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73" r:id="rId2"/>
  </p:sldMasterIdLst>
  <p:notesMasterIdLst>
    <p:notesMasterId r:id="rId10"/>
  </p:notesMasterIdLst>
  <p:sldIdLst>
    <p:sldId id="2147376981" r:id="rId3"/>
    <p:sldId id="2147376993" r:id="rId4"/>
    <p:sldId id="2147376994" r:id="rId5"/>
    <p:sldId id="2147376995" r:id="rId6"/>
    <p:sldId id="2147376996" r:id="rId7"/>
    <p:sldId id="2147376997" r:id="rId8"/>
    <p:sldId id="27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Helvetica Neue Light" panose="020B060402020202020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30" autoAdjust="0"/>
  </p:normalViewPr>
  <p:slideViewPr>
    <p:cSldViewPr snapToGrid="0">
      <p:cViewPr varScale="1">
        <p:scale>
          <a:sx n="117" d="100"/>
          <a:sy n="117" d="100"/>
        </p:scale>
        <p:origin x="14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https://learn.microsoft.com/en-us/azure/app-service/tutorial-dotnetcore-sqldb-app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82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https://learn.microsoft.com/en-us/azure/developer/java/spring-framework/deploy-spring-boot-java-app-on-linux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18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https://learn.microsoft.com/en-us/azure/azure-functions/functions-twitter-email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65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https://learn.microsoft.com/en-us/azure/developer/java/spring-framework/deploy-spring-boot-java-app-on-kubernetes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8630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https://learn.microsoft.com/en-us/azure/azure-monitor/essentials/monitor-azure-resource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68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0f3892661_1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0f3892661_1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-- Need bookend -- first and last thing they should see is DevelopIntelligence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this for the final slide of your class materials. Include contact information so participants can reach you if they have questions after the course.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Black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497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Flow content slide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17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">
  <p:cSld name="Skills content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flipH="1">
            <a:off x="382875" y="457550"/>
            <a:ext cx="88758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67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30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601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3 column 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47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3 column 2">
    <p:bg>
      <p:bgPr>
        <a:solidFill>
          <a:srgbClr val="0000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759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3 column 1 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759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Flow content slide 2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21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Computer right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9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Computer right 1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025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Smart phone right 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51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105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1 1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812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1 1 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64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">
  <p:cSld name="Side_Callout_Pi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207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31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182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493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48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28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85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56095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3"/>
          <p:cNvSpPr/>
          <p:nvPr/>
        </p:nvSpPr>
        <p:spPr bwMode="white">
          <a:xfrm>
            <a:off x="1" y="0"/>
            <a:ext cx="407019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72501" y="1339200"/>
            <a:ext cx="3046676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2683544" y="2562225"/>
            <a:ext cx="2021000" cy="2581275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235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8199900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48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8"/>
          <p:cNvSpPr/>
          <p:nvPr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2555853"/>
            <a:ext cx="2021000" cy="2592413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3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66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Skills Gradi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3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Flow Gradient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64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5" r:id="rId4"/>
    <p:sldLayoutId id="2147483669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7868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21933" y="1875365"/>
            <a:ext cx="8520600" cy="1692523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Azure Developer – Virtual Mentored Program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Wrap-up</a:t>
            </a:r>
            <a:endParaRPr sz="3600"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ASP.NET Core and Azure SQL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3381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Spring Boot App to Azure App Service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7611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Functions &amp; Logic Apps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1405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Spring Boot App to Azure Kubernetes Service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59898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Monitor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032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1" name="Google Shape;281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lt1"/>
                </a:solidFill>
              </a:rPr>
              <a:t>Thank you!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If you have additional questions, </a:t>
            </a:r>
            <a:br>
              <a:rPr lang="en" sz="1900" dirty="0">
                <a:solidFill>
                  <a:schemeClr val="lt1"/>
                </a:solidFill>
              </a:rPr>
            </a:br>
            <a:r>
              <a:rPr lang="en" sz="1900" dirty="0">
                <a:solidFill>
                  <a:schemeClr val="lt1"/>
                </a:solidFill>
              </a:rPr>
              <a:t>please reach out to me at:</a:t>
            </a:r>
            <a:endParaRPr sz="1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(email address)</a:t>
            </a: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6" name="Google Shape;286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195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Helvetica Neue</vt:lpstr>
      <vt:lpstr>Helvetica Neue Light</vt:lpstr>
      <vt:lpstr>Calibri</vt:lpstr>
      <vt:lpstr>Montserrat Medium</vt:lpstr>
      <vt:lpstr>Montserrat</vt:lpstr>
      <vt:lpstr>Arial</vt:lpstr>
      <vt:lpstr>Pluralsight default theme</vt:lpstr>
      <vt:lpstr>1_Pluralsight default theme</vt:lpstr>
      <vt:lpstr> Azure Developer – Virtual Mentored Program Wrap-up</vt:lpstr>
      <vt:lpstr>ASP.NET Core and Azure SQL</vt:lpstr>
      <vt:lpstr>Spring Boot App to Azure App Service</vt:lpstr>
      <vt:lpstr>Azure Functions &amp; Logic Apps</vt:lpstr>
      <vt:lpstr>Spring Boot App to Azure Kubernetes Service</vt:lpstr>
      <vt:lpstr>Azure Monitor</vt:lpstr>
      <vt:lpstr>Thank you!  If you have additional questions,  please reach out to me at: (email address)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Working with Kubernetes</dc:title>
  <dc:creator>Allen Sanders</dc:creator>
  <cp:lastModifiedBy>Allen Sanders</cp:lastModifiedBy>
  <cp:revision>38</cp:revision>
  <dcterms:modified xsi:type="dcterms:W3CDTF">2022-10-20T07:38:16Z</dcterms:modified>
</cp:coreProperties>
</file>