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38"/>
  </p:notesMasterIdLst>
  <p:sldIdLst>
    <p:sldId id="2147376981" r:id="rId2"/>
    <p:sldId id="2147376864" r:id="rId3"/>
    <p:sldId id="338" r:id="rId4"/>
    <p:sldId id="2147376947" r:id="rId5"/>
    <p:sldId id="2147376948" r:id="rId6"/>
    <p:sldId id="2147376952" r:id="rId7"/>
    <p:sldId id="2147376953" r:id="rId8"/>
    <p:sldId id="2147376954" r:id="rId9"/>
    <p:sldId id="2147376955" r:id="rId10"/>
    <p:sldId id="343" r:id="rId11"/>
    <p:sldId id="2147376949" r:id="rId12"/>
    <p:sldId id="2147376956" r:id="rId13"/>
    <p:sldId id="2147376950" r:id="rId14"/>
    <p:sldId id="2147376951" r:id="rId15"/>
    <p:sldId id="2147376957" r:id="rId16"/>
    <p:sldId id="2147376958" r:id="rId17"/>
    <p:sldId id="2147376959" r:id="rId18"/>
    <p:sldId id="2147376960" r:id="rId19"/>
    <p:sldId id="2147376961" r:id="rId20"/>
    <p:sldId id="2147376963" r:id="rId21"/>
    <p:sldId id="2147376962" r:id="rId22"/>
    <p:sldId id="2147376964" r:id="rId23"/>
    <p:sldId id="2147376965" r:id="rId24"/>
    <p:sldId id="2147376982" r:id="rId25"/>
    <p:sldId id="2147376985" r:id="rId26"/>
    <p:sldId id="2147376983" r:id="rId27"/>
    <p:sldId id="336" r:id="rId28"/>
    <p:sldId id="2147376898" r:id="rId29"/>
    <p:sldId id="2147376973" r:id="rId30"/>
    <p:sldId id="2147376933" r:id="rId31"/>
    <p:sldId id="2147376975" r:id="rId32"/>
    <p:sldId id="2147376986" r:id="rId33"/>
    <p:sldId id="2147376987" r:id="rId34"/>
    <p:sldId id="2147376976" r:id="rId35"/>
    <p:sldId id="2147376930" r:id="rId36"/>
    <p:sldId id="269" r:id="rId37"/>
  </p:sldIdLst>
  <p:sldSz cx="9144000" cy="5143500" type="screen16x9"/>
  <p:notesSz cx="6858000" cy="9144000"/>
  <p:embeddedFontLs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Helvetica Neue Light" panose="020B060402020202020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Montserrat Medium" panose="00000600000000000000" pitchFamily="2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60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8CBF9-5750-4FAB-ABF3-24498915AA2D}" type="doc">
      <dgm:prSet loTypeId="urn:diagrams.loki3.com/BracketList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23EA6-E648-482C-AAB9-7B7B0BCF9BC4}">
      <dgm:prSet phldrT="[Text]" custT="1"/>
      <dgm:spPr/>
      <dgm:t>
        <a:bodyPr/>
        <a:lstStyle/>
        <a:p>
          <a:r>
            <a:rPr lang="en-US" sz="1100" b="1" dirty="0"/>
            <a:t>Locally Redundant Storage (LRS)</a:t>
          </a:r>
        </a:p>
      </dgm:t>
    </dgm:pt>
    <dgm:pt modelId="{EAD34793-13FE-47AA-B416-942C03B3C36B}" type="parTrans" cxnId="{F1408D24-4C24-44FC-B6EF-8CE4D7734F04}">
      <dgm:prSet/>
      <dgm:spPr/>
      <dgm:t>
        <a:bodyPr/>
        <a:lstStyle/>
        <a:p>
          <a:endParaRPr lang="en-US"/>
        </a:p>
      </dgm:t>
    </dgm:pt>
    <dgm:pt modelId="{252A325F-EB2F-4E1D-8CF3-1D88BFB8A804}" type="sibTrans" cxnId="{F1408D24-4C24-44FC-B6EF-8CE4D7734F04}">
      <dgm:prSet/>
      <dgm:spPr/>
      <dgm:t>
        <a:bodyPr/>
        <a:lstStyle/>
        <a:p>
          <a:endParaRPr lang="en-US"/>
        </a:p>
      </dgm:t>
    </dgm:pt>
    <dgm:pt modelId="{15CDFE80-23C9-4A5B-82D2-9D5E5A496335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Replicates Storage Account 3 times within a single data center in primary region</a:t>
          </a:r>
        </a:p>
      </dgm:t>
    </dgm:pt>
    <dgm:pt modelId="{10007C17-0D45-4EBC-888B-19E8BA5956E3}" type="parTrans" cxnId="{6FC5CC1C-A69C-4EAB-A2AE-5D1B7B082552}">
      <dgm:prSet/>
      <dgm:spPr/>
      <dgm:t>
        <a:bodyPr/>
        <a:lstStyle/>
        <a:p>
          <a:endParaRPr lang="en-US"/>
        </a:p>
      </dgm:t>
    </dgm:pt>
    <dgm:pt modelId="{595C625E-F8AE-418F-A1A5-63FBBDC81480}" type="sibTrans" cxnId="{6FC5CC1C-A69C-4EAB-A2AE-5D1B7B082552}">
      <dgm:prSet/>
      <dgm:spPr/>
      <dgm:t>
        <a:bodyPr/>
        <a:lstStyle/>
        <a:p>
          <a:endParaRPr lang="en-US"/>
        </a:p>
      </dgm:t>
    </dgm:pt>
    <dgm:pt modelId="{7726C6E0-5358-459E-9B02-8540C23786AE}">
      <dgm:prSet phldrT="[Text]" custT="1"/>
      <dgm:spPr/>
      <dgm:t>
        <a:bodyPr/>
        <a:lstStyle/>
        <a:p>
          <a:r>
            <a:rPr lang="en-US" sz="1100" b="1" dirty="0"/>
            <a:t>Zone Redundant Storage (ZRS)</a:t>
          </a:r>
        </a:p>
      </dgm:t>
    </dgm:pt>
    <dgm:pt modelId="{7643CA95-A265-4852-9FAF-48D0EE3DFA9F}" type="parTrans" cxnId="{869660E7-8D17-4EA8-9780-7DCA662330D7}">
      <dgm:prSet/>
      <dgm:spPr/>
      <dgm:t>
        <a:bodyPr/>
        <a:lstStyle/>
        <a:p>
          <a:endParaRPr lang="en-US"/>
        </a:p>
      </dgm:t>
    </dgm:pt>
    <dgm:pt modelId="{1CB75D5F-FFD2-457F-A60C-E7A6286DE852}" type="sibTrans" cxnId="{869660E7-8D17-4EA8-9780-7DCA662330D7}">
      <dgm:prSet/>
      <dgm:spPr/>
      <dgm:t>
        <a:bodyPr/>
        <a:lstStyle/>
        <a:p>
          <a:endParaRPr lang="en-US"/>
        </a:p>
      </dgm:t>
    </dgm:pt>
    <dgm:pt modelId="{F56E160F-A128-49CB-BFC0-5601E5D0771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Replicates Storage Account across 3 availability zones in primary region</a:t>
          </a:r>
        </a:p>
      </dgm:t>
    </dgm:pt>
    <dgm:pt modelId="{9A56087A-D379-433B-B6C9-79D43947AB64}" type="parTrans" cxnId="{32345126-CF9C-446C-91DB-365CDA5F5C80}">
      <dgm:prSet/>
      <dgm:spPr/>
      <dgm:t>
        <a:bodyPr/>
        <a:lstStyle/>
        <a:p>
          <a:endParaRPr lang="en-US"/>
        </a:p>
      </dgm:t>
    </dgm:pt>
    <dgm:pt modelId="{FB4F6752-7726-496D-BB39-CF986A450E62}" type="sibTrans" cxnId="{32345126-CF9C-446C-91DB-365CDA5F5C80}">
      <dgm:prSet/>
      <dgm:spPr/>
      <dgm:t>
        <a:bodyPr/>
        <a:lstStyle/>
        <a:p>
          <a:endParaRPr lang="en-US"/>
        </a:p>
      </dgm:t>
    </dgm:pt>
    <dgm:pt modelId="{62EC0348-52DB-484A-A864-1B8BE0E03B3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Offers least durability – does not protect against data center failure</a:t>
          </a:r>
        </a:p>
      </dgm:t>
    </dgm:pt>
    <dgm:pt modelId="{BD6A4A08-BA03-432F-9FCD-0B4B9114B2F5}" type="parTrans" cxnId="{D88CB199-9231-4AE8-981C-6387631EDFE0}">
      <dgm:prSet/>
      <dgm:spPr/>
      <dgm:t>
        <a:bodyPr/>
        <a:lstStyle/>
        <a:p>
          <a:endParaRPr lang="en-US"/>
        </a:p>
      </dgm:t>
    </dgm:pt>
    <dgm:pt modelId="{487C3193-C29F-44BD-A1B1-25A68FE4BE28}" type="sibTrans" cxnId="{D88CB199-9231-4AE8-981C-6387631EDFE0}">
      <dgm:prSet/>
      <dgm:spPr/>
      <dgm:t>
        <a:bodyPr/>
        <a:lstStyle/>
        <a:p>
          <a:endParaRPr lang="en-US"/>
        </a:p>
      </dgm:t>
    </dgm:pt>
    <dgm:pt modelId="{45410669-57F4-4C7A-A613-8457A98611D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Lowest-cost option</a:t>
          </a:r>
        </a:p>
      </dgm:t>
    </dgm:pt>
    <dgm:pt modelId="{0DACD356-6E18-4365-B188-4C5D13DF132D}" type="parTrans" cxnId="{D761755B-7A30-4907-AF55-749061241F03}">
      <dgm:prSet/>
      <dgm:spPr/>
      <dgm:t>
        <a:bodyPr/>
        <a:lstStyle/>
        <a:p>
          <a:endParaRPr lang="en-US"/>
        </a:p>
      </dgm:t>
    </dgm:pt>
    <dgm:pt modelId="{2861CB5F-4D71-4FF6-83E0-8E409B2E663A}" type="sibTrans" cxnId="{D761755B-7A30-4907-AF55-749061241F03}">
      <dgm:prSet/>
      <dgm:spPr/>
      <dgm:t>
        <a:bodyPr/>
        <a:lstStyle/>
        <a:p>
          <a:endParaRPr lang="en-US"/>
        </a:p>
      </dgm:t>
    </dgm:pt>
    <dgm:pt modelId="{FFBDC77A-6190-49C8-A497-0A7DE7C5627B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Write requests considered complete only after data successfully written to all 3 replicas</a:t>
          </a:r>
        </a:p>
      </dgm:t>
    </dgm:pt>
    <dgm:pt modelId="{26F05601-4263-41C0-84DA-989D01DF2043}" type="parTrans" cxnId="{14841FC1-04A7-4AC4-A288-E702B21F0D18}">
      <dgm:prSet/>
      <dgm:spPr/>
      <dgm:t>
        <a:bodyPr/>
        <a:lstStyle/>
        <a:p>
          <a:endParaRPr lang="en-US"/>
        </a:p>
      </dgm:t>
    </dgm:pt>
    <dgm:pt modelId="{B7F51514-692F-42A1-9A0C-54BFA9A82BBB}" type="sibTrans" cxnId="{14841FC1-04A7-4AC4-A288-E702B21F0D18}">
      <dgm:prSet/>
      <dgm:spPr/>
      <dgm:t>
        <a:bodyPr/>
        <a:lstStyle/>
        <a:p>
          <a:endParaRPr lang="en-US"/>
        </a:p>
      </dgm:t>
    </dgm:pt>
    <dgm:pt modelId="{B955393B-0230-4C89-A33A-7736EB986D35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Provides improved durability with protection against a single data center failure</a:t>
          </a:r>
        </a:p>
      </dgm:t>
    </dgm:pt>
    <dgm:pt modelId="{D06A7431-50F5-4A6E-A425-7A4867804C3E}" type="parTrans" cxnId="{31BF61F2-8B34-4A0A-8888-6B7959D417A9}">
      <dgm:prSet/>
      <dgm:spPr/>
      <dgm:t>
        <a:bodyPr/>
        <a:lstStyle/>
        <a:p>
          <a:endParaRPr lang="en-US"/>
        </a:p>
      </dgm:t>
    </dgm:pt>
    <dgm:pt modelId="{17D78C05-F0CA-4185-BB8D-F1E20F50D056}" type="sibTrans" cxnId="{31BF61F2-8B34-4A0A-8888-6B7959D417A9}">
      <dgm:prSet/>
      <dgm:spPr/>
      <dgm:t>
        <a:bodyPr/>
        <a:lstStyle/>
        <a:p>
          <a:endParaRPr lang="en-US"/>
        </a:p>
      </dgm:t>
    </dgm:pt>
    <dgm:pt modelId="{6B5EB253-6606-4831-80D6-7C1DF1F454BF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Write requests considered complete only after data successfully written to all 3 replicas across the availability zones</a:t>
          </a:r>
        </a:p>
      </dgm:t>
    </dgm:pt>
    <dgm:pt modelId="{ADA78288-856C-4AA9-8BDB-76C83280AAAC}" type="parTrans" cxnId="{76A601D3-9215-4897-A658-0538C556ED25}">
      <dgm:prSet/>
      <dgm:spPr/>
      <dgm:t>
        <a:bodyPr/>
        <a:lstStyle/>
        <a:p>
          <a:endParaRPr lang="en-US"/>
        </a:p>
      </dgm:t>
    </dgm:pt>
    <dgm:pt modelId="{6C2D9230-F458-498D-BEBB-D7C0B105DE04}" type="sibTrans" cxnId="{76A601D3-9215-4897-A658-0538C556ED25}">
      <dgm:prSet/>
      <dgm:spPr/>
      <dgm:t>
        <a:bodyPr/>
        <a:lstStyle/>
        <a:p>
          <a:endParaRPr lang="en-US"/>
        </a:p>
      </dgm:t>
    </dgm:pt>
    <dgm:pt modelId="{DE9E7792-3735-4C82-B325-273D0B9264F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Good option for Azure Files workloads</a:t>
          </a:r>
        </a:p>
      </dgm:t>
    </dgm:pt>
    <dgm:pt modelId="{CC9C8B85-ED79-479E-ADEA-ACE4F9CD5BDF}" type="parTrans" cxnId="{6AAA9FE7-BDA2-4073-A8DF-E0F28F080EF0}">
      <dgm:prSet/>
      <dgm:spPr/>
      <dgm:t>
        <a:bodyPr/>
        <a:lstStyle/>
        <a:p>
          <a:endParaRPr lang="en-US"/>
        </a:p>
      </dgm:t>
    </dgm:pt>
    <dgm:pt modelId="{0EF82BA3-40E1-4799-871B-D9E0BB44883D}" type="sibTrans" cxnId="{6AAA9FE7-BDA2-4073-A8DF-E0F28F080EF0}">
      <dgm:prSet/>
      <dgm:spPr/>
      <dgm:t>
        <a:bodyPr/>
        <a:lstStyle/>
        <a:p>
          <a:endParaRPr lang="en-US"/>
        </a:p>
      </dgm:t>
    </dgm:pt>
    <dgm:pt modelId="{29D077F6-B1ED-44A4-8AAA-AE4FA476A405}">
      <dgm:prSet phldrT="[Text]" custT="1"/>
      <dgm:spPr/>
      <dgm:t>
        <a:bodyPr/>
        <a:lstStyle/>
        <a:p>
          <a:r>
            <a:rPr lang="en-US" sz="1100" b="1" dirty="0"/>
            <a:t>Geo-Redundant Storage (GRS)</a:t>
          </a:r>
        </a:p>
      </dgm:t>
    </dgm:pt>
    <dgm:pt modelId="{AE417EC6-45A1-4A0F-8896-391D761BFA00}" type="parTrans" cxnId="{EB146ACC-F7F3-4FB4-AC02-83C1F2FAF68B}">
      <dgm:prSet/>
      <dgm:spPr/>
      <dgm:t>
        <a:bodyPr/>
        <a:lstStyle/>
        <a:p>
          <a:endParaRPr lang="en-US"/>
        </a:p>
      </dgm:t>
    </dgm:pt>
    <dgm:pt modelId="{2D60ED5A-D6AF-4187-A338-84AD92E616DE}" type="sibTrans" cxnId="{EB146ACC-F7F3-4FB4-AC02-83C1F2FAF68B}">
      <dgm:prSet/>
      <dgm:spPr/>
      <dgm:t>
        <a:bodyPr/>
        <a:lstStyle/>
        <a:p>
          <a:endParaRPr lang="en-US"/>
        </a:p>
      </dgm:t>
    </dgm:pt>
    <dgm:pt modelId="{5EA41354-9849-454C-AD5B-2AF31DD080C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Copies data synchronously 3 times within a single physical location in the primary region (using LRS)</a:t>
          </a:r>
        </a:p>
      </dgm:t>
    </dgm:pt>
    <dgm:pt modelId="{61986CCE-F78F-4FDA-B64F-047665CA153C}" type="parTrans" cxnId="{94DF65B7-9323-460F-9310-7193FE050E87}">
      <dgm:prSet/>
      <dgm:spPr/>
      <dgm:t>
        <a:bodyPr/>
        <a:lstStyle/>
        <a:p>
          <a:endParaRPr lang="en-US"/>
        </a:p>
      </dgm:t>
    </dgm:pt>
    <dgm:pt modelId="{491F5C0C-227A-4F13-AFFA-42E67E42DF93}" type="sibTrans" cxnId="{94DF65B7-9323-460F-9310-7193FE050E87}">
      <dgm:prSet/>
      <dgm:spPr/>
      <dgm:t>
        <a:bodyPr/>
        <a:lstStyle/>
        <a:p>
          <a:endParaRPr lang="en-US"/>
        </a:p>
      </dgm:t>
    </dgm:pt>
    <dgm:pt modelId="{CDF394E9-6BF6-42F0-A33D-6066F78D134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Then copies data asynchronously to single physical location in a secondary region with substantial distance from the primary region</a:t>
          </a:r>
        </a:p>
      </dgm:t>
    </dgm:pt>
    <dgm:pt modelId="{9F3C416C-404F-4F0A-A3E7-FE2F01A90AFE}" type="parTrans" cxnId="{F2BB624E-BA0D-43B4-AF88-1B4425CCB8F6}">
      <dgm:prSet/>
      <dgm:spPr/>
      <dgm:t>
        <a:bodyPr/>
        <a:lstStyle/>
        <a:p>
          <a:endParaRPr lang="en-US"/>
        </a:p>
      </dgm:t>
    </dgm:pt>
    <dgm:pt modelId="{5A2400A0-7662-4719-9CE0-F29635DD3185}" type="sibTrans" cxnId="{F2BB624E-BA0D-43B4-AF88-1B4425CCB8F6}">
      <dgm:prSet/>
      <dgm:spPr/>
      <dgm:t>
        <a:bodyPr/>
        <a:lstStyle/>
        <a:p>
          <a:endParaRPr lang="en-US"/>
        </a:p>
      </dgm:t>
    </dgm:pt>
    <dgm:pt modelId="{DC994DB1-172F-40F8-B238-9E26164BC6E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Provides improved durability with protection against failure in a region</a:t>
          </a:r>
        </a:p>
      </dgm:t>
    </dgm:pt>
    <dgm:pt modelId="{26BB89F3-BB3E-4C8D-B154-97A0F76C2316}" type="parTrans" cxnId="{CDE1C0BE-B505-4CB8-9D1A-68B20B01B0F1}">
      <dgm:prSet/>
      <dgm:spPr/>
      <dgm:t>
        <a:bodyPr/>
        <a:lstStyle/>
        <a:p>
          <a:endParaRPr lang="en-US"/>
        </a:p>
      </dgm:t>
    </dgm:pt>
    <dgm:pt modelId="{6AEFAA82-F5DF-4213-A9D4-F9EB04D369B7}" type="sibTrans" cxnId="{CDE1C0BE-B505-4CB8-9D1A-68B20B01B0F1}">
      <dgm:prSet/>
      <dgm:spPr/>
      <dgm:t>
        <a:bodyPr/>
        <a:lstStyle/>
        <a:p>
          <a:endParaRPr lang="en-US"/>
        </a:p>
      </dgm:t>
    </dgm:pt>
    <dgm:pt modelId="{6D7D56DC-383F-4C40-A115-D3063AA39321}">
      <dgm:prSet phldrT="[Text]" custT="1"/>
      <dgm:spPr/>
      <dgm:t>
        <a:bodyPr/>
        <a:lstStyle/>
        <a:p>
          <a:r>
            <a:rPr lang="en-US" sz="1100" b="1" dirty="0"/>
            <a:t>Geo-Zone-Redundant Storage (GZRS)</a:t>
          </a:r>
        </a:p>
      </dgm:t>
    </dgm:pt>
    <dgm:pt modelId="{836C5D0E-B5C2-4C06-A8D8-7B353936FE51}" type="parTrans" cxnId="{B4B68794-A656-4964-ACF1-7092AC8B9980}">
      <dgm:prSet/>
      <dgm:spPr/>
      <dgm:t>
        <a:bodyPr/>
        <a:lstStyle/>
        <a:p>
          <a:endParaRPr lang="en-US"/>
        </a:p>
      </dgm:t>
    </dgm:pt>
    <dgm:pt modelId="{56F1CE43-2EBE-4EC2-BDE1-87BDDD46EE35}" type="sibTrans" cxnId="{B4B68794-A656-4964-ACF1-7092AC8B9980}">
      <dgm:prSet/>
      <dgm:spPr/>
      <dgm:t>
        <a:bodyPr/>
        <a:lstStyle/>
        <a:p>
          <a:endParaRPr lang="en-US"/>
        </a:p>
      </dgm:t>
    </dgm:pt>
    <dgm:pt modelId="{BF96F70C-C210-45AC-925C-9B6F8C00F7D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Copies data across 3 availability zones in the primary region</a:t>
          </a:r>
        </a:p>
      </dgm:t>
    </dgm:pt>
    <dgm:pt modelId="{B803F569-E70B-4B8C-826C-96CF5117ECB5}" type="parTrans" cxnId="{86B70A56-8C8C-405B-9CA3-EF147A199840}">
      <dgm:prSet/>
      <dgm:spPr/>
      <dgm:t>
        <a:bodyPr/>
        <a:lstStyle/>
        <a:p>
          <a:endParaRPr lang="en-US"/>
        </a:p>
      </dgm:t>
    </dgm:pt>
    <dgm:pt modelId="{A146E426-995C-4552-AB7C-570A3E017679}" type="sibTrans" cxnId="{86B70A56-8C8C-405B-9CA3-EF147A199840}">
      <dgm:prSet/>
      <dgm:spPr/>
      <dgm:t>
        <a:bodyPr/>
        <a:lstStyle/>
        <a:p>
          <a:endParaRPr lang="en-US"/>
        </a:p>
      </dgm:t>
    </dgm:pt>
    <dgm:pt modelId="{98C93813-8332-45D2-A79E-8B4E9EC2562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Also, replicates data using LRS to a data center in a secondary geographic region</a:t>
          </a:r>
        </a:p>
      </dgm:t>
    </dgm:pt>
    <dgm:pt modelId="{B3C66F67-0241-4D5C-A874-67A00E7B5BE5}" type="parTrans" cxnId="{0EA5E51C-9C61-4811-BF30-E4803CF62C57}">
      <dgm:prSet/>
      <dgm:spPr/>
      <dgm:t>
        <a:bodyPr/>
        <a:lstStyle/>
        <a:p>
          <a:endParaRPr lang="en-US"/>
        </a:p>
      </dgm:t>
    </dgm:pt>
    <dgm:pt modelId="{3F98293C-461B-442E-9434-42EC03BB6F56}" type="sibTrans" cxnId="{0EA5E51C-9C61-4811-BF30-E4803CF62C57}">
      <dgm:prSet/>
      <dgm:spPr/>
      <dgm:t>
        <a:bodyPr/>
        <a:lstStyle/>
        <a:p>
          <a:endParaRPr lang="en-US"/>
        </a:p>
      </dgm:t>
    </dgm:pt>
    <dgm:pt modelId="{26C22E79-42DF-450B-8997-F53771E8D860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Can provide protection against both data center and region failure</a:t>
          </a:r>
        </a:p>
      </dgm:t>
    </dgm:pt>
    <dgm:pt modelId="{26C88F46-1808-4FCC-BDBD-1A953B7243FB}" type="parTrans" cxnId="{FC91C6E4-DADA-4116-9593-78B2DC2E87B5}">
      <dgm:prSet/>
      <dgm:spPr/>
      <dgm:t>
        <a:bodyPr/>
        <a:lstStyle/>
        <a:p>
          <a:endParaRPr lang="en-US"/>
        </a:p>
      </dgm:t>
    </dgm:pt>
    <dgm:pt modelId="{BFD44061-9F07-4F1F-A925-74FA2887A163}" type="sibTrans" cxnId="{FC91C6E4-DADA-4116-9593-78B2DC2E87B5}">
      <dgm:prSet/>
      <dgm:spPr/>
      <dgm:t>
        <a:bodyPr/>
        <a:lstStyle/>
        <a:p>
          <a:endParaRPr lang="en-US"/>
        </a:p>
      </dgm:t>
    </dgm:pt>
    <dgm:pt modelId="{E70056D7-E143-4152-9FD9-777F1AB29A5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/>
            <a:t>Most durable but also most expensive</a:t>
          </a:r>
        </a:p>
      </dgm:t>
    </dgm:pt>
    <dgm:pt modelId="{538768EA-A31B-4773-B88B-2A34088EE7F5}" type="parTrans" cxnId="{7BA71E7D-497A-43F5-BA12-770636C52A8A}">
      <dgm:prSet/>
      <dgm:spPr/>
      <dgm:t>
        <a:bodyPr/>
        <a:lstStyle/>
        <a:p>
          <a:endParaRPr lang="en-US"/>
        </a:p>
      </dgm:t>
    </dgm:pt>
    <dgm:pt modelId="{8E047FD3-46AA-4D4D-BCD6-DAB665EF4C06}" type="sibTrans" cxnId="{7BA71E7D-497A-43F5-BA12-770636C52A8A}">
      <dgm:prSet/>
      <dgm:spPr/>
      <dgm:t>
        <a:bodyPr/>
        <a:lstStyle/>
        <a:p>
          <a:endParaRPr lang="en-US"/>
        </a:p>
      </dgm:t>
    </dgm:pt>
    <dgm:pt modelId="{1509B407-CBE7-41DA-BC6B-00FA66689AE8}" type="pres">
      <dgm:prSet presAssocID="{37C8CBF9-5750-4FAB-ABF3-24498915AA2D}" presName="Name0" presStyleCnt="0">
        <dgm:presLayoutVars>
          <dgm:dir/>
          <dgm:animLvl val="lvl"/>
          <dgm:resizeHandles val="exact"/>
        </dgm:presLayoutVars>
      </dgm:prSet>
      <dgm:spPr/>
    </dgm:pt>
    <dgm:pt modelId="{037CF75D-CC14-44B4-B3FA-D9A39A1AAEE9}" type="pres">
      <dgm:prSet presAssocID="{04623EA6-E648-482C-AAB9-7B7B0BCF9BC4}" presName="linNode" presStyleCnt="0"/>
      <dgm:spPr/>
    </dgm:pt>
    <dgm:pt modelId="{B239FC56-0A58-4E6B-A02C-7185B373C4E6}" type="pres">
      <dgm:prSet presAssocID="{04623EA6-E648-482C-AAB9-7B7B0BCF9BC4}" presName="parTx" presStyleLbl="revTx" presStyleIdx="0" presStyleCnt="4" custScaleX="145132" custLinFactNeighborY="40238">
        <dgm:presLayoutVars>
          <dgm:chMax val="1"/>
          <dgm:bulletEnabled val="1"/>
        </dgm:presLayoutVars>
      </dgm:prSet>
      <dgm:spPr/>
    </dgm:pt>
    <dgm:pt modelId="{3029E4B0-EC61-4A06-A09C-574A44938DE4}" type="pres">
      <dgm:prSet presAssocID="{04623EA6-E648-482C-AAB9-7B7B0BCF9BC4}" presName="bracket" presStyleLbl="parChTrans1D1" presStyleIdx="0" presStyleCnt="4" custScaleY="76977" custLinFactNeighborY="40238"/>
      <dgm:spPr/>
    </dgm:pt>
    <dgm:pt modelId="{359F98D9-7A01-4EBD-A778-39FD0928DCCF}" type="pres">
      <dgm:prSet presAssocID="{04623EA6-E648-482C-AAB9-7B7B0BCF9BC4}" presName="spH" presStyleCnt="0"/>
      <dgm:spPr/>
    </dgm:pt>
    <dgm:pt modelId="{6D636FEE-9863-45E0-B1B3-8DE1A5A04DFF}" type="pres">
      <dgm:prSet presAssocID="{04623EA6-E648-482C-AAB9-7B7B0BCF9BC4}" presName="desTx" presStyleLbl="node1" presStyleIdx="0" presStyleCnt="4" custScaleY="74416" custLinFactNeighborY="40238">
        <dgm:presLayoutVars>
          <dgm:bulletEnabled val="1"/>
        </dgm:presLayoutVars>
      </dgm:prSet>
      <dgm:spPr/>
    </dgm:pt>
    <dgm:pt modelId="{BD4B7C42-895C-46E4-A0D4-E69251777437}" type="pres">
      <dgm:prSet presAssocID="{252A325F-EB2F-4E1D-8CF3-1D88BFB8A804}" presName="spV" presStyleCnt="0"/>
      <dgm:spPr/>
    </dgm:pt>
    <dgm:pt modelId="{8DBA0AD7-CEBE-4483-9063-7BA0828672D8}" type="pres">
      <dgm:prSet presAssocID="{7726C6E0-5358-459E-9B02-8540C23786AE}" presName="linNode" presStyleCnt="0"/>
      <dgm:spPr/>
    </dgm:pt>
    <dgm:pt modelId="{8989051D-9105-4A85-8770-7B4289F4AF93}" type="pres">
      <dgm:prSet presAssocID="{7726C6E0-5358-459E-9B02-8540C23786AE}" presName="parTx" presStyleLbl="revTx" presStyleIdx="1" presStyleCnt="4" custScaleX="147678" custLinFactNeighborY="20351">
        <dgm:presLayoutVars>
          <dgm:chMax val="1"/>
          <dgm:bulletEnabled val="1"/>
        </dgm:presLayoutVars>
      </dgm:prSet>
      <dgm:spPr/>
    </dgm:pt>
    <dgm:pt modelId="{E796D5A7-F707-4C90-82C8-E9B49E1AB225}" type="pres">
      <dgm:prSet presAssocID="{7726C6E0-5358-459E-9B02-8540C23786AE}" presName="bracket" presStyleLbl="parChTrans1D1" presStyleIdx="1" presStyleCnt="4" custScaleY="101195" custLinFactNeighborY="20351"/>
      <dgm:spPr/>
    </dgm:pt>
    <dgm:pt modelId="{877F136D-10EA-4B10-A49E-663131D0504A}" type="pres">
      <dgm:prSet presAssocID="{7726C6E0-5358-459E-9B02-8540C23786AE}" presName="spH" presStyleCnt="0"/>
      <dgm:spPr/>
    </dgm:pt>
    <dgm:pt modelId="{56B8D0BC-D09B-454B-A96B-AFBBB9D54282}" type="pres">
      <dgm:prSet presAssocID="{7726C6E0-5358-459E-9B02-8540C23786AE}" presName="desTx" presStyleLbl="node1" presStyleIdx="1" presStyleCnt="4" custScaleX="100822" custScaleY="101177" custLinFactNeighborY="20351">
        <dgm:presLayoutVars>
          <dgm:bulletEnabled val="1"/>
        </dgm:presLayoutVars>
      </dgm:prSet>
      <dgm:spPr/>
    </dgm:pt>
    <dgm:pt modelId="{9EE4894E-2D30-4692-A3FB-26B20E9C9235}" type="pres">
      <dgm:prSet presAssocID="{1CB75D5F-FFD2-457F-A60C-E7A6286DE852}" presName="spV" presStyleCnt="0"/>
      <dgm:spPr/>
    </dgm:pt>
    <dgm:pt modelId="{5097C736-F812-4A16-9EF1-C11CF813FD4B}" type="pres">
      <dgm:prSet presAssocID="{29D077F6-B1ED-44A4-8AAA-AE4FA476A405}" presName="linNode" presStyleCnt="0"/>
      <dgm:spPr/>
    </dgm:pt>
    <dgm:pt modelId="{02D41B9A-E3E2-4468-BEC7-514131A05C03}" type="pres">
      <dgm:prSet presAssocID="{29D077F6-B1ED-44A4-8AAA-AE4FA476A405}" presName="parTx" presStyleLbl="revTx" presStyleIdx="2" presStyleCnt="4" custScaleX="142967" custLinFactNeighborY="11390">
        <dgm:presLayoutVars>
          <dgm:chMax val="1"/>
          <dgm:bulletEnabled val="1"/>
        </dgm:presLayoutVars>
      </dgm:prSet>
      <dgm:spPr/>
    </dgm:pt>
    <dgm:pt modelId="{FD33782A-355A-4EB3-9E6C-7EC4088C5929}" type="pres">
      <dgm:prSet presAssocID="{29D077F6-B1ED-44A4-8AAA-AE4FA476A405}" presName="bracket" presStyleLbl="parChTrans1D1" presStyleIdx="2" presStyleCnt="4" custScaleY="97985" custLinFactNeighborY="11390"/>
      <dgm:spPr/>
    </dgm:pt>
    <dgm:pt modelId="{00275C74-12B1-4715-A5DE-8E728752DC4F}" type="pres">
      <dgm:prSet presAssocID="{29D077F6-B1ED-44A4-8AAA-AE4FA476A405}" presName="spH" presStyleCnt="0"/>
      <dgm:spPr/>
    </dgm:pt>
    <dgm:pt modelId="{BE54185C-558B-4E88-811B-557B416CA0F0}" type="pres">
      <dgm:prSet presAssocID="{29D077F6-B1ED-44A4-8AAA-AE4FA476A405}" presName="desTx" presStyleLbl="node1" presStyleIdx="2" presStyleCnt="4" custScaleY="93753" custLinFactNeighborY="11390">
        <dgm:presLayoutVars>
          <dgm:bulletEnabled val="1"/>
        </dgm:presLayoutVars>
      </dgm:prSet>
      <dgm:spPr/>
    </dgm:pt>
    <dgm:pt modelId="{E7EAA9D4-9F33-4BD5-907C-D6166263D9DA}" type="pres">
      <dgm:prSet presAssocID="{2D60ED5A-D6AF-4187-A338-84AD92E616DE}" presName="spV" presStyleCnt="0"/>
      <dgm:spPr/>
    </dgm:pt>
    <dgm:pt modelId="{36F3B386-7A93-437D-B978-C613586BB862}" type="pres">
      <dgm:prSet presAssocID="{6D7D56DC-383F-4C40-A115-D3063AA39321}" presName="linNode" presStyleCnt="0"/>
      <dgm:spPr/>
    </dgm:pt>
    <dgm:pt modelId="{1517698B-3C14-4DC5-8550-8BE6AE235887}" type="pres">
      <dgm:prSet presAssocID="{6D7D56DC-383F-4C40-A115-D3063AA39321}" presName="parTx" presStyleLbl="revTx" presStyleIdx="3" presStyleCnt="4" custScaleX="142002" custLinFactNeighborY="-2776">
        <dgm:presLayoutVars>
          <dgm:chMax val="1"/>
          <dgm:bulletEnabled val="1"/>
        </dgm:presLayoutVars>
      </dgm:prSet>
      <dgm:spPr/>
    </dgm:pt>
    <dgm:pt modelId="{540C81F0-03FE-416E-A4C2-8D6202A39A94}" type="pres">
      <dgm:prSet presAssocID="{6D7D56DC-383F-4C40-A115-D3063AA39321}" presName="bracket" presStyleLbl="parChTrans1D1" presStyleIdx="3" presStyleCnt="4" custScaleY="91071" custLinFactNeighborY="-2776"/>
      <dgm:spPr/>
    </dgm:pt>
    <dgm:pt modelId="{703E418A-FA58-4CE7-B03E-1FB5F8FD03FC}" type="pres">
      <dgm:prSet presAssocID="{6D7D56DC-383F-4C40-A115-D3063AA39321}" presName="spH" presStyleCnt="0"/>
      <dgm:spPr/>
    </dgm:pt>
    <dgm:pt modelId="{4BB4DE5C-48C4-401A-BD8A-60B21D0ACAED}" type="pres">
      <dgm:prSet presAssocID="{6D7D56DC-383F-4C40-A115-D3063AA39321}" presName="desTx" presStyleLbl="node1" presStyleIdx="3" presStyleCnt="4" custScaleY="91071" custLinFactNeighborY="-2776">
        <dgm:presLayoutVars>
          <dgm:bulletEnabled val="1"/>
        </dgm:presLayoutVars>
      </dgm:prSet>
      <dgm:spPr/>
    </dgm:pt>
  </dgm:ptLst>
  <dgm:cxnLst>
    <dgm:cxn modelId="{A1338101-30B0-419B-AB49-6752798EC9F6}" type="presOf" srcId="{37C8CBF9-5750-4FAB-ABF3-24498915AA2D}" destId="{1509B407-CBE7-41DA-BC6B-00FA66689AE8}" srcOrd="0" destOrd="0" presId="urn:diagrams.loki3.com/BracketList"/>
    <dgm:cxn modelId="{094B8106-7E9A-44D2-9491-608A96D4C545}" type="presOf" srcId="{CDF394E9-6BF6-42F0-A33D-6066F78D134A}" destId="{BE54185C-558B-4E88-811B-557B416CA0F0}" srcOrd="0" destOrd="1" presId="urn:diagrams.loki3.com/BracketList"/>
    <dgm:cxn modelId="{236D160A-C6B3-49E6-9CD7-5CC4AAC02382}" type="presOf" srcId="{BF96F70C-C210-45AC-925C-9B6F8C00F7DA}" destId="{4BB4DE5C-48C4-401A-BD8A-60B21D0ACAED}" srcOrd="0" destOrd="0" presId="urn:diagrams.loki3.com/BracketList"/>
    <dgm:cxn modelId="{84946211-21E1-41A2-99EA-B67ABBE8C73F}" type="presOf" srcId="{29D077F6-B1ED-44A4-8AAA-AE4FA476A405}" destId="{02D41B9A-E3E2-4468-BEC7-514131A05C03}" srcOrd="0" destOrd="0" presId="urn:diagrams.loki3.com/BracketList"/>
    <dgm:cxn modelId="{13C0A113-55C4-4383-A41A-6DF624060EC5}" type="presOf" srcId="{F56E160F-A128-49CB-BFC0-5601E5D07718}" destId="{56B8D0BC-D09B-454B-A96B-AFBBB9D54282}" srcOrd="0" destOrd="0" presId="urn:diagrams.loki3.com/BracketList"/>
    <dgm:cxn modelId="{6FC5CC1C-A69C-4EAB-A2AE-5D1B7B082552}" srcId="{04623EA6-E648-482C-AAB9-7B7B0BCF9BC4}" destId="{15CDFE80-23C9-4A5B-82D2-9D5E5A496335}" srcOrd="0" destOrd="0" parTransId="{10007C17-0D45-4EBC-888B-19E8BA5956E3}" sibTransId="{595C625E-F8AE-418F-A1A5-63FBBDC81480}"/>
    <dgm:cxn modelId="{0EA5E51C-9C61-4811-BF30-E4803CF62C57}" srcId="{6D7D56DC-383F-4C40-A115-D3063AA39321}" destId="{98C93813-8332-45D2-A79E-8B4E9EC25621}" srcOrd="1" destOrd="0" parTransId="{B3C66F67-0241-4D5C-A874-67A00E7B5BE5}" sibTransId="{3F98293C-461B-442E-9434-42EC03BB6F56}"/>
    <dgm:cxn modelId="{F1408D24-4C24-44FC-B6EF-8CE4D7734F04}" srcId="{37C8CBF9-5750-4FAB-ABF3-24498915AA2D}" destId="{04623EA6-E648-482C-AAB9-7B7B0BCF9BC4}" srcOrd="0" destOrd="0" parTransId="{EAD34793-13FE-47AA-B416-942C03B3C36B}" sibTransId="{252A325F-EB2F-4E1D-8CF3-1D88BFB8A804}"/>
    <dgm:cxn modelId="{32345126-CF9C-446C-91DB-365CDA5F5C80}" srcId="{7726C6E0-5358-459E-9B02-8540C23786AE}" destId="{F56E160F-A128-49CB-BFC0-5601E5D07718}" srcOrd="0" destOrd="0" parTransId="{9A56087A-D379-433B-B6C9-79D43947AB64}" sibTransId="{FB4F6752-7726-496D-BB39-CF986A450E62}"/>
    <dgm:cxn modelId="{6789B22D-A27A-4010-826E-D751A53D09F9}" type="presOf" srcId="{62EC0348-52DB-484A-A864-1B8BE0E03B3E}" destId="{6D636FEE-9863-45E0-B1B3-8DE1A5A04DFF}" srcOrd="0" destOrd="1" presId="urn:diagrams.loki3.com/BracketList"/>
    <dgm:cxn modelId="{03BEC73E-820E-4F15-83B6-EF6DF466F63E}" type="presOf" srcId="{FFBDC77A-6190-49C8-A497-0A7DE7C5627B}" destId="{6D636FEE-9863-45E0-B1B3-8DE1A5A04DFF}" srcOrd="0" destOrd="3" presId="urn:diagrams.loki3.com/BracketList"/>
    <dgm:cxn modelId="{D761755B-7A30-4907-AF55-749061241F03}" srcId="{04623EA6-E648-482C-AAB9-7B7B0BCF9BC4}" destId="{45410669-57F4-4C7A-A613-8457A98611DE}" srcOrd="2" destOrd="0" parTransId="{0DACD356-6E18-4365-B188-4C5D13DF132D}" sibTransId="{2861CB5F-4D71-4FF6-83E0-8E409B2E663A}"/>
    <dgm:cxn modelId="{F448D846-21FD-436D-9478-3DFBBA0FB889}" type="presOf" srcId="{6B5EB253-6606-4831-80D6-7C1DF1F454BF}" destId="{56B8D0BC-D09B-454B-A96B-AFBBB9D54282}" srcOrd="0" destOrd="2" presId="urn:diagrams.loki3.com/BracketList"/>
    <dgm:cxn modelId="{AEE4F949-FFEF-49AD-870E-7644E3C51610}" type="presOf" srcId="{B955393B-0230-4C89-A33A-7736EB986D35}" destId="{56B8D0BC-D09B-454B-A96B-AFBBB9D54282}" srcOrd="0" destOrd="1" presId="urn:diagrams.loki3.com/BracketList"/>
    <dgm:cxn modelId="{F2BB624E-BA0D-43B4-AF88-1B4425CCB8F6}" srcId="{29D077F6-B1ED-44A4-8AAA-AE4FA476A405}" destId="{CDF394E9-6BF6-42F0-A33D-6066F78D134A}" srcOrd="1" destOrd="0" parTransId="{9F3C416C-404F-4F0A-A3E7-FE2F01A90AFE}" sibTransId="{5A2400A0-7662-4719-9CE0-F29635DD3185}"/>
    <dgm:cxn modelId="{5ECB536F-CDED-45EB-ADBE-94825999B7F5}" type="presOf" srcId="{26C22E79-42DF-450B-8997-F53771E8D860}" destId="{4BB4DE5C-48C4-401A-BD8A-60B21D0ACAED}" srcOrd="0" destOrd="2" presId="urn:diagrams.loki3.com/BracketList"/>
    <dgm:cxn modelId="{86B70A56-8C8C-405B-9CA3-EF147A199840}" srcId="{6D7D56DC-383F-4C40-A115-D3063AA39321}" destId="{BF96F70C-C210-45AC-925C-9B6F8C00F7DA}" srcOrd="0" destOrd="0" parTransId="{B803F569-E70B-4B8C-826C-96CF5117ECB5}" sibTransId="{A146E426-995C-4552-AB7C-570A3E017679}"/>
    <dgm:cxn modelId="{75CCA379-2712-4459-99ED-C34EE4D6DCF3}" type="presOf" srcId="{7726C6E0-5358-459E-9B02-8540C23786AE}" destId="{8989051D-9105-4A85-8770-7B4289F4AF93}" srcOrd="0" destOrd="0" presId="urn:diagrams.loki3.com/BracketList"/>
    <dgm:cxn modelId="{E991757B-3051-40FC-AEE9-852299560DEF}" type="presOf" srcId="{45410669-57F4-4C7A-A613-8457A98611DE}" destId="{6D636FEE-9863-45E0-B1B3-8DE1A5A04DFF}" srcOrd="0" destOrd="2" presId="urn:diagrams.loki3.com/BracketList"/>
    <dgm:cxn modelId="{7BA71E7D-497A-43F5-BA12-770636C52A8A}" srcId="{6D7D56DC-383F-4C40-A115-D3063AA39321}" destId="{E70056D7-E143-4152-9FD9-777F1AB29A5D}" srcOrd="3" destOrd="0" parTransId="{538768EA-A31B-4773-B88B-2A34088EE7F5}" sibTransId="{8E047FD3-46AA-4D4D-BCD6-DAB665EF4C06}"/>
    <dgm:cxn modelId="{997CBF89-529C-4B0E-95AB-A2CC830FC053}" type="presOf" srcId="{6D7D56DC-383F-4C40-A115-D3063AA39321}" destId="{1517698B-3C14-4DC5-8550-8BE6AE235887}" srcOrd="0" destOrd="0" presId="urn:diagrams.loki3.com/BracketList"/>
    <dgm:cxn modelId="{7118468A-3489-4648-99D9-AF0A2AB1A10C}" type="presOf" srcId="{5EA41354-9849-454C-AD5B-2AF31DD080C9}" destId="{BE54185C-558B-4E88-811B-557B416CA0F0}" srcOrd="0" destOrd="0" presId="urn:diagrams.loki3.com/BracketList"/>
    <dgm:cxn modelId="{B4B68794-A656-4964-ACF1-7092AC8B9980}" srcId="{37C8CBF9-5750-4FAB-ABF3-24498915AA2D}" destId="{6D7D56DC-383F-4C40-A115-D3063AA39321}" srcOrd="3" destOrd="0" parTransId="{836C5D0E-B5C2-4C06-A8D8-7B353936FE51}" sibTransId="{56F1CE43-2EBE-4EC2-BDE1-87BDDD46EE35}"/>
    <dgm:cxn modelId="{D88CB199-9231-4AE8-981C-6387631EDFE0}" srcId="{04623EA6-E648-482C-AAB9-7B7B0BCF9BC4}" destId="{62EC0348-52DB-484A-A864-1B8BE0E03B3E}" srcOrd="1" destOrd="0" parTransId="{BD6A4A08-BA03-432F-9FCD-0B4B9114B2F5}" sibTransId="{487C3193-C29F-44BD-A1B1-25A68FE4BE28}"/>
    <dgm:cxn modelId="{542A19A9-569E-48B4-93BE-2E6022FB2B7F}" type="presOf" srcId="{E70056D7-E143-4152-9FD9-777F1AB29A5D}" destId="{4BB4DE5C-48C4-401A-BD8A-60B21D0ACAED}" srcOrd="0" destOrd="3" presId="urn:diagrams.loki3.com/BracketList"/>
    <dgm:cxn modelId="{F3C3DBB3-2DC7-473A-B237-65D29BC70AC8}" type="presOf" srcId="{15CDFE80-23C9-4A5B-82D2-9D5E5A496335}" destId="{6D636FEE-9863-45E0-B1B3-8DE1A5A04DFF}" srcOrd="0" destOrd="0" presId="urn:diagrams.loki3.com/BracketList"/>
    <dgm:cxn modelId="{94DF65B7-9323-460F-9310-7193FE050E87}" srcId="{29D077F6-B1ED-44A4-8AAA-AE4FA476A405}" destId="{5EA41354-9849-454C-AD5B-2AF31DD080C9}" srcOrd="0" destOrd="0" parTransId="{61986CCE-F78F-4FDA-B64F-047665CA153C}" sibTransId="{491F5C0C-227A-4F13-AFFA-42E67E42DF93}"/>
    <dgm:cxn modelId="{8810F0BA-19B6-48F9-AAB7-E314D8D2B4A6}" type="presOf" srcId="{04623EA6-E648-482C-AAB9-7B7B0BCF9BC4}" destId="{B239FC56-0A58-4E6B-A02C-7185B373C4E6}" srcOrd="0" destOrd="0" presId="urn:diagrams.loki3.com/BracketList"/>
    <dgm:cxn modelId="{CDE1C0BE-B505-4CB8-9D1A-68B20B01B0F1}" srcId="{29D077F6-B1ED-44A4-8AAA-AE4FA476A405}" destId="{DC994DB1-172F-40F8-B238-9E26164BC6E8}" srcOrd="2" destOrd="0" parTransId="{26BB89F3-BB3E-4C8D-B154-97A0F76C2316}" sibTransId="{6AEFAA82-F5DF-4213-A9D4-F9EB04D369B7}"/>
    <dgm:cxn modelId="{14841FC1-04A7-4AC4-A288-E702B21F0D18}" srcId="{04623EA6-E648-482C-AAB9-7B7B0BCF9BC4}" destId="{FFBDC77A-6190-49C8-A497-0A7DE7C5627B}" srcOrd="3" destOrd="0" parTransId="{26F05601-4263-41C0-84DA-989D01DF2043}" sibTransId="{B7F51514-692F-42A1-9A0C-54BFA9A82BBB}"/>
    <dgm:cxn modelId="{EB146ACC-F7F3-4FB4-AC02-83C1F2FAF68B}" srcId="{37C8CBF9-5750-4FAB-ABF3-24498915AA2D}" destId="{29D077F6-B1ED-44A4-8AAA-AE4FA476A405}" srcOrd="2" destOrd="0" parTransId="{AE417EC6-45A1-4A0F-8896-391D761BFA00}" sibTransId="{2D60ED5A-D6AF-4187-A338-84AD92E616DE}"/>
    <dgm:cxn modelId="{E5F607CD-5E0B-4014-A91B-70541B43758E}" type="presOf" srcId="{98C93813-8332-45D2-A79E-8B4E9EC25621}" destId="{4BB4DE5C-48C4-401A-BD8A-60B21D0ACAED}" srcOrd="0" destOrd="1" presId="urn:diagrams.loki3.com/BracketList"/>
    <dgm:cxn modelId="{76A601D3-9215-4897-A658-0538C556ED25}" srcId="{7726C6E0-5358-459E-9B02-8540C23786AE}" destId="{6B5EB253-6606-4831-80D6-7C1DF1F454BF}" srcOrd="2" destOrd="0" parTransId="{ADA78288-856C-4AA9-8BDB-76C83280AAAC}" sibTransId="{6C2D9230-F458-498D-BEBB-D7C0B105DE04}"/>
    <dgm:cxn modelId="{B51E15DE-8EFF-4F62-AF2C-BCD1146427DC}" type="presOf" srcId="{DC994DB1-172F-40F8-B238-9E26164BC6E8}" destId="{BE54185C-558B-4E88-811B-557B416CA0F0}" srcOrd="0" destOrd="2" presId="urn:diagrams.loki3.com/BracketList"/>
    <dgm:cxn modelId="{FC91C6E4-DADA-4116-9593-78B2DC2E87B5}" srcId="{6D7D56DC-383F-4C40-A115-D3063AA39321}" destId="{26C22E79-42DF-450B-8997-F53771E8D860}" srcOrd="2" destOrd="0" parTransId="{26C88F46-1808-4FCC-BDBD-1A953B7243FB}" sibTransId="{BFD44061-9F07-4F1F-A925-74FA2887A163}"/>
    <dgm:cxn modelId="{869660E7-8D17-4EA8-9780-7DCA662330D7}" srcId="{37C8CBF9-5750-4FAB-ABF3-24498915AA2D}" destId="{7726C6E0-5358-459E-9B02-8540C23786AE}" srcOrd="1" destOrd="0" parTransId="{7643CA95-A265-4852-9FAF-48D0EE3DFA9F}" sibTransId="{1CB75D5F-FFD2-457F-A60C-E7A6286DE852}"/>
    <dgm:cxn modelId="{6AAA9FE7-BDA2-4073-A8DF-E0F28F080EF0}" srcId="{7726C6E0-5358-459E-9B02-8540C23786AE}" destId="{DE9E7792-3735-4C82-B325-273D0B9264F6}" srcOrd="3" destOrd="0" parTransId="{CC9C8B85-ED79-479E-ADEA-ACE4F9CD5BDF}" sibTransId="{0EF82BA3-40E1-4799-871B-D9E0BB44883D}"/>
    <dgm:cxn modelId="{6C6A21E9-70F8-4B83-9FE3-01C436F81138}" type="presOf" srcId="{DE9E7792-3735-4C82-B325-273D0B9264F6}" destId="{56B8D0BC-D09B-454B-A96B-AFBBB9D54282}" srcOrd="0" destOrd="3" presId="urn:diagrams.loki3.com/BracketList"/>
    <dgm:cxn modelId="{31BF61F2-8B34-4A0A-8888-6B7959D417A9}" srcId="{7726C6E0-5358-459E-9B02-8540C23786AE}" destId="{B955393B-0230-4C89-A33A-7736EB986D35}" srcOrd="1" destOrd="0" parTransId="{D06A7431-50F5-4A6E-A425-7A4867804C3E}" sibTransId="{17D78C05-F0CA-4185-BB8D-F1E20F50D056}"/>
    <dgm:cxn modelId="{E93737AD-7D47-4404-9ED2-D0B92DA2FF40}" type="presParOf" srcId="{1509B407-CBE7-41DA-BC6B-00FA66689AE8}" destId="{037CF75D-CC14-44B4-B3FA-D9A39A1AAEE9}" srcOrd="0" destOrd="0" presId="urn:diagrams.loki3.com/BracketList"/>
    <dgm:cxn modelId="{2326F0DB-8946-49EB-9218-DB260DC8938D}" type="presParOf" srcId="{037CF75D-CC14-44B4-B3FA-D9A39A1AAEE9}" destId="{B239FC56-0A58-4E6B-A02C-7185B373C4E6}" srcOrd="0" destOrd="0" presId="urn:diagrams.loki3.com/BracketList"/>
    <dgm:cxn modelId="{551E214F-C178-4AA2-A98D-5665F5DFF3D3}" type="presParOf" srcId="{037CF75D-CC14-44B4-B3FA-D9A39A1AAEE9}" destId="{3029E4B0-EC61-4A06-A09C-574A44938DE4}" srcOrd="1" destOrd="0" presId="urn:diagrams.loki3.com/BracketList"/>
    <dgm:cxn modelId="{66C10384-309F-418A-9B44-42AA35ADB07F}" type="presParOf" srcId="{037CF75D-CC14-44B4-B3FA-D9A39A1AAEE9}" destId="{359F98D9-7A01-4EBD-A778-39FD0928DCCF}" srcOrd="2" destOrd="0" presId="urn:diagrams.loki3.com/BracketList"/>
    <dgm:cxn modelId="{62EADF36-FE9B-44EA-BF08-DB6BD4022872}" type="presParOf" srcId="{037CF75D-CC14-44B4-B3FA-D9A39A1AAEE9}" destId="{6D636FEE-9863-45E0-B1B3-8DE1A5A04DFF}" srcOrd="3" destOrd="0" presId="urn:diagrams.loki3.com/BracketList"/>
    <dgm:cxn modelId="{E9054204-5F34-4048-ADAD-32B16FC6A0A4}" type="presParOf" srcId="{1509B407-CBE7-41DA-BC6B-00FA66689AE8}" destId="{BD4B7C42-895C-46E4-A0D4-E69251777437}" srcOrd="1" destOrd="0" presId="urn:diagrams.loki3.com/BracketList"/>
    <dgm:cxn modelId="{333989A7-94E0-49B7-8144-87D9FBBB3F60}" type="presParOf" srcId="{1509B407-CBE7-41DA-BC6B-00FA66689AE8}" destId="{8DBA0AD7-CEBE-4483-9063-7BA0828672D8}" srcOrd="2" destOrd="0" presId="urn:diagrams.loki3.com/BracketList"/>
    <dgm:cxn modelId="{D9ADBA47-8B7A-4AAA-8D58-74F02FFC30E1}" type="presParOf" srcId="{8DBA0AD7-CEBE-4483-9063-7BA0828672D8}" destId="{8989051D-9105-4A85-8770-7B4289F4AF93}" srcOrd="0" destOrd="0" presId="urn:diagrams.loki3.com/BracketList"/>
    <dgm:cxn modelId="{C4931D47-8736-4F5B-AAEA-667EB11DC712}" type="presParOf" srcId="{8DBA0AD7-CEBE-4483-9063-7BA0828672D8}" destId="{E796D5A7-F707-4C90-82C8-E9B49E1AB225}" srcOrd="1" destOrd="0" presId="urn:diagrams.loki3.com/BracketList"/>
    <dgm:cxn modelId="{BC6000BC-820D-4571-B080-5A1292429094}" type="presParOf" srcId="{8DBA0AD7-CEBE-4483-9063-7BA0828672D8}" destId="{877F136D-10EA-4B10-A49E-663131D0504A}" srcOrd="2" destOrd="0" presId="urn:diagrams.loki3.com/BracketList"/>
    <dgm:cxn modelId="{C8A40802-6648-481E-8994-B8F7C2D4EF34}" type="presParOf" srcId="{8DBA0AD7-CEBE-4483-9063-7BA0828672D8}" destId="{56B8D0BC-D09B-454B-A96B-AFBBB9D54282}" srcOrd="3" destOrd="0" presId="urn:diagrams.loki3.com/BracketList"/>
    <dgm:cxn modelId="{7E6ADA6E-C950-4DA5-98D8-062897A049E2}" type="presParOf" srcId="{1509B407-CBE7-41DA-BC6B-00FA66689AE8}" destId="{9EE4894E-2D30-4692-A3FB-26B20E9C9235}" srcOrd="3" destOrd="0" presId="urn:diagrams.loki3.com/BracketList"/>
    <dgm:cxn modelId="{D99E9311-2F13-4707-8356-F1BAF1DA9887}" type="presParOf" srcId="{1509B407-CBE7-41DA-BC6B-00FA66689AE8}" destId="{5097C736-F812-4A16-9EF1-C11CF813FD4B}" srcOrd="4" destOrd="0" presId="urn:diagrams.loki3.com/BracketList"/>
    <dgm:cxn modelId="{02AD0E5B-983B-4CF3-B20B-25735F46C967}" type="presParOf" srcId="{5097C736-F812-4A16-9EF1-C11CF813FD4B}" destId="{02D41B9A-E3E2-4468-BEC7-514131A05C03}" srcOrd="0" destOrd="0" presId="urn:diagrams.loki3.com/BracketList"/>
    <dgm:cxn modelId="{3CBB075C-C524-498D-B034-F7FE86E930BD}" type="presParOf" srcId="{5097C736-F812-4A16-9EF1-C11CF813FD4B}" destId="{FD33782A-355A-4EB3-9E6C-7EC4088C5929}" srcOrd="1" destOrd="0" presId="urn:diagrams.loki3.com/BracketList"/>
    <dgm:cxn modelId="{997E7874-7934-4221-AFAD-7AB594ACB5ED}" type="presParOf" srcId="{5097C736-F812-4A16-9EF1-C11CF813FD4B}" destId="{00275C74-12B1-4715-A5DE-8E728752DC4F}" srcOrd="2" destOrd="0" presId="urn:diagrams.loki3.com/BracketList"/>
    <dgm:cxn modelId="{0C36B342-B392-4AF5-BA52-FF127AD27811}" type="presParOf" srcId="{5097C736-F812-4A16-9EF1-C11CF813FD4B}" destId="{BE54185C-558B-4E88-811B-557B416CA0F0}" srcOrd="3" destOrd="0" presId="urn:diagrams.loki3.com/BracketList"/>
    <dgm:cxn modelId="{8DADA1EE-1114-442D-897F-731E0C12BE4B}" type="presParOf" srcId="{1509B407-CBE7-41DA-BC6B-00FA66689AE8}" destId="{E7EAA9D4-9F33-4BD5-907C-D6166263D9DA}" srcOrd="5" destOrd="0" presId="urn:diagrams.loki3.com/BracketList"/>
    <dgm:cxn modelId="{3B98DB66-7C66-429D-946D-0083267F7DC0}" type="presParOf" srcId="{1509B407-CBE7-41DA-BC6B-00FA66689AE8}" destId="{36F3B386-7A93-437D-B978-C613586BB862}" srcOrd="6" destOrd="0" presId="urn:diagrams.loki3.com/BracketList"/>
    <dgm:cxn modelId="{1957C531-664F-43B2-8593-3A1DB8C3C781}" type="presParOf" srcId="{36F3B386-7A93-437D-B978-C613586BB862}" destId="{1517698B-3C14-4DC5-8550-8BE6AE235887}" srcOrd="0" destOrd="0" presId="urn:diagrams.loki3.com/BracketList"/>
    <dgm:cxn modelId="{180CF202-6440-4974-B220-CF74A2E99F96}" type="presParOf" srcId="{36F3B386-7A93-437D-B978-C613586BB862}" destId="{540C81F0-03FE-416E-A4C2-8D6202A39A94}" srcOrd="1" destOrd="0" presId="urn:diagrams.loki3.com/BracketList"/>
    <dgm:cxn modelId="{A0A3B815-D233-4C98-A9B3-631F1CBAA2FF}" type="presParOf" srcId="{36F3B386-7A93-437D-B978-C613586BB862}" destId="{703E418A-FA58-4CE7-B03E-1FB5F8FD03FC}" srcOrd="2" destOrd="0" presId="urn:diagrams.loki3.com/BracketList"/>
    <dgm:cxn modelId="{92896DF8-22DE-4398-B4F1-87F52ADAB05B}" type="presParOf" srcId="{36F3B386-7A93-437D-B978-C613586BB862}" destId="{4BB4DE5C-48C4-401A-BD8A-60B21D0ACAE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F45EB-C759-40CD-921D-AF54490CCB4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ACA97-6018-493E-AFD6-C7FA65BDFB37}">
      <dgm:prSet phldrT="[Text]" custT="1"/>
      <dgm:spPr/>
      <dgm:t>
        <a:bodyPr/>
        <a:lstStyle/>
        <a:p>
          <a:r>
            <a:rPr lang="en-US" sz="1400" dirty="0"/>
            <a:t>Hot</a:t>
          </a:r>
        </a:p>
      </dgm:t>
    </dgm:pt>
    <dgm:pt modelId="{482E0A09-E08D-447A-99DA-3380352DAA5A}" type="parTrans" cxnId="{8A14FF56-277D-4CA4-B944-0E5D04DCAD0F}">
      <dgm:prSet/>
      <dgm:spPr/>
      <dgm:t>
        <a:bodyPr/>
        <a:lstStyle/>
        <a:p>
          <a:endParaRPr lang="en-US"/>
        </a:p>
      </dgm:t>
    </dgm:pt>
    <dgm:pt modelId="{90AF72E2-8821-4FBD-BE32-6448E1153E30}" type="sibTrans" cxnId="{8A14FF56-277D-4CA4-B944-0E5D04DCAD0F}">
      <dgm:prSet/>
      <dgm:spPr/>
      <dgm:t>
        <a:bodyPr/>
        <a:lstStyle/>
        <a:p>
          <a:endParaRPr lang="en-US"/>
        </a:p>
      </dgm:t>
    </dgm:pt>
    <dgm:pt modelId="{969423E2-663D-42EA-A599-6626068D4842}">
      <dgm:prSet phldrT="[Text]" custT="1"/>
      <dgm:spPr/>
      <dgm:t>
        <a:bodyPr/>
        <a:lstStyle/>
        <a:p>
          <a:r>
            <a:rPr lang="en-US" sz="1200" dirty="0"/>
            <a:t>Provides fastest retrieval</a:t>
          </a:r>
        </a:p>
      </dgm:t>
    </dgm:pt>
    <dgm:pt modelId="{587F3DFA-7A36-41AF-85E1-23E4E51D881C}" type="parTrans" cxnId="{C364862B-7334-4B98-A53F-31F526A455D1}">
      <dgm:prSet/>
      <dgm:spPr/>
      <dgm:t>
        <a:bodyPr/>
        <a:lstStyle/>
        <a:p>
          <a:endParaRPr lang="en-US"/>
        </a:p>
      </dgm:t>
    </dgm:pt>
    <dgm:pt modelId="{DEB24122-D249-4718-9160-D768EC3F5E5B}" type="sibTrans" cxnId="{C364862B-7334-4B98-A53F-31F526A455D1}">
      <dgm:prSet/>
      <dgm:spPr/>
      <dgm:t>
        <a:bodyPr/>
        <a:lstStyle/>
        <a:p>
          <a:endParaRPr lang="en-US"/>
        </a:p>
      </dgm:t>
    </dgm:pt>
    <dgm:pt modelId="{2DDEE72E-F6A0-4068-BB72-34C424059B32}">
      <dgm:prSet phldrT="[Text]" custT="1"/>
      <dgm:spPr/>
      <dgm:t>
        <a:bodyPr/>
        <a:lstStyle/>
        <a:p>
          <a:r>
            <a:rPr lang="en-US" sz="1200" dirty="0"/>
            <a:t>Highest storage cost</a:t>
          </a:r>
        </a:p>
      </dgm:t>
    </dgm:pt>
    <dgm:pt modelId="{87EB2CB1-2B7D-4C52-BA04-EFB951D15AE2}" type="parTrans" cxnId="{3D79B1A7-8D42-456A-9AB8-7FD40A6A3669}">
      <dgm:prSet/>
      <dgm:spPr/>
      <dgm:t>
        <a:bodyPr/>
        <a:lstStyle/>
        <a:p>
          <a:endParaRPr lang="en-US"/>
        </a:p>
      </dgm:t>
    </dgm:pt>
    <dgm:pt modelId="{EE355ABA-DB91-407D-AA19-EFB8820686B2}" type="sibTrans" cxnId="{3D79B1A7-8D42-456A-9AB8-7FD40A6A3669}">
      <dgm:prSet/>
      <dgm:spPr/>
      <dgm:t>
        <a:bodyPr/>
        <a:lstStyle/>
        <a:p>
          <a:endParaRPr lang="en-US"/>
        </a:p>
      </dgm:t>
    </dgm:pt>
    <dgm:pt modelId="{AD0669F1-781A-4D1C-8CE8-5B0C7AC75D5F}">
      <dgm:prSet phldrT="[Text]" custT="1"/>
      <dgm:spPr/>
      <dgm:t>
        <a:bodyPr/>
        <a:lstStyle/>
        <a:p>
          <a:r>
            <a:rPr lang="en-US" sz="1400" dirty="0"/>
            <a:t>Cool</a:t>
          </a:r>
        </a:p>
      </dgm:t>
    </dgm:pt>
    <dgm:pt modelId="{0798624A-B69C-499A-B03C-47679A8F6850}" type="parTrans" cxnId="{2F7E8C51-E6F1-4819-AEA2-1A1816266101}">
      <dgm:prSet/>
      <dgm:spPr/>
      <dgm:t>
        <a:bodyPr/>
        <a:lstStyle/>
        <a:p>
          <a:endParaRPr lang="en-US"/>
        </a:p>
      </dgm:t>
    </dgm:pt>
    <dgm:pt modelId="{B36312D3-9791-4F87-A7DB-0773E4B952DF}" type="sibTrans" cxnId="{2F7E8C51-E6F1-4819-AEA2-1A1816266101}">
      <dgm:prSet/>
      <dgm:spPr/>
      <dgm:t>
        <a:bodyPr/>
        <a:lstStyle/>
        <a:p>
          <a:endParaRPr lang="en-US"/>
        </a:p>
      </dgm:t>
    </dgm:pt>
    <dgm:pt modelId="{C238FE7B-0945-4589-939B-F1758C4E93FE}">
      <dgm:prSet phldrT="[Text]" custT="1"/>
      <dgm:spPr/>
      <dgm:t>
        <a:bodyPr/>
        <a:lstStyle/>
        <a:p>
          <a:r>
            <a:rPr lang="en-US" sz="1200" dirty="0"/>
            <a:t>Longer retrieval times</a:t>
          </a:r>
        </a:p>
      </dgm:t>
    </dgm:pt>
    <dgm:pt modelId="{6F5194F0-E12D-48C9-A53F-EDC4C846F792}" type="parTrans" cxnId="{FF8A463D-9ADB-45E3-9279-DD029BAA4439}">
      <dgm:prSet/>
      <dgm:spPr/>
      <dgm:t>
        <a:bodyPr/>
        <a:lstStyle/>
        <a:p>
          <a:endParaRPr lang="en-US"/>
        </a:p>
      </dgm:t>
    </dgm:pt>
    <dgm:pt modelId="{84BB0189-E89B-451A-92BF-7DB597BA42CF}" type="sibTrans" cxnId="{FF8A463D-9ADB-45E3-9279-DD029BAA4439}">
      <dgm:prSet/>
      <dgm:spPr/>
      <dgm:t>
        <a:bodyPr/>
        <a:lstStyle/>
        <a:p>
          <a:endParaRPr lang="en-US"/>
        </a:p>
      </dgm:t>
    </dgm:pt>
    <dgm:pt modelId="{F1B85DE9-FB99-4286-B397-4A339BEF491E}">
      <dgm:prSet phldrT="[Text]" custT="1"/>
      <dgm:spPr/>
      <dgm:t>
        <a:bodyPr/>
        <a:lstStyle/>
        <a:p>
          <a:r>
            <a:rPr lang="en-US" sz="1200" dirty="0"/>
            <a:t>Medium storage costs</a:t>
          </a:r>
        </a:p>
      </dgm:t>
    </dgm:pt>
    <dgm:pt modelId="{6EDA1742-4FA3-4DAB-BAB3-A30117D1ADBB}" type="parTrans" cxnId="{3B51E8C8-CF86-49F9-9FAA-8D42EDB8F62E}">
      <dgm:prSet/>
      <dgm:spPr/>
      <dgm:t>
        <a:bodyPr/>
        <a:lstStyle/>
        <a:p>
          <a:endParaRPr lang="en-US"/>
        </a:p>
      </dgm:t>
    </dgm:pt>
    <dgm:pt modelId="{C4FE5FC6-3F5F-4512-BA99-B414D697EE20}" type="sibTrans" cxnId="{3B51E8C8-CF86-49F9-9FAA-8D42EDB8F62E}">
      <dgm:prSet/>
      <dgm:spPr/>
      <dgm:t>
        <a:bodyPr/>
        <a:lstStyle/>
        <a:p>
          <a:endParaRPr lang="en-US"/>
        </a:p>
      </dgm:t>
    </dgm:pt>
    <dgm:pt modelId="{79D66DF9-1C33-48CF-85FE-6117619B2419}">
      <dgm:prSet phldrT="[Text]" custT="1"/>
      <dgm:spPr/>
      <dgm:t>
        <a:bodyPr/>
        <a:lstStyle/>
        <a:p>
          <a:r>
            <a:rPr lang="en-US" sz="1400" dirty="0"/>
            <a:t>Archive</a:t>
          </a:r>
        </a:p>
      </dgm:t>
    </dgm:pt>
    <dgm:pt modelId="{FA8F5832-8BEA-45B4-B4CD-BBDBB9421B2A}" type="parTrans" cxnId="{158B0BA1-99C4-4FF8-A413-13139FD350DA}">
      <dgm:prSet/>
      <dgm:spPr/>
      <dgm:t>
        <a:bodyPr/>
        <a:lstStyle/>
        <a:p>
          <a:endParaRPr lang="en-US"/>
        </a:p>
      </dgm:t>
    </dgm:pt>
    <dgm:pt modelId="{CD2D1DC5-DF8A-49BE-B5AF-58D68BBEED95}" type="sibTrans" cxnId="{158B0BA1-99C4-4FF8-A413-13139FD350DA}">
      <dgm:prSet/>
      <dgm:spPr/>
      <dgm:t>
        <a:bodyPr/>
        <a:lstStyle/>
        <a:p>
          <a:endParaRPr lang="en-US"/>
        </a:p>
      </dgm:t>
    </dgm:pt>
    <dgm:pt modelId="{A54DBF39-C34F-4B3F-829F-67578DE5149C}">
      <dgm:prSet phldrT="[Text]" custT="1"/>
      <dgm:spPr/>
      <dgm:t>
        <a:bodyPr/>
        <a:lstStyle/>
        <a:p>
          <a:r>
            <a:rPr lang="en-US" sz="1200" dirty="0"/>
            <a:t>Longest retrieval times (on the order of hours)</a:t>
          </a:r>
        </a:p>
      </dgm:t>
    </dgm:pt>
    <dgm:pt modelId="{555CF4F3-6126-4476-86BB-F0E4B7F56CC6}" type="parTrans" cxnId="{CD08B564-C122-4FF7-81E6-9353834431BD}">
      <dgm:prSet/>
      <dgm:spPr/>
      <dgm:t>
        <a:bodyPr/>
        <a:lstStyle/>
        <a:p>
          <a:endParaRPr lang="en-US"/>
        </a:p>
      </dgm:t>
    </dgm:pt>
    <dgm:pt modelId="{9DAB0258-1231-4235-8199-396D12B6750E}" type="sibTrans" cxnId="{CD08B564-C122-4FF7-81E6-9353834431BD}">
      <dgm:prSet/>
      <dgm:spPr/>
      <dgm:t>
        <a:bodyPr/>
        <a:lstStyle/>
        <a:p>
          <a:endParaRPr lang="en-US"/>
        </a:p>
      </dgm:t>
    </dgm:pt>
    <dgm:pt modelId="{FB6D7B37-BB1C-4539-9307-26E77430AFB3}">
      <dgm:prSet phldrT="[Text]" custT="1"/>
      <dgm:spPr/>
      <dgm:t>
        <a:bodyPr/>
        <a:lstStyle/>
        <a:p>
          <a:r>
            <a:rPr lang="en-US" sz="1200" dirty="0"/>
            <a:t>Lowest storage cost</a:t>
          </a:r>
        </a:p>
      </dgm:t>
    </dgm:pt>
    <dgm:pt modelId="{C7773C66-3E65-4D5E-9E11-1304BDED2351}" type="parTrans" cxnId="{80BDE0CA-454A-4FCE-96D0-F5556878FD8D}">
      <dgm:prSet/>
      <dgm:spPr/>
      <dgm:t>
        <a:bodyPr/>
        <a:lstStyle/>
        <a:p>
          <a:endParaRPr lang="en-US"/>
        </a:p>
      </dgm:t>
    </dgm:pt>
    <dgm:pt modelId="{B1398B16-FBF3-4C34-AEA8-CD9966B81AA2}" type="sibTrans" cxnId="{80BDE0CA-454A-4FCE-96D0-F5556878FD8D}">
      <dgm:prSet/>
      <dgm:spPr/>
      <dgm:t>
        <a:bodyPr/>
        <a:lstStyle/>
        <a:p>
          <a:endParaRPr lang="en-US"/>
        </a:p>
      </dgm:t>
    </dgm:pt>
    <dgm:pt modelId="{5F1A24F9-AC0D-4294-80BE-BAD5D61DD6BA}">
      <dgm:prSet phldrT="[Text]" custT="1"/>
      <dgm:spPr/>
      <dgm:t>
        <a:bodyPr/>
        <a:lstStyle/>
        <a:p>
          <a:r>
            <a:rPr lang="en-US" sz="1200" dirty="0"/>
            <a:t>Lowest access cost</a:t>
          </a:r>
        </a:p>
      </dgm:t>
    </dgm:pt>
    <dgm:pt modelId="{1EF97D06-027B-4C34-9CC8-D7907B3BB119}" type="parTrans" cxnId="{583D8627-4D05-44B9-930E-D2D3752266A8}">
      <dgm:prSet/>
      <dgm:spPr/>
      <dgm:t>
        <a:bodyPr/>
        <a:lstStyle/>
        <a:p>
          <a:endParaRPr lang="en-US"/>
        </a:p>
      </dgm:t>
    </dgm:pt>
    <dgm:pt modelId="{53D23143-A833-4995-9710-EDDDE7103E13}" type="sibTrans" cxnId="{583D8627-4D05-44B9-930E-D2D3752266A8}">
      <dgm:prSet/>
      <dgm:spPr/>
      <dgm:t>
        <a:bodyPr/>
        <a:lstStyle/>
        <a:p>
          <a:endParaRPr lang="en-US"/>
        </a:p>
      </dgm:t>
    </dgm:pt>
    <dgm:pt modelId="{A238809A-0CCF-4C1E-B5C4-59970EA37817}">
      <dgm:prSet phldrT="[Text]" custT="1"/>
      <dgm:spPr/>
      <dgm:t>
        <a:bodyPr/>
        <a:lstStyle/>
        <a:p>
          <a:r>
            <a:rPr lang="en-US" sz="1200" dirty="0"/>
            <a:t>No minimum period for data storage</a:t>
          </a:r>
        </a:p>
      </dgm:t>
    </dgm:pt>
    <dgm:pt modelId="{3F636EA4-5074-4CB7-A895-17AC3F68BE4E}" type="parTrans" cxnId="{95B20566-1377-49B3-A989-2D974B4FB087}">
      <dgm:prSet/>
      <dgm:spPr/>
      <dgm:t>
        <a:bodyPr/>
        <a:lstStyle/>
        <a:p>
          <a:endParaRPr lang="en-US"/>
        </a:p>
      </dgm:t>
    </dgm:pt>
    <dgm:pt modelId="{99FB603C-9F0E-427A-9A0D-E6325CD4D46F}" type="sibTrans" cxnId="{95B20566-1377-49B3-A989-2D974B4FB087}">
      <dgm:prSet/>
      <dgm:spPr/>
      <dgm:t>
        <a:bodyPr/>
        <a:lstStyle/>
        <a:p>
          <a:endParaRPr lang="en-US"/>
        </a:p>
      </dgm:t>
    </dgm:pt>
    <dgm:pt modelId="{02C6EE62-D01D-40DF-BBF0-B7CCA45F25AB}">
      <dgm:prSet phldrT="[Text]" custT="1"/>
      <dgm:spPr/>
      <dgm:t>
        <a:bodyPr/>
        <a:lstStyle/>
        <a:p>
          <a:r>
            <a:rPr lang="en-US" sz="1200" dirty="0"/>
            <a:t>Medium access costs</a:t>
          </a:r>
        </a:p>
      </dgm:t>
    </dgm:pt>
    <dgm:pt modelId="{2991D3A0-1D5D-4A29-A145-345AD31C07A2}" type="parTrans" cxnId="{4A0D20BF-7DC4-44F6-8517-F542589EE6BB}">
      <dgm:prSet/>
      <dgm:spPr/>
      <dgm:t>
        <a:bodyPr/>
        <a:lstStyle/>
        <a:p>
          <a:endParaRPr lang="en-US"/>
        </a:p>
      </dgm:t>
    </dgm:pt>
    <dgm:pt modelId="{825621C2-765D-4B98-B686-A31C381B1C18}" type="sibTrans" cxnId="{4A0D20BF-7DC4-44F6-8517-F542589EE6BB}">
      <dgm:prSet/>
      <dgm:spPr/>
      <dgm:t>
        <a:bodyPr/>
        <a:lstStyle/>
        <a:p>
          <a:endParaRPr lang="en-US"/>
        </a:p>
      </dgm:t>
    </dgm:pt>
    <dgm:pt modelId="{4D05E01D-3B21-42C1-B902-FA2F041BCFB8}">
      <dgm:prSet phldrT="[Text]" custT="1"/>
      <dgm:spPr/>
      <dgm:t>
        <a:bodyPr/>
        <a:lstStyle/>
        <a:p>
          <a:r>
            <a:rPr lang="en-US" sz="1200" dirty="0"/>
            <a:t>30-day minimum period for data storage</a:t>
          </a:r>
        </a:p>
      </dgm:t>
    </dgm:pt>
    <dgm:pt modelId="{361C2539-2329-4ED3-97AC-3421780B80C4}" type="parTrans" cxnId="{45D3DBE4-B3E3-4535-B80F-95B7290871A2}">
      <dgm:prSet/>
      <dgm:spPr/>
      <dgm:t>
        <a:bodyPr/>
        <a:lstStyle/>
        <a:p>
          <a:endParaRPr lang="en-US"/>
        </a:p>
      </dgm:t>
    </dgm:pt>
    <dgm:pt modelId="{EBFC30B3-ABF9-4C9A-9D4B-EEB57F85078B}" type="sibTrans" cxnId="{45D3DBE4-B3E3-4535-B80F-95B7290871A2}">
      <dgm:prSet/>
      <dgm:spPr/>
      <dgm:t>
        <a:bodyPr/>
        <a:lstStyle/>
        <a:p>
          <a:endParaRPr lang="en-US"/>
        </a:p>
      </dgm:t>
    </dgm:pt>
    <dgm:pt modelId="{0DD2F767-15F8-457A-B09C-0BA9B5145F11}">
      <dgm:prSet phldrT="[Text]" custT="1"/>
      <dgm:spPr/>
      <dgm:t>
        <a:bodyPr/>
        <a:lstStyle/>
        <a:p>
          <a:r>
            <a:rPr lang="en-US" sz="1200" dirty="0"/>
            <a:t>Highest access cost</a:t>
          </a:r>
        </a:p>
      </dgm:t>
    </dgm:pt>
    <dgm:pt modelId="{7E115E08-1BA0-469E-985D-4F58E0DFD569}" type="parTrans" cxnId="{4B418192-7122-4EC6-81FE-65FD05DDB569}">
      <dgm:prSet/>
      <dgm:spPr/>
      <dgm:t>
        <a:bodyPr/>
        <a:lstStyle/>
        <a:p>
          <a:endParaRPr lang="en-US"/>
        </a:p>
      </dgm:t>
    </dgm:pt>
    <dgm:pt modelId="{F1B26963-1905-4D6B-91B8-9514688A4AE6}" type="sibTrans" cxnId="{4B418192-7122-4EC6-81FE-65FD05DDB569}">
      <dgm:prSet/>
      <dgm:spPr/>
      <dgm:t>
        <a:bodyPr/>
        <a:lstStyle/>
        <a:p>
          <a:endParaRPr lang="en-US"/>
        </a:p>
      </dgm:t>
    </dgm:pt>
    <dgm:pt modelId="{9433FA74-D940-4378-9531-D6B1EF0045FC}">
      <dgm:prSet phldrT="[Text]" custT="1"/>
      <dgm:spPr/>
      <dgm:t>
        <a:bodyPr/>
        <a:lstStyle/>
        <a:p>
          <a:r>
            <a:rPr lang="en-US" sz="1200" dirty="0"/>
            <a:t>180-day minimum period for data storage</a:t>
          </a:r>
        </a:p>
      </dgm:t>
    </dgm:pt>
    <dgm:pt modelId="{7880B393-EBEF-4076-ACEC-58D0F719EE98}" type="parTrans" cxnId="{31863D61-382F-417A-B9DF-1561E1E89006}">
      <dgm:prSet/>
      <dgm:spPr/>
      <dgm:t>
        <a:bodyPr/>
        <a:lstStyle/>
        <a:p>
          <a:endParaRPr lang="en-US"/>
        </a:p>
      </dgm:t>
    </dgm:pt>
    <dgm:pt modelId="{34E3A38C-17E8-44FF-9DBC-F1B846139C41}" type="sibTrans" cxnId="{31863D61-382F-417A-B9DF-1561E1E89006}">
      <dgm:prSet/>
      <dgm:spPr/>
      <dgm:t>
        <a:bodyPr/>
        <a:lstStyle/>
        <a:p>
          <a:endParaRPr lang="en-US"/>
        </a:p>
      </dgm:t>
    </dgm:pt>
    <dgm:pt modelId="{2ADF4CBC-A12D-41A4-AB60-0CAD6CA22E16}" type="pres">
      <dgm:prSet presAssocID="{EEFF45EB-C759-40CD-921D-AF54490CCB46}" presName="Name0" presStyleCnt="0">
        <dgm:presLayoutVars>
          <dgm:dir/>
          <dgm:animLvl val="lvl"/>
          <dgm:resizeHandles val="exact"/>
        </dgm:presLayoutVars>
      </dgm:prSet>
      <dgm:spPr/>
    </dgm:pt>
    <dgm:pt modelId="{9FDF0E51-AB18-4964-861A-99759F89292F}" type="pres">
      <dgm:prSet presAssocID="{7BCACA97-6018-493E-AFD6-C7FA65BDFB37}" presName="composite" presStyleCnt="0"/>
      <dgm:spPr/>
    </dgm:pt>
    <dgm:pt modelId="{5B6AA7D1-F821-4087-88EA-F789408E948F}" type="pres">
      <dgm:prSet presAssocID="{7BCACA97-6018-493E-AFD6-C7FA65BDFB3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A5D6ED-D7BE-4665-8A01-BC46930E34D2}" type="pres">
      <dgm:prSet presAssocID="{7BCACA97-6018-493E-AFD6-C7FA65BDFB37}" presName="desTx" presStyleLbl="alignAccFollowNode1" presStyleIdx="0" presStyleCnt="3">
        <dgm:presLayoutVars>
          <dgm:bulletEnabled val="1"/>
        </dgm:presLayoutVars>
      </dgm:prSet>
      <dgm:spPr/>
    </dgm:pt>
    <dgm:pt modelId="{6E01F1E7-39B1-47D1-9F04-EB20FCB2223C}" type="pres">
      <dgm:prSet presAssocID="{90AF72E2-8821-4FBD-BE32-6448E1153E30}" presName="space" presStyleCnt="0"/>
      <dgm:spPr/>
    </dgm:pt>
    <dgm:pt modelId="{9FB53C01-4E6B-417A-9EA4-80EBCB8AF6F8}" type="pres">
      <dgm:prSet presAssocID="{AD0669F1-781A-4D1C-8CE8-5B0C7AC75D5F}" presName="composite" presStyleCnt="0"/>
      <dgm:spPr/>
    </dgm:pt>
    <dgm:pt modelId="{D3CD0DC3-F109-44DE-AAD7-CF8DE1C264FF}" type="pres">
      <dgm:prSet presAssocID="{AD0669F1-781A-4D1C-8CE8-5B0C7AC75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8282936-0D8C-40CB-8F0D-39BB69FAF48C}" type="pres">
      <dgm:prSet presAssocID="{AD0669F1-781A-4D1C-8CE8-5B0C7AC75D5F}" presName="desTx" presStyleLbl="alignAccFollowNode1" presStyleIdx="1" presStyleCnt="3">
        <dgm:presLayoutVars>
          <dgm:bulletEnabled val="1"/>
        </dgm:presLayoutVars>
      </dgm:prSet>
      <dgm:spPr/>
    </dgm:pt>
    <dgm:pt modelId="{AF34FED4-2807-48B8-913F-4C038FD1F4CB}" type="pres">
      <dgm:prSet presAssocID="{B36312D3-9791-4F87-A7DB-0773E4B952DF}" presName="space" presStyleCnt="0"/>
      <dgm:spPr/>
    </dgm:pt>
    <dgm:pt modelId="{94969BFF-6F01-4188-8AED-1B0592D700A2}" type="pres">
      <dgm:prSet presAssocID="{79D66DF9-1C33-48CF-85FE-6117619B2419}" presName="composite" presStyleCnt="0"/>
      <dgm:spPr/>
    </dgm:pt>
    <dgm:pt modelId="{52FED818-332F-4923-823B-E16C4AECA523}" type="pres">
      <dgm:prSet presAssocID="{79D66DF9-1C33-48CF-85FE-6117619B24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14CD6A-B61F-493A-B3AF-AF0C18E1D2D1}" type="pres">
      <dgm:prSet presAssocID="{79D66DF9-1C33-48CF-85FE-6117619B24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D5E3606-DF38-4169-A89C-32A0D27B177D}" type="presOf" srcId="{79D66DF9-1C33-48CF-85FE-6117619B2419}" destId="{52FED818-332F-4923-823B-E16C4AECA523}" srcOrd="0" destOrd="0" presId="urn:microsoft.com/office/officeart/2005/8/layout/hList1"/>
    <dgm:cxn modelId="{6E498C17-15DB-4711-B259-7A6172EB71B1}" type="presOf" srcId="{C238FE7B-0945-4589-939B-F1758C4E93FE}" destId="{D8282936-0D8C-40CB-8F0D-39BB69FAF48C}" srcOrd="0" destOrd="0" presId="urn:microsoft.com/office/officeart/2005/8/layout/hList1"/>
    <dgm:cxn modelId="{583D8627-4D05-44B9-930E-D2D3752266A8}" srcId="{7BCACA97-6018-493E-AFD6-C7FA65BDFB37}" destId="{5F1A24F9-AC0D-4294-80BE-BAD5D61DD6BA}" srcOrd="2" destOrd="0" parTransId="{1EF97D06-027B-4C34-9CC8-D7907B3BB119}" sibTransId="{53D23143-A833-4995-9710-EDDDE7103E13}"/>
    <dgm:cxn modelId="{C8319427-3134-4D73-A0AE-C93FE8008AC3}" type="presOf" srcId="{0DD2F767-15F8-457A-B09C-0BA9B5145F11}" destId="{CE14CD6A-B61F-493A-B3AF-AF0C18E1D2D1}" srcOrd="0" destOrd="2" presId="urn:microsoft.com/office/officeart/2005/8/layout/hList1"/>
    <dgm:cxn modelId="{49640D28-B181-4971-8EFE-A25B0A8D6942}" type="presOf" srcId="{02C6EE62-D01D-40DF-BBF0-B7CCA45F25AB}" destId="{D8282936-0D8C-40CB-8F0D-39BB69FAF48C}" srcOrd="0" destOrd="2" presId="urn:microsoft.com/office/officeart/2005/8/layout/hList1"/>
    <dgm:cxn modelId="{7B591429-0DE4-46FD-915E-CFFEC4DF7441}" type="presOf" srcId="{5F1A24F9-AC0D-4294-80BE-BAD5D61DD6BA}" destId="{C7A5D6ED-D7BE-4665-8A01-BC46930E34D2}" srcOrd="0" destOrd="2" presId="urn:microsoft.com/office/officeart/2005/8/layout/hList1"/>
    <dgm:cxn modelId="{C364862B-7334-4B98-A53F-31F526A455D1}" srcId="{7BCACA97-6018-493E-AFD6-C7FA65BDFB37}" destId="{969423E2-663D-42EA-A599-6626068D4842}" srcOrd="0" destOrd="0" parTransId="{587F3DFA-7A36-41AF-85E1-23E4E51D881C}" sibTransId="{DEB24122-D249-4718-9160-D768EC3F5E5B}"/>
    <dgm:cxn modelId="{63EDF12F-73C6-44E6-965C-9EA013BAF004}" type="presOf" srcId="{AD0669F1-781A-4D1C-8CE8-5B0C7AC75D5F}" destId="{D3CD0DC3-F109-44DE-AAD7-CF8DE1C264FF}" srcOrd="0" destOrd="0" presId="urn:microsoft.com/office/officeart/2005/8/layout/hList1"/>
    <dgm:cxn modelId="{FF8A463D-9ADB-45E3-9279-DD029BAA4439}" srcId="{AD0669F1-781A-4D1C-8CE8-5B0C7AC75D5F}" destId="{C238FE7B-0945-4589-939B-F1758C4E93FE}" srcOrd="0" destOrd="0" parTransId="{6F5194F0-E12D-48C9-A53F-EDC4C846F792}" sibTransId="{84BB0189-E89B-451A-92BF-7DB597BA42CF}"/>
    <dgm:cxn modelId="{03F7135E-3DFF-490E-9601-E03CE4433224}" type="presOf" srcId="{969423E2-663D-42EA-A599-6626068D4842}" destId="{C7A5D6ED-D7BE-4665-8A01-BC46930E34D2}" srcOrd="0" destOrd="0" presId="urn:microsoft.com/office/officeart/2005/8/layout/hList1"/>
    <dgm:cxn modelId="{1D35AB5F-DAA7-4376-AEFD-7735201E333C}" type="presOf" srcId="{FB6D7B37-BB1C-4539-9307-26E77430AFB3}" destId="{CE14CD6A-B61F-493A-B3AF-AF0C18E1D2D1}" srcOrd="0" destOrd="1" presId="urn:microsoft.com/office/officeart/2005/8/layout/hList1"/>
    <dgm:cxn modelId="{31863D61-382F-417A-B9DF-1561E1E89006}" srcId="{79D66DF9-1C33-48CF-85FE-6117619B2419}" destId="{9433FA74-D940-4378-9531-D6B1EF0045FC}" srcOrd="3" destOrd="0" parTransId="{7880B393-EBEF-4076-ACEC-58D0F719EE98}" sibTransId="{34E3A38C-17E8-44FF-9DBC-F1B846139C41}"/>
    <dgm:cxn modelId="{CD08B564-C122-4FF7-81E6-9353834431BD}" srcId="{79D66DF9-1C33-48CF-85FE-6117619B2419}" destId="{A54DBF39-C34F-4B3F-829F-67578DE5149C}" srcOrd="0" destOrd="0" parTransId="{555CF4F3-6126-4476-86BB-F0E4B7F56CC6}" sibTransId="{9DAB0258-1231-4235-8199-396D12B6750E}"/>
    <dgm:cxn modelId="{95B20566-1377-49B3-A989-2D974B4FB087}" srcId="{7BCACA97-6018-493E-AFD6-C7FA65BDFB37}" destId="{A238809A-0CCF-4C1E-B5C4-59970EA37817}" srcOrd="3" destOrd="0" parTransId="{3F636EA4-5074-4CB7-A895-17AC3F68BE4E}" sibTransId="{99FB603C-9F0E-427A-9A0D-E6325CD4D46F}"/>
    <dgm:cxn modelId="{2F7E8C51-E6F1-4819-AEA2-1A1816266101}" srcId="{EEFF45EB-C759-40CD-921D-AF54490CCB46}" destId="{AD0669F1-781A-4D1C-8CE8-5B0C7AC75D5F}" srcOrd="1" destOrd="0" parTransId="{0798624A-B69C-499A-B03C-47679A8F6850}" sibTransId="{B36312D3-9791-4F87-A7DB-0773E4B952DF}"/>
    <dgm:cxn modelId="{8A14FF56-277D-4CA4-B944-0E5D04DCAD0F}" srcId="{EEFF45EB-C759-40CD-921D-AF54490CCB46}" destId="{7BCACA97-6018-493E-AFD6-C7FA65BDFB37}" srcOrd="0" destOrd="0" parTransId="{482E0A09-E08D-447A-99DA-3380352DAA5A}" sibTransId="{90AF72E2-8821-4FBD-BE32-6448E1153E30}"/>
    <dgm:cxn modelId="{8861707A-7288-4AAA-BECF-680782212411}" type="presOf" srcId="{2DDEE72E-F6A0-4068-BB72-34C424059B32}" destId="{C7A5D6ED-D7BE-4665-8A01-BC46930E34D2}" srcOrd="0" destOrd="1" presId="urn:microsoft.com/office/officeart/2005/8/layout/hList1"/>
    <dgm:cxn modelId="{4B418192-7122-4EC6-81FE-65FD05DDB569}" srcId="{79D66DF9-1C33-48CF-85FE-6117619B2419}" destId="{0DD2F767-15F8-457A-B09C-0BA9B5145F11}" srcOrd="2" destOrd="0" parTransId="{7E115E08-1BA0-469E-985D-4F58E0DFD569}" sibTransId="{F1B26963-1905-4D6B-91B8-9514688A4AE6}"/>
    <dgm:cxn modelId="{02C9DD9C-2178-431B-A690-8D4930272517}" type="presOf" srcId="{7BCACA97-6018-493E-AFD6-C7FA65BDFB37}" destId="{5B6AA7D1-F821-4087-88EA-F789408E948F}" srcOrd="0" destOrd="0" presId="urn:microsoft.com/office/officeart/2005/8/layout/hList1"/>
    <dgm:cxn modelId="{158B0BA1-99C4-4FF8-A413-13139FD350DA}" srcId="{EEFF45EB-C759-40CD-921D-AF54490CCB46}" destId="{79D66DF9-1C33-48CF-85FE-6117619B2419}" srcOrd="2" destOrd="0" parTransId="{FA8F5832-8BEA-45B4-B4CD-BBDBB9421B2A}" sibTransId="{CD2D1DC5-DF8A-49BE-B5AF-58D68BBEED95}"/>
    <dgm:cxn modelId="{3D79B1A7-8D42-456A-9AB8-7FD40A6A3669}" srcId="{7BCACA97-6018-493E-AFD6-C7FA65BDFB37}" destId="{2DDEE72E-F6A0-4068-BB72-34C424059B32}" srcOrd="1" destOrd="0" parTransId="{87EB2CB1-2B7D-4C52-BA04-EFB951D15AE2}" sibTransId="{EE355ABA-DB91-407D-AA19-EFB8820686B2}"/>
    <dgm:cxn modelId="{B12B8EAE-6506-47E2-AD06-09C93FCA0A28}" type="presOf" srcId="{EEFF45EB-C759-40CD-921D-AF54490CCB46}" destId="{2ADF4CBC-A12D-41A4-AB60-0CAD6CA22E16}" srcOrd="0" destOrd="0" presId="urn:microsoft.com/office/officeart/2005/8/layout/hList1"/>
    <dgm:cxn modelId="{4A0D20BF-7DC4-44F6-8517-F542589EE6BB}" srcId="{AD0669F1-781A-4D1C-8CE8-5B0C7AC75D5F}" destId="{02C6EE62-D01D-40DF-BBF0-B7CCA45F25AB}" srcOrd="2" destOrd="0" parTransId="{2991D3A0-1D5D-4A29-A145-345AD31C07A2}" sibTransId="{825621C2-765D-4B98-B686-A31C381B1C18}"/>
    <dgm:cxn modelId="{3B51E8C8-CF86-49F9-9FAA-8D42EDB8F62E}" srcId="{AD0669F1-781A-4D1C-8CE8-5B0C7AC75D5F}" destId="{F1B85DE9-FB99-4286-B397-4A339BEF491E}" srcOrd="1" destOrd="0" parTransId="{6EDA1742-4FA3-4DAB-BAB3-A30117D1ADBB}" sibTransId="{C4FE5FC6-3F5F-4512-BA99-B414D697EE20}"/>
    <dgm:cxn modelId="{80BDE0CA-454A-4FCE-96D0-F5556878FD8D}" srcId="{79D66DF9-1C33-48CF-85FE-6117619B2419}" destId="{FB6D7B37-BB1C-4539-9307-26E77430AFB3}" srcOrd="1" destOrd="0" parTransId="{C7773C66-3E65-4D5E-9E11-1304BDED2351}" sibTransId="{B1398B16-FBF3-4C34-AEA8-CD9966B81AA2}"/>
    <dgm:cxn modelId="{2E481BDF-60F3-46A8-9787-2AE359F8305C}" type="presOf" srcId="{F1B85DE9-FB99-4286-B397-4A339BEF491E}" destId="{D8282936-0D8C-40CB-8F0D-39BB69FAF48C}" srcOrd="0" destOrd="1" presId="urn:microsoft.com/office/officeart/2005/8/layout/hList1"/>
    <dgm:cxn modelId="{45D3DBE4-B3E3-4535-B80F-95B7290871A2}" srcId="{AD0669F1-781A-4D1C-8CE8-5B0C7AC75D5F}" destId="{4D05E01D-3B21-42C1-B902-FA2F041BCFB8}" srcOrd="3" destOrd="0" parTransId="{361C2539-2329-4ED3-97AC-3421780B80C4}" sibTransId="{EBFC30B3-ABF9-4C9A-9D4B-EEB57F85078B}"/>
    <dgm:cxn modelId="{5BB968F1-D254-4EB2-81CF-6EFC9AA98300}" type="presOf" srcId="{A54DBF39-C34F-4B3F-829F-67578DE5149C}" destId="{CE14CD6A-B61F-493A-B3AF-AF0C18E1D2D1}" srcOrd="0" destOrd="0" presId="urn:microsoft.com/office/officeart/2005/8/layout/hList1"/>
    <dgm:cxn modelId="{F1FCC8F5-3B7A-4BE6-8E1E-88C2D2D70A3D}" type="presOf" srcId="{A238809A-0CCF-4C1E-B5C4-59970EA37817}" destId="{C7A5D6ED-D7BE-4665-8A01-BC46930E34D2}" srcOrd="0" destOrd="3" presId="urn:microsoft.com/office/officeart/2005/8/layout/hList1"/>
    <dgm:cxn modelId="{5FB3C2FC-107F-4FD6-96C7-6ACE8ED7FDAA}" type="presOf" srcId="{4D05E01D-3B21-42C1-B902-FA2F041BCFB8}" destId="{D8282936-0D8C-40CB-8F0D-39BB69FAF48C}" srcOrd="0" destOrd="3" presId="urn:microsoft.com/office/officeart/2005/8/layout/hList1"/>
    <dgm:cxn modelId="{020657FE-D716-4BA3-8954-4BA94DD098B3}" type="presOf" srcId="{9433FA74-D940-4378-9531-D6B1EF0045FC}" destId="{CE14CD6A-B61F-493A-B3AF-AF0C18E1D2D1}" srcOrd="0" destOrd="3" presId="urn:microsoft.com/office/officeart/2005/8/layout/hList1"/>
    <dgm:cxn modelId="{269A3684-A59D-4DE7-ADD0-7638212606D2}" type="presParOf" srcId="{2ADF4CBC-A12D-41A4-AB60-0CAD6CA22E16}" destId="{9FDF0E51-AB18-4964-861A-99759F89292F}" srcOrd="0" destOrd="0" presId="urn:microsoft.com/office/officeart/2005/8/layout/hList1"/>
    <dgm:cxn modelId="{AD4B1469-9360-495A-9BD3-9AAC229FA546}" type="presParOf" srcId="{9FDF0E51-AB18-4964-861A-99759F89292F}" destId="{5B6AA7D1-F821-4087-88EA-F789408E948F}" srcOrd="0" destOrd="0" presId="urn:microsoft.com/office/officeart/2005/8/layout/hList1"/>
    <dgm:cxn modelId="{20A6045D-C597-4CC1-8629-9809AE0CF6D7}" type="presParOf" srcId="{9FDF0E51-AB18-4964-861A-99759F89292F}" destId="{C7A5D6ED-D7BE-4665-8A01-BC46930E34D2}" srcOrd="1" destOrd="0" presId="urn:microsoft.com/office/officeart/2005/8/layout/hList1"/>
    <dgm:cxn modelId="{7020752E-DAF9-4763-A3A6-8F711A49074D}" type="presParOf" srcId="{2ADF4CBC-A12D-41A4-AB60-0CAD6CA22E16}" destId="{6E01F1E7-39B1-47D1-9F04-EB20FCB2223C}" srcOrd="1" destOrd="0" presId="urn:microsoft.com/office/officeart/2005/8/layout/hList1"/>
    <dgm:cxn modelId="{19282686-4595-4458-AB94-BD7AC500CA67}" type="presParOf" srcId="{2ADF4CBC-A12D-41A4-AB60-0CAD6CA22E16}" destId="{9FB53C01-4E6B-417A-9EA4-80EBCB8AF6F8}" srcOrd="2" destOrd="0" presId="urn:microsoft.com/office/officeart/2005/8/layout/hList1"/>
    <dgm:cxn modelId="{7607BBAF-7E05-42F4-8C17-00FA1318EE17}" type="presParOf" srcId="{9FB53C01-4E6B-417A-9EA4-80EBCB8AF6F8}" destId="{D3CD0DC3-F109-44DE-AAD7-CF8DE1C264FF}" srcOrd="0" destOrd="0" presId="urn:microsoft.com/office/officeart/2005/8/layout/hList1"/>
    <dgm:cxn modelId="{6A0BA440-6518-4B72-B290-52475E97B62D}" type="presParOf" srcId="{9FB53C01-4E6B-417A-9EA4-80EBCB8AF6F8}" destId="{D8282936-0D8C-40CB-8F0D-39BB69FAF48C}" srcOrd="1" destOrd="0" presId="urn:microsoft.com/office/officeart/2005/8/layout/hList1"/>
    <dgm:cxn modelId="{191121A2-A9C9-40E0-A080-03AB1A3C53D7}" type="presParOf" srcId="{2ADF4CBC-A12D-41A4-AB60-0CAD6CA22E16}" destId="{AF34FED4-2807-48B8-913F-4C038FD1F4CB}" srcOrd="3" destOrd="0" presId="urn:microsoft.com/office/officeart/2005/8/layout/hList1"/>
    <dgm:cxn modelId="{D6ED1E2B-4E6E-4213-975C-D4C7C6C86C8F}" type="presParOf" srcId="{2ADF4CBC-A12D-41A4-AB60-0CAD6CA22E16}" destId="{94969BFF-6F01-4188-8AED-1B0592D700A2}" srcOrd="4" destOrd="0" presId="urn:microsoft.com/office/officeart/2005/8/layout/hList1"/>
    <dgm:cxn modelId="{5773284C-9308-496D-8DBE-204C7AD8DA5C}" type="presParOf" srcId="{94969BFF-6F01-4188-8AED-1B0592D700A2}" destId="{52FED818-332F-4923-823B-E16C4AECA523}" srcOrd="0" destOrd="0" presId="urn:microsoft.com/office/officeart/2005/8/layout/hList1"/>
    <dgm:cxn modelId="{89957DA5-EE26-40D0-A520-2E0655C418B2}" type="presParOf" srcId="{94969BFF-6F01-4188-8AED-1B0592D700A2}" destId="{CE14CD6A-B61F-493A-B3AF-AF0C18E1D2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2CEBD-7444-4070-8116-23FA351D6E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BD4F4-ABD5-4336-8115-F0AD641C6A38}">
      <dgm:prSet phldrT="[Text]" custT="1"/>
      <dgm:spPr/>
      <dgm:t>
        <a:bodyPr/>
        <a:lstStyle/>
        <a:p>
          <a:r>
            <a:rPr lang="en-US" sz="1100" dirty="0"/>
            <a:t>SQL Server on Azure VM</a:t>
          </a:r>
        </a:p>
      </dgm:t>
    </dgm:pt>
    <dgm:pt modelId="{049E45B7-EC02-44D3-8549-CDC704BD7691}" type="parTrans" cxnId="{1ECB185F-50C4-4BD3-8F44-89E2D54E1CC6}">
      <dgm:prSet/>
      <dgm:spPr/>
      <dgm:t>
        <a:bodyPr/>
        <a:lstStyle/>
        <a:p>
          <a:endParaRPr lang="en-US" sz="1400"/>
        </a:p>
      </dgm:t>
    </dgm:pt>
    <dgm:pt modelId="{8C70B202-7A06-4D68-80A5-EE446517D91E}" type="sibTrans" cxnId="{1ECB185F-50C4-4BD3-8F44-89E2D54E1CC6}">
      <dgm:prSet/>
      <dgm:spPr/>
      <dgm:t>
        <a:bodyPr/>
        <a:lstStyle/>
        <a:p>
          <a:endParaRPr lang="en-US" sz="1400"/>
        </a:p>
      </dgm:t>
    </dgm:pt>
    <dgm:pt modelId="{A8EDF9C5-EC4B-4EB7-812D-A0A377ECF397}">
      <dgm:prSet phldrT="[Text]" custT="1"/>
      <dgm:spPr/>
      <dgm:t>
        <a:bodyPr/>
        <a:lstStyle/>
        <a:p>
          <a:r>
            <a:rPr lang="en-US" sz="1100" dirty="0"/>
            <a:t>Azure SQL</a:t>
          </a:r>
        </a:p>
      </dgm:t>
    </dgm:pt>
    <dgm:pt modelId="{24C29477-BA64-423C-92B2-28395CEEEB53}" type="parTrans" cxnId="{1E1C5B64-B506-4CFF-9FAA-5D5C9E528545}">
      <dgm:prSet/>
      <dgm:spPr/>
      <dgm:t>
        <a:bodyPr/>
        <a:lstStyle/>
        <a:p>
          <a:endParaRPr lang="en-US" sz="1400"/>
        </a:p>
      </dgm:t>
    </dgm:pt>
    <dgm:pt modelId="{1DACF905-23E2-4DE6-B0A5-DA2509976518}" type="sibTrans" cxnId="{1E1C5B64-B506-4CFF-9FAA-5D5C9E528545}">
      <dgm:prSet/>
      <dgm:spPr/>
      <dgm:t>
        <a:bodyPr/>
        <a:lstStyle/>
        <a:p>
          <a:endParaRPr lang="en-US" sz="1400"/>
        </a:p>
      </dgm:t>
    </dgm:pt>
    <dgm:pt modelId="{1F19565A-C928-4265-AEE8-3A08B6FD3FD3}">
      <dgm:prSet phldrT="[Text]" custT="1"/>
      <dgm:spPr/>
      <dgm:t>
        <a:bodyPr/>
        <a:lstStyle/>
        <a:p>
          <a:r>
            <a:rPr lang="en-US" sz="1100" dirty="0"/>
            <a:t>Azure SQL Managed Instance</a:t>
          </a:r>
        </a:p>
      </dgm:t>
    </dgm:pt>
    <dgm:pt modelId="{8A716667-CADD-4339-8931-BDA7D270880D}" type="parTrans" cxnId="{BF91CA2D-9921-4305-A668-CCC8899CC887}">
      <dgm:prSet/>
      <dgm:spPr/>
      <dgm:t>
        <a:bodyPr/>
        <a:lstStyle/>
        <a:p>
          <a:endParaRPr lang="en-US" sz="1400"/>
        </a:p>
      </dgm:t>
    </dgm:pt>
    <dgm:pt modelId="{396B3B33-EF63-4CAD-913E-209912C6C04D}" type="sibTrans" cxnId="{BF91CA2D-9921-4305-A668-CCC8899CC887}">
      <dgm:prSet/>
      <dgm:spPr/>
      <dgm:t>
        <a:bodyPr/>
        <a:lstStyle/>
        <a:p>
          <a:endParaRPr lang="en-US" sz="1400"/>
        </a:p>
      </dgm:t>
    </dgm:pt>
    <dgm:pt modelId="{2B1FAC4C-1EAE-4547-ACF2-C36606F37043}">
      <dgm:prSet phldrT="[Text]" custT="1"/>
      <dgm:spPr/>
      <dgm:t>
        <a:bodyPr/>
        <a:lstStyle/>
        <a:p>
          <a:r>
            <a:rPr lang="en-US" sz="1100" dirty="0"/>
            <a:t>Uses a virtual machine created in Azure (IaaS)</a:t>
          </a:r>
        </a:p>
      </dgm:t>
    </dgm:pt>
    <dgm:pt modelId="{527B92BC-DD4F-41A2-A02E-2BFAA802BB13}" type="parTrans" cxnId="{426EE23B-4430-4A79-8DF3-3849BA1D35AC}">
      <dgm:prSet/>
      <dgm:spPr/>
      <dgm:t>
        <a:bodyPr/>
        <a:lstStyle/>
        <a:p>
          <a:endParaRPr lang="en-US" sz="1400"/>
        </a:p>
      </dgm:t>
    </dgm:pt>
    <dgm:pt modelId="{41D0A857-3376-4EA1-ACFD-B44E243A326F}" type="sibTrans" cxnId="{426EE23B-4430-4A79-8DF3-3849BA1D35AC}">
      <dgm:prSet/>
      <dgm:spPr/>
      <dgm:t>
        <a:bodyPr/>
        <a:lstStyle/>
        <a:p>
          <a:endParaRPr lang="en-US" sz="1400"/>
        </a:p>
      </dgm:t>
    </dgm:pt>
    <dgm:pt modelId="{1E4700ED-FA51-4A91-9C9B-8CE04AC21CDD}">
      <dgm:prSet phldrT="[Text]" custT="1"/>
      <dgm:spPr/>
      <dgm:t>
        <a:bodyPr/>
        <a:lstStyle/>
        <a:p>
          <a:r>
            <a:rPr lang="en-US" sz="1100" dirty="0"/>
            <a:t>Customer downloads, installs, and manages SQL Server software &amp; instance on the VM</a:t>
          </a:r>
        </a:p>
      </dgm:t>
    </dgm:pt>
    <dgm:pt modelId="{1E2304A2-BDC3-4F26-BC29-813A2193FC05}" type="parTrans" cxnId="{4589B8CB-3E48-4783-B4BC-5F8E2EE61F07}">
      <dgm:prSet/>
      <dgm:spPr/>
      <dgm:t>
        <a:bodyPr/>
        <a:lstStyle/>
        <a:p>
          <a:endParaRPr lang="en-US" sz="1400"/>
        </a:p>
      </dgm:t>
    </dgm:pt>
    <dgm:pt modelId="{9C97ABA9-BC68-4BF2-BBB4-45832591DD8D}" type="sibTrans" cxnId="{4589B8CB-3E48-4783-B4BC-5F8E2EE61F07}">
      <dgm:prSet/>
      <dgm:spPr/>
      <dgm:t>
        <a:bodyPr/>
        <a:lstStyle/>
        <a:p>
          <a:endParaRPr lang="en-US" sz="1400"/>
        </a:p>
      </dgm:t>
    </dgm:pt>
    <dgm:pt modelId="{DF00900D-08D9-4923-AAAD-335985659FD8}">
      <dgm:prSet phldrT="[Text]" custT="1"/>
      <dgm:spPr/>
      <dgm:t>
        <a:bodyPr/>
        <a:lstStyle/>
        <a:p>
          <a:r>
            <a:rPr lang="en-US" sz="1100" dirty="0"/>
            <a:t>Fully managed service</a:t>
          </a:r>
        </a:p>
      </dgm:t>
    </dgm:pt>
    <dgm:pt modelId="{F7B1B1DA-0907-4A96-8B62-C7CFB128122C}" type="parTrans" cxnId="{0CCC8921-63B0-4185-91CF-21C88932E2F4}">
      <dgm:prSet/>
      <dgm:spPr/>
      <dgm:t>
        <a:bodyPr/>
        <a:lstStyle/>
        <a:p>
          <a:endParaRPr lang="en-US" sz="1400"/>
        </a:p>
      </dgm:t>
    </dgm:pt>
    <dgm:pt modelId="{43706A1D-90B6-41DB-8E98-6A6AAEAD1F28}" type="sibTrans" cxnId="{0CCC8921-63B0-4185-91CF-21C88932E2F4}">
      <dgm:prSet/>
      <dgm:spPr/>
      <dgm:t>
        <a:bodyPr/>
        <a:lstStyle/>
        <a:p>
          <a:endParaRPr lang="en-US" sz="1400"/>
        </a:p>
      </dgm:t>
    </dgm:pt>
    <dgm:pt modelId="{CDAED939-53B7-410F-A648-F61D0B7DC2B3}">
      <dgm:prSet phldrT="[Text]" custT="1"/>
      <dgm:spPr/>
      <dgm:t>
        <a:bodyPr/>
        <a:lstStyle/>
        <a:p>
          <a:r>
            <a:rPr lang="en-US" sz="1100" dirty="0"/>
            <a:t>Does not provide access to all features available with SQL Server installed on a VM</a:t>
          </a:r>
        </a:p>
      </dgm:t>
    </dgm:pt>
    <dgm:pt modelId="{14BCB65A-F47A-470B-9E21-C45D5B95E4A0}" type="parTrans" cxnId="{F6327724-258A-4002-9413-540FCA667D8A}">
      <dgm:prSet/>
      <dgm:spPr/>
      <dgm:t>
        <a:bodyPr/>
        <a:lstStyle/>
        <a:p>
          <a:endParaRPr lang="en-US" sz="1400"/>
        </a:p>
      </dgm:t>
    </dgm:pt>
    <dgm:pt modelId="{EB918924-0102-420F-B136-C059D3A3C044}" type="sibTrans" cxnId="{F6327724-258A-4002-9413-540FCA667D8A}">
      <dgm:prSet/>
      <dgm:spPr/>
      <dgm:t>
        <a:bodyPr/>
        <a:lstStyle/>
        <a:p>
          <a:endParaRPr lang="en-US" sz="1400"/>
        </a:p>
      </dgm:t>
    </dgm:pt>
    <dgm:pt modelId="{2F8BE5C6-2ABC-4DDC-AF39-FB44A49BEC46}">
      <dgm:prSet phldrT="[Text]" custT="1"/>
      <dgm:spPr/>
      <dgm:t>
        <a:bodyPr/>
        <a:lstStyle/>
        <a:p>
          <a:r>
            <a:rPr lang="en-US" sz="1100" dirty="0"/>
            <a:t>Fully managed service</a:t>
          </a:r>
        </a:p>
      </dgm:t>
    </dgm:pt>
    <dgm:pt modelId="{68E28E99-8AC5-4B17-B049-C9745E1FEDF7}" type="parTrans" cxnId="{56EF4CC8-5A24-44AA-9F1D-FA7102AC3546}">
      <dgm:prSet/>
      <dgm:spPr/>
      <dgm:t>
        <a:bodyPr/>
        <a:lstStyle/>
        <a:p>
          <a:endParaRPr lang="en-US" sz="1400"/>
        </a:p>
      </dgm:t>
    </dgm:pt>
    <dgm:pt modelId="{D5457BFA-3F7E-462E-B0C3-25B957ABA158}" type="sibTrans" cxnId="{56EF4CC8-5A24-44AA-9F1D-FA7102AC3546}">
      <dgm:prSet/>
      <dgm:spPr/>
      <dgm:t>
        <a:bodyPr/>
        <a:lstStyle/>
        <a:p>
          <a:endParaRPr lang="en-US" sz="1400"/>
        </a:p>
      </dgm:t>
    </dgm:pt>
    <dgm:pt modelId="{EC25CF13-39EE-4069-9F52-13C8CD4AAEF7}">
      <dgm:prSet phldrT="[Text]" custT="1"/>
      <dgm:spPr/>
      <dgm:t>
        <a:bodyPr/>
        <a:lstStyle/>
        <a:p>
          <a:r>
            <a:rPr lang="en-US" sz="1100" dirty="0"/>
            <a:t>Has more compatibility with on-premise instances and IaaS instances installed on a VM</a:t>
          </a:r>
        </a:p>
      </dgm:t>
    </dgm:pt>
    <dgm:pt modelId="{D0D9488A-226B-4BFC-8E61-B0BC207E4AA0}" type="parTrans" cxnId="{5334C40B-CB8C-4D80-8CEB-35892871119A}">
      <dgm:prSet/>
      <dgm:spPr/>
      <dgm:t>
        <a:bodyPr/>
        <a:lstStyle/>
        <a:p>
          <a:endParaRPr lang="en-US" sz="1400"/>
        </a:p>
      </dgm:t>
    </dgm:pt>
    <dgm:pt modelId="{40BE1DAD-3C4B-40ED-9344-531BF7E884D3}" type="sibTrans" cxnId="{5334C40B-CB8C-4D80-8CEB-35892871119A}">
      <dgm:prSet/>
      <dgm:spPr/>
      <dgm:t>
        <a:bodyPr/>
        <a:lstStyle/>
        <a:p>
          <a:endParaRPr lang="en-US" sz="1400"/>
        </a:p>
      </dgm:t>
    </dgm:pt>
    <dgm:pt modelId="{7FB4C2EA-01FC-416D-B039-A0BD571B5442}">
      <dgm:prSet phldrT="[Text]" custT="1"/>
      <dgm:spPr/>
      <dgm:t>
        <a:bodyPr/>
        <a:lstStyle/>
        <a:p>
          <a:r>
            <a:rPr lang="en-US" sz="1100" dirty="0"/>
            <a:t>Better supports common tools used with SQL Server-based workloads</a:t>
          </a:r>
        </a:p>
      </dgm:t>
    </dgm:pt>
    <dgm:pt modelId="{C83B3FC7-F010-40E5-9BF2-7BEEF9F3FCDE}" type="parTrans" cxnId="{E6AF128A-07DE-4C3E-BE6B-B664E7686430}">
      <dgm:prSet/>
      <dgm:spPr/>
      <dgm:t>
        <a:bodyPr/>
        <a:lstStyle/>
        <a:p>
          <a:endParaRPr lang="en-US" sz="1400"/>
        </a:p>
      </dgm:t>
    </dgm:pt>
    <dgm:pt modelId="{8602CCE1-AF19-4682-A5A5-A8F56A5F07BD}" type="sibTrans" cxnId="{E6AF128A-07DE-4C3E-BE6B-B664E7686430}">
      <dgm:prSet/>
      <dgm:spPr/>
      <dgm:t>
        <a:bodyPr/>
        <a:lstStyle/>
        <a:p>
          <a:endParaRPr lang="en-US" sz="1400"/>
        </a:p>
      </dgm:t>
    </dgm:pt>
    <dgm:pt modelId="{BCBA9523-FC52-48F7-A141-F00AA7EBFA3A}" type="pres">
      <dgm:prSet presAssocID="{3E32CEBD-7444-4070-8116-23FA351D6E8F}" presName="linear" presStyleCnt="0">
        <dgm:presLayoutVars>
          <dgm:dir/>
          <dgm:animLvl val="lvl"/>
          <dgm:resizeHandles val="exact"/>
        </dgm:presLayoutVars>
      </dgm:prSet>
      <dgm:spPr/>
    </dgm:pt>
    <dgm:pt modelId="{AA2FC688-163C-46BF-BD42-503C54B1B3DE}" type="pres">
      <dgm:prSet presAssocID="{F2CBD4F4-ABD5-4336-8115-F0AD641C6A38}" presName="parentLin" presStyleCnt="0"/>
      <dgm:spPr/>
    </dgm:pt>
    <dgm:pt modelId="{79F286FF-E1E3-47E1-85BD-E4156F864363}" type="pres">
      <dgm:prSet presAssocID="{F2CBD4F4-ABD5-4336-8115-F0AD641C6A38}" presName="parentLeftMargin" presStyleLbl="node1" presStyleIdx="0" presStyleCnt="3"/>
      <dgm:spPr/>
    </dgm:pt>
    <dgm:pt modelId="{2F42F5D7-3648-4BAE-9A1D-88F7620C2F3A}" type="pres">
      <dgm:prSet presAssocID="{F2CBD4F4-ABD5-4336-8115-F0AD641C6A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25AFE3-B225-43AB-9158-6D5154ABFB6F}" type="pres">
      <dgm:prSet presAssocID="{F2CBD4F4-ABD5-4336-8115-F0AD641C6A38}" presName="negativeSpace" presStyleCnt="0"/>
      <dgm:spPr/>
    </dgm:pt>
    <dgm:pt modelId="{C7675B31-880B-4E9A-869D-B131515672EC}" type="pres">
      <dgm:prSet presAssocID="{F2CBD4F4-ABD5-4336-8115-F0AD641C6A38}" presName="childText" presStyleLbl="conFgAcc1" presStyleIdx="0" presStyleCnt="3">
        <dgm:presLayoutVars>
          <dgm:bulletEnabled val="1"/>
        </dgm:presLayoutVars>
      </dgm:prSet>
      <dgm:spPr/>
    </dgm:pt>
    <dgm:pt modelId="{F713EFB1-8AD8-4BCD-8310-F96265AAAA28}" type="pres">
      <dgm:prSet presAssocID="{8C70B202-7A06-4D68-80A5-EE446517D91E}" presName="spaceBetweenRectangles" presStyleCnt="0"/>
      <dgm:spPr/>
    </dgm:pt>
    <dgm:pt modelId="{35854230-5F74-4CE5-BC05-DC08B44DB06F}" type="pres">
      <dgm:prSet presAssocID="{A8EDF9C5-EC4B-4EB7-812D-A0A377ECF397}" presName="parentLin" presStyleCnt="0"/>
      <dgm:spPr/>
    </dgm:pt>
    <dgm:pt modelId="{5042A24A-5D6C-4164-B372-3901D6B5C877}" type="pres">
      <dgm:prSet presAssocID="{A8EDF9C5-EC4B-4EB7-812D-A0A377ECF397}" presName="parentLeftMargin" presStyleLbl="node1" presStyleIdx="0" presStyleCnt="3"/>
      <dgm:spPr/>
    </dgm:pt>
    <dgm:pt modelId="{75ACBF6D-B35C-4CBA-9464-672EC56F42B8}" type="pres">
      <dgm:prSet presAssocID="{A8EDF9C5-EC4B-4EB7-812D-A0A377ECF3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51D0D1-6955-4FF3-9049-89E9449CDB93}" type="pres">
      <dgm:prSet presAssocID="{A8EDF9C5-EC4B-4EB7-812D-A0A377ECF397}" presName="negativeSpace" presStyleCnt="0"/>
      <dgm:spPr/>
    </dgm:pt>
    <dgm:pt modelId="{5649B0C4-83EE-420A-92F3-0456A2D287F7}" type="pres">
      <dgm:prSet presAssocID="{A8EDF9C5-EC4B-4EB7-812D-A0A377ECF397}" presName="childText" presStyleLbl="conFgAcc1" presStyleIdx="1" presStyleCnt="3">
        <dgm:presLayoutVars>
          <dgm:bulletEnabled val="1"/>
        </dgm:presLayoutVars>
      </dgm:prSet>
      <dgm:spPr/>
    </dgm:pt>
    <dgm:pt modelId="{9554C16E-8FFC-4116-8BBF-EE6D65D2F3E7}" type="pres">
      <dgm:prSet presAssocID="{1DACF905-23E2-4DE6-B0A5-DA2509976518}" presName="spaceBetweenRectangles" presStyleCnt="0"/>
      <dgm:spPr/>
    </dgm:pt>
    <dgm:pt modelId="{5CD78335-8168-450C-8F32-846C904D9CB8}" type="pres">
      <dgm:prSet presAssocID="{1F19565A-C928-4265-AEE8-3A08B6FD3FD3}" presName="parentLin" presStyleCnt="0"/>
      <dgm:spPr/>
    </dgm:pt>
    <dgm:pt modelId="{19FE830E-2DA5-4F36-8752-F29A792A9F4A}" type="pres">
      <dgm:prSet presAssocID="{1F19565A-C928-4265-AEE8-3A08B6FD3FD3}" presName="parentLeftMargin" presStyleLbl="node1" presStyleIdx="1" presStyleCnt="3"/>
      <dgm:spPr/>
    </dgm:pt>
    <dgm:pt modelId="{3E068522-D9A9-45D0-ADC2-F650A4EC41CC}" type="pres">
      <dgm:prSet presAssocID="{1F19565A-C928-4265-AEE8-3A08B6FD3F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85AED1-D0D9-442D-904E-0F2D35F67A9F}" type="pres">
      <dgm:prSet presAssocID="{1F19565A-C928-4265-AEE8-3A08B6FD3FD3}" presName="negativeSpace" presStyleCnt="0"/>
      <dgm:spPr/>
    </dgm:pt>
    <dgm:pt modelId="{A26BCAE1-7EED-4EFC-949A-D4C03153283E}" type="pres">
      <dgm:prSet presAssocID="{1F19565A-C928-4265-AEE8-3A08B6FD3F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B77C03-E92A-442C-A087-18DA82B9CCAD}" type="presOf" srcId="{EC25CF13-39EE-4069-9F52-13C8CD4AAEF7}" destId="{A26BCAE1-7EED-4EFC-949A-D4C03153283E}" srcOrd="0" destOrd="1" presId="urn:microsoft.com/office/officeart/2005/8/layout/list1"/>
    <dgm:cxn modelId="{C75B1E09-495E-4232-8453-A2CCFDC78939}" type="presOf" srcId="{1F19565A-C928-4265-AEE8-3A08B6FD3FD3}" destId="{3E068522-D9A9-45D0-ADC2-F650A4EC41CC}" srcOrd="1" destOrd="0" presId="urn:microsoft.com/office/officeart/2005/8/layout/list1"/>
    <dgm:cxn modelId="{5334C40B-CB8C-4D80-8CEB-35892871119A}" srcId="{1F19565A-C928-4265-AEE8-3A08B6FD3FD3}" destId="{EC25CF13-39EE-4069-9F52-13C8CD4AAEF7}" srcOrd="1" destOrd="0" parTransId="{D0D9488A-226B-4BFC-8E61-B0BC207E4AA0}" sibTransId="{40BE1DAD-3C4B-40ED-9344-531BF7E884D3}"/>
    <dgm:cxn modelId="{704A4E11-83D0-4C39-BA87-8731B5232342}" type="presOf" srcId="{A8EDF9C5-EC4B-4EB7-812D-A0A377ECF397}" destId="{5042A24A-5D6C-4164-B372-3901D6B5C877}" srcOrd="0" destOrd="0" presId="urn:microsoft.com/office/officeart/2005/8/layout/list1"/>
    <dgm:cxn modelId="{5F5CF21E-EDAB-4F2E-A2F6-8D28F7F43296}" type="presOf" srcId="{1E4700ED-FA51-4A91-9C9B-8CE04AC21CDD}" destId="{C7675B31-880B-4E9A-869D-B131515672EC}" srcOrd="0" destOrd="1" presId="urn:microsoft.com/office/officeart/2005/8/layout/list1"/>
    <dgm:cxn modelId="{0CCC8921-63B0-4185-91CF-21C88932E2F4}" srcId="{A8EDF9C5-EC4B-4EB7-812D-A0A377ECF397}" destId="{DF00900D-08D9-4923-AAAD-335985659FD8}" srcOrd="0" destOrd="0" parTransId="{F7B1B1DA-0907-4A96-8B62-C7CFB128122C}" sibTransId="{43706A1D-90B6-41DB-8E98-6A6AAEAD1F28}"/>
    <dgm:cxn modelId="{0D946F23-E2E3-478A-A206-BBFF4AF46DB3}" type="presOf" srcId="{3E32CEBD-7444-4070-8116-23FA351D6E8F}" destId="{BCBA9523-FC52-48F7-A141-F00AA7EBFA3A}" srcOrd="0" destOrd="0" presId="urn:microsoft.com/office/officeart/2005/8/layout/list1"/>
    <dgm:cxn modelId="{F6327724-258A-4002-9413-540FCA667D8A}" srcId="{A8EDF9C5-EC4B-4EB7-812D-A0A377ECF397}" destId="{CDAED939-53B7-410F-A648-F61D0B7DC2B3}" srcOrd="1" destOrd="0" parTransId="{14BCB65A-F47A-470B-9E21-C45D5B95E4A0}" sibTransId="{EB918924-0102-420F-B136-C059D3A3C044}"/>
    <dgm:cxn modelId="{BF91CA2D-9921-4305-A668-CCC8899CC887}" srcId="{3E32CEBD-7444-4070-8116-23FA351D6E8F}" destId="{1F19565A-C928-4265-AEE8-3A08B6FD3FD3}" srcOrd="2" destOrd="0" parTransId="{8A716667-CADD-4339-8931-BDA7D270880D}" sibTransId="{396B3B33-EF63-4CAD-913E-209912C6C04D}"/>
    <dgm:cxn modelId="{426EE23B-4430-4A79-8DF3-3849BA1D35AC}" srcId="{F2CBD4F4-ABD5-4336-8115-F0AD641C6A38}" destId="{2B1FAC4C-1EAE-4547-ACF2-C36606F37043}" srcOrd="0" destOrd="0" parTransId="{527B92BC-DD4F-41A2-A02E-2BFAA802BB13}" sibTransId="{41D0A857-3376-4EA1-ACFD-B44E243A326F}"/>
    <dgm:cxn modelId="{E4802E3C-FD97-46D6-95D6-DEA65C95202D}" type="presOf" srcId="{A8EDF9C5-EC4B-4EB7-812D-A0A377ECF397}" destId="{75ACBF6D-B35C-4CBA-9464-672EC56F42B8}" srcOrd="1" destOrd="0" presId="urn:microsoft.com/office/officeart/2005/8/layout/list1"/>
    <dgm:cxn modelId="{23070F5B-F3BC-4E5F-BEE5-16E63F550B7D}" type="presOf" srcId="{1F19565A-C928-4265-AEE8-3A08B6FD3FD3}" destId="{19FE830E-2DA5-4F36-8752-F29A792A9F4A}" srcOrd="0" destOrd="0" presId="urn:microsoft.com/office/officeart/2005/8/layout/list1"/>
    <dgm:cxn modelId="{1ECB185F-50C4-4BD3-8F44-89E2D54E1CC6}" srcId="{3E32CEBD-7444-4070-8116-23FA351D6E8F}" destId="{F2CBD4F4-ABD5-4336-8115-F0AD641C6A38}" srcOrd="0" destOrd="0" parTransId="{049E45B7-EC02-44D3-8549-CDC704BD7691}" sibTransId="{8C70B202-7A06-4D68-80A5-EE446517D91E}"/>
    <dgm:cxn modelId="{C325505F-08BE-45C5-AF8E-8A4981DDF81E}" type="presOf" srcId="{2B1FAC4C-1EAE-4547-ACF2-C36606F37043}" destId="{C7675B31-880B-4E9A-869D-B131515672EC}" srcOrd="0" destOrd="0" presId="urn:microsoft.com/office/officeart/2005/8/layout/list1"/>
    <dgm:cxn modelId="{1E1C5B64-B506-4CFF-9FAA-5D5C9E528545}" srcId="{3E32CEBD-7444-4070-8116-23FA351D6E8F}" destId="{A8EDF9C5-EC4B-4EB7-812D-A0A377ECF397}" srcOrd="1" destOrd="0" parTransId="{24C29477-BA64-423C-92B2-28395CEEEB53}" sibTransId="{1DACF905-23E2-4DE6-B0A5-DA2509976518}"/>
    <dgm:cxn modelId="{AC7CA253-CD4E-47D2-8EEF-7298E1FD07AE}" type="presOf" srcId="{F2CBD4F4-ABD5-4336-8115-F0AD641C6A38}" destId="{2F42F5D7-3648-4BAE-9A1D-88F7620C2F3A}" srcOrd="1" destOrd="0" presId="urn:microsoft.com/office/officeart/2005/8/layout/list1"/>
    <dgm:cxn modelId="{6DCEAD54-29A9-4B10-BEEE-2134810499FA}" type="presOf" srcId="{F2CBD4F4-ABD5-4336-8115-F0AD641C6A38}" destId="{79F286FF-E1E3-47E1-85BD-E4156F864363}" srcOrd="0" destOrd="0" presId="urn:microsoft.com/office/officeart/2005/8/layout/list1"/>
    <dgm:cxn modelId="{E6AF128A-07DE-4C3E-BE6B-B664E7686430}" srcId="{1F19565A-C928-4265-AEE8-3A08B6FD3FD3}" destId="{7FB4C2EA-01FC-416D-B039-A0BD571B5442}" srcOrd="2" destOrd="0" parTransId="{C83B3FC7-F010-40E5-9BF2-7BEEF9F3FCDE}" sibTransId="{8602CCE1-AF19-4682-A5A5-A8F56A5F07BD}"/>
    <dgm:cxn modelId="{D9828C8B-9FD3-49B2-ACFE-2E2A9C0280D3}" type="presOf" srcId="{CDAED939-53B7-410F-A648-F61D0B7DC2B3}" destId="{5649B0C4-83EE-420A-92F3-0456A2D287F7}" srcOrd="0" destOrd="1" presId="urn:microsoft.com/office/officeart/2005/8/layout/list1"/>
    <dgm:cxn modelId="{60811EB6-B148-49B3-86DF-49B6ADF6C99D}" type="presOf" srcId="{DF00900D-08D9-4923-AAAD-335985659FD8}" destId="{5649B0C4-83EE-420A-92F3-0456A2D287F7}" srcOrd="0" destOrd="0" presId="urn:microsoft.com/office/officeart/2005/8/layout/list1"/>
    <dgm:cxn modelId="{CE7366C6-332B-4C0A-BA19-77006D0F8918}" type="presOf" srcId="{2F8BE5C6-2ABC-4DDC-AF39-FB44A49BEC46}" destId="{A26BCAE1-7EED-4EFC-949A-D4C03153283E}" srcOrd="0" destOrd="0" presId="urn:microsoft.com/office/officeart/2005/8/layout/list1"/>
    <dgm:cxn modelId="{56EF4CC8-5A24-44AA-9F1D-FA7102AC3546}" srcId="{1F19565A-C928-4265-AEE8-3A08B6FD3FD3}" destId="{2F8BE5C6-2ABC-4DDC-AF39-FB44A49BEC46}" srcOrd="0" destOrd="0" parTransId="{68E28E99-8AC5-4B17-B049-C9745E1FEDF7}" sibTransId="{D5457BFA-3F7E-462E-B0C3-25B957ABA158}"/>
    <dgm:cxn modelId="{4589B8CB-3E48-4783-B4BC-5F8E2EE61F07}" srcId="{F2CBD4F4-ABD5-4336-8115-F0AD641C6A38}" destId="{1E4700ED-FA51-4A91-9C9B-8CE04AC21CDD}" srcOrd="1" destOrd="0" parTransId="{1E2304A2-BDC3-4F26-BC29-813A2193FC05}" sibTransId="{9C97ABA9-BC68-4BF2-BBB4-45832591DD8D}"/>
    <dgm:cxn modelId="{353D39E7-319B-44B3-804B-9FCB4D1A4D24}" type="presOf" srcId="{7FB4C2EA-01FC-416D-B039-A0BD571B5442}" destId="{A26BCAE1-7EED-4EFC-949A-D4C03153283E}" srcOrd="0" destOrd="2" presId="urn:microsoft.com/office/officeart/2005/8/layout/list1"/>
    <dgm:cxn modelId="{A86809E9-F0FD-49BF-9E96-B0712EEEEB09}" type="presParOf" srcId="{BCBA9523-FC52-48F7-A141-F00AA7EBFA3A}" destId="{AA2FC688-163C-46BF-BD42-503C54B1B3DE}" srcOrd="0" destOrd="0" presId="urn:microsoft.com/office/officeart/2005/8/layout/list1"/>
    <dgm:cxn modelId="{E8B4405E-3CCE-4A97-A2A4-13E0E190DA44}" type="presParOf" srcId="{AA2FC688-163C-46BF-BD42-503C54B1B3DE}" destId="{79F286FF-E1E3-47E1-85BD-E4156F864363}" srcOrd="0" destOrd="0" presId="urn:microsoft.com/office/officeart/2005/8/layout/list1"/>
    <dgm:cxn modelId="{745D57B3-2B24-4224-93EF-49E9FD116E9F}" type="presParOf" srcId="{AA2FC688-163C-46BF-BD42-503C54B1B3DE}" destId="{2F42F5D7-3648-4BAE-9A1D-88F7620C2F3A}" srcOrd="1" destOrd="0" presId="urn:microsoft.com/office/officeart/2005/8/layout/list1"/>
    <dgm:cxn modelId="{72F5B5FA-84AA-45B2-B8AF-6C154E573079}" type="presParOf" srcId="{BCBA9523-FC52-48F7-A141-F00AA7EBFA3A}" destId="{6D25AFE3-B225-43AB-9158-6D5154ABFB6F}" srcOrd="1" destOrd="0" presId="urn:microsoft.com/office/officeart/2005/8/layout/list1"/>
    <dgm:cxn modelId="{4D5D6C54-92F1-4C6E-B6AC-9341D26DC725}" type="presParOf" srcId="{BCBA9523-FC52-48F7-A141-F00AA7EBFA3A}" destId="{C7675B31-880B-4E9A-869D-B131515672EC}" srcOrd="2" destOrd="0" presId="urn:microsoft.com/office/officeart/2005/8/layout/list1"/>
    <dgm:cxn modelId="{48C200A2-0500-48E9-8F58-AB6AE29787AF}" type="presParOf" srcId="{BCBA9523-FC52-48F7-A141-F00AA7EBFA3A}" destId="{F713EFB1-8AD8-4BCD-8310-F96265AAAA28}" srcOrd="3" destOrd="0" presId="urn:microsoft.com/office/officeart/2005/8/layout/list1"/>
    <dgm:cxn modelId="{C5F573DD-92D7-4021-AB43-D5E537E4F068}" type="presParOf" srcId="{BCBA9523-FC52-48F7-A141-F00AA7EBFA3A}" destId="{35854230-5F74-4CE5-BC05-DC08B44DB06F}" srcOrd="4" destOrd="0" presId="urn:microsoft.com/office/officeart/2005/8/layout/list1"/>
    <dgm:cxn modelId="{B17277B5-7280-4114-9283-B3B39627E5F8}" type="presParOf" srcId="{35854230-5F74-4CE5-BC05-DC08B44DB06F}" destId="{5042A24A-5D6C-4164-B372-3901D6B5C877}" srcOrd="0" destOrd="0" presId="urn:microsoft.com/office/officeart/2005/8/layout/list1"/>
    <dgm:cxn modelId="{19E8FFE5-AF1A-4CE8-B8FD-D203315098FD}" type="presParOf" srcId="{35854230-5F74-4CE5-BC05-DC08B44DB06F}" destId="{75ACBF6D-B35C-4CBA-9464-672EC56F42B8}" srcOrd="1" destOrd="0" presId="urn:microsoft.com/office/officeart/2005/8/layout/list1"/>
    <dgm:cxn modelId="{3A340A4E-3020-4A49-8EC5-38C5377994EC}" type="presParOf" srcId="{BCBA9523-FC52-48F7-A141-F00AA7EBFA3A}" destId="{1551D0D1-6955-4FF3-9049-89E9449CDB93}" srcOrd="5" destOrd="0" presId="urn:microsoft.com/office/officeart/2005/8/layout/list1"/>
    <dgm:cxn modelId="{D07C28D4-4146-45AB-898E-BF6ED8F978E2}" type="presParOf" srcId="{BCBA9523-FC52-48F7-A141-F00AA7EBFA3A}" destId="{5649B0C4-83EE-420A-92F3-0456A2D287F7}" srcOrd="6" destOrd="0" presId="urn:microsoft.com/office/officeart/2005/8/layout/list1"/>
    <dgm:cxn modelId="{5A439825-BCBE-4DBC-84EE-DAAF99B94596}" type="presParOf" srcId="{BCBA9523-FC52-48F7-A141-F00AA7EBFA3A}" destId="{9554C16E-8FFC-4116-8BBF-EE6D65D2F3E7}" srcOrd="7" destOrd="0" presId="urn:microsoft.com/office/officeart/2005/8/layout/list1"/>
    <dgm:cxn modelId="{F010DC8A-0173-4B6A-BA04-BED90090DEC6}" type="presParOf" srcId="{BCBA9523-FC52-48F7-A141-F00AA7EBFA3A}" destId="{5CD78335-8168-450C-8F32-846C904D9CB8}" srcOrd="8" destOrd="0" presId="urn:microsoft.com/office/officeart/2005/8/layout/list1"/>
    <dgm:cxn modelId="{AD4C7B63-EE26-4266-88CE-8289FB293503}" type="presParOf" srcId="{5CD78335-8168-450C-8F32-846C904D9CB8}" destId="{19FE830E-2DA5-4F36-8752-F29A792A9F4A}" srcOrd="0" destOrd="0" presId="urn:microsoft.com/office/officeart/2005/8/layout/list1"/>
    <dgm:cxn modelId="{BF7ACC06-C8BE-4C14-BA1D-9DC6F691FA60}" type="presParOf" srcId="{5CD78335-8168-450C-8F32-846C904D9CB8}" destId="{3E068522-D9A9-45D0-ADC2-F650A4EC41CC}" srcOrd="1" destOrd="0" presId="urn:microsoft.com/office/officeart/2005/8/layout/list1"/>
    <dgm:cxn modelId="{03C381A1-6627-437A-ADF7-D7469D9C1937}" type="presParOf" srcId="{BCBA9523-FC52-48F7-A141-F00AA7EBFA3A}" destId="{3485AED1-D0D9-442D-904E-0F2D35F67A9F}" srcOrd="9" destOrd="0" presId="urn:microsoft.com/office/officeart/2005/8/layout/list1"/>
    <dgm:cxn modelId="{7F254E59-6B5E-45FA-B3D4-DB579779496E}" type="presParOf" srcId="{BCBA9523-FC52-48F7-A141-F00AA7EBFA3A}" destId="{A26BCAE1-7EED-4EFC-949A-D4C0315328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FC56-0A58-4E6B-A02C-7185B373C4E6}">
      <dsp:nvSpPr>
        <dsp:cNvPr id="0" name=""/>
        <dsp:cNvSpPr/>
      </dsp:nvSpPr>
      <dsp:spPr>
        <a:xfrm>
          <a:off x="826" y="361829"/>
          <a:ext cx="2809768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Locally Redundant Storage (LRS)</a:t>
          </a:r>
        </a:p>
      </dsp:txBody>
      <dsp:txXfrm>
        <a:off x="826" y="361829"/>
        <a:ext cx="2809768" cy="890129"/>
      </dsp:txXfrm>
    </dsp:sp>
    <dsp:sp modelId="{3029E4B0-EC61-4A06-A09C-574A44938DE4}">
      <dsp:nvSpPr>
        <dsp:cNvPr id="0" name=""/>
        <dsp:cNvSpPr/>
      </dsp:nvSpPr>
      <dsp:spPr>
        <a:xfrm>
          <a:off x="2810595" y="464296"/>
          <a:ext cx="387201" cy="68519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36FEE-9863-45E0-B1B3-8DE1A5A04DFF}">
      <dsp:nvSpPr>
        <dsp:cNvPr id="0" name=""/>
        <dsp:cNvSpPr/>
      </dsp:nvSpPr>
      <dsp:spPr>
        <a:xfrm>
          <a:off x="3352678" y="475694"/>
          <a:ext cx="5265945" cy="66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Replicates Storage Account 3 times within a single data center in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Offers least durability – does not protect against data center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Lowest-cost option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Write requests considered complete only after data successfully written to all 3 replicas</a:t>
          </a:r>
        </a:p>
      </dsp:txBody>
      <dsp:txXfrm>
        <a:off x="3352678" y="475694"/>
        <a:ext cx="5265945" cy="662399"/>
      </dsp:txXfrm>
    </dsp:sp>
    <dsp:sp modelId="{8989051D-9105-4A85-8770-7B4289F4AF93}">
      <dsp:nvSpPr>
        <dsp:cNvPr id="0" name=""/>
        <dsp:cNvSpPr/>
      </dsp:nvSpPr>
      <dsp:spPr>
        <a:xfrm>
          <a:off x="826" y="1242099"/>
          <a:ext cx="2827983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Zone Redundant Storage (ZRS)</a:t>
          </a:r>
        </a:p>
      </dsp:txBody>
      <dsp:txXfrm>
        <a:off x="826" y="1242099"/>
        <a:ext cx="2827983" cy="890129"/>
      </dsp:txXfrm>
    </dsp:sp>
    <dsp:sp modelId="{E796D5A7-F707-4C90-82C8-E9B49E1AB225}">
      <dsp:nvSpPr>
        <dsp:cNvPr id="0" name=""/>
        <dsp:cNvSpPr/>
      </dsp:nvSpPr>
      <dsp:spPr>
        <a:xfrm>
          <a:off x="2828809" y="1236781"/>
          <a:ext cx="382993" cy="90076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8D0BC-D09B-454B-A96B-AFBBB9D54282}">
      <dsp:nvSpPr>
        <dsp:cNvPr id="0" name=""/>
        <dsp:cNvSpPr/>
      </dsp:nvSpPr>
      <dsp:spPr>
        <a:xfrm>
          <a:off x="3365000" y="1236861"/>
          <a:ext cx="5251522" cy="900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Replicates Storage Account across 3 availability zones in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Provides improved durability with protection against a single data center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Write requests considered complete only after data successfully written to all 3 replicas across the availability zones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Good option for Azure Files workloads</a:t>
          </a:r>
        </a:p>
      </dsp:txBody>
      <dsp:txXfrm>
        <a:off x="3365000" y="1236861"/>
        <a:ext cx="5251522" cy="900606"/>
      </dsp:txXfrm>
    </dsp:sp>
    <dsp:sp modelId="{02D41B9A-E3E2-4468-BEC7-514131A05C03}">
      <dsp:nvSpPr>
        <dsp:cNvPr id="0" name=""/>
        <dsp:cNvSpPr/>
      </dsp:nvSpPr>
      <dsp:spPr>
        <a:xfrm>
          <a:off x="826" y="2219625"/>
          <a:ext cx="2779888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Geo-Redundant Storage (GRS)</a:t>
          </a:r>
        </a:p>
      </dsp:txBody>
      <dsp:txXfrm>
        <a:off x="826" y="2219625"/>
        <a:ext cx="2779888" cy="890129"/>
      </dsp:txXfrm>
    </dsp:sp>
    <dsp:sp modelId="{FD33782A-355A-4EB3-9E6C-7EC4088C5929}">
      <dsp:nvSpPr>
        <dsp:cNvPr id="0" name=""/>
        <dsp:cNvSpPr/>
      </dsp:nvSpPr>
      <dsp:spPr>
        <a:xfrm>
          <a:off x="2780715" y="2228593"/>
          <a:ext cx="388885" cy="87219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4185C-558B-4E88-811B-557B416CA0F0}">
      <dsp:nvSpPr>
        <dsp:cNvPr id="0" name=""/>
        <dsp:cNvSpPr/>
      </dsp:nvSpPr>
      <dsp:spPr>
        <a:xfrm>
          <a:off x="3325154" y="2247428"/>
          <a:ext cx="5288840" cy="83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Copies data synchronously 3 times within a single physical location in the primary region (using LRS)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Then copies data asynchronously to single physical location in a secondary region with substantial distance from the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Provides improved durability with protection against failure in a region</a:t>
          </a:r>
        </a:p>
      </dsp:txBody>
      <dsp:txXfrm>
        <a:off x="3325154" y="2247428"/>
        <a:ext cx="5288840" cy="834523"/>
      </dsp:txXfrm>
    </dsp:sp>
    <dsp:sp modelId="{1517698B-3C14-4DC5-8550-8BE6AE235887}">
      <dsp:nvSpPr>
        <dsp:cNvPr id="0" name=""/>
        <dsp:cNvSpPr/>
      </dsp:nvSpPr>
      <dsp:spPr>
        <a:xfrm>
          <a:off x="826" y="3145501"/>
          <a:ext cx="2767101" cy="89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Geo-Zone-Redundant Storage (GZRS)</a:t>
          </a:r>
        </a:p>
      </dsp:txBody>
      <dsp:txXfrm>
        <a:off x="826" y="3145501"/>
        <a:ext cx="2767101" cy="890129"/>
      </dsp:txXfrm>
    </dsp:sp>
    <dsp:sp modelId="{540C81F0-03FE-416E-A4C2-8D6202A39A94}">
      <dsp:nvSpPr>
        <dsp:cNvPr id="0" name=""/>
        <dsp:cNvSpPr/>
      </dsp:nvSpPr>
      <dsp:spPr>
        <a:xfrm>
          <a:off x="2767927" y="3185240"/>
          <a:ext cx="389727" cy="8106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4DE5C-48C4-401A-BD8A-60B21D0ACAED}">
      <dsp:nvSpPr>
        <dsp:cNvPr id="0" name=""/>
        <dsp:cNvSpPr/>
      </dsp:nvSpPr>
      <dsp:spPr>
        <a:xfrm>
          <a:off x="3313545" y="3185240"/>
          <a:ext cx="5300288" cy="810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Copies data across 3 availability zones in the primary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Also, replicates data using LRS to a data center in a secondary geographic region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Can provide protection against both data center and region failure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Most durable but also most expensive</a:t>
          </a:r>
        </a:p>
      </dsp:txBody>
      <dsp:txXfrm>
        <a:off x="3313545" y="3185240"/>
        <a:ext cx="5300288" cy="810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A7D1-F821-4087-88EA-F789408E948F}">
      <dsp:nvSpPr>
        <dsp:cNvPr id="0" name=""/>
        <dsp:cNvSpPr/>
      </dsp:nvSpPr>
      <dsp:spPr>
        <a:xfrm>
          <a:off x="1905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Hot</a:t>
          </a:r>
        </a:p>
      </dsp:txBody>
      <dsp:txXfrm>
        <a:off x="1905" y="8414"/>
        <a:ext cx="1857374" cy="742949"/>
      </dsp:txXfrm>
    </dsp:sp>
    <dsp:sp modelId="{C7A5D6ED-D7BE-4665-8A01-BC46930E34D2}">
      <dsp:nvSpPr>
        <dsp:cNvPr id="0" name=""/>
        <dsp:cNvSpPr/>
      </dsp:nvSpPr>
      <dsp:spPr>
        <a:xfrm>
          <a:off x="1905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Provides fastest retrieval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Highest storage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Lowest access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 minimum period for data storage</a:t>
          </a:r>
        </a:p>
      </dsp:txBody>
      <dsp:txXfrm>
        <a:off x="1905" y="751364"/>
        <a:ext cx="1857374" cy="2020320"/>
      </dsp:txXfrm>
    </dsp:sp>
    <dsp:sp modelId="{D3CD0DC3-F109-44DE-AAD7-CF8DE1C264FF}">
      <dsp:nvSpPr>
        <dsp:cNvPr id="0" name=""/>
        <dsp:cNvSpPr/>
      </dsp:nvSpPr>
      <dsp:spPr>
        <a:xfrm>
          <a:off x="2119312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Cool</a:t>
          </a:r>
        </a:p>
      </dsp:txBody>
      <dsp:txXfrm>
        <a:off x="2119312" y="8414"/>
        <a:ext cx="1857374" cy="742949"/>
      </dsp:txXfrm>
    </dsp:sp>
    <dsp:sp modelId="{D8282936-0D8C-40CB-8F0D-39BB69FAF48C}">
      <dsp:nvSpPr>
        <dsp:cNvPr id="0" name=""/>
        <dsp:cNvSpPr/>
      </dsp:nvSpPr>
      <dsp:spPr>
        <a:xfrm>
          <a:off x="2119312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Longer retrieval times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Medium storage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Medium access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30-day minimum period for data storage</a:t>
          </a:r>
        </a:p>
      </dsp:txBody>
      <dsp:txXfrm>
        <a:off x="2119312" y="751364"/>
        <a:ext cx="1857374" cy="2020320"/>
      </dsp:txXfrm>
    </dsp:sp>
    <dsp:sp modelId="{52FED818-332F-4923-823B-E16C4AECA523}">
      <dsp:nvSpPr>
        <dsp:cNvPr id="0" name=""/>
        <dsp:cNvSpPr/>
      </dsp:nvSpPr>
      <dsp:spPr>
        <a:xfrm>
          <a:off x="4236719" y="8414"/>
          <a:ext cx="1857374" cy="742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Archive</a:t>
          </a:r>
        </a:p>
      </dsp:txBody>
      <dsp:txXfrm>
        <a:off x="4236719" y="8414"/>
        <a:ext cx="1857374" cy="742949"/>
      </dsp:txXfrm>
    </dsp:sp>
    <dsp:sp modelId="{CE14CD6A-B61F-493A-B3AF-AF0C18E1D2D1}">
      <dsp:nvSpPr>
        <dsp:cNvPr id="0" name=""/>
        <dsp:cNvSpPr/>
      </dsp:nvSpPr>
      <dsp:spPr>
        <a:xfrm>
          <a:off x="4236719" y="751364"/>
          <a:ext cx="1857374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Longest retrieval times (on the order of hours)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Lowest storage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Highest access cost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180-day minimum period for data storage</a:t>
          </a:r>
        </a:p>
      </dsp:txBody>
      <dsp:txXfrm>
        <a:off x="4236719" y="751364"/>
        <a:ext cx="1857374" cy="2020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5B31-880B-4E9A-869D-B131515672EC}">
      <dsp:nvSpPr>
        <dsp:cNvPr id="0" name=""/>
        <dsp:cNvSpPr/>
      </dsp:nvSpPr>
      <dsp:spPr>
        <a:xfrm>
          <a:off x="0" y="373502"/>
          <a:ext cx="70063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Uses a virtual machine created in Azure (IaaS)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Customer downloads, installs, and manages SQL Server software &amp; instance on the VM</a:t>
          </a:r>
        </a:p>
      </dsp:txBody>
      <dsp:txXfrm>
        <a:off x="0" y="373502"/>
        <a:ext cx="7006300" cy="866250"/>
      </dsp:txXfrm>
    </dsp:sp>
    <dsp:sp modelId="{2F42F5D7-3648-4BAE-9A1D-88F7620C2F3A}">
      <dsp:nvSpPr>
        <dsp:cNvPr id="0" name=""/>
        <dsp:cNvSpPr/>
      </dsp:nvSpPr>
      <dsp:spPr>
        <a:xfrm>
          <a:off x="350315" y="4878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 on Azure VM</a:t>
          </a:r>
        </a:p>
      </dsp:txBody>
      <dsp:txXfrm>
        <a:off x="382018" y="80485"/>
        <a:ext cx="4841004" cy="586034"/>
      </dsp:txXfrm>
    </dsp:sp>
    <dsp:sp modelId="{5649B0C4-83EE-420A-92F3-0456A2D287F7}">
      <dsp:nvSpPr>
        <dsp:cNvPr id="0" name=""/>
        <dsp:cNvSpPr/>
      </dsp:nvSpPr>
      <dsp:spPr>
        <a:xfrm>
          <a:off x="0" y="1683272"/>
          <a:ext cx="70063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Fully managed 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Does not provide access to all features available with SQL Server installed on a VM</a:t>
          </a:r>
        </a:p>
      </dsp:txBody>
      <dsp:txXfrm>
        <a:off x="0" y="1683272"/>
        <a:ext cx="7006300" cy="866250"/>
      </dsp:txXfrm>
    </dsp:sp>
    <dsp:sp modelId="{75ACBF6D-B35C-4CBA-9464-672EC56F42B8}">
      <dsp:nvSpPr>
        <dsp:cNvPr id="0" name=""/>
        <dsp:cNvSpPr/>
      </dsp:nvSpPr>
      <dsp:spPr>
        <a:xfrm>
          <a:off x="350315" y="135855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SQL</a:t>
          </a:r>
        </a:p>
      </dsp:txBody>
      <dsp:txXfrm>
        <a:off x="382018" y="1390255"/>
        <a:ext cx="4841004" cy="586034"/>
      </dsp:txXfrm>
    </dsp:sp>
    <dsp:sp modelId="{A26BCAE1-7EED-4EFC-949A-D4C03153283E}">
      <dsp:nvSpPr>
        <dsp:cNvPr id="0" name=""/>
        <dsp:cNvSpPr/>
      </dsp:nvSpPr>
      <dsp:spPr>
        <a:xfrm>
          <a:off x="0" y="2993042"/>
          <a:ext cx="7006300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67" tIns="458216" rIns="54376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Fully managed 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Has more compatibility with on-premise instances and IaaS instances installed on a VM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Better supports common tools used with SQL Server-based workloads</a:t>
          </a:r>
        </a:p>
      </dsp:txBody>
      <dsp:txXfrm>
        <a:off x="0" y="2993042"/>
        <a:ext cx="7006300" cy="1022175"/>
      </dsp:txXfrm>
    </dsp:sp>
    <dsp:sp modelId="{3E068522-D9A9-45D0-ADC2-F650A4EC41CC}">
      <dsp:nvSpPr>
        <dsp:cNvPr id="0" name=""/>
        <dsp:cNvSpPr/>
      </dsp:nvSpPr>
      <dsp:spPr>
        <a:xfrm>
          <a:off x="350315" y="2668322"/>
          <a:ext cx="490441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75" tIns="0" rIns="18537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SQL Managed Instance</a:t>
          </a:r>
        </a:p>
      </dsp:txBody>
      <dsp:txXfrm>
        <a:off x="382018" y="2700025"/>
        <a:ext cx="484100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4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Unstructured means doesn’t adhere to a pre-defined structure or schema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197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77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If Azure needs to automatically replace a failed VM (e.g., as part of a VM scale set), need storage associated to the failed VM to be able to be associated to its replacement so we don’t’ lose key data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05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889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30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Use Hot for data that you will be actively accessing; use archive for backups that require very infrequent access. Minimum periods refer to the amount of time (minimum) that data needs to remain stored there – if minimum is not met, can incur additional prorated costs. Data can be moved from one tier to another – just remain cognizant of the minimum storage periods.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64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555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87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8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8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95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318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505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416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https://docs.microsoft.com/en-us/azure/storage/blobs/storage-blob-static-website-host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Azure Storage to host a static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 </a:t>
            </a:r>
            <a:r>
              <a:rPr lang="en-US" dirty="0">
                <a:sym typeface="Wingdings" panose="05000000000000000000" pitchFamily="2" charset="2"/>
              </a:rPr>
              <a:t> static-website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Account name  az900staticwebsite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Use LRS  go straight to create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Review “Access keys” and “Shared access signature” generation. Also “Configuration”.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Delete folder and delete resource group  `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group delete --name &lt;name of group&gt;`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19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https://docs.microsoft.com/en-us/azure/storage/blobs/storage-quickstart-blobs-nodejs?tabs=environment-variable-linux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Manage blobs with JavaScript v12 SDK in 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415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https://docs.microsoft.com/en-us/azure/developer/java/spring-framework/configure-spring-boot-starter-java-app-with-azure-storage?toc=%2Fazure%2Fstorage%2Fblobs%2Ftoc.json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How to use the Spring Boot Starter for Azure Storage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https://docs.microsoft.com/en-us/azure/storage/blobs/storage-quickstart-blobs-python?tabs=environment-variable-windows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Manage blobs with Python v12 SDK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30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70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These are not the only DB offerings but these are 2 of the key ones. We’ll explore some of the others (e.g., </a:t>
            </a:r>
            <a:r>
              <a:rPr lang="en-US" dirty="0" err="1"/>
              <a:t>CosmosDB</a:t>
            </a:r>
            <a:r>
              <a:rPr lang="en-US" dirty="0"/>
              <a:t> in a future session)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02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Normalization – organizing data in a relational way that minimizes data duplication and allows searches by key through a hierarchy</a:t>
            </a:r>
          </a:p>
        </p:txBody>
      </p:sp>
    </p:spTree>
    <p:extLst>
      <p:ext uri="{BB962C8B-B14F-4D97-AF65-F5344CB8AC3E}">
        <p14:creationId xmlns:p14="http://schemas.microsoft.com/office/powerpoint/2010/main" val="25583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77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Tradeoff again in terms of cost vs. capability (common)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Walk through process of creating in portal</a:t>
            </a:r>
          </a:p>
        </p:txBody>
      </p:sp>
    </p:spTree>
    <p:extLst>
      <p:ext uri="{BB962C8B-B14F-4D97-AF65-F5344CB8AC3E}">
        <p14:creationId xmlns:p14="http://schemas.microsoft.com/office/powerpoint/2010/main" val="2369918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https://docs.microsoft.com/en-us/azure/postgresql/single-server/overview-postgres-choose-server-options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Compare costs </a:t>
            </a:r>
            <a:r>
              <a:rPr lang="en-US" dirty="0">
                <a:sym typeface="Wingdings" panose="05000000000000000000" pitchFamily="2" charset="2"/>
              </a:rPr>
              <a:t> https://azure.microsoft.com/en-us/pricing/calculator/</a:t>
            </a:r>
          </a:p>
          <a:p>
            <a:pPr marL="15875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58750" indent="0">
              <a:buNone/>
            </a:pPr>
            <a:r>
              <a:rPr lang="en-US" dirty="0">
                <a:sym typeface="Wingdings" panose="05000000000000000000" pitchFamily="2" charset="2"/>
              </a:rPr>
              <a:t>Walk through process of creating in portal + https://docs.microsoft.com/en-us/cli/azure/postgres/flexible-server/db?view=azure-cli-latest#az-postgres-flexible-server-db-create to 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2236432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app-service/tutorial-python-postgresql-app?toc=https%3A%2F%2Fdocs.microsoft.com%2Fen-us%2Fazure%2Fpostgresql%2Ftoc.json&amp;bc=https%3A%2F%2Fdocs.microsoft.com%2Fen-us%2Fazure%2Fbread%2Ftoc.json&amp;tabs=flask%2Cwindows%2Cazure-portal%2Cterminal-bash%2Cazure-portal-access%2Cvscode-aztools-deploy%2Cdeploy-instructions-azportal%2Cdeploy-instructions--zip-azcli%2Cdeploy-instructions-curl-b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Deploy a Python (Django or Flask) web app with PostgreSQL in Azure</a:t>
            </a:r>
          </a:p>
        </p:txBody>
      </p:sp>
    </p:spTree>
    <p:extLst>
      <p:ext uri="{BB962C8B-B14F-4D97-AF65-F5344CB8AC3E}">
        <p14:creationId xmlns:p14="http://schemas.microsoft.com/office/powerpoint/2010/main" val="3843177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https://docs.microsoft.com/en-us/azure/developer/java/spring-framework/configure-spring-data-jdbc-with-azure-postgresql?toc=%2Fazure%2Fpostgresql%2Ftoc.json&amp;bc=%2Fazure%2Fbread%2Ftoc.json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Use Spring Data JDBC with Azure Database for PostgreSQL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955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1047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https://docs.microsoft.com/en-us/azure/storage/blobs/blob-upload-function-trigger?tabs=azure-portal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Upload and analyze a file with Azure Functions and Blob Storage</a:t>
            </a:r>
          </a:p>
        </p:txBody>
      </p:sp>
    </p:spTree>
    <p:extLst>
      <p:ext uri="{BB962C8B-B14F-4D97-AF65-F5344CB8AC3E}">
        <p14:creationId xmlns:p14="http://schemas.microsoft.com/office/powerpoint/2010/main" val="3628291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Without storage, every interaction will require that the data needed for the interaction be supplied at time of request – we could make no assumptions about existing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When seeking to analyze and make decisions based on a sample set of data, the larger the sample set, the more accurate the results of the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Reduced operational responsibilities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0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Remember – a subscription organizes resource groups and resource groups organize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Has to be globally unique because Azure will make the resources stored there available over the internet via URL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93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11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6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LRS – data that can be easily recreated or data restricted to storage in a single country/region due to government regulations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With GRS &amp; GZRS, data in secondary region is not accessible unless in a failover situation; to further improve high availability, you can configure GRS or GZRS for read access in the secondary region as well. However, two items of note: 1) will be more expensive, since secondary region writes are async, there may be a delay before data is available from read from secondary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030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694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54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8" r:id="rId25"/>
    <p:sldLayoutId id="2147483690" r:id="rId26"/>
    <p:sldLayoutId id="2147483691" r:id="rId27"/>
    <p:sldLayoutId id="2147483692" r:id="rId28"/>
    <p:sldLayoutId id="2147483695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1933" y="1875365"/>
            <a:ext cx="8520600" cy="1692523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Storage, Databases, &amp; Azure Functions</a:t>
            </a:r>
            <a:endParaRPr sz="36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 – Types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155140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876365" y="187251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6E58E4-540A-FAE3-2995-67D61231AC25}"/>
              </a:ext>
            </a:extLst>
          </p:cNvPr>
          <p:cNvSpPr/>
          <p:nvPr/>
        </p:nvSpPr>
        <p:spPr>
          <a:xfrm>
            <a:off x="2876365" y="2589890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AF7F33-3E8D-E372-EB8E-5CB373109742}"/>
              </a:ext>
            </a:extLst>
          </p:cNvPr>
          <p:cNvSpPr/>
          <p:nvPr/>
        </p:nvSpPr>
        <p:spPr>
          <a:xfrm>
            <a:off x="2876365" y="330726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40480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Blob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storage and access to unstructured data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host static resources for serving a simple website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store files, documents, bits of JSON, task definitions, etc.  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Blob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in support of audio or video streaming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store backups for Business Continuity/Disaster Recovery (BC/DR)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Blob data lives in a container you create in the Storage Account represented as a flat-file hierarchy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Disk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virtualized backing storage for a virtual machine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Like a physical disk you’d find in a physical piece of infrastructure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But implemented as a separate, virtualized storage facility that enables reassociation to different VMs (if required)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multiple options depending on performance requirements (premium solid-state, standard solid-state, and standard hard disk drives)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6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File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fully managed file shares in the Cloud for use in multiple other service offerings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mounted in Cloud workloads as well as on-premise workloads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Offers very robust option for replacing on-premise file servers with a fully managed Cloud service that supports multiple file protocols and access to data across the globe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4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Archive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Tiering is available for Blob containers in an Azure Storage Account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Offers different combinations of data retrieval performance and cost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Includes Hot, Cool, and Archive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4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Archive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ADA6F6-004F-8A95-070F-07641A78C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641221"/>
              </p:ext>
            </p:extLst>
          </p:nvPr>
        </p:nvGraphicFramePr>
        <p:xfrm>
          <a:off x="1524000" y="1499063"/>
          <a:ext cx="6096000" cy="278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0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Copy Tools for Moving Data into Blob Containers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options available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 Portal can be used for manually uploading files (not a good option at volume)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 err="1"/>
              <a:t>AzCopy</a:t>
            </a:r>
            <a:r>
              <a:rPr lang="en-US" dirty="0"/>
              <a:t> can be used to automate file copy without user intervention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 Storage Explorer provides a nice GUI (graphical user interface) for managing and accessing files in containers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2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Explorer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C997B-B8A9-FF56-D945-319E6073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18" y="1029623"/>
            <a:ext cx="6740064" cy="3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Securing Access to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levels of security – security at the account level, at the container level, and at the individual file level for Blobs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Azure Active Directory Role-Based Access Control (AAD RBAC) to secure at the account level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access keys to secure at the account level or for individual containers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something called Shared Access Signature (SAS) to secure at the individual Blob level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6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Week 2 Content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74002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2487227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Offerings in Azure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4D5AB-8FDD-0239-4C4A-C69145DB0776}"/>
              </a:ext>
            </a:extLst>
          </p:cNvPr>
          <p:cNvSpPr/>
          <p:nvPr/>
        </p:nvSpPr>
        <p:spPr>
          <a:xfrm>
            <a:off x="2902998" y="3229192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Functions (Part 1)</a:t>
            </a:r>
          </a:p>
        </p:txBody>
      </p:sp>
    </p:spTree>
    <p:extLst>
      <p:ext uri="{BB962C8B-B14F-4D97-AF65-F5344CB8AC3E}">
        <p14:creationId xmlns:p14="http://schemas.microsoft.com/office/powerpoint/2010/main" val="2599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Storage Account Access Keys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Storage Accounts have a primary and secondary access key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Both a key and a related connection string are available for enabling scripted or programmatic access to the account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Should be protected and regularly rotated as a best practice for securing data in the account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Shared Access Signature (SAS)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SAS token can be generated by an authorized user or application for distribution to an end user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Represents a URI-friendly hashed string derived from the Storage Account access key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more granular levels of access control on the account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Shared Access Signature (SAS)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Includes start and end times for limiting access to a specific time window (safer)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Allows specification of the types of access to allow (read, write, create, list, delete)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generated for the entire Storage account, for a specific container, or individual files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1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Stored Access Policy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a common reference for creating multiple SAS tokens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The policy defines permissions, time frame, etc. – SAS tokens generated from the policy use the common configuration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Management of the policy can be used to manage all tokens generated from it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Only applies at the container level, not individual files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4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059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851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7455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Database Offerings in Azure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45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1458585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Database Offerings in Azure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57EBE6-38BA-8BF9-71C3-40BCAC4C2BF0}"/>
              </a:ext>
            </a:extLst>
          </p:cNvPr>
          <p:cNvSpPr/>
          <p:nvPr/>
        </p:nvSpPr>
        <p:spPr>
          <a:xfrm>
            <a:off x="2902998" y="219951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97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174443-AB48-EA06-D4A7-69D19789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1801368"/>
            <a:ext cx="7625100" cy="3173100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Microsoft’s Relational Database Management System (RDBMS)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tables with columns to describe an entity type and rows to represent instances of that entity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Unlike NoSQL, utilizes a strict schema for defining data structures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organizing and connecting related entities using keys and table relationships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network connectivity for connecting and operating on data remotely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dirty="0"/>
              <a:t>Azure Storage</a:t>
            </a:r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 Azure - Options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DB19C6-D36E-AF16-54E4-6634FB1B5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34088"/>
              </p:ext>
            </p:extLst>
          </p:nvPr>
        </p:nvGraphicFramePr>
        <p:xfrm>
          <a:off x="1237200" y="1028375"/>
          <a:ext cx="70063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865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28A86-6080-434C-F2C9-3F7813A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for PostgreSQL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174443-AB48-EA06-D4A7-69D19789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1801368"/>
            <a:ext cx="7625100" cy="3173100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PostgreSQL is an open-source database product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Uses tables, columns, rows, and relationships to create a hierarchy of application entities (relational) but also supports non-relational (NoSQL)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As with the other types, supports network connectivity for connecting and operating on data remotely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Azure’s service provides a fully managed instance of the DB platform</a:t>
            </a:r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10472CDD-DC47-1ADE-8C7B-512F9AB03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587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9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PostgreSQL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28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PostgreSQL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259668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Functions (Part 1)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19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Storage + Functions (Bringing It Together)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59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Best of luck as you forge ahead on your Cloud journey!</a:t>
            </a:r>
            <a:endParaRPr lang="en-US" sz="1900" dirty="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Why do we need storage?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Cloud workloads in Azure often need the ability to persist important data (or state)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Without it, every interaction with our infrastructure would have to be standalone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Our virtual machines will likely need disk storage to support persistence of data about our applications and the runtime and configuration that supports them 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Being able to compile data in storage provides us with the ability to group and catalog larger amounts of data for analysis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06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Storage – Benefits Provided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E90477-2961-3498-31F8-13277A4D611C}"/>
              </a:ext>
            </a:extLst>
          </p:cNvPr>
          <p:cNvSpPr/>
          <p:nvPr/>
        </p:nvSpPr>
        <p:spPr>
          <a:xfrm>
            <a:off x="1037968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&amp; Highly Available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74093F-4941-5AE7-08E3-05DC05175656}"/>
              </a:ext>
            </a:extLst>
          </p:cNvPr>
          <p:cNvSpPr/>
          <p:nvPr/>
        </p:nvSpPr>
        <p:spPr>
          <a:xfrm>
            <a:off x="2376617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3B3E4-9EAC-FF9E-C0DB-285E3AB677D2}"/>
              </a:ext>
            </a:extLst>
          </p:cNvPr>
          <p:cNvSpPr/>
          <p:nvPr/>
        </p:nvSpPr>
        <p:spPr>
          <a:xfrm>
            <a:off x="3715266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4ECA33-0303-AE8A-C6B8-D89A17090C21}"/>
              </a:ext>
            </a:extLst>
          </p:cNvPr>
          <p:cNvSpPr/>
          <p:nvPr/>
        </p:nvSpPr>
        <p:spPr>
          <a:xfrm>
            <a:off x="5053915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577AC1-3DD3-02CE-EF05-F1EECB54113E}"/>
              </a:ext>
            </a:extLst>
          </p:cNvPr>
          <p:cNvSpPr/>
          <p:nvPr/>
        </p:nvSpPr>
        <p:spPr>
          <a:xfrm>
            <a:off x="6392564" y="2215979"/>
            <a:ext cx="1186249" cy="148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Accessible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F9F21244-FBAA-4559-5045-752B97BC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04" y="3698789"/>
            <a:ext cx="2504303" cy="1112108"/>
          </a:xfrm>
        </p:spPr>
        <p:txBody>
          <a:bodyPr/>
          <a:lstStyle/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Built in redundancy to protect against hardware failures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Supports sophisticated replication across data centers or geographies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High availability for critical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BCD98435-FAEE-38FB-7B0E-E6DAC502E2A4}"/>
              </a:ext>
            </a:extLst>
          </p:cNvPr>
          <p:cNvSpPr txBox="1">
            <a:spLocks/>
          </p:cNvSpPr>
          <p:nvPr/>
        </p:nvSpPr>
        <p:spPr>
          <a:xfrm>
            <a:off x="1820559" y="1437675"/>
            <a:ext cx="2504303" cy="77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All data written to account is encrypted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Supports fine-grained control over access to the data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80D1521A-CE83-7772-A4D6-2F321EA69071}"/>
              </a:ext>
            </a:extLst>
          </p:cNvPr>
          <p:cNvSpPr txBox="1">
            <a:spLocks/>
          </p:cNvSpPr>
          <p:nvPr/>
        </p:nvSpPr>
        <p:spPr>
          <a:xfrm>
            <a:off x="3093307" y="3702737"/>
            <a:ext cx="2504303" cy="11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Designed for Cloud scale and access performance at high demand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AFEE6DB4-5EA7-2701-1159-DF76E3DAE7CC}"/>
              </a:ext>
            </a:extLst>
          </p:cNvPr>
          <p:cNvSpPr txBox="1">
            <a:spLocks/>
          </p:cNvSpPr>
          <p:nvPr/>
        </p:nvSpPr>
        <p:spPr>
          <a:xfrm>
            <a:off x="4464912" y="1585956"/>
            <a:ext cx="2504303" cy="62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Azure handles underlying concerns like hardware, updates, etc.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D99F402-8358-E0C1-D9D8-7264EAFD5A25}"/>
              </a:ext>
            </a:extLst>
          </p:cNvPr>
          <p:cNvSpPr txBox="1">
            <a:spLocks/>
          </p:cNvSpPr>
          <p:nvPr/>
        </p:nvSpPr>
        <p:spPr>
          <a:xfrm>
            <a:off x="5750010" y="3698789"/>
            <a:ext cx="2504303" cy="118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Access possible over HTTP/HTTPS globally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Client libraries available to support programmatic access in multiple languages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sz="1000" dirty="0"/>
              <a:t>Azure Storage Explorer provides a nice UI</a:t>
            </a:r>
          </a:p>
          <a:p>
            <a:pPr marL="514350" indent="-285750">
              <a:buClr>
                <a:schemeClr val="tx2"/>
              </a:buClr>
              <a:buSzPct val="100000"/>
              <a:buFont typeface="Arial" panose="020B0604020202020204" pitchFamily="34" charset="0"/>
              <a:buChar char="●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39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uiExpand="1" build="p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Multiple methods for creation supported, including Azure PowerShell, Azure Resource Manager (ARM) templates – a form of Infrastructure-as-Code, Azure CLI, and the Azure Portal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Requires some configuration details to define where the Storage Account will “live” in Azure – the subscription, resource group, and region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Also, needs a name – something globally unique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17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56602-E6FD-5E05-6639-ADE020AB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" y="1028375"/>
            <a:ext cx="5365247" cy="3972645"/>
          </a:xfrm>
          <a:prstGeom prst="rect">
            <a:avLst/>
          </a:prstGeom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63A22093-9043-D849-3CC3-9E3D92B946A6}"/>
              </a:ext>
            </a:extLst>
          </p:cNvPr>
          <p:cNvSpPr/>
          <p:nvPr/>
        </p:nvSpPr>
        <p:spPr>
          <a:xfrm>
            <a:off x="6598508" y="2084173"/>
            <a:ext cx="2174789" cy="1779373"/>
          </a:xfrm>
          <a:prstGeom prst="accentCallout1">
            <a:avLst>
              <a:gd name="adj1" fmla="val 18750"/>
              <a:gd name="adj2" fmla="val -8333"/>
              <a:gd name="adj3" fmla="val 120833"/>
              <a:gd name="adj4" fmla="val -42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Performance options include “Standard” and “Premium”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Standard will be utilized for most workloads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Premium is reserved for creation of disks used by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0660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14BBC-7F67-E6FF-5DD4-7784BDC915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33272"/>
            <a:ext cx="5367528" cy="3977640"/>
          </a:xfrm>
          <a:prstGeom prst="rect">
            <a:avLst/>
          </a:prstGeom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First Step: Creating an Azure Storage Account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63A22093-9043-D849-3CC3-9E3D92B946A6}"/>
              </a:ext>
            </a:extLst>
          </p:cNvPr>
          <p:cNvSpPr/>
          <p:nvPr/>
        </p:nvSpPr>
        <p:spPr>
          <a:xfrm>
            <a:off x="6598508" y="2084173"/>
            <a:ext cx="2174789" cy="1779373"/>
          </a:xfrm>
          <a:prstGeom prst="accentCallout1">
            <a:avLst>
              <a:gd name="adj1" fmla="val 18750"/>
              <a:gd name="adj2" fmla="val -8333"/>
              <a:gd name="adj3" fmla="val 120833"/>
              <a:gd name="adj4" fmla="val -42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Multiple redundancy options available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Protects against data loss with different types of infrastructure failure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More sophisticated levels of redundancy carry a higher cost</a:t>
            </a:r>
          </a:p>
        </p:txBody>
      </p:sp>
    </p:spTree>
    <p:extLst>
      <p:ext uri="{BB962C8B-B14F-4D97-AF65-F5344CB8AC3E}">
        <p14:creationId xmlns:p14="http://schemas.microsoft.com/office/powerpoint/2010/main" val="2712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Redundancy Options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A73426-F402-E755-1388-7B631CDFC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951782"/>
              </p:ext>
            </p:extLst>
          </p:nvPr>
        </p:nvGraphicFramePr>
        <p:xfrm>
          <a:off x="189472" y="803362"/>
          <a:ext cx="86194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11609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2299</Words>
  <Application>Microsoft Office PowerPoint</Application>
  <PresentationFormat>On-screen Show (16:9)</PresentationFormat>
  <Paragraphs>302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Montserrat Medium</vt:lpstr>
      <vt:lpstr>Arial</vt:lpstr>
      <vt:lpstr>Helvetica Neue</vt:lpstr>
      <vt:lpstr>Montserrat</vt:lpstr>
      <vt:lpstr>Segoe UI</vt:lpstr>
      <vt:lpstr>Helvetica Neue Light</vt:lpstr>
      <vt:lpstr>Pluralsight default theme</vt:lpstr>
      <vt:lpstr> Azure Developer – Virtual Mentored Program Azure Storage, Databases, &amp; Azure Functions</vt:lpstr>
      <vt:lpstr>Week 2 Content</vt:lpstr>
      <vt:lpstr>Azure Storage</vt:lpstr>
      <vt:lpstr>Why do we need storage?</vt:lpstr>
      <vt:lpstr>Azure Storage – Benefits Provided</vt:lpstr>
      <vt:lpstr>First Step: Creating an Azure Storage Account</vt:lpstr>
      <vt:lpstr>First Step: Creating an Azure Storage Account</vt:lpstr>
      <vt:lpstr>First Step: Creating an Azure Storage Account</vt:lpstr>
      <vt:lpstr>Redundancy Options</vt:lpstr>
      <vt:lpstr>Azure Storage – Types</vt:lpstr>
      <vt:lpstr>Azure Storage – Blob</vt:lpstr>
      <vt:lpstr>Azure Storage – Blob</vt:lpstr>
      <vt:lpstr>Azure Storage – Disk</vt:lpstr>
      <vt:lpstr>Azure Storage – File</vt:lpstr>
      <vt:lpstr>Azure Storage – Archive</vt:lpstr>
      <vt:lpstr>Azure Storage – Archive</vt:lpstr>
      <vt:lpstr>Copy Tools for Moving Data into Blob Containers</vt:lpstr>
      <vt:lpstr>Azure Storage Explorer</vt:lpstr>
      <vt:lpstr>Securing Access to Azure Storage Account</vt:lpstr>
      <vt:lpstr>Storage Account Access Keys</vt:lpstr>
      <vt:lpstr>Shared Access Signature (SAS)</vt:lpstr>
      <vt:lpstr>Shared Access Signature (SAS)</vt:lpstr>
      <vt:lpstr>Stored Access Policy</vt:lpstr>
      <vt:lpstr>Azure Storage</vt:lpstr>
      <vt:lpstr>Azure Storage</vt:lpstr>
      <vt:lpstr>Azure Storage</vt:lpstr>
      <vt:lpstr>Database Offerings in Azure</vt:lpstr>
      <vt:lpstr>Database Offerings in Azure</vt:lpstr>
      <vt:lpstr>SQL Server</vt:lpstr>
      <vt:lpstr>SQL Server in Azure - Options</vt:lpstr>
      <vt:lpstr>Azure Database for PostgreSQL</vt:lpstr>
      <vt:lpstr>Azure PostgreSQL</vt:lpstr>
      <vt:lpstr>Azure PostgreSQL</vt:lpstr>
      <vt:lpstr>Azure Functions (Part 1)</vt:lpstr>
      <vt:lpstr>Azure Storage + Functions (Bringing It Together)</vt:lpstr>
      <vt:lpstr>Best of luck as you forge ahead on your Cloud journey!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254</cp:revision>
  <dcterms:modified xsi:type="dcterms:W3CDTF">2022-08-31T21:37:34Z</dcterms:modified>
</cp:coreProperties>
</file>