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6" r:id="rId1"/>
  </p:sldMasterIdLst>
  <p:notesMasterIdLst>
    <p:notesMasterId r:id="rId25"/>
  </p:notesMasterIdLst>
  <p:sldIdLst>
    <p:sldId id="2147472568" r:id="rId2"/>
    <p:sldId id="257" r:id="rId3"/>
    <p:sldId id="2147472572" r:id="rId4"/>
    <p:sldId id="778" r:id="rId5"/>
    <p:sldId id="2147472633" r:id="rId6"/>
    <p:sldId id="2147472605" r:id="rId7"/>
    <p:sldId id="2147472606" r:id="rId8"/>
    <p:sldId id="2147472593" r:id="rId9"/>
    <p:sldId id="2147472650" r:id="rId10"/>
    <p:sldId id="2147472651" r:id="rId11"/>
    <p:sldId id="2147472652" r:id="rId12"/>
    <p:sldId id="2147472653" r:id="rId13"/>
    <p:sldId id="2147472629" r:id="rId14"/>
    <p:sldId id="2147472654" r:id="rId15"/>
    <p:sldId id="2147472655" r:id="rId16"/>
    <p:sldId id="2147472656" r:id="rId17"/>
    <p:sldId id="2147472657" r:id="rId18"/>
    <p:sldId id="2147472658" r:id="rId19"/>
    <p:sldId id="2147472659" r:id="rId20"/>
    <p:sldId id="2147472660" r:id="rId21"/>
    <p:sldId id="2147472661" r:id="rId22"/>
    <p:sldId id="2147472662" r:id="rId23"/>
    <p:sldId id="269" r:id="rId24"/>
  </p:sldIdLst>
  <p:sldSz cx="9144000" cy="5143500" type="screen16x9"/>
  <p:notesSz cx="6858000" cy="9144000"/>
  <p:embeddedFontLst>
    <p:embeddedFont>
      <p:font typeface="Helvetica Neue Light" panose="020B060402020202020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Montserrat Medium" panose="000006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6" autoAdjust="0"/>
    <p:restoredTop sz="69888" autoAdjust="0"/>
  </p:normalViewPr>
  <p:slideViewPr>
    <p:cSldViewPr snapToGrid="0">
      <p:cViewPr varScale="1">
        <p:scale>
          <a:sx n="97" d="100"/>
          <a:sy n="97" d="100"/>
        </p:scale>
        <p:origin x="2148" y="30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6BC25BC6-433B-4416-3D6B-AAA5351EE9A7}"/>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F823BD10-473F-E0FF-E00C-7284C0036F6B}"/>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These might be a little different from what you’ve used before</a:t>
            </a:r>
          </a:p>
        </p:txBody>
      </p:sp>
      <p:sp>
        <p:nvSpPr>
          <p:cNvPr id="348" name="Google Shape;348;p11:notes">
            <a:extLst>
              <a:ext uri="{FF2B5EF4-FFF2-40B4-BE49-F238E27FC236}">
                <a16:creationId xmlns:a16="http://schemas.microsoft.com/office/drawing/2014/main" id="{BA20F2E3-3D35-EB9E-0F5F-9BBADFFAC5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3788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E776B6F8-589B-F82F-8220-35A82952ACCC}"/>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C293BFDE-F89E-0A40-BE25-A58033052B67}"/>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These might be a little different from what you’ve used before</a:t>
            </a:r>
          </a:p>
        </p:txBody>
      </p:sp>
      <p:sp>
        <p:nvSpPr>
          <p:cNvPr id="348" name="Google Shape;348;p11:notes">
            <a:extLst>
              <a:ext uri="{FF2B5EF4-FFF2-40B4-BE49-F238E27FC236}">
                <a16:creationId xmlns:a16="http://schemas.microsoft.com/office/drawing/2014/main" id="{9054F769-B011-283C-F1AF-9C4BC67CA1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6238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2D100-DEB2-C466-8B53-CA174D9F8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933DAA-C7E5-E4C7-31DA-F6DABD55E5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DAD28E8-F68E-9371-4789-53F2B4F00D2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073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05C22797-6799-F7D0-B3A3-040DE83540BD}"/>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8F5F9B53-68F9-E952-5F36-7C5271D6A5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421B0302-19B4-B726-9AB9-1D8A7A80400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88125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39584D02-F340-F70C-01CF-B21625C558FF}"/>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0EAB5879-6023-3CBA-BEB7-A772DAE524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CC6B3465-C147-6884-9875-FBA442BB5E5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26408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FC72F0D1-0C44-E74C-1291-7538E6ADBDFB}"/>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539B2394-DE62-130B-98D9-CF1110DF15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B8DD8522-8E1F-97B4-AEA1-445E681624F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0937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E24145FA-9A41-A757-4BF7-3A8FF2475C1E}"/>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85508559-CD85-E10A-A501-B50AF90A9A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AAD1A185-4C60-083C-A7F1-5249997E711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05381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F3168CCB-0B9A-0531-522D-F5D7591DFA64}"/>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57FD1AE0-082E-6C94-7CFA-8849181FED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B04AC90E-8F63-79C8-CE55-2B7A123E3CE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80661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9AE36-0A30-5D9D-8376-2EEBEF6F7D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B37ED3-5677-BD8E-86BA-B46B1C46269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1B4C2C9-B298-C67B-7E05-1DA5F101FE9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9934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5C7438A5-33D7-E622-4AF0-EA898931117A}"/>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96FCE12B-B5C4-2FCB-C14F-2710DC86AC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0039316D-50E5-D33B-E50A-CB4EF603E26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87013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rgbClr val="404040"/>
                </a:solidFill>
                <a:latin typeface="Calibri"/>
                <a:ea typeface="Calibri"/>
                <a:cs typeface="Calibri"/>
                <a:sym typeface="Calibri"/>
              </a:rPr>
              <a:t>After introducing self, have students introduce themselves:</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Name?</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How long with the company?</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What are you hoping to come away from this training having gained in terms of knowledge and/or information that you can take back with you to your teams and your day-to-day role?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04FA588D-A925-6A9F-142B-D1721D2BE717}"/>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E3E291FD-8ED5-4AC4-CAE1-5EE7050E70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8DEB163F-1355-ED86-BB14-E2763721AE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89472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0B8C5426-6D24-3363-13CE-F9262D84E00E}"/>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4EE3FD64-E216-2E3B-5538-4B870575B6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9DBB9239-CC32-5B42-8EB7-BA02644E885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08475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112F550C-D9EE-A62E-732A-CAD97DB8E4B9}"/>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25F9932E-BBFC-E99E-56BB-DF4D9F027A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6E103900-196C-93A7-3F91-318B4AAAE04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59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06ad13e4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06ad13e4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b="1" dirty="0">
              <a:solidFill>
                <a:schemeClr val="dk1"/>
              </a:solidFill>
              <a:latin typeface="Calibri"/>
              <a:ea typeface="Calibri"/>
              <a:cs typeface="Calibri"/>
              <a:sym typeface="Calibri"/>
            </a:endParaRPr>
          </a:p>
        </p:txBody>
      </p:sp>
      <p:sp>
        <p:nvSpPr>
          <p:cNvPr id="334" name="Google Shape;3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C36C2-8025-60C6-D758-C7DDB33712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4D7E35-B43F-D80C-C62F-EA323494198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F90BCC2-D303-9EE8-5804-3CBC33E42D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20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C3237329-5045-36CA-95D3-1E7A1BFFD466}"/>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4F3242E6-31DA-D21A-D88D-00D8E7D00ACC}"/>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B02348B5-25A2-FB01-619C-37A1613F4B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17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580D1B6D-FC92-3E37-65CE-8D6795367E20}"/>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39D3A251-6B83-529A-F91E-0F0D1143F0D1}"/>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GitLab: </a:t>
            </a:r>
            <a:r>
              <a:rPr lang="en-US" sz="1200" dirty="0">
                <a:solidFill>
                  <a:srgbClr val="404040"/>
                </a:solidFill>
              </a:rPr>
              <a:t>repository creation and branching, integration of automated testing into the pipeline, creating and processing merge requests to support Continuous Integration of changes across the development team, and integration with an artifact repository for storing build outputs</a:t>
            </a: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48BBF3E6-F5A3-6467-5CEE-968CDD131A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5022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2B608-4AF4-4899-D04F-99029DF17D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F1365D-0E9C-AECF-CE11-C4A53EB28A0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6B3BE2-4DCB-B310-7E42-0E0F949B8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274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Git being the name in distributed source control</a:t>
            </a:r>
          </a:p>
          <a:p>
            <a:pPr marL="158750" indent="0">
              <a:buNone/>
            </a:pPr>
            <a:endParaRPr lang="en-US" dirty="0"/>
          </a:p>
        </p:txBody>
      </p:sp>
    </p:spTree>
    <p:extLst>
      <p:ext uri="{BB962C8B-B14F-4D97-AF65-F5344CB8AC3E}">
        <p14:creationId xmlns:p14="http://schemas.microsoft.com/office/powerpoint/2010/main" val="395653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kills Gradient" type="tx">
  <p:cSld name="TITLE_AND_BODY">
    <p:bg>
      <p:bgPr>
        <a:gradFill>
          <a:gsLst>
            <a:gs pos="0">
              <a:schemeClr val="accent1"/>
            </a:gs>
            <a:gs pos="100000">
              <a:schemeClr val="accent2"/>
            </a:gs>
          </a:gsLst>
          <a:lin ang="0" scaled="0"/>
        </a:gra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1 1">
  <p:cSld name="TITLE_2_1_1_2_1_1">
    <p:bg>
      <p:bgPr>
        <a:solidFill>
          <a:srgbClr val="000000"/>
        </a:solidFill>
        <a:effectLst/>
      </p:bgPr>
    </p:bg>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22" name="Google Shape;122;p25"/>
          <p:cNvSpPr/>
          <p:nvPr/>
        </p:nvSpPr>
        <p:spPr>
          <a:xfrm flipH="1">
            <a:off x="387577" y="447740"/>
            <a:ext cx="2219100" cy="876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5"/>
          <p:cNvSpPr/>
          <p:nvPr/>
        </p:nvSpPr>
        <p:spPr>
          <a:xfrm rot="5400000">
            <a:off x="94753" y="740237"/>
            <a:ext cx="672000" cy="87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5"/>
          <p:cNvSpPr/>
          <p:nvPr/>
        </p:nvSpPr>
        <p:spPr>
          <a:xfrm rot="5400000">
            <a:off x="2295575" y="224100"/>
            <a:ext cx="535200" cy="8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6" name="Google Shape;126;p25"/>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7" name="Google Shape;12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low content slide 2">
  <p:cSld name="TITLE_2_1_1_1">
    <p:bg>
      <p:bgPr>
        <a:solidFill>
          <a:srgbClr val="000000"/>
        </a:solidFill>
        <a:effectLst/>
      </p:bgPr>
    </p:bg>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30" name="Google Shape;130;p26"/>
          <p:cNvSpPr/>
          <p:nvPr/>
        </p:nvSpPr>
        <p:spPr>
          <a:xfrm flipH="1">
            <a:off x="387577" y="447740"/>
            <a:ext cx="2219100" cy="876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rot="5400000">
            <a:off x="125050" y="709926"/>
            <a:ext cx="611400" cy="87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33" name="Google Shape;13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uter right">
  <p:cSld name="TITLE_1">
    <p:bg>
      <p:bgPr>
        <a:solidFill>
          <a:srgbClr val="000000"/>
        </a:solid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pic>
        <p:nvPicPr>
          <p:cNvPr id="136" name="Google Shape;136;p27"/>
          <p:cNvPicPr preferRelativeResize="0"/>
          <p:nvPr/>
        </p:nvPicPr>
        <p:blipFill>
          <a:blip r:embed="rId2">
            <a:alphaModFix/>
          </a:blip>
          <a:stretch>
            <a:fillRect/>
          </a:stretch>
        </p:blipFill>
        <p:spPr>
          <a:xfrm>
            <a:off x="2975050" y="456025"/>
            <a:ext cx="8270745" cy="5240901"/>
          </a:xfrm>
          <a:prstGeom prst="rect">
            <a:avLst/>
          </a:prstGeom>
          <a:noFill/>
          <a:ln>
            <a:noFill/>
          </a:ln>
        </p:spPr>
      </p:pic>
      <p:sp>
        <p:nvSpPr>
          <p:cNvPr id="137" name="Google Shape;137;p27"/>
          <p:cNvSpPr txBox="1">
            <a:spLocks noGrp="1"/>
          </p:cNvSpPr>
          <p:nvPr>
            <p:ph type="title"/>
          </p:nvPr>
        </p:nvSpPr>
        <p:spPr>
          <a:xfrm>
            <a:off x="231925" y="431025"/>
            <a:ext cx="35058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38" name="Google Shape;138;p27"/>
          <p:cNvSpPr txBox="1">
            <a:spLocks noGrp="1"/>
          </p:cNvSpPr>
          <p:nvPr>
            <p:ph type="subTitle" idx="1"/>
          </p:nvPr>
        </p:nvSpPr>
        <p:spPr>
          <a:xfrm>
            <a:off x="231925" y="1493100"/>
            <a:ext cx="35058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uter right 1">
  <p:cSld name="TITLE_1_2">
    <p:bg>
      <p:bgPr>
        <a:solidFill>
          <a:srgbClr val="000000"/>
        </a:solid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1" name="Google Shape;141;p28"/>
          <p:cNvSpPr txBox="1">
            <a:spLocks noGrp="1"/>
          </p:cNvSpPr>
          <p:nvPr>
            <p:ph type="title"/>
          </p:nvPr>
        </p:nvSpPr>
        <p:spPr>
          <a:xfrm>
            <a:off x="231925" y="314025"/>
            <a:ext cx="8702700" cy="683400"/>
          </a:xfrm>
          <a:prstGeom prst="rect">
            <a:avLst/>
          </a:prstGeom>
          <a:noFill/>
          <a:ln>
            <a:noFill/>
          </a:ln>
        </p:spPr>
        <p:txBody>
          <a:bodyPr spcFirstLastPara="1" wrap="square" lIns="45700" tIns="45700" rIns="45700" bIns="45700" anchor="b" anchorCtr="0">
            <a:noAutofit/>
          </a:bodyPr>
          <a:lstStyle>
            <a:lvl1pPr lvl="0" rtl="0">
              <a:lnSpc>
                <a:spcPct val="90000"/>
              </a:lnSpc>
              <a:spcBef>
                <a:spcPts val="0"/>
              </a:spcBef>
              <a:spcAft>
                <a:spcPts val="0"/>
              </a:spcAft>
              <a:buClr>
                <a:schemeClr val="lt1"/>
              </a:buClr>
              <a:buSzPts val="2000"/>
              <a:buNone/>
              <a:defRPr sz="2000">
                <a:solidFill>
                  <a:schemeClr val="lt1"/>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pic>
        <p:nvPicPr>
          <p:cNvPr id="142" name="Google Shape;142;p28"/>
          <p:cNvPicPr preferRelativeResize="0"/>
          <p:nvPr/>
        </p:nvPicPr>
        <p:blipFill>
          <a:blip r:embed="rId2">
            <a:alphaModFix/>
          </a:blip>
          <a:stretch>
            <a:fillRect/>
          </a:stretch>
        </p:blipFill>
        <p:spPr>
          <a:xfrm>
            <a:off x="948098" y="937700"/>
            <a:ext cx="7247804" cy="459267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mart phone right 1">
  <p:cSld name="TITLE_1_1">
    <p:bg>
      <p:bgPr>
        <a:solidFill>
          <a:srgbClr val="000000"/>
        </a:solidFill>
        <a:effectLst/>
      </p:bgPr>
    </p:bg>
    <p:spTree>
      <p:nvGrpSpPr>
        <p:cNvPr id="1" name="Shape 143"/>
        <p:cNvGrpSpPr/>
        <p:nvPr/>
      </p:nvGrpSpPr>
      <p:grpSpPr>
        <a:xfrm>
          <a:off x="0" y="0"/>
          <a:ext cx="0" cy="0"/>
          <a:chOff x="0" y="0"/>
          <a:chExt cx="0" cy="0"/>
        </a:xfrm>
      </p:grpSpPr>
      <p:sp>
        <p:nvSpPr>
          <p:cNvPr id="144" name="Google Shape;144;p29"/>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5" name="Google Shape;145;p29"/>
          <p:cNvSpPr txBox="1"/>
          <p:nvPr/>
        </p:nvSpPr>
        <p:spPr>
          <a:xfrm>
            <a:off x="398700" y="403700"/>
            <a:ext cx="3156600" cy="60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Montserrat"/>
                <a:ea typeface="Montserrat"/>
                <a:cs typeface="Montserrat"/>
                <a:sym typeface="Montserrat"/>
              </a:rPr>
              <a:t>Headline content</a:t>
            </a:r>
            <a:endParaRPr sz="1800" b="1">
              <a:solidFill>
                <a:srgbClr val="FFFFFF"/>
              </a:solidFill>
              <a:latin typeface="Montserrat"/>
              <a:ea typeface="Montserrat"/>
              <a:cs typeface="Montserrat"/>
              <a:sym typeface="Montserrat"/>
            </a:endParaRPr>
          </a:p>
        </p:txBody>
      </p:sp>
      <p:sp>
        <p:nvSpPr>
          <p:cNvPr id="146" name="Google Shape;146;p29"/>
          <p:cNvSpPr txBox="1">
            <a:spLocks noGrp="1"/>
          </p:cNvSpPr>
          <p:nvPr>
            <p:ph type="title"/>
          </p:nvPr>
        </p:nvSpPr>
        <p:spPr>
          <a:xfrm>
            <a:off x="231925" y="431025"/>
            <a:ext cx="42447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47" name="Google Shape;147;p29"/>
          <p:cNvSpPr txBox="1">
            <a:spLocks noGrp="1"/>
          </p:cNvSpPr>
          <p:nvPr>
            <p:ph type="subTitle" idx="1"/>
          </p:nvPr>
        </p:nvSpPr>
        <p:spPr>
          <a:xfrm>
            <a:off x="231925" y="1493100"/>
            <a:ext cx="42447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48" name="Google Shape;148;p29"/>
          <p:cNvSpPr/>
          <p:nvPr/>
        </p:nvSpPr>
        <p:spPr>
          <a:xfrm>
            <a:off x="4934325" y="763200"/>
            <a:ext cx="3409800" cy="7104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29"/>
          <p:cNvPicPr preferRelativeResize="0"/>
          <p:nvPr/>
        </p:nvPicPr>
        <p:blipFill>
          <a:blip r:embed="rId2">
            <a:alphaModFix/>
          </a:blip>
          <a:stretch>
            <a:fillRect/>
          </a:stretch>
        </p:blipFill>
        <p:spPr>
          <a:xfrm>
            <a:off x="4800975" y="549550"/>
            <a:ext cx="3676650" cy="74503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2">
  <p:cSld name="TITLE_AND_BODY_1_1">
    <p:bg>
      <p:bgPr>
        <a:gradFill>
          <a:gsLst>
            <a:gs pos="0">
              <a:srgbClr val="25A8E1"/>
            </a:gs>
            <a:gs pos="100000">
              <a:srgbClr val="29378F"/>
            </a:gs>
          </a:gsLst>
          <a:lin ang="2698631" scaled="0"/>
        </a:gradFill>
        <a:effectLst/>
      </p:bgPr>
    </p:bg>
    <p:spTree>
      <p:nvGrpSpPr>
        <p:cNvPr id="1" name="Shape 159"/>
        <p:cNvGrpSpPr/>
        <p:nvPr/>
      </p:nvGrpSpPr>
      <p:grpSpPr>
        <a:xfrm>
          <a:off x="0" y="0"/>
          <a:ext cx="0" cy="0"/>
          <a:chOff x="0" y="0"/>
          <a:chExt cx="0" cy="0"/>
        </a:xfrm>
      </p:grpSpPr>
      <p:grpSp>
        <p:nvGrpSpPr>
          <p:cNvPr id="160" name="Google Shape;160;p31"/>
          <p:cNvGrpSpPr/>
          <p:nvPr/>
        </p:nvGrpSpPr>
        <p:grpSpPr>
          <a:xfrm>
            <a:off x="3500202" y="-104619"/>
            <a:ext cx="5769350" cy="5951747"/>
            <a:chOff x="3458352" y="512656"/>
            <a:chExt cx="5769350" cy="5951747"/>
          </a:xfrm>
        </p:grpSpPr>
        <p:pic>
          <p:nvPicPr>
            <p:cNvPr id="161" name="Google Shape;161;p31"/>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62" name="Google Shape;162;p31"/>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63" name="Google Shape;163;p31"/>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sp>
        <p:nvSpPr>
          <p:cNvPr id="164" name="Google Shape;164;p31"/>
          <p:cNvSpPr/>
          <p:nvPr/>
        </p:nvSpPr>
        <p:spPr>
          <a:xfrm flipH="1">
            <a:off x="504050" y="1576800"/>
            <a:ext cx="7212600" cy="1140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p:nvPr/>
        </p:nvSpPr>
        <p:spPr>
          <a:xfrm rot="5400000">
            <a:off x="122857" y="1957800"/>
            <a:ext cx="8751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1"/>
          <p:cNvSpPr/>
          <p:nvPr/>
        </p:nvSpPr>
        <p:spPr>
          <a:xfrm rot="5400000">
            <a:off x="6811700" y="785700"/>
            <a:ext cx="16968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31"/>
          <p:cNvPicPr preferRelativeResize="0"/>
          <p:nvPr/>
        </p:nvPicPr>
        <p:blipFill>
          <a:blip r:embed="rId3">
            <a:alphaModFix/>
          </a:blip>
          <a:stretch>
            <a:fillRect/>
          </a:stretch>
        </p:blipFill>
        <p:spPr>
          <a:xfrm>
            <a:off x="9305354" y="4458500"/>
            <a:ext cx="1338247" cy="290925"/>
          </a:xfrm>
          <a:prstGeom prst="rect">
            <a:avLst/>
          </a:prstGeom>
          <a:noFill/>
          <a:ln>
            <a:noFill/>
          </a:ln>
        </p:spPr>
      </p:pic>
      <p:sp>
        <p:nvSpPr>
          <p:cNvPr id="168" name="Google Shape;168;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1 1">
  <p:cSld name="TITLE_AND_BODY_1_2">
    <p:bg>
      <p:bgPr>
        <a:solidFill>
          <a:srgbClr val="000000"/>
        </a:solidFill>
        <a:effectLst/>
      </p:bgPr>
    </p:bg>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71" name="Google Shape;171;p32"/>
          <p:cNvGrpSpPr/>
          <p:nvPr/>
        </p:nvGrpSpPr>
        <p:grpSpPr>
          <a:xfrm>
            <a:off x="4870456" y="830752"/>
            <a:ext cx="4589518" cy="4887574"/>
            <a:chOff x="3458352" y="512656"/>
            <a:chExt cx="5769350" cy="5951747"/>
          </a:xfrm>
        </p:grpSpPr>
        <p:pic>
          <p:nvPicPr>
            <p:cNvPr id="172" name="Google Shape;172;p32"/>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73" name="Google Shape;173;p32"/>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74" name="Google Shape;174;p32"/>
          <p:cNvSpPr/>
          <p:nvPr/>
        </p:nvSpPr>
        <p:spPr>
          <a:xfrm flipH="1">
            <a:off x="504050" y="1576800"/>
            <a:ext cx="72126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rot="5400000">
            <a:off x="122857" y="1957800"/>
            <a:ext cx="875100" cy="113100"/>
          </a:xfrm>
          <a:prstGeom prst="rect">
            <a:avLst/>
          </a:prstGeom>
          <a:solidFill>
            <a:srgbClr val="EA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rot="5400000">
            <a:off x="6811700" y="785700"/>
            <a:ext cx="1696800" cy="11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32"/>
          <p:cNvPicPr preferRelativeResize="0"/>
          <p:nvPr/>
        </p:nvPicPr>
        <p:blipFill>
          <a:blip r:embed="rId3">
            <a:alphaModFix/>
          </a:blip>
          <a:stretch>
            <a:fillRect/>
          </a:stretch>
        </p:blipFill>
        <p:spPr>
          <a:xfrm>
            <a:off x="9533954" y="4458500"/>
            <a:ext cx="1338247" cy="2909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1 1 1">
  <p:cSld name="TITLE_AND_BODY_1_2_1">
    <p:bg>
      <p:bgPr>
        <a:solidFill>
          <a:srgbClr val="000000"/>
        </a:solidFill>
        <a:effectLst/>
      </p:bgPr>
    </p:bg>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80" name="Google Shape;180;p33"/>
          <p:cNvGrpSpPr/>
          <p:nvPr/>
        </p:nvGrpSpPr>
        <p:grpSpPr>
          <a:xfrm>
            <a:off x="4870456" y="830752"/>
            <a:ext cx="4589518" cy="4887574"/>
            <a:chOff x="3458352" y="512656"/>
            <a:chExt cx="5769350" cy="5951747"/>
          </a:xfrm>
        </p:grpSpPr>
        <p:pic>
          <p:nvPicPr>
            <p:cNvPr id="181" name="Google Shape;181;p33"/>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82" name="Google Shape;182;p33"/>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83" name="Google Shape;183;p33"/>
          <p:cNvSpPr/>
          <p:nvPr/>
        </p:nvSpPr>
        <p:spPr>
          <a:xfrm flipH="1">
            <a:off x="504050" y="1576800"/>
            <a:ext cx="7212600" cy="1140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rot="5400000">
            <a:off x="122857" y="1957800"/>
            <a:ext cx="875100" cy="113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p:nvPr/>
        </p:nvSpPr>
        <p:spPr>
          <a:xfrm rot="5400000">
            <a:off x="6811700" y="785700"/>
            <a:ext cx="1696800" cy="11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33"/>
          <p:cNvPicPr preferRelativeResize="0"/>
          <p:nvPr/>
        </p:nvPicPr>
        <p:blipFill>
          <a:blip r:embed="rId3">
            <a:alphaModFix/>
          </a:blip>
          <a:stretch>
            <a:fillRect/>
          </a:stretch>
        </p:blipFill>
        <p:spPr>
          <a:xfrm>
            <a:off x="7400354" y="4458500"/>
            <a:ext cx="1338247" cy="290925"/>
          </a:xfrm>
          <a:prstGeom prst="rect">
            <a:avLst/>
          </a:prstGeom>
          <a:noFill/>
          <a:ln>
            <a:noFill/>
          </a:ln>
        </p:spPr>
      </p:pic>
      <p:sp>
        <p:nvSpPr>
          <p:cNvPr id="187" name="Google Shape;187;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de_Callout_Pink">
  <p:cSld name="Side_Callout_Pink">
    <p:spTree>
      <p:nvGrpSpPr>
        <p:cNvPr id="1" name="Shape 188"/>
        <p:cNvGrpSpPr/>
        <p:nvPr/>
      </p:nvGrpSpPr>
      <p:grpSpPr>
        <a:xfrm>
          <a:off x="0" y="0"/>
          <a:ext cx="0" cy="0"/>
          <a:chOff x="0" y="0"/>
          <a:chExt cx="0" cy="0"/>
        </a:xfrm>
      </p:grpSpPr>
      <p:sp>
        <p:nvSpPr>
          <p:cNvPr id="189" name="Google Shape;189;p34"/>
          <p:cNvSpPr/>
          <p:nvPr/>
        </p:nvSpPr>
        <p:spPr>
          <a:xfrm>
            <a:off x="0" y="0"/>
            <a:ext cx="33129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4"/>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191" name="Google Shape;191;p34"/>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192" name="Google Shape;192;p34"/>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93" name="Google Shape;193;p34"/>
          <p:cNvSpPr/>
          <p:nvPr/>
        </p:nvSpPr>
        <p:spPr>
          <a:xfrm rot="5400000">
            <a:off x="32925" y="223650"/>
            <a:ext cx="560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4"/>
          <p:cNvSpPr/>
          <p:nvPr/>
        </p:nvSpPr>
        <p:spPr>
          <a:xfrm rot="5400000">
            <a:off x="8385700" y="630050"/>
            <a:ext cx="455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4"/>
          <p:cNvSpPr/>
          <p:nvPr/>
        </p:nvSpPr>
        <p:spPr>
          <a:xfrm>
            <a:off x="256515" y="458742"/>
            <a:ext cx="841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4"/>
          <p:cNvSpPr/>
          <p:nvPr/>
        </p:nvSpPr>
        <p:spPr>
          <a:xfrm>
            <a:off x="8620499" y="801350"/>
            <a:ext cx="52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ide_Callout_Pink 1">
  <p:cSld name="Side_Callout_Pink_1">
    <p:spTree>
      <p:nvGrpSpPr>
        <p:cNvPr id="1" name="Shape 198"/>
        <p:cNvGrpSpPr/>
        <p:nvPr/>
      </p:nvGrpSpPr>
      <p:grpSpPr>
        <a:xfrm>
          <a:off x="0" y="0"/>
          <a:ext cx="0" cy="0"/>
          <a:chOff x="0" y="0"/>
          <a:chExt cx="0" cy="0"/>
        </a:xfrm>
      </p:grpSpPr>
      <p:sp>
        <p:nvSpPr>
          <p:cNvPr id="199" name="Google Shape;199;p35"/>
          <p:cNvSpPr/>
          <p:nvPr/>
        </p:nvSpPr>
        <p:spPr>
          <a:xfrm>
            <a:off x="0" y="0"/>
            <a:ext cx="3312900" cy="51435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201" name="Google Shape;201;p35"/>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202" name="Google Shape;202;p35"/>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3" name="Google Shape;203;p35"/>
          <p:cNvSpPr/>
          <p:nvPr/>
        </p:nvSpPr>
        <p:spPr>
          <a:xfrm rot="5400000">
            <a:off x="32925" y="223650"/>
            <a:ext cx="5604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rot="5400000">
            <a:off x="8385700" y="630050"/>
            <a:ext cx="4557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256515" y="458742"/>
            <a:ext cx="841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8620499" y="801350"/>
            <a:ext cx="52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low Gradient">
  <p:cSld name="TITLE_AND_BODY_5">
    <p:bg>
      <p:bgPr>
        <a:gradFill>
          <a:gsLst>
            <a:gs pos="0">
              <a:srgbClr val="25A8E1"/>
            </a:gs>
            <a:gs pos="100000">
              <a:srgbClr val="29378F"/>
            </a:gs>
          </a:gsLst>
          <a:lin ang="2698631" scaled="0"/>
        </a:gradFill>
        <a:effectLst/>
      </p:bgPr>
    </p:bg>
    <p:spTree>
      <p:nvGrpSpPr>
        <p:cNvPr id="1" name="Shape 55"/>
        <p:cNvGrpSpPr/>
        <p:nvPr/>
      </p:nvGrpSpPr>
      <p:grpSpPr>
        <a:xfrm>
          <a:off x="0" y="0"/>
          <a:ext cx="0" cy="0"/>
          <a:chOff x="0" y="0"/>
          <a:chExt cx="0" cy="0"/>
        </a:xfrm>
      </p:grpSpPr>
      <p:sp>
        <p:nvSpPr>
          <p:cNvPr id="56" name="Google Shape;5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AND_BODY_3">
  <p:cSld name="TITLE_AND_BODY_3">
    <p:spTree>
      <p:nvGrpSpPr>
        <p:cNvPr id="1" name="Shape 208"/>
        <p:cNvGrpSpPr/>
        <p:nvPr/>
      </p:nvGrpSpPr>
      <p:grpSpPr>
        <a:xfrm>
          <a:off x="0" y="0"/>
          <a:ext cx="0" cy="0"/>
          <a:chOff x="0" y="0"/>
          <a:chExt cx="0" cy="0"/>
        </a:xfrm>
      </p:grpSpPr>
      <p:pic>
        <p:nvPicPr>
          <p:cNvPr id="209" name="Google Shape;209;p36"/>
          <p:cNvPicPr preferRelativeResize="0"/>
          <p:nvPr/>
        </p:nvPicPr>
        <p:blipFill>
          <a:blip r:embed="rId2">
            <a:alphaModFix/>
          </a:blip>
          <a:stretch>
            <a:fillRect/>
          </a:stretch>
        </p:blipFill>
        <p:spPr>
          <a:xfrm>
            <a:off x="0" y="-500"/>
            <a:ext cx="9143995" cy="5144492"/>
          </a:xfrm>
          <a:prstGeom prst="rect">
            <a:avLst/>
          </a:prstGeom>
          <a:noFill/>
          <a:ln>
            <a:noFill/>
          </a:ln>
        </p:spPr>
      </p:pic>
      <p:pic>
        <p:nvPicPr>
          <p:cNvPr id="210" name="Google Shape;210;p36"/>
          <p:cNvPicPr preferRelativeResize="0"/>
          <p:nvPr/>
        </p:nvPicPr>
        <p:blipFill>
          <a:blip r:embed="rId3">
            <a:alphaModFix amt="64000"/>
          </a:blip>
          <a:stretch>
            <a:fillRect/>
          </a:stretch>
        </p:blipFill>
        <p:spPr>
          <a:xfrm>
            <a:off x="2887524" y="1440500"/>
            <a:ext cx="7480522" cy="3703001"/>
          </a:xfrm>
          <a:prstGeom prst="rect">
            <a:avLst/>
          </a:prstGeom>
          <a:noFill/>
          <a:ln>
            <a:noFill/>
          </a:ln>
        </p:spPr>
      </p:pic>
      <p:pic>
        <p:nvPicPr>
          <p:cNvPr id="211" name="Google Shape;211;p36"/>
          <p:cNvPicPr preferRelativeResize="0"/>
          <p:nvPr/>
        </p:nvPicPr>
        <p:blipFill>
          <a:blip r:embed="rId4">
            <a:alphaModFix amt="29000"/>
          </a:blip>
          <a:stretch>
            <a:fillRect/>
          </a:stretch>
        </p:blipFill>
        <p:spPr>
          <a:xfrm>
            <a:off x="590499" y="915528"/>
            <a:ext cx="690676" cy="524975"/>
          </a:xfrm>
          <a:prstGeom prst="rect">
            <a:avLst/>
          </a:prstGeom>
          <a:noFill/>
          <a:ln>
            <a:noFill/>
          </a:ln>
        </p:spPr>
      </p:pic>
      <p:sp>
        <p:nvSpPr>
          <p:cNvPr id="212" name="Google Shape;212;p36"/>
          <p:cNvSpPr/>
          <p:nvPr/>
        </p:nvSpPr>
        <p:spPr>
          <a:xfrm flipH="1">
            <a:off x="368300" y="658850"/>
            <a:ext cx="4053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p:nvPr/>
        </p:nvSpPr>
        <p:spPr>
          <a:xfrm rot="5400000">
            <a:off x="-51675" y="1064275"/>
            <a:ext cx="923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6"/>
          <p:cNvSpPr/>
          <p:nvPr/>
        </p:nvSpPr>
        <p:spPr>
          <a:xfrm rot="5400000">
            <a:off x="3973100" y="324650"/>
            <a:ext cx="7833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6"/>
          <p:cNvSpPr txBox="1">
            <a:spLocks noGrp="1"/>
          </p:cNvSpPr>
          <p:nvPr>
            <p:ph type="title"/>
          </p:nvPr>
        </p:nvSpPr>
        <p:spPr>
          <a:xfrm>
            <a:off x="724525" y="1134375"/>
            <a:ext cx="7378800" cy="3299100"/>
          </a:xfrm>
          <a:prstGeom prst="rect">
            <a:avLst/>
          </a:prstGeom>
          <a:noFill/>
          <a:ln>
            <a:noFill/>
          </a:ln>
        </p:spPr>
        <p:txBody>
          <a:bodyPr spcFirstLastPara="1" wrap="square" lIns="45700" tIns="45700" rIns="45700" bIns="45700" anchor="t" anchorCtr="0">
            <a:noAutofit/>
          </a:bodyPr>
          <a:lstStyle>
            <a:lvl1pPr lvl="0" algn="l" rtl="0">
              <a:lnSpc>
                <a:spcPct val="90000"/>
              </a:lnSpc>
              <a:spcBef>
                <a:spcPts val="0"/>
              </a:spcBef>
              <a:spcAft>
                <a:spcPts val="0"/>
              </a:spcAft>
              <a:buClr>
                <a:schemeClr val="lt1"/>
              </a:buClr>
              <a:buSzPts val="3000"/>
              <a:buNone/>
              <a:defRPr sz="3000">
                <a:solidFill>
                  <a:schemeClr val="lt1"/>
                </a:solidFill>
              </a:defRPr>
            </a:lvl1pPr>
            <a:lvl2pPr lvl="1" algn="l" rtl="0">
              <a:spcBef>
                <a:spcPts val="0"/>
              </a:spcBef>
              <a:spcAft>
                <a:spcPts val="0"/>
              </a:spcAft>
              <a:buSzPts val="3400"/>
              <a:buNone/>
              <a:defRPr sz="3400"/>
            </a:lvl2pPr>
            <a:lvl3pPr lvl="2" algn="l" rtl="0">
              <a:spcBef>
                <a:spcPts val="0"/>
              </a:spcBef>
              <a:spcAft>
                <a:spcPts val="0"/>
              </a:spcAft>
              <a:buSzPts val="3400"/>
              <a:buNone/>
              <a:defRPr sz="3400"/>
            </a:lvl3pPr>
            <a:lvl4pPr lvl="3" algn="l" rtl="0">
              <a:spcBef>
                <a:spcPts val="0"/>
              </a:spcBef>
              <a:spcAft>
                <a:spcPts val="0"/>
              </a:spcAft>
              <a:buSzPts val="3400"/>
              <a:buNone/>
              <a:defRPr sz="3400"/>
            </a:lvl4pPr>
            <a:lvl5pPr lvl="4" algn="l" rtl="0">
              <a:spcBef>
                <a:spcPts val="0"/>
              </a:spcBef>
              <a:spcAft>
                <a:spcPts val="0"/>
              </a:spcAft>
              <a:buSzPts val="3400"/>
              <a:buNone/>
              <a:defRPr sz="3400"/>
            </a:lvl5pPr>
            <a:lvl6pPr lvl="5" algn="l" rtl="0">
              <a:spcBef>
                <a:spcPts val="0"/>
              </a:spcBef>
              <a:spcAft>
                <a:spcPts val="0"/>
              </a:spcAft>
              <a:buSzPts val="3400"/>
              <a:buNone/>
              <a:defRPr sz="3400"/>
            </a:lvl6pPr>
            <a:lvl7pPr lvl="6" algn="l" rtl="0">
              <a:spcBef>
                <a:spcPts val="0"/>
              </a:spcBef>
              <a:spcAft>
                <a:spcPts val="0"/>
              </a:spcAft>
              <a:buSzPts val="3400"/>
              <a:buNone/>
              <a:defRPr sz="3400"/>
            </a:lvl7pPr>
            <a:lvl8pPr lvl="7" algn="l" rtl="0">
              <a:spcBef>
                <a:spcPts val="0"/>
              </a:spcBef>
              <a:spcAft>
                <a:spcPts val="0"/>
              </a:spcAft>
              <a:buSzPts val="3400"/>
              <a:buNone/>
              <a:defRPr sz="3400"/>
            </a:lvl8pPr>
            <a:lvl9pPr lvl="8" algn="l" rtl="0">
              <a:spcBef>
                <a:spcPts val="0"/>
              </a:spcBef>
              <a:spcAft>
                <a:spcPts val="0"/>
              </a:spcAft>
              <a:buSzPts val="3400"/>
              <a:buNone/>
              <a:defRPr sz="3400"/>
            </a:lvl9pPr>
          </a:lstStyle>
          <a:p>
            <a:endParaRPr/>
          </a:p>
        </p:txBody>
      </p:sp>
      <p:sp>
        <p:nvSpPr>
          <p:cNvPr id="216" name="Google Shape;21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AND_BODY_4">
  <p:cSld name="TITLE_AND_BODY_4">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445025"/>
            <a:ext cx="8520600" cy="572700"/>
          </a:xfrm>
          <a:prstGeom prst="rect">
            <a:avLst/>
          </a:prstGeom>
        </p:spPr>
        <p:txBody>
          <a:bodyPr spcFirstLastPara="1" wrap="square" lIns="91400" tIns="91400" rIns="91400" bIns="91400" anchor="b" anchorCtr="0">
            <a:noAutofit/>
          </a:bodyPr>
          <a:lstStyle>
            <a:lvl1pPr lvl="0" rtl="0">
              <a:spcBef>
                <a:spcPts val="0"/>
              </a:spcBef>
              <a:spcAft>
                <a:spcPts val="0"/>
              </a:spcAft>
              <a:buSzPts val="3000"/>
              <a:buNone/>
              <a:defRPr sz="3000"/>
            </a:lvl1pPr>
            <a:lvl2pPr lvl="1" rtl="0">
              <a:spcBef>
                <a:spcPts val="0"/>
              </a:spcBef>
              <a:spcAft>
                <a:spcPts val="0"/>
              </a:spcAft>
              <a:buSzPts val="5100"/>
              <a:buNone/>
              <a:defRPr/>
            </a:lvl2pPr>
            <a:lvl3pPr lvl="2" rtl="0">
              <a:spcBef>
                <a:spcPts val="0"/>
              </a:spcBef>
              <a:spcAft>
                <a:spcPts val="0"/>
              </a:spcAft>
              <a:buSzPts val="5100"/>
              <a:buNone/>
              <a:defRPr/>
            </a:lvl3pPr>
            <a:lvl4pPr lvl="3" rtl="0">
              <a:spcBef>
                <a:spcPts val="0"/>
              </a:spcBef>
              <a:spcAft>
                <a:spcPts val="0"/>
              </a:spcAft>
              <a:buSzPts val="5100"/>
              <a:buNone/>
              <a:defRPr/>
            </a:lvl4pPr>
            <a:lvl5pPr lvl="4" rtl="0">
              <a:spcBef>
                <a:spcPts val="0"/>
              </a:spcBef>
              <a:spcAft>
                <a:spcPts val="0"/>
              </a:spcAft>
              <a:buSzPts val="5100"/>
              <a:buNone/>
              <a:defRPr/>
            </a:lvl5pPr>
            <a:lvl6pPr lvl="5" rtl="0">
              <a:spcBef>
                <a:spcPts val="0"/>
              </a:spcBef>
              <a:spcAft>
                <a:spcPts val="0"/>
              </a:spcAft>
              <a:buSzPts val="5100"/>
              <a:buNone/>
              <a:defRPr/>
            </a:lvl6pPr>
            <a:lvl7pPr lvl="6" rtl="0">
              <a:spcBef>
                <a:spcPts val="0"/>
              </a:spcBef>
              <a:spcAft>
                <a:spcPts val="0"/>
              </a:spcAft>
              <a:buSzPts val="5100"/>
              <a:buNone/>
              <a:defRPr/>
            </a:lvl7pPr>
            <a:lvl8pPr lvl="7" rtl="0">
              <a:spcBef>
                <a:spcPts val="0"/>
              </a:spcBef>
              <a:spcAft>
                <a:spcPts val="0"/>
              </a:spcAft>
              <a:buSzPts val="5100"/>
              <a:buNone/>
              <a:defRPr/>
            </a:lvl8pPr>
            <a:lvl9pPr lvl="8" rtl="0">
              <a:spcBef>
                <a:spcPts val="0"/>
              </a:spcBef>
              <a:spcAft>
                <a:spcPts val="0"/>
              </a:spcAft>
              <a:buSzPts val="5100"/>
              <a:buNone/>
              <a:defRPr/>
            </a:lvl9pPr>
          </a:lstStyle>
          <a:p>
            <a:endParaRPr/>
          </a:p>
        </p:txBody>
      </p:sp>
      <p:sp>
        <p:nvSpPr>
          <p:cNvPr id="219" name="Google Shape;219;p37"/>
          <p:cNvSpPr txBox="1">
            <a:spLocks noGrp="1"/>
          </p:cNvSpPr>
          <p:nvPr>
            <p:ph type="body" idx="1"/>
          </p:nvPr>
        </p:nvSpPr>
        <p:spPr>
          <a:xfrm>
            <a:off x="311700" y="1152475"/>
            <a:ext cx="8520600" cy="3416400"/>
          </a:xfrm>
          <a:prstGeom prst="rect">
            <a:avLst/>
          </a:prstGeom>
        </p:spPr>
        <p:txBody>
          <a:bodyPr spcFirstLastPara="1" wrap="square" lIns="91400" tIns="91400" rIns="91400" bIns="91400" anchor="t" anchorCtr="0">
            <a:noAutofit/>
          </a:bodyPr>
          <a:lstStyle>
            <a:lvl1pPr marL="457200" lvl="0" indent="-228600" rtl="0">
              <a:spcBef>
                <a:spcPts val="0"/>
              </a:spcBef>
              <a:spcAft>
                <a:spcPts val="0"/>
              </a:spcAft>
              <a:buSzPts val="1500"/>
              <a:buNone/>
              <a:defRPr sz="1500"/>
            </a:lvl1pPr>
            <a:lvl2pPr marL="914400" lvl="1" indent="-228600" rtl="0">
              <a:spcBef>
                <a:spcPts val="0"/>
              </a:spcBef>
              <a:spcAft>
                <a:spcPts val="0"/>
              </a:spcAft>
              <a:buSzPts val="1500"/>
              <a:buNone/>
              <a:defRPr sz="1500"/>
            </a:lvl2pPr>
            <a:lvl3pPr marL="1371600" lvl="2" indent="-228600" rtl="0">
              <a:spcBef>
                <a:spcPts val="0"/>
              </a:spcBef>
              <a:spcAft>
                <a:spcPts val="0"/>
              </a:spcAft>
              <a:buSzPts val="1500"/>
              <a:buNone/>
              <a:defRPr sz="1500"/>
            </a:lvl3pPr>
            <a:lvl4pPr marL="1828800" lvl="3" indent="-228600" rtl="0">
              <a:spcBef>
                <a:spcPts val="0"/>
              </a:spcBef>
              <a:spcAft>
                <a:spcPts val="0"/>
              </a:spcAft>
              <a:buSzPts val="1500"/>
              <a:buNone/>
              <a:defRPr sz="1500"/>
            </a:lvl4pPr>
            <a:lvl5pPr marL="2286000" lvl="4" indent="-228600" rtl="0">
              <a:spcBef>
                <a:spcPts val="0"/>
              </a:spcBef>
              <a:spcAft>
                <a:spcPts val="0"/>
              </a:spcAft>
              <a:buSzPts val="1500"/>
              <a:buNone/>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20" name="Google Shape;22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_White">
  <p:cSld name="Blank_White">
    <p:spTree>
      <p:nvGrpSpPr>
        <p:cNvPr id="1" name="Shape 221"/>
        <p:cNvGrpSpPr/>
        <p:nvPr/>
      </p:nvGrpSpPr>
      <p:grpSpPr>
        <a:xfrm>
          <a:off x="0" y="0"/>
          <a:ext cx="0" cy="0"/>
          <a:chOff x="0" y="0"/>
          <a:chExt cx="0" cy="0"/>
        </a:xfrm>
      </p:grpSpPr>
      <p:sp>
        <p:nvSpPr>
          <p:cNvPr id="222" name="Google Shape;222;p38"/>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_Black">
  <p:cSld name="Blank_Black">
    <p:spTree>
      <p:nvGrpSpPr>
        <p:cNvPr id="1" name="Shape 223"/>
        <p:cNvGrpSpPr/>
        <p:nvPr/>
      </p:nvGrpSpPr>
      <p:grpSpPr>
        <a:xfrm>
          <a:off x="0" y="0"/>
          <a:ext cx="0" cy="0"/>
          <a:chOff x="0" y="0"/>
          <a:chExt cx="0" cy="0"/>
        </a:xfrm>
      </p:grpSpPr>
      <p:sp>
        <p:nvSpPr>
          <p:cNvPr id="224" name="Google Shape;224;p39"/>
          <p:cNvSpPr/>
          <p:nvPr/>
        </p:nvSpPr>
        <p:spPr>
          <a:xfrm>
            <a:off x="-10913" y="-35844"/>
            <a:ext cx="9165900" cy="5215200"/>
          </a:xfrm>
          <a:prstGeom prst="rect">
            <a:avLst/>
          </a:prstGeom>
          <a:solidFill>
            <a:schemeClr val="dk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5" name="Google Shape;225;p39"/>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4373" y="243000"/>
            <a:ext cx="8424000"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621000" y="1134000"/>
            <a:ext cx="7884000" cy="3510000"/>
          </a:xfrm>
          <a:prstGeom prst="rect">
            <a:avLst/>
          </a:prstGeom>
          <a:noFill/>
          <a:ln>
            <a:noFill/>
          </a:ln>
        </p:spPr>
        <p:txBody>
          <a:bodyPr spcFirstLastPara="1" wrap="square" lIns="90000" tIns="46800" rIns="91425" bIns="45700" anchor="t" anchorCtr="0">
            <a:noAutofit/>
          </a:bodyPr>
          <a:lstStyle>
            <a:lvl1pPr marL="342900" lvl="0" indent="-285750" algn="l">
              <a:lnSpc>
                <a:spcPct val="90000"/>
              </a:lnSpc>
              <a:spcBef>
                <a:spcPts val="750"/>
              </a:spcBef>
              <a:spcAft>
                <a:spcPts val="0"/>
              </a:spcAft>
              <a:buClr>
                <a:srgbClr val="3F3F3F"/>
              </a:buClr>
              <a:buSzPts val="2400"/>
              <a:buFont typeface="Helvetica Neue Light"/>
              <a:buChar char="•"/>
              <a:defRPr sz="1800"/>
            </a:lvl1pPr>
            <a:lvl2pPr marL="685800" lvl="1" indent="-276225" algn="l">
              <a:lnSpc>
                <a:spcPct val="90000"/>
              </a:lnSpc>
              <a:spcBef>
                <a:spcPts val="375"/>
              </a:spcBef>
              <a:spcAft>
                <a:spcPts val="0"/>
              </a:spcAft>
              <a:buClr>
                <a:srgbClr val="3F3F3F"/>
              </a:buClr>
              <a:buSzPts val="2200"/>
              <a:buFont typeface="Helvetica Neue Light"/>
              <a:buChar char="•"/>
              <a:defRPr sz="1650"/>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3" name="Google Shape;23;p4"/>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47846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14653" y="243000"/>
            <a:ext cx="8424000" cy="680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3200"/>
              <a:buFont typeface="Helvetica Neue Light"/>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621000" y="1146230"/>
            <a:ext cx="7884000" cy="3510000"/>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888888"/>
              </a:buClr>
              <a:buSzPts val="1800"/>
              <a:buFont typeface="Helvetica Neue Light"/>
              <a:buNone/>
              <a:defRPr sz="1350">
                <a:solidFill>
                  <a:srgbClr val="888888"/>
                </a:solidFill>
              </a:defRPr>
            </a:lvl1pPr>
            <a:lvl2pPr marL="685800" lvl="1" indent="-171450" algn="l">
              <a:lnSpc>
                <a:spcPct val="90000"/>
              </a:lnSpc>
              <a:spcBef>
                <a:spcPts val="375"/>
              </a:spcBef>
              <a:spcAft>
                <a:spcPts val="0"/>
              </a:spcAft>
              <a:buClr>
                <a:srgbClr val="888888"/>
              </a:buClr>
              <a:buSzPts val="2000"/>
              <a:buFont typeface="Helvetica Neue Light"/>
              <a:buNone/>
              <a:defRPr sz="1500">
                <a:solidFill>
                  <a:srgbClr val="888888"/>
                </a:solidFill>
              </a:defRPr>
            </a:lvl2pPr>
            <a:lvl3pPr marL="1028700" lvl="2" indent="-171450" algn="l">
              <a:lnSpc>
                <a:spcPct val="90000"/>
              </a:lnSpc>
              <a:spcBef>
                <a:spcPts val="375"/>
              </a:spcBef>
              <a:spcAft>
                <a:spcPts val="0"/>
              </a:spcAft>
              <a:buClr>
                <a:srgbClr val="888888"/>
              </a:buClr>
              <a:buSzPts val="1800"/>
              <a:buFont typeface="Helvetica Neue Light"/>
              <a:buNone/>
              <a:defRPr sz="1350">
                <a:solidFill>
                  <a:srgbClr val="888888"/>
                </a:solidFill>
              </a:defRPr>
            </a:lvl3pPr>
            <a:lvl4pPr marL="1371600" lvl="3" indent="-171450" algn="l">
              <a:lnSpc>
                <a:spcPct val="90000"/>
              </a:lnSpc>
              <a:spcBef>
                <a:spcPts val="375"/>
              </a:spcBef>
              <a:spcAft>
                <a:spcPts val="0"/>
              </a:spcAft>
              <a:buClr>
                <a:srgbClr val="888888"/>
              </a:buClr>
              <a:buSzPts val="1600"/>
              <a:buFont typeface="Helvetica Neue Light"/>
              <a:buNone/>
              <a:defRPr sz="1200">
                <a:solidFill>
                  <a:srgbClr val="888888"/>
                </a:solidFill>
              </a:defRPr>
            </a:lvl4pPr>
            <a:lvl5pPr marL="1714500" lvl="4" indent="-171450" algn="l">
              <a:lnSpc>
                <a:spcPct val="90000"/>
              </a:lnSpc>
              <a:spcBef>
                <a:spcPts val="375"/>
              </a:spcBef>
              <a:spcAft>
                <a:spcPts val="0"/>
              </a:spcAft>
              <a:buClr>
                <a:srgbClr val="888888"/>
              </a:buClr>
              <a:buSzPts val="1600"/>
              <a:buFont typeface="Helvetica Neue Light"/>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0" name="Google Shape;30;p6"/>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060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ew section">
  <p:cSld name="new sectio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21906" y="289234"/>
            <a:ext cx="6598259"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1479948" y="3567113"/>
            <a:ext cx="3092053" cy="1002506"/>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3F3F3F"/>
              </a:buClr>
              <a:buSzPts val="2400"/>
              <a:buFont typeface="Helvetica Neue Light"/>
              <a:buNone/>
              <a:defRPr/>
            </a:lvl1pPr>
            <a:lvl2pPr marL="685800" lvl="1" indent="-257175" algn="l">
              <a:lnSpc>
                <a:spcPct val="90000"/>
              </a:lnSpc>
              <a:spcBef>
                <a:spcPts val="375"/>
              </a:spcBef>
              <a:spcAft>
                <a:spcPts val="0"/>
              </a:spcAft>
              <a:buClr>
                <a:srgbClr val="3F3F3F"/>
              </a:buClr>
              <a:buSzPts val="1800"/>
              <a:buChar char="•"/>
              <a:defRPr/>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2537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013694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472500" y="467100"/>
            <a:ext cx="81999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339985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 column 2 1">
  <p:cSld name="3 column 2 1">
    <p:bg>
      <p:bgPr>
        <a:solidFill>
          <a:schemeClr val="lt1"/>
        </a:solidFill>
        <a:effectLst/>
      </p:bgPr>
    </p:bg>
    <p:spTree>
      <p:nvGrpSpPr>
        <p:cNvPr id="1" name="Shape 18"/>
        <p:cNvGrpSpPr/>
        <p:nvPr/>
      </p:nvGrpSpPr>
      <p:grpSpPr>
        <a:xfrm>
          <a:off x="0" y="0"/>
          <a:ext cx="0" cy="0"/>
          <a:chOff x="0" y="0"/>
          <a:chExt cx="0" cy="0"/>
        </a:xfrm>
      </p:grpSpPr>
      <p:sp>
        <p:nvSpPr>
          <p:cNvPr id="19" name="Google Shape;19;p25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2000"/>
              <a:buNone/>
              <a:defRPr sz="2000">
                <a:solidFill>
                  <a:schemeClr val="dk1"/>
                </a:solidFill>
              </a:defRPr>
            </a:lvl1pPr>
            <a:lvl2pPr lvl="1" algn="l">
              <a:lnSpc>
                <a:spcPct val="100000"/>
              </a:lnSpc>
              <a:spcBef>
                <a:spcPts val="0"/>
              </a:spcBef>
              <a:spcAft>
                <a:spcPts val="0"/>
              </a:spcAft>
              <a:buClr>
                <a:schemeClr val="dk1"/>
              </a:buClr>
              <a:buSzPts val="2400"/>
              <a:buNone/>
              <a:defRPr sz="2400">
                <a:solidFill>
                  <a:schemeClr val="dk1"/>
                </a:solidFill>
              </a:defRPr>
            </a:lvl2pPr>
            <a:lvl3pPr lvl="2" algn="l">
              <a:lnSpc>
                <a:spcPct val="100000"/>
              </a:lnSpc>
              <a:spcBef>
                <a:spcPts val="0"/>
              </a:spcBef>
              <a:spcAft>
                <a:spcPts val="0"/>
              </a:spcAft>
              <a:buClr>
                <a:schemeClr val="dk1"/>
              </a:buClr>
              <a:buSzPts val="2400"/>
              <a:buNone/>
              <a:defRPr sz="2400">
                <a:solidFill>
                  <a:schemeClr val="dk1"/>
                </a:solidFill>
              </a:defRPr>
            </a:lvl3pPr>
            <a:lvl4pPr lvl="3" algn="l">
              <a:lnSpc>
                <a:spcPct val="100000"/>
              </a:lnSpc>
              <a:spcBef>
                <a:spcPts val="0"/>
              </a:spcBef>
              <a:spcAft>
                <a:spcPts val="0"/>
              </a:spcAft>
              <a:buClr>
                <a:schemeClr val="dk1"/>
              </a:buClr>
              <a:buSzPts val="2400"/>
              <a:buNone/>
              <a:defRPr sz="2400">
                <a:solidFill>
                  <a:schemeClr val="dk1"/>
                </a:solidFill>
              </a:defRPr>
            </a:lvl4pPr>
            <a:lvl5pPr lvl="4" algn="l">
              <a:lnSpc>
                <a:spcPct val="100000"/>
              </a:lnSpc>
              <a:spcBef>
                <a:spcPts val="0"/>
              </a:spcBef>
              <a:spcAft>
                <a:spcPts val="0"/>
              </a:spcAft>
              <a:buClr>
                <a:schemeClr val="dk1"/>
              </a:buClr>
              <a:buSzPts val="2400"/>
              <a:buNone/>
              <a:defRPr sz="2400">
                <a:solidFill>
                  <a:schemeClr val="dk1"/>
                </a:solidFill>
              </a:defRPr>
            </a:lvl5pPr>
            <a:lvl6pPr lvl="5" algn="l">
              <a:lnSpc>
                <a:spcPct val="100000"/>
              </a:lnSpc>
              <a:spcBef>
                <a:spcPts val="0"/>
              </a:spcBef>
              <a:spcAft>
                <a:spcPts val="0"/>
              </a:spcAft>
              <a:buClr>
                <a:schemeClr val="dk1"/>
              </a:buClr>
              <a:buSzPts val="2400"/>
              <a:buNone/>
              <a:defRPr sz="2400">
                <a:solidFill>
                  <a:schemeClr val="dk1"/>
                </a:solidFill>
              </a:defRPr>
            </a:lvl6pPr>
            <a:lvl7pPr lvl="6" algn="l">
              <a:lnSpc>
                <a:spcPct val="100000"/>
              </a:lnSpc>
              <a:spcBef>
                <a:spcPts val="0"/>
              </a:spcBef>
              <a:spcAft>
                <a:spcPts val="0"/>
              </a:spcAft>
              <a:buClr>
                <a:schemeClr val="dk1"/>
              </a:buClr>
              <a:buSzPts val="2400"/>
              <a:buNone/>
              <a:defRPr sz="2400">
                <a:solidFill>
                  <a:schemeClr val="dk1"/>
                </a:solidFill>
              </a:defRPr>
            </a:lvl7pPr>
            <a:lvl8pPr lvl="7" algn="l">
              <a:lnSpc>
                <a:spcPct val="100000"/>
              </a:lnSpc>
              <a:spcBef>
                <a:spcPts val="0"/>
              </a:spcBef>
              <a:spcAft>
                <a:spcPts val="0"/>
              </a:spcAft>
              <a:buClr>
                <a:schemeClr val="dk1"/>
              </a:buClr>
              <a:buSzPts val="2400"/>
              <a:buNone/>
              <a:defRPr sz="2400">
                <a:solidFill>
                  <a:schemeClr val="dk1"/>
                </a:solidFill>
              </a:defRPr>
            </a:lvl8pPr>
            <a:lvl9pPr lvl="8" algn="l">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20" name="Google Shape;20;p257"/>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57"/>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57"/>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57"/>
          <p:cNvSpPr txBox="1">
            <a:spLocks noGrp="1"/>
          </p:cNvSpPr>
          <p:nvPr>
            <p:ph type="body" idx="1"/>
          </p:nvPr>
        </p:nvSpPr>
        <p:spPr>
          <a:xfrm>
            <a:off x="613700" y="1152475"/>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Clr>
                <a:schemeClr val="dk1"/>
              </a:buClr>
              <a:buSzPts val="1500"/>
              <a:buNone/>
              <a:defRPr sz="1500">
                <a:solidFill>
                  <a:schemeClr val="dk1"/>
                </a:solidFill>
              </a:defRPr>
            </a:lvl1pPr>
            <a:lvl2pPr marL="914400" lvl="1" indent="-228600" algn="l">
              <a:lnSpc>
                <a:spcPct val="100000"/>
              </a:lnSpc>
              <a:spcBef>
                <a:spcPts val="0"/>
              </a:spcBef>
              <a:spcAft>
                <a:spcPts val="0"/>
              </a:spcAft>
              <a:buClr>
                <a:schemeClr val="dk1"/>
              </a:buClr>
              <a:buSzPts val="1500"/>
              <a:buNone/>
              <a:defRPr sz="1500">
                <a:solidFill>
                  <a:schemeClr val="dk1"/>
                </a:solidFill>
              </a:defRPr>
            </a:lvl2pPr>
            <a:lvl3pPr marL="1371600" lvl="2" indent="-228600" algn="l">
              <a:lnSpc>
                <a:spcPct val="100000"/>
              </a:lnSpc>
              <a:spcBef>
                <a:spcPts val="0"/>
              </a:spcBef>
              <a:spcAft>
                <a:spcPts val="0"/>
              </a:spcAft>
              <a:buClr>
                <a:schemeClr val="dk1"/>
              </a:buClr>
              <a:buSzPts val="1500"/>
              <a:buNone/>
              <a:defRPr sz="1500">
                <a:solidFill>
                  <a:schemeClr val="dk1"/>
                </a:solidFill>
              </a:defRPr>
            </a:lvl3pPr>
            <a:lvl4pPr marL="1828800" lvl="3" indent="-228600" algn="l">
              <a:lnSpc>
                <a:spcPct val="100000"/>
              </a:lnSpc>
              <a:spcBef>
                <a:spcPts val="0"/>
              </a:spcBef>
              <a:spcAft>
                <a:spcPts val="0"/>
              </a:spcAft>
              <a:buClr>
                <a:schemeClr val="dk1"/>
              </a:buClr>
              <a:buSzPts val="1500"/>
              <a:buNone/>
              <a:defRPr sz="1500">
                <a:solidFill>
                  <a:schemeClr val="dk1"/>
                </a:solidFill>
              </a:defRPr>
            </a:lvl4pPr>
            <a:lvl5pPr marL="2286000" lvl="4" indent="-228600" algn="l">
              <a:lnSpc>
                <a:spcPct val="100000"/>
              </a:lnSpc>
              <a:spcBef>
                <a:spcPts val="0"/>
              </a:spcBef>
              <a:spcAft>
                <a:spcPts val="0"/>
              </a:spcAft>
              <a:buClr>
                <a:schemeClr val="dk1"/>
              </a:buClr>
              <a:buSzPts val="1500"/>
              <a:buNone/>
              <a:defRPr sz="1500">
                <a:solidFill>
                  <a:schemeClr val="dk1"/>
                </a:solidFill>
              </a:defRPr>
            </a:lvl5pPr>
            <a:lvl6pPr marL="2743200" lvl="5" indent="-323850" algn="l">
              <a:lnSpc>
                <a:spcPct val="100000"/>
              </a:lnSpc>
              <a:spcBef>
                <a:spcPts val="0"/>
              </a:spcBef>
              <a:spcAft>
                <a:spcPts val="0"/>
              </a:spcAft>
              <a:buClr>
                <a:schemeClr val="dk1"/>
              </a:buClr>
              <a:buSzPts val="1500"/>
              <a:buChar char="•"/>
              <a:defRPr sz="1500">
                <a:solidFill>
                  <a:schemeClr val="dk1"/>
                </a:solidFill>
              </a:defRPr>
            </a:lvl6pPr>
            <a:lvl7pPr marL="3200400" lvl="6" indent="-323850" algn="l">
              <a:lnSpc>
                <a:spcPct val="100000"/>
              </a:lnSpc>
              <a:spcBef>
                <a:spcPts val="0"/>
              </a:spcBef>
              <a:spcAft>
                <a:spcPts val="0"/>
              </a:spcAft>
              <a:buClr>
                <a:schemeClr val="dk1"/>
              </a:buClr>
              <a:buSzPts val="1500"/>
              <a:buChar char="•"/>
              <a:defRPr sz="1500">
                <a:solidFill>
                  <a:schemeClr val="dk1"/>
                </a:solidFill>
              </a:defRPr>
            </a:lvl7pPr>
            <a:lvl8pPr marL="3657600" lvl="7" indent="-323850" algn="l">
              <a:lnSpc>
                <a:spcPct val="100000"/>
              </a:lnSpc>
              <a:spcBef>
                <a:spcPts val="0"/>
              </a:spcBef>
              <a:spcAft>
                <a:spcPts val="0"/>
              </a:spcAft>
              <a:buClr>
                <a:schemeClr val="dk1"/>
              </a:buClr>
              <a:buSzPts val="1500"/>
              <a:buChar char="•"/>
              <a:defRPr sz="1500">
                <a:solidFill>
                  <a:schemeClr val="dk1"/>
                </a:solidFill>
              </a:defRPr>
            </a:lvl8pPr>
            <a:lvl9pPr marL="4114800" lvl="8" indent="-323850" algn="l">
              <a:lnSpc>
                <a:spcPct val="100000"/>
              </a:lnSpc>
              <a:spcBef>
                <a:spcPts val="0"/>
              </a:spcBef>
              <a:spcAft>
                <a:spcPts val="0"/>
              </a:spcAft>
              <a:buClr>
                <a:schemeClr val="dk1"/>
              </a:buClr>
              <a:buSzPts val="1500"/>
              <a:buChar char="•"/>
              <a:defRPr sz="1500">
                <a:solidFill>
                  <a:schemeClr val="dk1"/>
                </a:solidFill>
              </a:defRPr>
            </a:lvl9pPr>
          </a:lstStyle>
          <a:p>
            <a:endParaRPr/>
          </a:p>
        </p:txBody>
      </p:sp>
      <p:sp>
        <p:nvSpPr>
          <p:cNvPr id="24" name="Google Shape;24;p257"/>
          <p:cNvSpPr txBox="1">
            <a:spLocks noGrp="1"/>
          </p:cNvSpPr>
          <p:nvPr>
            <p:ph type="body" idx="2"/>
          </p:nvPr>
        </p:nvSpPr>
        <p:spPr>
          <a:xfrm>
            <a:off x="4935755" y="1139150"/>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Clr>
                <a:schemeClr val="dk1"/>
              </a:buClr>
              <a:buSzPts val="1500"/>
              <a:buNone/>
              <a:defRPr sz="1500">
                <a:solidFill>
                  <a:schemeClr val="dk1"/>
                </a:solidFill>
              </a:defRPr>
            </a:lvl1pPr>
            <a:lvl2pPr marL="914400" lvl="1" indent="-228600" algn="l">
              <a:lnSpc>
                <a:spcPct val="100000"/>
              </a:lnSpc>
              <a:spcBef>
                <a:spcPts val="0"/>
              </a:spcBef>
              <a:spcAft>
                <a:spcPts val="0"/>
              </a:spcAft>
              <a:buClr>
                <a:schemeClr val="dk1"/>
              </a:buClr>
              <a:buSzPts val="1500"/>
              <a:buNone/>
              <a:defRPr sz="1500">
                <a:solidFill>
                  <a:schemeClr val="dk1"/>
                </a:solidFill>
              </a:defRPr>
            </a:lvl2pPr>
            <a:lvl3pPr marL="1371600" lvl="2" indent="-228600" algn="l">
              <a:lnSpc>
                <a:spcPct val="100000"/>
              </a:lnSpc>
              <a:spcBef>
                <a:spcPts val="0"/>
              </a:spcBef>
              <a:spcAft>
                <a:spcPts val="0"/>
              </a:spcAft>
              <a:buClr>
                <a:schemeClr val="dk1"/>
              </a:buClr>
              <a:buSzPts val="1500"/>
              <a:buNone/>
              <a:defRPr sz="1500">
                <a:solidFill>
                  <a:schemeClr val="dk1"/>
                </a:solidFill>
              </a:defRPr>
            </a:lvl3pPr>
            <a:lvl4pPr marL="1828800" lvl="3" indent="-228600" algn="l">
              <a:lnSpc>
                <a:spcPct val="100000"/>
              </a:lnSpc>
              <a:spcBef>
                <a:spcPts val="0"/>
              </a:spcBef>
              <a:spcAft>
                <a:spcPts val="0"/>
              </a:spcAft>
              <a:buClr>
                <a:schemeClr val="dk1"/>
              </a:buClr>
              <a:buSzPts val="1500"/>
              <a:buNone/>
              <a:defRPr sz="1500">
                <a:solidFill>
                  <a:schemeClr val="dk1"/>
                </a:solidFill>
              </a:defRPr>
            </a:lvl4pPr>
            <a:lvl5pPr marL="2286000" lvl="4" indent="-228600" algn="l">
              <a:lnSpc>
                <a:spcPct val="100000"/>
              </a:lnSpc>
              <a:spcBef>
                <a:spcPts val="0"/>
              </a:spcBef>
              <a:spcAft>
                <a:spcPts val="0"/>
              </a:spcAft>
              <a:buClr>
                <a:schemeClr val="dk1"/>
              </a:buClr>
              <a:buSzPts val="1500"/>
              <a:buNone/>
              <a:defRPr sz="1500">
                <a:solidFill>
                  <a:schemeClr val="dk1"/>
                </a:solidFill>
              </a:defRPr>
            </a:lvl5pPr>
            <a:lvl6pPr marL="2743200" lvl="5" indent="-323850" algn="l">
              <a:lnSpc>
                <a:spcPct val="100000"/>
              </a:lnSpc>
              <a:spcBef>
                <a:spcPts val="0"/>
              </a:spcBef>
              <a:spcAft>
                <a:spcPts val="0"/>
              </a:spcAft>
              <a:buClr>
                <a:schemeClr val="dk1"/>
              </a:buClr>
              <a:buSzPts val="1500"/>
              <a:buChar char="•"/>
              <a:defRPr sz="1500">
                <a:solidFill>
                  <a:schemeClr val="dk1"/>
                </a:solidFill>
              </a:defRPr>
            </a:lvl6pPr>
            <a:lvl7pPr marL="3200400" lvl="6" indent="-323850" algn="l">
              <a:lnSpc>
                <a:spcPct val="100000"/>
              </a:lnSpc>
              <a:spcBef>
                <a:spcPts val="0"/>
              </a:spcBef>
              <a:spcAft>
                <a:spcPts val="0"/>
              </a:spcAft>
              <a:buClr>
                <a:schemeClr val="dk1"/>
              </a:buClr>
              <a:buSzPts val="1500"/>
              <a:buChar char="•"/>
              <a:defRPr sz="1500">
                <a:solidFill>
                  <a:schemeClr val="dk1"/>
                </a:solidFill>
              </a:defRPr>
            </a:lvl7pPr>
            <a:lvl8pPr marL="3657600" lvl="7" indent="-323850" algn="l">
              <a:lnSpc>
                <a:spcPct val="100000"/>
              </a:lnSpc>
              <a:spcBef>
                <a:spcPts val="0"/>
              </a:spcBef>
              <a:spcAft>
                <a:spcPts val="0"/>
              </a:spcAft>
              <a:buClr>
                <a:schemeClr val="dk1"/>
              </a:buClr>
              <a:buSzPts val="1500"/>
              <a:buChar char="•"/>
              <a:defRPr sz="1500">
                <a:solidFill>
                  <a:schemeClr val="dk1"/>
                </a:solidFill>
              </a:defRPr>
            </a:lvl8pPr>
            <a:lvl9pPr marL="4114800" lvl="8" indent="-323850" algn="l">
              <a:lnSpc>
                <a:spcPct val="100000"/>
              </a:lnSpc>
              <a:spcBef>
                <a:spcPts val="0"/>
              </a:spcBef>
              <a:spcAft>
                <a:spcPts val="0"/>
              </a:spcAft>
              <a:buClr>
                <a:schemeClr val="dk1"/>
              </a:buClr>
              <a:buSzPts val="1500"/>
              <a:buChar char="•"/>
              <a:defRPr sz="1500">
                <a:solidFill>
                  <a:schemeClr val="dk1"/>
                </a:solidFill>
              </a:defRPr>
            </a:lvl9pPr>
          </a:lstStyle>
          <a:p>
            <a:endParaRPr/>
          </a:p>
        </p:txBody>
      </p:sp>
      <p:sp>
        <p:nvSpPr>
          <p:cNvPr id="25" name="Google Shape;25;p2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5339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ck" type="title">
  <p:cSld name="TITLE">
    <p:bg>
      <p:bgPr>
        <a:solidFill>
          <a:srgbClr val="000000"/>
        </a:solid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p:nvSpPr>
        <p:spPr bwMode="white">
          <a:xfrm>
            <a:off x="3060573" y="-982"/>
            <a:ext cx="6083428" cy="514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72833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535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low content slide">
  <p:cSld name="TITLE_2">
    <p:bg>
      <p:bgPr>
        <a:gradFill>
          <a:gsLst>
            <a:gs pos="0">
              <a:srgbClr val="25A8E1"/>
            </a:gs>
            <a:gs pos="100000">
              <a:srgbClr val="29378F"/>
            </a:gs>
          </a:gsLst>
          <a:lin ang="2698631" scaled="0"/>
        </a:gradFill>
        <a:effectLst/>
      </p:bgPr>
    </p:bg>
    <p:spTree>
      <p:nvGrpSpPr>
        <p:cNvPr id="1" name="Shape 59"/>
        <p:cNvGrpSpPr/>
        <p:nvPr/>
      </p:nvGrpSpPr>
      <p:grpSpPr>
        <a:xfrm>
          <a:off x="0" y="0"/>
          <a:ext cx="0" cy="0"/>
          <a:chOff x="0" y="0"/>
          <a:chExt cx="0" cy="0"/>
        </a:xfrm>
      </p:grpSpPr>
      <p:sp>
        <p:nvSpPr>
          <p:cNvPr id="60" name="Google Shape;60;p17"/>
          <p:cNvSpPr/>
          <p:nvPr/>
        </p:nvSpPr>
        <p:spPr>
          <a:xfrm flipH="1">
            <a:off x="382825" y="457550"/>
            <a:ext cx="78006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7"/>
          <p:cNvSpPr/>
          <p:nvPr/>
        </p:nvSpPr>
        <p:spPr>
          <a:xfrm rot="5400000">
            <a:off x="166850" y="673550"/>
            <a:ext cx="5460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63" name="Google Shape;63;p17"/>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64" name="Google Shape;64;p17"/>
          <p:cNvSpPr/>
          <p:nvPr/>
        </p:nvSpPr>
        <p:spPr>
          <a:xfrm rot="5400000">
            <a:off x="7840675" y="228750"/>
            <a:ext cx="5715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kills content slide">
  <p:cSld name="TITLE_2_1">
    <p:bg>
      <p:bgPr>
        <a:gradFill>
          <a:gsLst>
            <a:gs pos="0">
              <a:schemeClr val="accent1"/>
            </a:gs>
            <a:gs pos="100000">
              <a:schemeClr val="accent2"/>
            </a:gs>
          </a:gsLst>
          <a:lin ang="0" scaled="0"/>
        </a:gradFill>
        <a:effectLst/>
      </p:bgPr>
    </p:bg>
    <p:spTree>
      <p:nvGrpSpPr>
        <p:cNvPr id="1" name="Shape 66"/>
        <p:cNvGrpSpPr/>
        <p:nvPr/>
      </p:nvGrpSpPr>
      <p:grpSpPr>
        <a:xfrm>
          <a:off x="0" y="0"/>
          <a:ext cx="0" cy="0"/>
          <a:chOff x="0" y="0"/>
          <a:chExt cx="0" cy="0"/>
        </a:xfrm>
      </p:grpSpPr>
      <p:sp>
        <p:nvSpPr>
          <p:cNvPr id="67" name="Google Shape;67;p18"/>
          <p:cNvSpPr/>
          <p:nvPr/>
        </p:nvSpPr>
        <p:spPr>
          <a:xfrm flipH="1">
            <a:off x="382875" y="457550"/>
            <a:ext cx="88758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8"/>
          <p:cNvSpPr/>
          <p:nvPr/>
        </p:nvSpPr>
        <p:spPr>
          <a:xfrm rot="5400000">
            <a:off x="166850" y="673550"/>
            <a:ext cx="546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70" name="Google Shape;70;p18"/>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71" name="Google Shape;7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kills content slide 1 1">
  <p:cSld name="TITLE_2_1_1_3">
    <p:bg>
      <p:bgPr>
        <a:solidFill>
          <a:schemeClr val="lt1"/>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dk1"/>
              </a:buClr>
              <a:buSzPts val="2000"/>
              <a:buNone/>
              <a:defRPr sz="2000">
                <a:solidFill>
                  <a:schemeClr val="dk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1" name="Google Shape;81;p20"/>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0"/>
          <p:cNvSpPr/>
          <p:nvPr/>
        </p:nvSpPr>
        <p:spPr>
          <a:xfrm rot="5400000">
            <a:off x="94753" y="740237"/>
            <a:ext cx="6720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chemeClr val="dk1"/>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85" name="Google Shape;85;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000000"/>
        </a:solidFill>
        <a:effectLst/>
      </p:bgPr>
    </p:bg>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8" name="Google Shape;88;p21"/>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89" name="Google Shape;89;p21"/>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0" name="Google Shape;90;p21"/>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1" name="Google Shape;91;p21"/>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 1">
  <p:cSld name="TITLE_2_1_1_2_1">
    <p:bg>
      <p:bgPr>
        <a:solidFill>
          <a:srgbClr val="000000"/>
        </a:solidFill>
        <a:effectLst/>
      </p:bgPr>
    </p:bg>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97" name="Google Shape;97;p22"/>
          <p:cNvSpPr/>
          <p:nvPr/>
        </p:nvSpPr>
        <p:spPr>
          <a:xfrm flipH="1">
            <a:off x="306600" y="381350"/>
            <a:ext cx="8837400" cy="1140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39350" y="648650"/>
            <a:ext cx="6486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a:off x="-152400" y="915950"/>
            <a:ext cx="5730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1" name="Google Shape;101;p22"/>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2" name="Google Shape;102;p22"/>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3" name="Google Shape;103;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 2">
  <p:cSld name="TITLE_2_1_1_2_2">
    <p:bg>
      <p:bgPr>
        <a:solidFill>
          <a:srgbClr val="000000"/>
        </a:solidFill>
        <a:effectLst/>
      </p:bgPr>
    </p:bg>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06" name="Google Shape;106;p23"/>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0" name="Google Shape;110;p23"/>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1" name="Google Shape;111;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7" y="744574"/>
            <a:ext cx="8520600" cy="2052600"/>
          </a:xfrm>
          <a:prstGeom prst="rect">
            <a:avLst/>
          </a:prstGeom>
          <a:noFill/>
          <a:ln>
            <a:noFill/>
          </a:ln>
        </p:spPr>
        <p:txBody>
          <a:bodyPr spcFirstLastPara="1" wrap="square" lIns="91400" tIns="91400" rIns="91400" bIns="91400" anchor="b" anchorCtr="0">
            <a:noAutofit/>
          </a:bodyPr>
          <a:lstStyle>
            <a:lvl1pPr marR="0" lvl="0" algn="ctr" rtl="0">
              <a:lnSpc>
                <a:spcPct val="100000"/>
              </a:lnSpc>
              <a:spcBef>
                <a:spcPts val="0"/>
              </a:spcBef>
              <a:spcAft>
                <a:spcPts val="0"/>
              </a:spcAft>
              <a:buClr>
                <a:srgbClr val="FFFFFF"/>
              </a:buClr>
              <a:buSzPts val="5100"/>
              <a:buNone/>
              <a:defRPr sz="5100" b="1" i="0" u="none" strike="noStrike" cap="none">
                <a:solidFill>
                  <a:srgbClr val="FFFFFF"/>
                </a:solidFill>
              </a:defRPr>
            </a:lvl1pPr>
            <a:lvl2pPr marR="0" lvl="1" algn="ctr" rtl="0">
              <a:lnSpc>
                <a:spcPct val="100000"/>
              </a:lnSpc>
              <a:spcBef>
                <a:spcPts val="0"/>
              </a:spcBef>
              <a:spcAft>
                <a:spcPts val="0"/>
              </a:spcAft>
              <a:buClr>
                <a:srgbClr val="FFFFFF"/>
              </a:buClr>
              <a:buSzPts val="5100"/>
              <a:buNone/>
              <a:defRPr sz="5100" i="0" u="none" strike="noStrike" cap="none">
                <a:solidFill>
                  <a:srgbClr val="FFFFFF"/>
                </a:solidFill>
              </a:defRPr>
            </a:lvl2pPr>
            <a:lvl3pPr marR="0" lvl="2" algn="ctr" rtl="0">
              <a:lnSpc>
                <a:spcPct val="100000"/>
              </a:lnSpc>
              <a:spcBef>
                <a:spcPts val="0"/>
              </a:spcBef>
              <a:spcAft>
                <a:spcPts val="0"/>
              </a:spcAft>
              <a:buClr>
                <a:srgbClr val="FFFFFF"/>
              </a:buClr>
              <a:buSzPts val="5100"/>
              <a:buNone/>
              <a:defRPr sz="5100" i="0" u="none" strike="noStrike" cap="none">
                <a:solidFill>
                  <a:srgbClr val="FFFFFF"/>
                </a:solidFill>
              </a:defRPr>
            </a:lvl3pPr>
            <a:lvl4pPr marR="0" lvl="3" algn="ctr" rtl="0">
              <a:lnSpc>
                <a:spcPct val="100000"/>
              </a:lnSpc>
              <a:spcBef>
                <a:spcPts val="0"/>
              </a:spcBef>
              <a:spcAft>
                <a:spcPts val="0"/>
              </a:spcAft>
              <a:buClr>
                <a:srgbClr val="FFFFFF"/>
              </a:buClr>
              <a:buSzPts val="5100"/>
              <a:buNone/>
              <a:defRPr sz="5100" i="0" u="none" strike="noStrike" cap="none">
                <a:solidFill>
                  <a:srgbClr val="FFFFFF"/>
                </a:solidFill>
              </a:defRPr>
            </a:lvl4pPr>
            <a:lvl5pPr marR="0" lvl="4" algn="ctr" rtl="0">
              <a:lnSpc>
                <a:spcPct val="100000"/>
              </a:lnSpc>
              <a:spcBef>
                <a:spcPts val="0"/>
              </a:spcBef>
              <a:spcAft>
                <a:spcPts val="0"/>
              </a:spcAft>
              <a:buClr>
                <a:srgbClr val="FFFFFF"/>
              </a:buClr>
              <a:buSzPts val="5100"/>
              <a:buNone/>
              <a:defRPr sz="5100" i="0" u="none" strike="noStrike" cap="none">
                <a:solidFill>
                  <a:srgbClr val="FFFFFF"/>
                </a:solidFill>
              </a:defRPr>
            </a:lvl5pPr>
            <a:lvl6pPr marR="0" lvl="5" algn="ctr" rtl="0">
              <a:lnSpc>
                <a:spcPct val="100000"/>
              </a:lnSpc>
              <a:spcBef>
                <a:spcPts val="0"/>
              </a:spcBef>
              <a:spcAft>
                <a:spcPts val="0"/>
              </a:spcAft>
              <a:buClr>
                <a:srgbClr val="FFFFFF"/>
              </a:buClr>
              <a:buSzPts val="5100"/>
              <a:buNone/>
              <a:defRPr sz="5100" i="0" u="none" strike="noStrike" cap="none">
                <a:solidFill>
                  <a:srgbClr val="FFFFFF"/>
                </a:solidFill>
              </a:defRPr>
            </a:lvl6pPr>
            <a:lvl7pPr marR="0" lvl="6" algn="ctr" rtl="0">
              <a:lnSpc>
                <a:spcPct val="100000"/>
              </a:lnSpc>
              <a:spcBef>
                <a:spcPts val="0"/>
              </a:spcBef>
              <a:spcAft>
                <a:spcPts val="0"/>
              </a:spcAft>
              <a:buClr>
                <a:srgbClr val="FFFFFF"/>
              </a:buClr>
              <a:buSzPts val="5100"/>
              <a:buNone/>
              <a:defRPr sz="5100" i="0" u="none" strike="noStrike" cap="none">
                <a:solidFill>
                  <a:srgbClr val="FFFFFF"/>
                </a:solidFill>
              </a:defRPr>
            </a:lvl7pPr>
            <a:lvl8pPr marR="0" lvl="7" algn="ctr" rtl="0">
              <a:lnSpc>
                <a:spcPct val="100000"/>
              </a:lnSpc>
              <a:spcBef>
                <a:spcPts val="0"/>
              </a:spcBef>
              <a:spcAft>
                <a:spcPts val="0"/>
              </a:spcAft>
              <a:buClr>
                <a:srgbClr val="FFFFFF"/>
              </a:buClr>
              <a:buSzPts val="5100"/>
              <a:buNone/>
              <a:defRPr sz="5100" i="0" u="none" strike="noStrike" cap="none">
                <a:solidFill>
                  <a:srgbClr val="FFFFFF"/>
                </a:solidFill>
              </a:defRPr>
            </a:lvl8pPr>
            <a:lvl9pPr marR="0" lvl="8" algn="ctr" rtl="0">
              <a:lnSpc>
                <a:spcPct val="100000"/>
              </a:lnSpc>
              <a:spcBef>
                <a:spcPts val="0"/>
              </a:spcBef>
              <a:spcAft>
                <a:spcPts val="0"/>
              </a:spcAft>
              <a:buClr>
                <a:srgbClr val="FFFFFF"/>
              </a:buClr>
              <a:buSzPts val="5100"/>
              <a:buNone/>
              <a:defRPr sz="5100" i="0" u="none" strike="noStrike" cap="none">
                <a:solidFill>
                  <a:srgbClr val="FFFFFF"/>
                </a:solidFill>
              </a:defRPr>
            </a:lvl9pPr>
          </a:lstStyle>
          <a:p>
            <a:endParaRPr/>
          </a:p>
        </p:txBody>
      </p:sp>
      <p:sp>
        <p:nvSpPr>
          <p:cNvPr id="52" name="Google Shape;52;p13"/>
          <p:cNvSpPr txBox="1">
            <a:spLocks noGrp="1"/>
          </p:cNvSpPr>
          <p:nvPr>
            <p:ph type="body" idx="1"/>
          </p:nvPr>
        </p:nvSpPr>
        <p:spPr>
          <a:xfrm>
            <a:off x="311699" y="2834124"/>
            <a:ext cx="8520600" cy="792600"/>
          </a:xfrm>
          <a:prstGeom prst="rect">
            <a:avLst/>
          </a:prstGeom>
          <a:noFill/>
          <a:ln>
            <a:noFill/>
          </a:ln>
        </p:spPr>
        <p:txBody>
          <a:bodyPr spcFirstLastPara="1" wrap="square" lIns="91400" tIns="91400" rIns="91400" bIns="91400" anchor="t" anchorCtr="0">
            <a:noAutofit/>
          </a:bodyPr>
          <a:lstStyle>
            <a:lvl1pPr marL="457200" marR="0" lvl="0" indent="-228600" algn="ctr" rtl="0">
              <a:lnSpc>
                <a:spcPct val="100000"/>
              </a:lnSpc>
              <a:spcBef>
                <a:spcPts val="0"/>
              </a:spcBef>
              <a:spcAft>
                <a:spcPts val="0"/>
              </a:spcAft>
              <a:buClr>
                <a:srgbClr val="FFFFFF"/>
              </a:buClr>
              <a:buSzPts val="2700"/>
              <a:buNone/>
              <a:defRPr sz="2700" i="0" u="none" strike="noStrike" cap="none">
                <a:solidFill>
                  <a:srgbClr val="FFFFFF"/>
                </a:solidFill>
              </a:defRPr>
            </a:lvl1pPr>
            <a:lvl2pPr marL="914400" marR="0" lvl="1" indent="-228600" algn="ctr" rtl="0">
              <a:lnSpc>
                <a:spcPct val="100000"/>
              </a:lnSpc>
              <a:spcBef>
                <a:spcPts val="0"/>
              </a:spcBef>
              <a:spcAft>
                <a:spcPts val="0"/>
              </a:spcAft>
              <a:buClr>
                <a:srgbClr val="FFFFFF"/>
              </a:buClr>
              <a:buSzPts val="2700"/>
              <a:buNone/>
              <a:defRPr sz="2700" i="0" u="none" strike="noStrike" cap="none">
                <a:solidFill>
                  <a:srgbClr val="FFFFFF"/>
                </a:solidFill>
              </a:defRPr>
            </a:lvl2pPr>
            <a:lvl3pPr marL="1371600" marR="0" lvl="2" indent="-228600" algn="ctr" rtl="0">
              <a:lnSpc>
                <a:spcPct val="100000"/>
              </a:lnSpc>
              <a:spcBef>
                <a:spcPts val="0"/>
              </a:spcBef>
              <a:spcAft>
                <a:spcPts val="0"/>
              </a:spcAft>
              <a:buClr>
                <a:srgbClr val="FFFFFF"/>
              </a:buClr>
              <a:buSzPts val="2700"/>
              <a:buNone/>
              <a:defRPr sz="2700" i="0" u="none" strike="noStrike" cap="none">
                <a:solidFill>
                  <a:srgbClr val="FFFFFF"/>
                </a:solidFill>
              </a:defRPr>
            </a:lvl3pPr>
            <a:lvl4pPr marL="1828800" marR="0" lvl="3" indent="-228600" algn="ctr" rtl="0">
              <a:lnSpc>
                <a:spcPct val="100000"/>
              </a:lnSpc>
              <a:spcBef>
                <a:spcPts val="0"/>
              </a:spcBef>
              <a:spcAft>
                <a:spcPts val="0"/>
              </a:spcAft>
              <a:buClr>
                <a:srgbClr val="FFFFFF"/>
              </a:buClr>
              <a:buSzPts val="2700"/>
              <a:buNone/>
              <a:defRPr sz="2700" i="0" u="none" strike="noStrike" cap="none">
                <a:solidFill>
                  <a:srgbClr val="FFFFFF"/>
                </a:solidFill>
              </a:defRPr>
            </a:lvl4pPr>
            <a:lvl5pPr marL="2286000" marR="0" lvl="4" indent="-228600" algn="ctr" rtl="0">
              <a:lnSpc>
                <a:spcPct val="100000"/>
              </a:lnSpc>
              <a:spcBef>
                <a:spcPts val="0"/>
              </a:spcBef>
              <a:spcAft>
                <a:spcPts val="0"/>
              </a:spcAft>
              <a:buClr>
                <a:srgbClr val="FFFFFF"/>
              </a:buClr>
              <a:buSzPts val="2700"/>
              <a:buNone/>
              <a:defRPr sz="2700" i="0" u="none" strike="noStrike" cap="none">
                <a:solidFill>
                  <a:srgbClr val="FFFFFF"/>
                </a:solidFill>
              </a:defRPr>
            </a:lvl5pPr>
            <a:lvl6pPr marL="2743200" marR="0" lvl="5" indent="-349250" algn="ctr" rtl="0">
              <a:lnSpc>
                <a:spcPct val="100000"/>
              </a:lnSpc>
              <a:spcBef>
                <a:spcPts val="0"/>
              </a:spcBef>
              <a:spcAft>
                <a:spcPts val="0"/>
              </a:spcAft>
              <a:buClr>
                <a:srgbClr val="FFFFFF"/>
              </a:buClr>
              <a:buSzPts val="1900"/>
              <a:buChar char="•"/>
              <a:defRPr sz="2700" i="0" u="none" strike="noStrike" cap="none">
                <a:solidFill>
                  <a:srgbClr val="FFFFFF"/>
                </a:solidFill>
              </a:defRPr>
            </a:lvl6pPr>
            <a:lvl7pPr marL="3200400" marR="0" lvl="6"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7pPr>
            <a:lvl8pPr marL="3657600" marR="0" lvl="7"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8pPr>
            <a:lvl9pPr marL="4114800" marR="0" lvl="8"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9pPr>
          </a:lstStyle>
          <a:p>
            <a:endParaRPr/>
          </a:p>
        </p:txBody>
      </p:sp>
      <p:sp>
        <p:nvSpPr>
          <p:cNvPr id="53" name="Google Shape;5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FFFFFF"/>
                </a:solidFill>
              </a:defRPr>
            </a:lvl1pPr>
            <a:lvl2pPr lvl="1" algn="r">
              <a:buNone/>
              <a:defRPr sz="1300">
                <a:solidFill>
                  <a:srgbClr val="FFFFFF"/>
                </a:solidFill>
              </a:defRPr>
            </a:lvl2pPr>
            <a:lvl3pPr lvl="2" algn="r">
              <a:buNone/>
              <a:defRPr sz="1300">
                <a:solidFill>
                  <a:srgbClr val="FFFFFF"/>
                </a:solidFill>
              </a:defRPr>
            </a:lvl3pPr>
            <a:lvl4pPr lvl="3" algn="r">
              <a:buNone/>
              <a:defRPr sz="1300">
                <a:solidFill>
                  <a:srgbClr val="FFFFFF"/>
                </a:solidFill>
              </a:defRPr>
            </a:lvl4pPr>
            <a:lvl5pPr lvl="4" algn="r">
              <a:buNone/>
              <a:defRPr sz="1300">
                <a:solidFill>
                  <a:srgbClr val="FFFFFF"/>
                </a:solidFill>
              </a:defRPr>
            </a:lvl5pPr>
            <a:lvl6pPr lvl="5" algn="r">
              <a:buNone/>
              <a:defRPr sz="1300">
                <a:solidFill>
                  <a:srgbClr val="FFFFFF"/>
                </a:solidFill>
              </a:defRPr>
            </a:lvl6pPr>
            <a:lvl7pPr lvl="6" algn="r">
              <a:buNone/>
              <a:defRPr sz="1300">
                <a:solidFill>
                  <a:srgbClr val="FFFFFF"/>
                </a:solidFill>
              </a:defRPr>
            </a:lvl7pPr>
            <a:lvl8pPr lvl="7" algn="r">
              <a:buNone/>
              <a:defRPr sz="1300">
                <a:solidFill>
                  <a:srgbClr val="FFFFFF"/>
                </a:solidFill>
              </a:defRPr>
            </a:lvl8pPr>
            <a:lvl9pPr lvl="8" algn="r">
              <a:buNone/>
              <a:defRPr sz="13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7" r:id="rId24"/>
    <p:sldLayoutId id="2147483688" r:id="rId25"/>
    <p:sldLayoutId id="2147483690" r:id="rId26"/>
    <p:sldLayoutId id="2147483691" r:id="rId27"/>
    <p:sldLayoutId id="2147483692" r:id="rId28"/>
    <p:sldLayoutId id="2147483693" r:id="rId29"/>
    <p:sldLayoutId id="2147483694" r:id="rId30"/>
    <p:sldLayoutId id="2147483695"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about.gitlab.com/topics/version-control/what-is-gitlab-flow/" TargetMode="Externa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itlab.com/ee/ci/quick_start/index.html"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itlab.com/ee/ci/quick_start/tutorial.html"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itlab.com/ee/user/packages/pypi_repository/auto_publish_tutorial.html"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itlab.com/ee/tutorials/setup_steps/index.html"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itlab.com/ee/tutorials/create_register_first_runner/index.html" TargetMode="External"/><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lab.com/ee/tutorials/dependency_scanning.html" TargetMode="External"/><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hyperlink" Target="https://docs.gitlab.com/ee/tutorials/scan_result_policy/index.html"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itlab.com/ee/tutorials/container_scanning/index.html"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hyperlink" Target="https://university.gitlab.com/learn/course/hands-on-labs-gitlab-with-git-essentials/main/hands-on-challenge-gitlab-with-git-essentials" TargetMode="External"/><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
          <p:cNvSpPr txBox="1">
            <a:spLocks noGrp="1"/>
          </p:cNvSpPr>
          <p:nvPr>
            <p:ph type="title"/>
          </p:nvPr>
        </p:nvSpPr>
        <p:spPr>
          <a:xfrm>
            <a:off x="705000" y="2516825"/>
            <a:ext cx="8520600" cy="885942"/>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3500"/>
              <a:buNone/>
            </a:pPr>
            <a:endParaRPr dirty="0"/>
          </a:p>
          <a:p>
            <a:pPr marL="0" lvl="0" indent="0" algn="l" rtl="0">
              <a:lnSpc>
                <a:spcPct val="100000"/>
              </a:lnSpc>
              <a:spcBef>
                <a:spcPts val="0"/>
              </a:spcBef>
              <a:spcAft>
                <a:spcPts val="0"/>
              </a:spcAft>
              <a:buSzPts val="3500"/>
              <a:buNone/>
            </a:pPr>
            <a:r>
              <a:rPr lang="en-US" sz="2700" dirty="0"/>
              <a:t>Welcome!</a:t>
            </a:r>
            <a:endParaRPr sz="2700" dirty="0"/>
          </a:p>
          <a:p>
            <a:pPr marL="0" lvl="0" indent="0" algn="l" rtl="0">
              <a:lnSpc>
                <a:spcPct val="100000"/>
              </a:lnSpc>
              <a:spcBef>
                <a:spcPts val="0"/>
              </a:spcBef>
              <a:spcAft>
                <a:spcPts val="0"/>
              </a:spcAft>
              <a:buSzPts val="3500"/>
              <a:buNone/>
            </a:pPr>
            <a:r>
              <a:rPr lang="en-US" sz="4500" dirty="0"/>
              <a:t>GitLab</a:t>
            </a:r>
            <a:endParaRPr sz="4500" dirty="0"/>
          </a:p>
        </p:txBody>
      </p:sp>
      <p:pic>
        <p:nvPicPr>
          <p:cNvPr id="2" name="Google Shape;399;p53">
            <a:extLst>
              <a:ext uri="{FF2B5EF4-FFF2-40B4-BE49-F238E27FC236}">
                <a16:creationId xmlns:a16="http://schemas.microsoft.com/office/drawing/2014/main" id="{7745625D-97E3-7AEA-1538-EEDB802A835A}"/>
              </a:ext>
            </a:extLst>
          </p:cNvPr>
          <p:cNvPicPr preferRelativeResize="0"/>
          <p:nvPr/>
        </p:nvPicPr>
        <p:blipFill>
          <a:blip r:embed="rId3">
            <a:alphaModFix/>
          </a:blip>
          <a:stretch>
            <a:fillRect/>
          </a:stretch>
        </p:blipFill>
        <p:spPr>
          <a:xfrm>
            <a:off x="7349581" y="4623672"/>
            <a:ext cx="1355525" cy="294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A7871DB6-136E-80B2-423A-972C649EC2F7}"/>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CB4BABCE-01B2-DB82-580F-393040C8E4D9}"/>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Terms</a:t>
            </a:r>
            <a:endParaRPr dirty="0">
              <a:solidFill>
                <a:schemeClr val="dk1"/>
              </a:solidFill>
            </a:endParaRPr>
          </a:p>
        </p:txBody>
      </p:sp>
      <p:sp>
        <p:nvSpPr>
          <p:cNvPr id="351" name="Google Shape;351;p11">
            <a:extLst>
              <a:ext uri="{FF2B5EF4-FFF2-40B4-BE49-F238E27FC236}">
                <a16:creationId xmlns:a16="http://schemas.microsoft.com/office/drawing/2014/main" id="{E4168F49-E5FF-1708-ADDD-0A099210163E}"/>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Project – Where work is organized, managed, tracked, and delivered as part of software creation (like a repository)</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Group – Collection of projects or other groups (like a project)</a:t>
            </a:r>
          </a:p>
          <a:p>
            <a:pPr marL="457200" lvl="0" indent="-323850">
              <a:lnSpc>
                <a:spcPct val="150000"/>
              </a:lnSpc>
              <a:buClr>
                <a:srgbClr val="404040"/>
              </a:buClr>
              <a:buSzPts val="1500"/>
              <a:buFont typeface="Arial"/>
              <a:buChar char="●"/>
            </a:pPr>
            <a:r>
              <a:rPr lang="en-US" sz="1500" dirty="0">
                <a:solidFill>
                  <a:srgbClr val="404040"/>
                </a:solidFill>
              </a:rPr>
              <a:t>Issue – Unit of work in GitLab project (akin to a User Story)</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Epic – Collection of related issues</a:t>
            </a:r>
          </a:p>
          <a:p>
            <a:pPr marL="457200" lvl="0" indent="-323850">
              <a:lnSpc>
                <a:spcPct val="150000"/>
              </a:lnSpc>
              <a:buClr>
                <a:srgbClr val="404040"/>
              </a:buClr>
              <a:buSzPts val="1500"/>
              <a:buFont typeface="Arial"/>
              <a:buChar char="●"/>
            </a:pPr>
            <a:r>
              <a:rPr lang="en-US" sz="1500" dirty="0">
                <a:solidFill>
                  <a:srgbClr val="404040"/>
                </a:solidFill>
              </a:rPr>
              <a:t>Merge Request – Request for merge of one developer’s changes with the rest of the team (like a Pull Request)</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Milestone – Deliverable(s) out of a GitLab project for completion (like a release)</a:t>
            </a:r>
            <a:endParaRPr b="0" i="0" u="none" strike="noStrike" cap="none" dirty="0">
              <a:solidFill>
                <a:srgbClr val="404040"/>
              </a:solidFill>
              <a:sym typeface="Arial"/>
            </a:endParaRPr>
          </a:p>
        </p:txBody>
      </p:sp>
      <p:sp>
        <p:nvSpPr>
          <p:cNvPr id="2" name="Google Shape;238;p2">
            <a:extLst>
              <a:ext uri="{FF2B5EF4-FFF2-40B4-BE49-F238E27FC236}">
                <a16:creationId xmlns:a16="http://schemas.microsoft.com/office/drawing/2014/main" id="{A55CFF45-45A9-BF74-82A1-AE6B33AAF245}"/>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10</a:t>
            </a:fld>
            <a:endParaRPr/>
          </a:p>
        </p:txBody>
      </p:sp>
      <p:pic>
        <p:nvPicPr>
          <p:cNvPr id="5" name="Graphic 4" descr="Artificial Intelligence with solid fill">
            <a:extLst>
              <a:ext uri="{FF2B5EF4-FFF2-40B4-BE49-F238E27FC236}">
                <a16:creationId xmlns:a16="http://schemas.microsoft.com/office/drawing/2014/main" id="{AF07C25A-02B4-7CFA-2033-6527EAD5E3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257075"/>
            <a:ext cx="914400" cy="914400"/>
          </a:xfrm>
          <a:prstGeom prst="rect">
            <a:avLst/>
          </a:prstGeom>
        </p:spPr>
      </p:pic>
    </p:spTree>
    <p:extLst>
      <p:ext uri="{BB962C8B-B14F-4D97-AF65-F5344CB8AC3E}">
        <p14:creationId xmlns:p14="http://schemas.microsoft.com/office/powerpoint/2010/main" val="20275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DB265FF3-0462-4A8E-8DF3-78F7175FE332}"/>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749FF9A3-9D13-2BBE-0354-789440FAFCF8}"/>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GitLab Flow</a:t>
            </a:r>
            <a:endParaRPr dirty="0">
              <a:solidFill>
                <a:schemeClr val="dk1"/>
              </a:solidFill>
            </a:endParaRPr>
          </a:p>
        </p:txBody>
      </p:sp>
      <p:sp>
        <p:nvSpPr>
          <p:cNvPr id="2" name="Google Shape;238;p2">
            <a:extLst>
              <a:ext uri="{FF2B5EF4-FFF2-40B4-BE49-F238E27FC236}">
                <a16:creationId xmlns:a16="http://schemas.microsoft.com/office/drawing/2014/main" id="{D24DA23C-D0B4-BDF7-783E-0525C567B386}"/>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11</a:t>
            </a:fld>
            <a:endParaRPr/>
          </a:p>
        </p:txBody>
      </p:sp>
      <p:pic>
        <p:nvPicPr>
          <p:cNvPr id="5" name="Graphic 4" descr="Artificial Intelligence with solid fill">
            <a:extLst>
              <a:ext uri="{FF2B5EF4-FFF2-40B4-BE49-F238E27FC236}">
                <a16:creationId xmlns:a16="http://schemas.microsoft.com/office/drawing/2014/main" id="{A31CD62E-D262-8DAB-080F-F42EA49EA5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257075"/>
            <a:ext cx="914400" cy="914400"/>
          </a:xfrm>
          <a:prstGeom prst="rect">
            <a:avLst/>
          </a:prstGeom>
        </p:spPr>
      </p:pic>
      <p:sp>
        <p:nvSpPr>
          <p:cNvPr id="7" name="TextBox 6">
            <a:extLst>
              <a:ext uri="{FF2B5EF4-FFF2-40B4-BE49-F238E27FC236}">
                <a16:creationId xmlns:a16="http://schemas.microsoft.com/office/drawing/2014/main" id="{4B8A3C4C-1744-2A1C-6BBF-A2507E86D72A}"/>
              </a:ext>
            </a:extLst>
          </p:cNvPr>
          <p:cNvSpPr txBox="1"/>
          <p:nvPr/>
        </p:nvSpPr>
        <p:spPr>
          <a:xfrm>
            <a:off x="1704640" y="2417861"/>
            <a:ext cx="6071419" cy="307777"/>
          </a:xfrm>
          <a:prstGeom prst="rect">
            <a:avLst/>
          </a:prstGeom>
          <a:noFill/>
        </p:spPr>
        <p:txBody>
          <a:bodyPr wrap="square">
            <a:spAutoFit/>
          </a:bodyPr>
          <a:lstStyle/>
          <a:p>
            <a:pPr algn="ctr"/>
            <a:r>
              <a:rPr lang="en-US" dirty="0">
                <a:hlinkClick r:id="rId5"/>
              </a:rPr>
              <a:t>https://about.gitlab.com/topics/version-control/what-is-gitlab-flow/</a:t>
            </a:r>
            <a:endParaRPr lang="en-US" dirty="0"/>
          </a:p>
        </p:txBody>
      </p:sp>
    </p:spTree>
    <p:extLst>
      <p:ext uri="{BB962C8B-B14F-4D97-AF65-F5344CB8AC3E}">
        <p14:creationId xmlns:p14="http://schemas.microsoft.com/office/powerpoint/2010/main" val="394823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CDF20-F104-2682-267B-EF518135801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EC01767-7209-216A-135D-24A6686E3827}"/>
              </a:ext>
            </a:extLst>
          </p:cNvPr>
          <p:cNvSpPr>
            <a:spLocks noGrp="1"/>
          </p:cNvSpPr>
          <p:nvPr>
            <p:ph type="title"/>
          </p:nvPr>
        </p:nvSpPr>
        <p:spPr/>
        <p:txBody>
          <a:bodyPr/>
          <a:lstStyle/>
          <a:p>
            <a:r>
              <a:rPr lang="en-US" dirty="0"/>
              <a:t>Building Your Application in GitLab</a:t>
            </a:r>
          </a:p>
        </p:txBody>
      </p:sp>
    </p:spTree>
    <p:extLst>
      <p:ext uri="{BB962C8B-B14F-4D97-AF65-F5344CB8AC3E}">
        <p14:creationId xmlns:p14="http://schemas.microsoft.com/office/powerpoint/2010/main" val="243502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72D26F30-0A27-7875-2979-AA01BB08090F}"/>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E5CAC48E-6CBB-207E-8047-FD35D7CD80D3}"/>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9B0F18D0-8238-2C72-8A59-F2F1CEBDD6A8}"/>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Intro to GitLab CI/CD</a:t>
            </a:r>
            <a:endParaRPr dirty="0"/>
          </a:p>
        </p:txBody>
      </p:sp>
      <p:sp>
        <p:nvSpPr>
          <p:cNvPr id="1295" name="Google Shape;1295;p112">
            <a:extLst>
              <a:ext uri="{FF2B5EF4-FFF2-40B4-BE49-F238E27FC236}">
                <a16:creationId xmlns:a16="http://schemas.microsoft.com/office/drawing/2014/main" id="{C5C822E0-883C-0E25-A53A-44EAFD90144C}"/>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13</a:t>
            </a:fld>
            <a:endParaRPr/>
          </a:p>
        </p:txBody>
      </p:sp>
      <p:sp>
        <p:nvSpPr>
          <p:cNvPr id="1296" name="Google Shape;1296;p112">
            <a:extLst>
              <a:ext uri="{FF2B5EF4-FFF2-40B4-BE49-F238E27FC236}">
                <a16:creationId xmlns:a16="http://schemas.microsoft.com/office/drawing/2014/main" id="{20E398C2-B039-DEDD-879A-23A6B1D291D6}"/>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dirty="0">
                <a:solidFill>
                  <a:srgbClr val="D4D4D4"/>
                </a:solidFill>
                <a:latin typeface="Arial"/>
                <a:ea typeface="Arial"/>
                <a:cs typeface="Arial"/>
                <a:sym typeface="Arial"/>
                <a:hlinkClick r:id="rId3"/>
              </a:rPr>
              <a:t>https://docs.gitlab.com/ee/ci/quick_start/index.html</a:t>
            </a:r>
            <a:endParaRPr lang="en-US" sz="1000" dirty="0">
              <a:solidFill>
                <a:srgbClr val="D4D4D4"/>
              </a:solidFill>
            </a:endParaRPr>
          </a:p>
        </p:txBody>
      </p:sp>
    </p:spTree>
    <p:extLst>
      <p:ext uri="{BB962C8B-B14F-4D97-AF65-F5344CB8AC3E}">
        <p14:creationId xmlns:p14="http://schemas.microsoft.com/office/powerpoint/2010/main" val="147540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58BBE948-8FE0-C82D-BE08-89B948D12B97}"/>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4DD21171-405C-4CE7-07FB-12F36E81C160}"/>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CC7247ED-A5DA-62BD-8CA8-34EBEB6D8028}"/>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Complex Pipeline</a:t>
            </a:r>
            <a:endParaRPr dirty="0"/>
          </a:p>
        </p:txBody>
      </p:sp>
      <p:sp>
        <p:nvSpPr>
          <p:cNvPr id="1295" name="Google Shape;1295;p112">
            <a:extLst>
              <a:ext uri="{FF2B5EF4-FFF2-40B4-BE49-F238E27FC236}">
                <a16:creationId xmlns:a16="http://schemas.microsoft.com/office/drawing/2014/main" id="{05A06B72-1BF0-BF08-E6F9-227DF8A1634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14</a:t>
            </a:fld>
            <a:endParaRPr/>
          </a:p>
        </p:txBody>
      </p:sp>
      <p:sp>
        <p:nvSpPr>
          <p:cNvPr id="1296" name="Google Shape;1296;p112">
            <a:extLst>
              <a:ext uri="{FF2B5EF4-FFF2-40B4-BE49-F238E27FC236}">
                <a16:creationId xmlns:a16="http://schemas.microsoft.com/office/drawing/2014/main" id="{4EA5E3D4-C4A3-2572-ADFC-AAE74627E9AB}"/>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https://docs.gitlab.com/ee/ci/quick_start/tutorial.html</a:t>
            </a:r>
            <a:endParaRPr lang="en-US" sz="1000" dirty="0">
              <a:solidFill>
                <a:srgbClr val="D4D4D4"/>
              </a:solidFill>
            </a:endParaRPr>
          </a:p>
        </p:txBody>
      </p:sp>
    </p:spTree>
    <p:extLst>
      <p:ext uri="{BB962C8B-B14F-4D97-AF65-F5344CB8AC3E}">
        <p14:creationId xmlns:p14="http://schemas.microsoft.com/office/powerpoint/2010/main" val="80667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BC46BE72-6C75-3435-7B90-65B3E0C57726}"/>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C932CE9A-ED4A-D19B-B98C-9D58DBC1E9B8}"/>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4E38D479-4A7A-3F91-4A76-5B7C31954777}"/>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Publish Packages with CI/CD</a:t>
            </a:r>
            <a:endParaRPr dirty="0"/>
          </a:p>
        </p:txBody>
      </p:sp>
      <p:sp>
        <p:nvSpPr>
          <p:cNvPr id="1295" name="Google Shape;1295;p112">
            <a:extLst>
              <a:ext uri="{FF2B5EF4-FFF2-40B4-BE49-F238E27FC236}">
                <a16:creationId xmlns:a16="http://schemas.microsoft.com/office/drawing/2014/main" id="{9BFB2BA0-05A4-11F4-5FE3-726EA20240D8}"/>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15</a:t>
            </a:fld>
            <a:endParaRPr/>
          </a:p>
        </p:txBody>
      </p:sp>
      <p:sp>
        <p:nvSpPr>
          <p:cNvPr id="1296" name="Google Shape;1296;p112">
            <a:extLst>
              <a:ext uri="{FF2B5EF4-FFF2-40B4-BE49-F238E27FC236}">
                <a16:creationId xmlns:a16="http://schemas.microsoft.com/office/drawing/2014/main" id="{DCC4F5DB-5957-1063-2D9E-3D38C72C5697}"/>
              </a:ext>
            </a:extLst>
          </p:cNvPr>
          <p:cNvSpPr txBox="1"/>
          <p:nvPr/>
        </p:nvSpPr>
        <p:spPr>
          <a:xfrm>
            <a:off x="3942735" y="2495059"/>
            <a:ext cx="520126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https://docs.gitlab.com/ee/user/packages/pypi_repository/auto_publish_tutorial.html</a:t>
            </a:r>
            <a:endParaRPr lang="en-US" sz="1000" dirty="0">
              <a:solidFill>
                <a:srgbClr val="D4D4D4"/>
              </a:solidFill>
            </a:endParaRPr>
          </a:p>
        </p:txBody>
      </p:sp>
    </p:spTree>
    <p:extLst>
      <p:ext uri="{BB962C8B-B14F-4D97-AF65-F5344CB8AC3E}">
        <p14:creationId xmlns:p14="http://schemas.microsoft.com/office/powerpoint/2010/main" val="3779027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2ED463B4-EFF1-EA9F-BF34-C914874E394A}"/>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CF54CAA1-5FB9-F89E-31CB-20BA983F0BDC}"/>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AC203298-CE8F-16F8-6843-F2A98A3BACF4}"/>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Setup CI/CD Steps</a:t>
            </a:r>
            <a:endParaRPr dirty="0"/>
          </a:p>
        </p:txBody>
      </p:sp>
      <p:sp>
        <p:nvSpPr>
          <p:cNvPr id="1295" name="Google Shape;1295;p112">
            <a:extLst>
              <a:ext uri="{FF2B5EF4-FFF2-40B4-BE49-F238E27FC236}">
                <a16:creationId xmlns:a16="http://schemas.microsoft.com/office/drawing/2014/main" id="{3D83D037-0A91-1297-F116-0CADBC296BAD}"/>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16</a:t>
            </a:fld>
            <a:endParaRPr/>
          </a:p>
        </p:txBody>
      </p:sp>
      <p:sp>
        <p:nvSpPr>
          <p:cNvPr id="1296" name="Google Shape;1296;p112">
            <a:extLst>
              <a:ext uri="{FF2B5EF4-FFF2-40B4-BE49-F238E27FC236}">
                <a16:creationId xmlns:a16="http://schemas.microsoft.com/office/drawing/2014/main" id="{553934C3-5AF3-06E6-CB6E-5C4477892CE8}"/>
              </a:ext>
            </a:extLst>
          </p:cNvPr>
          <p:cNvSpPr txBox="1"/>
          <p:nvPr/>
        </p:nvSpPr>
        <p:spPr>
          <a:xfrm>
            <a:off x="3942735" y="2495059"/>
            <a:ext cx="520126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https://docs.gitlab.com/ee/tutorials/setup_steps/index.html</a:t>
            </a:r>
            <a:endParaRPr lang="en-US" sz="1000" dirty="0">
              <a:solidFill>
                <a:srgbClr val="D4D4D4"/>
              </a:solidFill>
            </a:endParaRPr>
          </a:p>
        </p:txBody>
      </p:sp>
    </p:spTree>
    <p:extLst>
      <p:ext uri="{BB962C8B-B14F-4D97-AF65-F5344CB8AC3E}">
        <p14:creationId xmlns:p14="http://schemas.microsoft.com/office/powerpoint/2010/main" val="377955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25D6531E-5D4B-B2EB-B3C5-A722AE85DF2D}"/>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ED3F48D8-322D-44EB-C6FD-1128AF02B866}"/>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79857785-BE3A-3DEA-01A7-64F4CB87CD27}"/>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Project Runners</a:t>
            </a:r>
            <a:endParaRPr dirty="0"/>
          </a:p>
        </p:txBody>
      </p:sp>
      <p:sp>
        <p:nvSpPr>
          <p:cNvPr id="1295" name="Google Shape;1295;p112">
            <a:extLst>
              <a:ext uri="{FF2B5EF4-FFF2-40B4-BE49-F238E27FC236}">
                <a16:creationId xmlns:a16="http://schemas.microsoft.com/office/drawing/2014/main" id="{7C374D52-D8BE-2667-C850-E36D1888914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17</a:t>
            </a:fld>
            <a:endParaRPr/>
          </a:p>
        </p:txBody>
      </p:sp>
      <p:sp>
        <p:nvSpPr>
          <p:cNvPr id="1296" name="Google Shape;1296;p112">
            <a:extLst>
              <a:ext uri="{FF2B5EF4-FFF2-40B4-BE49-F238E27FC236}">
                <a16:creationId xmlns:a16="http://schemas.microsoft.com/office/drawing/2014/main" id="{70EA3572-898A-7407-CC2B-E4BCE1D8E8AE}"/>
              </a:ext>
            </a:extLst>
          </p:cNvPr>
          <p:cNvSpPr txBox="1"/>
          <p:nvPr/>
        </p:nvSpPr>
        <p:spPr>
          <a:xfrm>
            <a:off x="3942735" y="2495059"/>
            <a:ext cx="520126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https://docs.gitlab.com/ee/tutorials/create_register_first_runner/index.html</a:t>
            </a:r>
            <a:endParaRPr lang="en-US" sz="1000" dirty="0">
              <a:solidFill>
                <a:srgbClr val="D4D4D4"/>
              </a:solidFill>
            </a:endParaRPr>
          </a:p>
        </p:txBody>
      </p:sp>
    </p:spTree>
    <p:extLst>
      <p:ext uri="{BB962C8B-B14F-4D97-AF65-F5344CB8AC3E}">
        <p14:creationId xmlns:p14="http://schemas.microsoft.com/office/powerpoint/2010/main" val="1166009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42DCB-4D7C-8CEB-E67D-720D465FDAA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F4E8716-CC6D-73E9-7D4E-AD3150996405}"/>
              </a:ext>
            </a:extLst>
          </p:cNvPr>
          <p:cNvSpPr>
            <a:spLocks noGrp="1"/>
          </p:cNvSpPr>
          <p:nvPr>
            <p:ph type="title"/>
          </p:nvPr>
        </p:nvSpPr>
        <p:spPr/>
        <p:txBody>
          <a:bodyPr/>
          <a:lstStyle/>
          <a:p>
            <a:r>
              <a:rPr lang="en-US" dirty="0"/>
              <a:t>Securing Your Application in GitLab</a:t>
            </a:r>
          </a:p>
        </p:txBody>
      </p:sp>
    </p:spTree>
    <p:extLst>
      <p:ext uri="{BB962C8B-B14F-4D97-AF65-F5344CB8AC3E}">
        <p14:creationId xmlns:p14="http://schemas.microsoft.com/office/powerpoint/2010/main" val="4221027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D0B5BB13-09BB-D61A-9CE9-CA60EF75A0E3}"/>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EE690EA1-1C58-49DD-6766-19EB8C93229E}"/>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B7BA9F2-91C2-2AF3-F7E3-A655D562FE5A}"/>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Dependency Scanning</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0F7360BB-23F2-3B0D-5295-66A8DD85076C}"/>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19</a:t>
            </a:fld>
            <a:endParaRPr/>
          </a:p>
        </p:txBody>
      </p:sp>
      <p:sp>
        <p:nvSpPr>
          <p:cNvPr id="1296" name="Google Shape;1296;p112">
            <a:extLst>
              <a:ext uri="{FF2B5EF4-FFF2-40B4-BE49-F238E27FC236}">
                <a16:creationId xmlns:a16="http://schemas.microsoft.com/office/drawing/2014/main" id="{7EC1671C-688C-AE0D-7AD3-41709F2340EC}"/>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https://docs.gitlab.com/ee/tutorials/dependency_scanning.html</a:t>
            </a:r>
            <a:endParaRPr lang="en-US" sz="1000" dirty="0">
              <a:solidFill>
                <a:srgbClr val="D4D4D4"/>
              </a:solidFill>
            </a:endParaRPr>
          </a:p>
        </p:txBody>
      </p:sp>
    </p:spTree>
    <p:extLst>
      <p:ext uri="{BB962C8B-B14F-4D97-AF65-F5344CB8AC3E}">
        <p14:creationId xmlns:p14="http://schemas.microsoft.com/office/powerpoint/2010/main" val="104331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t>Hello</a:t>
            </a:r>
            <a:endParaRPr/>
          </a:p>
        </p:txBody>
      </p:sp>
      <p:pic>
        <p:nvPicPr>
          <p:cNvPr id="234" name="Google Shape;234;p2"/>
          <p:cNvPicPr preferRelativeResize="0"/>
          <p:nvPr/>
        </p:nvPicPr>
        <p:blipFill rotWithShape="1">
          <a:blip r:embed="rId3">
            <a:alphaModFix/>
          </a:blip>
          <a:srcRect/>
          <a:stretch/>
        </p:blipFill>
        <p:spPr>
          <a:xfrm rot="300002">
            <a:off x="704232" y="-372074"/>
            <a:ext cx="4697753" cy="5026313"/>
          </a:xfrm>
          <a:prstGeom prst="rect">
            <a:avLst/>
          </a:prstGeom>
          <a:noFill/>
          <a:ln>
            <a:noFill/>
          </a:ln>
        </p:spPr>
      </p:pic>
      <p:sp>
        <p:nvSpPr>
          <p:cNvPr id="235" name="Google Shape;235;p2"/>
          <p:cNvSpPr txBox="1">
            <a:spLocks noGrp="1"/>
          </p:cNvSpPr>
          <p:nvPr>
            <p:ph type="body" idx="1"/>
          </p:nvPr>
        </p:nvSpPr>
        <p:spPr>
          <a:xfrm rot="300075">
            <a:off x="1025515" y="2754772"/>
            <a:ext cx="3874852" cy="1545156"/>
          </a:xfrm>
          <a:prstGeom prst="rect">
            <a:avLst/>
          </a:prstGeom>
          <a:noFill/>
          <a:ln>
            <a:noFill/>
          </a:ln>
        </p:spPr>
        <p:txBody>
          <a:bodyPr spcFirstLastPara="1" wrap="square" lIns="91400" tIns="91400" rIns="91400" bIns="91400" anchor="ctr" anchorCtr="0">
            <a:noAutofit/>
          </a:bodyPr>
          <a:lstStyle/>
          <a:p>
            <a:pPr marL="0" lvl="0" indent="0" algn="ctr" rtl="0">
              <a:lnSpc>
                <a:spcPct val="100000"/>
              </a:lnSpc>
              <a:spcBef>
                <a:spcPts val="0"/>
              </a:spcBef>
              <a:spcAft>
                <a:spcPts val="0"/>
              </a:spcAft>
              <a:buSzPts val="1500"/>
              <a:buNone/>
            </a:pPr>
            <a:r>
              <a:rPr lang="en-US" sz="3000" dirty="0">
                <a:solidFill>
                  <a:schemeClr val="accent1"/>
                </a:solidFill>
              </a:rPr>
              <a:t>Allen Sanders</a:t>
            </a:r>
            <a:endParaRPr sz="3000" dirty="0">
              <a:solidFill>
                <a:schemeClr val="accent1"/>
              </a:solidFill>
            </a:endParaRPr>
          </a:p>
          <a:p>
            <a:pPr marL="0" lvl="0" indent="0" algn="ctr" rtl="0">
              <a:lnSpc>
                <a:spcPct val="100000"/>
              </a:lnSpc>
              <a:spcBef>
                <a:spcPts val="0"/>
              </a:spcBef>
              <a:spcAft>
                <a:spcPts val="0"/>
              </a:spcAft>
              <a:buSzPts val="1500"/>
              <a:buNone/>
            </a:pPr>
            <a:r>
              <a:rPr lang="en-US" sz="1900" dirty="0">
                <a:solidFill>
                  <a:schemeClr val="dk1"/>
                </a:solidFill>
              </a:rPr>
              <a:t>Senior Technology Instructor</a:t>
            </a:r>
          </a:p>
          <a:p>
            <a:pPr marL="0" lvl="0" indent="0" algn="ctr" rtl="0">
              <a:lnSpc>
                <a:spcPct val="100000"/>
              </a:lnSpc>
              <a:spcBef>
                <a:spcPts val="0"/>
              </a:spcBef>
              <a:spcAft>
                <a:spcPts val="0"/>
              </a:spcAft>
              <a:buSzPts val="1500"/>
              <a:buNone/>
            </a:pPr>
            <a:r>
              <a:rPr lang="en-US" sz="1900" dirty="0"/>
              <a:t>Pluralsight ILT</a:t>
            </a:r>
            <a:endParaRPr sz="1900" dirty="0">
              <a:solidFill>
                <a:schemeClr val="dk1"/>
              </a:solidFill>
            </a:endParaRPr>
          </a:p>
        </p:txBody>
      </p:sp>
      <p:sp>
        <p:nvSpPr>
          <p:cNvPr id="236" name="Google Shape;236;p2"/>
          <p:cNvSpPr txBox="1">
            <a:spLocks noGrp="1"/>
          </p:cNvSpPr>
          <p:nvPr>
            <p:ph type="body" idx="1"/>
          </p:nvPr>
        </p:nvSpPr>
        <p:spPr>
          <a:xfrm>
            <a:off x="5718621" y="1932900"/>
            <a:ext cx="3037783" cy="2817000"/>
          </a:xfrm>
          <a:prstGeom prst="rect">
            <a:avLst/>
          </a:prstGeom>
          <a:noFill/>
          <a:ln>
            <a:noFill/>
          </a:ln>
        </p:spPr>
        <p:txBody>
          <a:bodyPr spcFirstLastPara="1" wrap="square" lIns="91400" tIns="91400" rIns="91400" bIns="91400" anchor="t" anchorCtr="0">
            <a:noAutofit/>
          </a:bodyPr>
          <a:lstStyle/>
          <a:p>
            <a:pPr marL="457200" lvl="0" indent="-323850" algn="l" rtl="0">
              <a:lnSpc>
                <a:spcPct val="150000"/>
              </a:lnSpc>
              <a:spcBef>
                <a:spcPts val="0"/>
              </a:spcBef>
              <a:spcAft>
                <a:spcPts val="0"/>
              </a:spcAft>
              <a:buClr>
                <a:schemeClr val="dk1"/>
              </a:buClr>
              <a:buSzPts val="1500"/>
              <a:buChar char="●"/>
            </a:pPr>
            <a:r>
              <a:rPr lang="en-US" dirty="0"/>
              <a:t>30</a:t>
            </a:r>
            <a:r>
              <a:rPr lang="en-US" dirty="0">
                <a:solidFill>
                  <a:schemeClr val="dk1"/>
                </a:solidFill>
              </a:rPr>
              <a:t> years in the industry</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25 years in teaching</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Certified Cloud architect</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Passionate about learning</a:t>
            </a:r>
            <a:endParaRPr dirty="0">
              <a:solidFill>
                <a:schemeClr val="dk1"/>
              </a:solidFill>
            </a:endParaRPr>
          </a:p>
          <a:p>
            <a:pPr marL="457200" lvl="0" indent="-323850" algn="l" rtl="0">
              <a:lnSpc>
                <a:spcPct val="150000"/>
              </a:lnSpc>
              <a:spcBef>
                <a:spcPts val="1000"/>
              </a:spcBef>
              <a:spcAft>
                <a:spcPts val="1000"/>
              </a:spcAft>
              <a:buClr>
                <a:schemeClr val="dk1"/>
              </a:buClr>
              <a:buSzPts val="1500"/>
              <a:buChar char="●"/>
            </a:pPr>
            <a:r>
              <a:rPr lang="en-US" dirty="0">
                <a:solidFill>
                  <a:schemeClr val="dk1"/>
                </a:solidFill>
              </a:rPr>
              <a:t>Also, passionate about Reese’s Cups!</a:t>
            </a:r>
            <a:endParaRPr dirty="0">
              <a:solidFill>
                <a:schemeClr val="dk1"/>
              </a:solidFill>
            </a:endParaRPr>
          </a:p>
        </p:txBody>
      </p:sp>
      <p:sp>
        <p:nvSpPr>
          <p:cNvPr id="237" name="Google Shape;237;p2"/>
          <p:cNvSpPr txBox="1"/>
          <p:nvPr/>
        </p:nvSpPr>
        <p:spPr>
          <a:xfrm>
            <a:off x="6365112" y="1249787"/>
            <a:ext cx="1744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About me...</a:t>
            </a:r>
            <a:endParaRPr sz="1800" b="1" i="0" u="none" strike="noStrike" cap="none">
              <a:solidFill>
                <a:srgbClr val="000000"/>
              </a:solidFill>
              <a:latin typeface="Arial"/>
              <a:ea typeface="Arial"/>
              <a:cs typeface="Arial"/>
              <a:sym typeface="Arial"/>
            </a:endParaRPr>
          </a:p>
        </p:txBody>
      </p:sp>
      <p:sp>
        <p:nvSpPr>
          <p:cNvPr id="238" name="Google Shape;238;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a:t>
            </a:fld>
            <a:endParaRPr/>
          </a:p>
        </p:txBody>
      </p:sp>
      <p:pic>
        <p:nvPicPr>
          <p:cNvPr id="239" name="Google Shape;239;p2"/>
          <p:cNvPicPr preferRelativeResize="0"/>
          <p:nvPr/>
        </p:nvPicPr>
        <p:blipFill rotWithShape="1">
          <a:blip r:embed="rId4">
            <a:alphaModFix/>
          </a:blip>
          <a:srcRect/>
          <a:stretch/>
        </p:blipFill>
        <p:spPr>
          <a:xfrm>
            <a:off x="7839140" y="1180013"/>
            <a:ext cx="754616" cy="788695"/>
          </a:xfrm>
          <a:prstGeom prst="rect">
            <a:avLst/>
          </a:prstGeom>
          <a:noFill/>
          <a:ln>
            <a:noFill/>
          </a:ln>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A3B21A23-8066-AEA7-A672-4A59BF470215}"/>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25AF4826-8B6F-3D15-38E0-A14FB7058D43}"/>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831ADE7B-6788-13D2-4954-27D13DD13113}"/>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Merge Request Approval Policy</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56F0686A-0CD9-5C9A-367F-9AB8D07629B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20</a:t>
            </a:fld>
            <a:endParaRPr/>
          </a:p>
        </p:txBody>
      </p:sp>
      <p:sp>
        <p:nvSpPr>
          <p:cNvPr id="1296" name="Google Shape;1296;p112">
            <a:extLst>
              <a:ext uri="{FF2B5EF4-FFF2-40B4-BE49-F238E27FC236}">
                <a16:creationId xmlns:a16="http://schemas.microsoft.com/office/drawing/2014/main" id="{5096546C-D815-58B1-0297-1E11BFFDAA1A}"/>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https://docs.gitlab.com/ee/tutorials/scan_result_policy/index.html</a:t>
            </a:r>
            <a:endParaRPr lang="en-US" sz="1000" dirty="0">
              <a:solidFill>
                <a:srgbClr val="D4D4D4"/>
              </a:solidFill>
            </a:endParaRPr>
          </a:p>
        </p:txBody>
      </p:sp>
    </p:spTree>
    <p:extLst>
      <p:ext uri="{BB962C8B-B14F-4D97-AF65-F5344CB8AC3E}">
        <p14:creationId xmlns:p14="http://schemas.microsoft.com/office/powerpoint/2010/main" val="34885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C0F9A049-DA8E-1DAA-9560-9F4BC5AE049F}"/>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7BB5A1F9-7E10-21C3-2453-EC6D78F30E3A}"/>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A3FCC83-6329-97BF-365B-15EB82F438D7}"/>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Docker Container Scanning</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B687CD8C-02F8-4A13-E286-61D8AC84A3DD}"/>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21</a:t>
            </a:fld>
            <a:endParaRPr/>
          </a:p>
        </p:txBody>
      </p:sp>
      <p:sp>
        <p:nvSpPr>
          <p:cNvPr id="1296" name="Google Shape;1296;p112">
            <a:extLst>
              <a:ext uri="{FF2B5EF4-FFF2-40B4-BE49-F238E27FC236}">
                <a16:creationId xmlns:a16="http://schemas.microsoft.com/office/drawing/2014/main" id="{93257B9F-5DB8-6F94-B103-00DBE6C1FF91}"/>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https://docs.gitlab.com/ee/tutorials/container_scanning/index.html</a:t>
            </a:r>
            <a:endParaRPr lang="en-US" sz="1000" dirty="0">
              <a:solidFill>
                <a:srgbClr val="D4D4D4"/>
              </a:solidFill>
            </a:endParaRPr>
          </a:p>
        </p:txBody>
      </p:sp>
    </p:spTree>
    <p:extLst>
      <p:ext uri="{BB962C8B-B14F-4D97-AF65-F5344CB8AC3E}">
        <p14:creationId xmlns:p14="http://schemas.microsoft.com/office/powerpoint/2010/main" val="264363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862CFE9A-8B85-865C-67FE-83DAF2E039C7}"/>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52A2602C-F04B-B934-7AC2-3B44B278115B}"/>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25F2DD1-B129-0E1E-E509-22F957858860}"/>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Security End-to-End</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FC329B13-2856-17B9-1F6A-FE1A5954CF8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22</a:t>
            </a:fld>
            <a:endParaRPr/>
          </a:p>
        </p:txBody>
      </p:sp>
      <p:sp>
        <p:nvSpPr>
          <p:cNvPr id="1296" name="Google Shape;1296;p112">
            <a:extLst>
              <a:ext uri="{FF2B5EF4-FFF2-40B4-BE49-F238E27FC236}">
                <a16:creationId xmlns:a16="http://schemas.microsoft.com/office/drawing/2014/main" id="{A9BCD348-9867-B587-57C7-28A8C829C1DE}"/>
              </a:ext>
            </a:extLst>
          </p:cNvPr>
          <p:cNvSpPr txBox="1"/>
          <p:nvPr/>
        </p:nvSpPr>
        <p:spPr>
          <a:xfrm>
            <a:off x="4572000" y="2495059"/>
            <a:ext cx="45720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https://university.gitlab.com/learn/course/hands-on-labs-gitlab-with-git-essentials/main/hands-on-challenge-gitlab-with-git-essentials</a:t>
            </a:r>
            <a:endParaRPr lang="en-US" sz="1000" dirty="0">
              <a:solidFill>
                <a:srgbClr val="D4D4D4"/>
              </a:solidFill>
            </a:endParaRPr>
          </a:p>
        </p:txBody>
      </p:sp>
    </p:spTree>
    <p:extLst>
      <p:ext uri="{BB962C8B-B14F-4D97-AF65-F5344CB8AC3E}">
        <p14:creationId xmlns:p14="http://schemas.microsoft.com/office/powerpoint/2010/main" val="3876104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53"/>
          <p:cNvPicPr preferRelativeResize="0"/>
          <p:nvPr/>
        </p:nvPicPr>
        <p:blipFill>
          <a:blip r:embed="rId3">
            <a:alphaModFix amt="37000"/>
          </a:blip>
          <a:stretch>
            <a:fillRect/>
          </a:stretch>
        </p:blipFill>
        <p:spPr>
          <a:xfrm>
            <a:off x="1369354" y="158875"/>
            <a:ext cx="5070393" cy="5143501"/>
          </a:xfrm>
          <a:prstGeom prst="rect">
            <a:avLst/>
          </a:prstGeom>
          <a:noFill/>
          <a:ln>
            <a:noFill/>
          </a:ln>
        </p:spPr>
      </p:pic>
      <p:sp>
        <p:nvSpPr>
          <p:cNvPr id="391" name="Google Shape;391;p53"/>
          <p:cNvSpPr/>
          <p:nvPr/>
        </p:nvSpPr>
        <p:spPr>
          <a:xfrm flipH="1">
            <a:off x="770425" y="2009875"/>
            <a:ext cx="22263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53"/>
          <p:cNvGrpSpPr/>
          <p:nvPr/>
        </p:nvGrpSpPr>
        <p:grpSpPr>
          <a:xfrm>
            <a:off x="4491032" y="1168875"/>
            <a:ext cx="4689327" cy="4991730"/>
            <a:chOff x="3458352" y="512656"/>
            <a:chExt cx="5769350" cy="5951747"/>
          </a:xfrm>
        </p:grpSpPr>
        <p:pic>
          <p:nvPicPr>
            <p:cNvPr id="393" name="Google Shape;393;p53"/>
            <p:cNvPicPr preferRelativeResize="0"/>
            <p:nvPr/>
          </p:nvPicPr>
          <p:blipFill>
            <a:blip r:embed="rId4">
              <a:alphaModFix amt="64000"/>
            </a:blip>
            <a:stretch>
              <a:fillRect/>
            </a:stretch>
          </p:blipFill>
          <p:spPr>
            <a:xfrm rot="-5400000">
              <a:off x="4778715" y="2015416"/>
              <a:ext cx="5951747" cy="2946227"/>
            </a:xfrm>
            <a:prstGeom prst="rect">
              <a:avLst/>
            </a:prstGeom>
            <a:noFill/>
            <a:ln>
              <a:noFill/>
            </a:ln>
          </p:spPr>
        </p:pic>
        <p:pic>
          <p:nvPicPr>
            <p:cNvPr id="394" name="Google Shape;394;p53"/>
            <p:cNvPicPr preferRelativeResize="0"/>
            <p:nvPr/>
          </p:nvPicPr>
          <p:blipFill>
            <a:blip r:embed="rId4">
              <a:alphaModFix amt="64000"/>
            </a:blip>
            <a:stretch>
              <a:fillRect/>
            </a:stretch>
          </p:blipFill>
          <p:spPr>
            <a:xfrm rot="-5400000">
              <a:off x="1955593" y="2015416"/>
              <a:ext cx="5951747" cy="2946227"/>
            </a:xfrm>
            <a:prstGeom prst="rect">
              <a:avLst/>
            </a:prstGeom>
            <a:noFill/>
            <a:ln>
              <a:noFill/>
            </a:ln>
          </p:spPr>
        </p:pic>
      </p:grpSp>
      <p:sp>
        <p:nvSpPr>
          <p:cNvPr id="395" name="Google Shape;395;p53"/>
          <p:cNvSpPr/>
          <p:nvPr/>
        </p:nvSpPr>
        <p:spPr>
          <a:xfrm rot="5400000">
            <a:off x="347275" y="2418450"/>
            <a:ext cx="929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3"/>
          <p:cNvSpPr/>
          <p:nvPr/>
        </p:nvSpPr>
        <p:spPr>
          <a:xfrm rot="5400000">
            <a:off x="1932200" y="1005450"/>
            <a:ext cx="21240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3"/>
          <p:cNvSpPr txBox="1">
            <a:spLocks noGrp="1"/>
          </p:cNvSpPr>
          <p:nvPr>
            <p:ph type="title" idx="4294967295"/>
          </p:nvPr>
        </p:nvSpPr>
        <p:spPr>
          <a:xfrm>
            <a:off x="1038750" y="2333550"/>
            <a:ext cx="7164000" cy="2555400"/>
          </a:xfrm>
          <a:prstGeom prst="rect">
            <a:avLst/>
          </a:prstGeom>
        </p:spPr>
        <p:txBody>
          <a:bodyPr spcFirstLastPara="1" wrap="square" lIns="91400" tIns="91400" rIns="91400" bIns="91400" anchor="t" anchorCtr="0">
            <a:noAutofit/>
          </a:bodyPr>
          <a:lstStyle/>
          <a:p>
            <a:pPr marL="0" lvl="0" indent="0" algn="l" rtl="0">
              <a:lnSpc>
                <a:spcPct val="83000"/>
              </a:lnSpc>
              <a:spcBef>
                <a:spcPts val="0"/>
              </a:spcBef>
              <a:spcAft>
                <a:spcPts val="0"/>
              </a:spcAft>
              <a:buNone/>
            </a:pPr>
            <a:r>
              <a:rPr lang="en" sz="4500" dirty="0"/>
              <a:t>Thank you!</a:t>
            </a:r>
            <a:endParaRPr sz="4500" dirty="0"/>
          </a:p>
          <a:p>
            <a:pPr marL="0" lvl="0" indent="0" algn="l" rtl="0">
              <a:lnSpc>
                <a:spcPct val="83000"/>
              </a:lnSpc>
              <a:spcBef>
                <a:spcPts val="0"/>
              </a:spcBef>
              <a:spcAft>
                <a:spcPts val="0"/>
              </a:spcAft>
              <a:buNone/>
            </a:pPr>
            <a:endParaRPr sz="1900" dirty="0"/>
          </a:p>
          <a:p>
            <a:pPr marL="0" lvl="0" indent="0" algn="l" rtl="0">
              <a:lnSpc>
                <a:spcPct val="115000"/>
              </a:lnSpc>
              <a:spcBef>
                <a:spcPts val="0"/>
              </a:spcBef>
              <a:spcAft>
                <a:spcPts val="0"/>
              </a:spcAft>
              <a:buNone/>
            </a:pPr>
            <a:r>
              <a:rPr lang="en" sz="1900" dirty="0"/>
              <a:t>If you have additional questions, </a:t>
            </a:r>
            <a:br>
              <a:rPr lang="en" sz="1900" dirty="0"/>
            </a:br>
            <a:r>
              <a:rPr lang="en" sz="1900" dirty="0"/>
              <a:t>please reach out to me at:</a:t>
            </a:r>
            <a:endParaRPr sz="1900" dirty="0"/>
          </a:p>
          <a:p>
            <a:pPr marL="0" lvl="0" indent="0" algn="l" rtl="0">
              <a:lnSpc>
                <a:spcPct val="115000"/>
              </a:lnSpc>
              <a:spcBef>
                <a:spcPts val="0"/>
              </a:spcBef>
              <a:spcAft>
                <a:spcPts val="0"/>
              </a:spcAft>
              <a:buNone/>
            </a:pPr>
            <a:r>
              <a:rPr lang="en" sz="1900"/>
              <a:t>asanders@gamuttechnologysvcs.com</a:t>
            </a:r>
            <a:endParaRPr sz="1900" dirty="0"/>
          </a:p>
        </p:txBody>
      </p:sp>
      <p:pic>
        <p:nvPicPr>
          <p:cNvPr id="398" name="Google Shape;398;p53" descr="Google Shape;299;p42"/>
          <p:cNvPicPr preferRelativeResize="0"/>
          <p:nvPr/>
        </p:nvPicPr>
        <p:blipFill rotWithShape="1">
          <a:blip r:embed="rId5">
            <a:alphaModFix amt="38000"/>
          </a:blip>
          <a:srcRect/>
          <a:stretch/>
        </p:blipFill>
        <p:spPr>
          <a:xfrm>
            <a:off x="5053325" y="2333550"/>
            <a:ext cx="1179012" cy="866975"/>
          </a:xfrm>
          <a:prstGeom prst="rect">
            <a:avLst/>
          </a:prstGeom>
          <a:noFill/>
          <a:ln>
            <a:noFill/>
          </a:ln>
        </p:spPr>
      </p:pic>
      <p:pic>
        <p:nvPicPr>
          <p:cNvPr id="399" name="Google Shape;399;p53"/>
          <p:cNvPicPr preferRelativeResize="0"/>
          <p:nvPr/>
        </p:nvPicPr>
        <p:blipFill>
          <a:blip r:embed="rId6">
            <a:alphaModFix/>
          </a:blip>
          <a:stretch>
            <a:fillRect/>
          </a:stretch>
        </p:blipFill>
        <p:spPr>
          <a:xfrm>
            <a:off x="9306200" y="4594175"/>
            <a:ext cx="1355525" cy="294675"/>
          </a:xfrm>
          <a:prstGeom prst="rect">
            <a:avLst/>
          </a:prstGeom>
          <a:noFill/>
          <a:ln>
            <a:noFill/>
          </a:ln>
        </p:spPr>
      </p:pic>
      <p:pic>
        <p:nvPicPr>
          <p:cNvPr id="2" name="Google Shape;399;p53">
            <a:extLst>
              <a:ext uri="{FF2B5EF4-FFF2-40B4-BE49-F238E27FC236}">
                <a16:creationId xmlns:a16="http://schemas.microsoft.com/office/drawing/2014/main" id="{B00FD85A-1D5D-D680-8104-4A431BFAB5CE}"/>
              </a:ext>
            </a:extLst>
          </p:cNvPr>
          <p:cNvPicPr preferRelativeResize="0"/>
          <p:nvPr/>
        </p:nvPicPr>
        <p:blipFill>
          <a:blip r:embed="rId6">
            <a:alphaModFix/>
          </a:blip>
          <a:stretch>
            <a:fillRect/>
          </a:stretch>
        </p:blipFill>
        <p:spPr>
          <a:xfrm>
            <a:off x="7349581" y="4623672"/>
            <a:ext cx="1355525" cy="29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solidFill>
                  <a:schemeClr val="dk1"/>
                </a:solidFill>
              </a:rPr>
              <a:t>Agenda</a:t>
            </a:r>
            <a:endParaRPr>
              <a:solidFill>
                <a:schemeClr val="dk1"/>
              </a:solidFill>
            </a:endParaRPr>
          </a:p>
        </p:txBody>
      </p:sp>
      <p:sp>
        <p:nvSpPr>
          <p:cNvPr id="337" name="Google Shape;337;p9"/>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Learning objectives</a:t>
            </a:r>
          </a:p>
          <a:p>
            <a:pPr marL="457200" indent="-323850">
              <a:lnSpc>
                <a:spcPct val="150000"/>
              </a:lnSpc>
              <a:buClr>
                <a:srgbClr val="404040"/>
              </a:buClr>
              <a:buSzPts val="1500"/>
              <a:buFont typeface="Arial"/>
              <a:buChar char="●"/>
            </a:pPr>
            <a:r>
              <a:rPr lang="en-US" sz="1500" dirty="0">
                <a:solidFill>
                  <a:srgbClr val="404040"/>
                </a:solidFill>
              </a:rPr>
              <a:t>What is GitLab?</a:t>
            </a:r>
          </a:p>
          <a:p>
            <a:pPr marL="457200" lvl="0" indent="-323850">
              <a:lnSpc>
                <a:spcPct val="150000"/>
              </a:lnSpc>
              <a:buClr>
                <a:srgbClr val="404040"/>
              </a:buClr>
              <a:buSzPts val="1500"/>
              <a:buFont typeface="Arial"/>
              <a:buChar char="●"/>
            </a:pPr>
            <a:r>
              <a:rPr lang="en-US" sz="1500" dirty="0">
                <a:solidFill>
                  <a:srgbClr val="404040"/>
                </a:solidFill>
              </a:rPr>
              <a:t>Building your application in GitLab</a:t>
            </a:r>
          </a:p>
          <a:p>
            <a:pPr marL="457200" marR="0" lvl="0" indent="-323850" algn="l" rtl="0">
              <a:lnSpc>
                <a:spcPct val="150000"/>
              </a:lnSpc>
              <a:spcBef>
                <a:spcPts val="0"/>
              </a:spcBef>
              <a:spcAft>
                <a:spcPts val="0"/>
              </a:spcAft>
              <a:buClr>
                <a:srgbClr val="404040"/>
              </a:buClr>
              <a:buSzPts val="1500"/>
              <a:buFont typeface="Arial"/>
              <a:buChar char="●"/>
            </a:pPr>
            <a:r>
              <a:rPr lang="en-US" sz="1500" dirty="0">
                <a:solidFill>
                  <a:srgbClr val="404040"/>
                </a:solidFill>
              </a:rPr>
              <a:t>Securing your application in GitLab</a:t>
            </a:r>
          </a:p>
        </p:txBody>
      </p:sp>
      <p:sp>
        <p:nvSpPr>
          <p:cNvPr id="2" name="Google Shape;238;p2">
            <a:extLst>
              <a:ext uri="{FF2B5EF4-FFF2-40B4-BE49-F238E27FC236}">
                <a16:creationId xmlns:a16="http://schemas.microsoft.com/office/drawing/2014/main" id="{F6C1C794-EE84-7A70-4078-51748687D2B5}"/>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How We’re Going to Work Together</a:t>
            </a:r>
            <a:endParaRPr dirty="0">
              <a:solidFill>
                <a:schemeClr val="dk1"/>
              </a:solidFill>
            </a:endParaRPr>
          </a:p>
        </p:txBody>
      </p:sp>
      <p:sp>
        <p:nvSpPr>
          <p:cNvPr id="351" name="Google Shape;351;p11"/>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Slides and words to highlight key concepts</a:t>
            </a:r>
            <a:endParaRPr sz="1500" b="0" i="0" u="none" strike="noStrike" cap="none" dirty="0">
              <a:solidFill>
                <a:srgbClr val="404040"/>
              </a:solidFill>
              <a:latin typeface="Arial"/>
              <a:ea typeface="Arial"/>
              <a:cs typeface="Arial"/>
              <a:sym typeface="Arial"/>
            </a:endParaRP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Demos to bring those concepts “to life”</a:t>
            </a: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Discussion groups and lab work (which will take place in sandboxes provided via AWS </a:t>
            </a:r>
            <a:r>
              <a:rPr lang="en-US" sz="1500" b="0" i="0" u="none" strike="noStrike" cap="none" dirty="0" err="1">
                <a:solidFill>
                  <a:srgbClr val="404040"/>
                </a:solidFill>
                <a:latin typeface="Arial"/>
                <a:ea typeface="Arial"/>
                <a:cs typeface="Arial"/>
                <a:sym typeface="Arial"/>
              </a:rPr>
              <a:t>WorkSpaces</a:t>
            </a:r>
            <a:r>
              <a:rPr lang="en-US" sz="1500" b="0" i="0" u="none" strike="noStrike" cap="none" dirty="0">
                <a:solidFill>
                  <a:srgbClr val="404040"/>
                </a:solidFill>
                <a:latin typeface="Arial"/>
                <a:ea typeface="Arial"/>
                <a:cs typeface="Arial"/>
                <a:sym typeface="Arial"/>
              </a:rPr>
              <a:t>) for hands-on reinforcement</a:t>
            </a:r>
            <a:endParaRPr sz="1500" b="0" i="0" u="none" strike="noStrike" cap="none" dirty="0">
              <a:solidFill>
                <a:srgbClr val="404040"/>
              </a:solidFill>
              <a:latin typeface="Arial"/>
              <a:ea typeface="Arial"/>
              <a:cs typeface="Arial"/>
              <a:sym typeface="Arial"/>
            </a:endParaRPr>
          </a:p>
          <a:p>
            <a:pPr marL="457200" marR="0" lvl="0" indent="-323850" algn="l" rtl="0">
              <a:lnSpc>
                <a:spcPct val="150000"/>
              </a:lnSpc>
              <a:spcBef>
                <a:spcPts val="1000"/>
              </a:spcBef>
              <a:spcAft>
                <a:spcPts val="100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NOTE: I welcome being interrupted – if you need more info, or clarification, or anything else, just break in and ask. I am here to help you.</a:t>
            </a:r>
            <a:endParaRPr sz="1500" b="0" i="0" u="none" strike="noStrike" cap="none" dirty="0">
              <a:solidFill>
                <a:srgbClr val="404040"/>
              </a:solidFill>
              <a:latin typeface="Arial"/>
              <a:ea typeface="Arial"/>
              <a:cs typeface="Arial"/>
              <a:sym typeface="Arial"/>
            </a:endParaRPr>
          </a:p>
        </p:txBody>
      </p:sp>
      <p:sp>
        <p:nvSpPr>
          <p:cNvPr id="2" name="Google Shape;238;p2">
            <a:extLst>
              <a:ext uri="{FF2B5EF4-FFF2-40B4-BE49-F238E27FC236}">
                <a16:creationId xmlns:a16="http://schemas.microsoft.com/office/drawing/2014/main" id="{1741366F-0719-D9EE-1717-926CA7F71020}"/>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3F93-6B0F-D8D4-02E0-EF203DF5DF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CD04CC-F97A-5C50-6455-29A478C945EE}"/>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113448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9530C6E7-0F45-FEF2-854A-9480D37284FC}"/>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14CFE4EF-664C-84E6-F9DB-C19C581547E3}"/>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Learning Objectives</a:t>
            </a:r>
            <a:endParaRPr dirty="0">
              <a:solidFill>
                <a:schemeClr val="dk1"/>
              </a:solidFill>
            </a:endParaRPr>
          </a:p>
        </p:txBody>
      </p:sp>
      <p:sp>
        <p:nvSpPr>
          <p:cNvPr id="351" name="Google Shape;351;p11">
            <a:extLst>
              <a:ext uri="{FF2B5EF4-FFF2-40B4-BE49-F238E27FC236}">
                <a16:creationId xmlns:a16="http://schemas.microsoft.com/office/drawing/2014/main" id="{36F3A2BC-F6EA-5986-8A03-FDC955875C25}"/>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Understand key concepts and considerations when leveraging </a:t>
            </a:r>
            <a:r>
              <a:rPr lang="en-US" sz="1500" dirty="0" err="1">
                <a:solidFill>
                  <a:srgbClr val="404040"/>
                </a:solidFill>
              </a:rPr>
              <a:t>DevSecOps</a:t>
            </a:r>
            <a:r>
              <a:rPr lang="en-US" sz="1500" dirty="0">
                <a:solidFill>
                  <a:srgbClr val="404040"/>
                </a:solidFill>
              </a:rPr>
              <a:t> in an Agile environment to help “shift security left” during software development</a:t>
            </a:r>
            <a:endParaRPr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Construct and prioritize a threat model for an application being developed and use that threat model as a planning tool to guide each phase of the SDLC in a security-minded manner</a:t>
            </a:r>
            <a:endParaRPr lang="en-US"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Speak to the value of </a:t>
            </a:r>
            <a:r>
              <a:rPr lang="en-US" sz="1500" dirty="0" err="1">
                <a:solidFill>
                  <a:srgbClr val="404040"/>
                </a:solidFill>
              </a:rPr>
              <a:t>DevSecOps</a:t>
            </a:r>
            <a:r>
              <a:rPr lang="en-US" sz="1500" dirty="0">
                <a:solidFill>
                  <a:srgbClr val="404040"/>
                </a:solidFill>
              </a:rPr>
              <a:t> and its consistent application as a set of standards and best practices</a:t>
            </a:r>
            <a:endParaRPr sz="1500" b="0" i="0" u="none" strike="noStrike" cap="none" dirty="0">
              <a:solidFill>
                <a:srgbClr val="404040"/>
              </a:solidFill>
              <a:latin typeface="Arial"/>
              <a:ea typeface="Arial"/>
              <a:cs typeface="Arial"/>
              <a:sym typeface="Arial"/>
            </a:endParaRPr>
          </a:p>
        </p:txBody>
      </p:sp>
      <p:sp>
        <p:nvSpPr>
          <p:cNvPr id="2" name="Google Shape;238;p2">
            <a:extLst>
              <a:ext uri="{FF2B5EF4-FFF2-40B4-BE49-F238E27FC236}">
                <a16:creationId xmlns:a16="http://schemas.microsoft.com/office/drawing/2014/main" id="{96E29015-B947-594D-C8B2-B3D023B5004A}"/>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6</a:t>
            </a:fld>
            <a:endParaRPr/>
          </a:p>
        </p:txBody>
      </p:sp>
      <p:pic>
        <p:nvPicPr>
          <p:cNvPr id="4" name="Graphic 3" descr="Bullseye with solid fill">
            <a:extLst>
              <a:ext uri="{FF2B5EF4-FFF2-40B4-BE49-F238E27FC236}">
                <a16:creationId xmlns:a16="http://schemas.microsoft.com/office/drawing/2014/main" id="{F2F67736-B4A5-5D66-F526-4085D893D9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384" y="113975"/>
            <a:ext cx="914400" cy="914400"/>
          </a:xfrm>
          <a:prstGeom prst="rect">
            <a:avLst/>
          </a:prstGeom>
        </p:spPr>
      </p:pic>
    </p:spTree>
    <p:extLst>
      <p:ext uri="{BB962C8B-B14F-4D97-AF65-F5344CB8AC3E}">
        <p14:creationId xmlns:p14="http://schemas.microsoft.com/office/powerpoint/2010/main" val="9883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6EE52BE1-61F1-C189-FA39-84EEB2D3C7E4}"/>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CFAB9CC1-B7DE-2BB0-987E-354A00AC1724}"/>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Learning Objectives</a:t>
            </a:r>
            <a:endParaRPr dirty="0">
              <a:solidFill>
                <a:schemeClr val="dk1"/>
              </a:solidFill>
            </a:endParaRPr>
          </a:p>
        </p:txBody>
      </p:sp>
      <p:sp>
        <p:nvSpPr>
          <p:cNvPr id="351" name="Google Shape;351;p11">
            <a:extLst>
              <a:ext uri="{FF2B5EF4-FFF2-40B4-BE49-F238E27FC236}">
                <a16:creationId xmlns:a16="http://schemas.microsoft.com/office/drawing/2014/main" id="{E3D5A860-8C23-9533-1805-E5942E6B94DE}"/>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Monitor, patch and scan for vulnerabilities in the Operating System (Windows and Linx) and underlying Infrastructure configuration</a:t>
            </a:r>
            <a:endParaRPr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Effectively utilize GitLab for Source Code Management and CI/CD, including:</a:t>
            </a:r>
          </a:p>
          <a:p>
            <a:pPr marL="914400" lvl="2" indent="-323850">
              <a:lnSpc>
                <a:spcPct val="150000"/>
              </a:lnSpc>
              <a:spcBef>
                <a:spcPts val="1000"/>
              </a:spcBef>
              <a:buClr>
                <a:srgbClr val="404040"/>
              </a:buClr>
              <a:buSzPts val="1500"/>
              <a:buFont typeface="Courier New" panose="02070309020205020404" pitchFamily="49" charset="0"/>
              <a:buChar char="o"/>
            </a:pPr>
            <a:r>
              <a:rPr lang="en-US" dirty="0">
                <a:solidFill>
                  <a:srgbClr val="404040"/>
                </a:solidFill>
              </a:rPr>
              <a:t>Understanding and navigating practical activities related to source code repositories in GitLab</a:t>
            </a:r>
          </a:p>
          <a:p>
            <a:pPr marL="914400" lvl="2" indent="-323850">
              <a:lnSpc>
                <a:spcPct val="150000"/>
              </a:lnSpc>
              <a:spcBef>
                <a:spcPts val="1000"/>
              </a:spcBef>
              <a:buClr>
                <a:srgbClr val="404040"/>
              </a:buClr>
              <a:buSzPts val="1500"/>
              <a:buFont typeface="Courier New" panose="02070309020205020404" pitchFamily="49" charset="0"/>
              <a:buChar char="o"/>
            </a:pPr>
            <a:r>
              <a:rPr lang="en-US" dirty="0">
                <a:solidFill>
                  <a:srgbClr val="404040"/>
                </a:solidFill>
              </a:rPr>
              <a:t>Effectively use Software Composition Analysis (SCA), Static Application Security Testing (SAST), and Dynamic Application Security Testing (DAST)</a:t>
            </a:r>
            <a:endParaRPr b="0" i="0" u="none" strike="noStrike" cap="none" dirty="0">
              <a:solidFill>
                <a:srgbClr val="404040"/>
              </a:solidFill>
              <a:sym typeface="Arial"/>
            </a:endParaRPr>
          </a:p>
        </p:txBody>
      </p:sp>
      <p:sp>
        <p:nvSpPr>
          <p:cNvPr id="2" name="Google Shape;238;p2">
            <a:extLst>
              <a:ext uri="{FF2B5EF4-FFF2-40B4-BE49-F238E27FC236}">
                <a16:creationId xmlns:a16="http://schemas.microsoft.com/office/drawing/2014/main" id="{18D23A69-FFC1-A32A-E886-60B7FFE5DA0A}"/>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7</a:t>
            </a:fld>
            <a:endParaRPr/>
          </a:p>
        </p:txBody>
      </p:sp>
      <p:pic>
        <p:nvPicPr>
          <p:cNvPr id="3" name="Graphic 2" descr="Bullseye with solid fill">
            <a:extLst>
              <a:ext uri="{FF2B5EF4-FFF2-40B4-BE49-F238E27FC236}">
                <a16:creationId xmlns:a16="http://schemas.microsoft.com/office/drawing/2014/main" id="{1FD15500-DC95-7BFD-C091-8FFB917BE5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384" y="113975"/>
            <a:ext cx="914400" cy="914400"/>
          </a:xfrm>
          <a:prstGeom prst="rect">
            <a:avLst/>
          </a:prstGeom>
        </p:spPr>
      </p:pic>
    </p:spTree>
    <p:extLst>
      <p:ext uri="{BB962C8B-B14F-4D97-AF65-F5344CB8AC3E}">
        <p14:creationId xmlns:p14="http://schemas.microsoft.com/office/powerpoint/2010/main" val="347317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4D34B-F4AF-B09C-DAFC-CD8C8654224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B767A7-99B0-3D83-1DA0-B881DAF8ABDD}"/>
              </a:ext>
            </a:extLst>
          </p:cNvPr>
          <p:cNvSpPr>
            <a:spLocks noGrp="1"/>
          </p:cNvSpPr>
          <p:nvPr>
            <p:ph type="title"/>
          </p:nvPr>
        </p:nvSpPr>
        <p:spPr/>
        <p:txBody>
          <a:bodyPr/>
          <a:lstStyle/>
          <a:p>
            <a:r>
              <a:rPr lang="en-US" dirty="0"/>
              <a:t>What is GitLab?</a:t>
            </a:r>
          </a:p>
        </p:txBody>
      </p:sp>
    </p:spTree>
    <p:extLst>
      <p:ext uri="{BB962C8B-B14F-4D97-AF65-F5344CB8AC3E}">
        <p14:creationId xmlns:p14="http://schemas.microsoft.com/office/powerpoint/2010/main" val="218270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7894B0-9FD4-FBBC-38D6-A2AC1C9871AB}"/>
              </a:ext>
            </a:extLst>
          </p:cNvPr>
          <p:cNvSpPr>
            <a:spLocks noGrp="1"/>
          </p:cNvSpPr>
          <p:nvPr>
            <p:ph type="title"/>
          </p:nvPr>
        </p:nvSpPr>
        <p:spPr/>
        <p:txBody>
          <a:bodyPr/>
          <a:lstStyle/>
          <a:p>
            <a:r>
              <a:rPr lang="en-US" dirty="0"/>
              <a:t>GitLab Features</a:t>
            </a:r>
          </a:p>
        </p:txBody>
      </p:sp>
      <p:sp>
        <p:nvSpPr>
          <p:cNvPr id="5" name="Rectangle: Rounded Corners 4">
            <a:extLst>
              <a:ext uri="{FF2B5EF4-FFF2-40B4-BE49-F238E27FC236}">
                <a16:creationId xmlns:a16="http://schemas.microsoft.com/office/drawing/2014/main" id="{6D636610-93D6-5B77-65A9-DD3CD75218FC}"/>
              </a:ext>
            </a:extLst>
          </p:cNvPr>
          <p:cNvSpPr/>
          <p:nvPr/>
        </p:nvSpPr>
        <p:spPr>
          <a:xfrm>
            <a:off x="2222090" y="2028930"/>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Robust Version </a:t>
            </a:r>
            <a:br>
              <a:rPr lang="en-US" dirty="0"/>
            </a:br>
            <a:r>
              <a:rPr lang="en-US" dirty="0"/>
              <a:t>Control (Git)</a:t>
            </a:r>
          </a:p>
        </p:txBody>
      </p:sp>
      <p:sp>
        <p:nvSpPr>
          <p:cNvPr id="6" name="Rectangle: Rounded Corners 5">
            <a:extLst>
              <a:ext uri="{FF2B5EF4-FFF2-40B4-BE49-F238E27FC236}">
                <a16:creationId xmlns:a16="http://schemas.microsoft.com/office/drawing/2014/main" id="{3AAA2BFA-A3C9-9601-0F34-63AA7840F520}"/>
              </a:ext>
            </a:extLst>
          </p:cNvPr>
          <p:cNvSpPr/>
          <p:nvPr/>
        </p:nvSpPr>
        <p:spPr>
          <a:xfrm>
            <a:off x="2222090" y="1187369"/>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Complete SDLC</a:t>
            </a:r>
          </a:p>
        </p:txBody>
      </p:sp>
      <p:sp>
        <p:nvSpPr>
          <p:cNvPr id="7" name="Rectangle: Rounded Corners 6">
            <a:extLst>
              <a:ext uri="{FF2B5EF4-FFF2-40B4-BE49-F238E27FC236}">
                <a16:creationId xmlns:a16="http://schemas.microsoft.com/office/drawing/2014/main" id="{C44FEFDE-1995-683B-304F-D3AAD65B0D4B}"/>
              </a:ext>
            </a:extLst>
          </p:cNvPr>
          <p:cNvSpPr/>
          <p:nvPr/>
        </p:nvSpPr>
        <p:spPr>
          <a:xfrm>
            <a:off x="2222090" y="287835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 &amp; Track Work</a:t>
            </a:r>
          </a:p>
        </p:txBody>
      </p:sp>
      <p:sp>
        <p:nvSpPr>
          <p:cNvPr id="8" name="Rectangle: Rounded Corners 7">
            <a:extLst>
              <a:ext uri="{FF2B5EF4-FFF2-40B4-BE49-F238E27FC236}">
                <a16:creationId xmlns:a16="http://schemas.microsoft.com/office/drawing/2014/main" id="{134DD70E-DA8B-E5F1-436C-B96CEF57D9C1}"/>
              </a:ext>
            </a:extLst>
          </p:cNvPr>
          <p:cNvSpPr/>
          <p:nvPr/>
        </p:nvSpPr>
        <p:spPr>
          <a:xfrm>
            <a:off x="4621161" y="118736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CI/CD</a:t>
            </a:r>
          </a:p>
        </p:txBody>
      </p:sp>
      <p:sp>
        <p:nvSpPr>
          <p:cNvPr id="9" name="Rectangle: Rounded Corners 8">
            <a:extLst>
              <a:ext uri="{FF2B5EF4-FFF2-40B4-BE49-F238E27FC236}">
                <a16:creationId xmlns:a16="http://schemas.microsoft.com/office/drawing/2014/main" id="{7ED890DF-AB37-0A45-ACED-D8FC774E6715}"/>
              </a:ext>
            </a:extLst>
          </p:cNvPr>
          <p:cNvSpPr/>
          <p:nvPr/>
        </p:nvSpPr>
        <p:spPr>
          <a:xfrm>
            <a:off x="4621161" y="2028927"/>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a:t>
            </a:r>
            <a:r>
              <a:rPr lang="en-US" dirty="0" err="1"/>
              <a:t>DevSecOps</a:t>
            </a:r>
            <a:endParaRPr lang="en-US" dirty="0"/>
          </a:p>
        </p:txBody>
      </p:sp>
      <p:sp>
        <p:nvSpPr>
          <p:cNvPr id="10" name="Rectangle: Rounded Corners 9">
            <a:extLst>
              <a:ext uri="{FF2B5EF4-FFF2-40B4-BE49-F238E27FC236}">
                <a16:creationId xmlns:a16="http://schemas.microsoft.com/office/drawing/2014/main" id="{31001CB1-E5F2-2674-3D19-2F8938412D18}"/>
              </a:ext>
            </a:extLst>
          </p:cNvPr>
          <p:cNvSpPr/>
          <p:nvPr/>
        </p:nvSpPr>
        <p:spPr>
          <a:xfrm>
            <a:off x="3421626" y="371204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a:t>
            </a:r>
            <a:br>
              <a:rPr lang="en-US" dirty="0"/>
            </a:br>
            <a:r>
              <a:rPr lang="en-US" dirty="0"/>
              <a:t>Package &amp; Release</a:t>
            </a:r>
          </a:p>
        </p:txBody>
      </p:sp>
      <p:sp>
        <p:nvSpPr>
          <p:cNvPr id="12" name="Rectangle: Rounded Corners 11">
            <a:extLst>
              <a:ext uri="{FF2B5EF4-FFF2-40B4-BE49-F238E27FC236}">
                <a16:creationId xmlns:a16="http://schemas.microsoft.com/office/drawing/2014/main" id="{9BC892EE-2EC4-C590-35A8-15C719699B3A}"/>
              </a:ext>
            </a:extLst>
          </p:cNvPr>
          <p:cNvSpPr/>
          <p:nvPr/>
        </p:nvSpPr>
        <p:spPr>
          <a:xfrm>
            <a:off x="4621161" y="2862617"/>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Infrastructure Support</a:t>
            </a:r>
          </a:p>
        </p:txBody>
      </p:sp>
    </p:spTree>
    <p:extLst>
      <p:ext uri="{BB962C8B-B14F-4D97-AF65-F5344CB8AC3E}">
        <p14:creationId xmlns:p14="http://schemas.microsoft.com/office/powerpoint/2010/main" val="244423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Lst>
  </p:timing>
</p:sld>
</file>

<file path=ppt/theme/theme1.xml><?xml version="1.0" encoding="utf-8"?>
<a:theme xmlns:a="http://schemas.openxmlformats.org/drawingml/2006/main" name="Pluralsight default theme">
  <a:themeElements>
    <a:clrScheme name="Pluralsight default theme">
      <a:dk1>
        <a:srgbClr val="40404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8494</TotalTime>
  <Words>826</Words>
  <Application>Microsoft Office PowerPoint</Application>
  <PresentationFormat>On-screen Show (16:9)</PresentationFormat>
  <Paragraphs>108</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Montserrat</vt:lpstr>
      <vt:lpstr>Montserrat Medium</vt:lpstr>
      <vt:lpstr>Helvetica Neue Light</vt:lpstr>
      <vt:lpstr>Pluralsight default theme</vt:lpstr>
      <vt:lpstr> Welcome! GitLab</vt:lpstr>
      <vt:lpstr>Hello</vt:lpstr>
      <vt:lpstr>Agenda</vt:lpstr>
      <vt:lpstr>How We’re Going to Work Together</vt:lpstr>
      <vt:lpstr>Learning Objectives</vt:lpstr>
      <vt:lpstr>Learning Objectives</vt:lpstr>
      <vt:lpstr>Learning Objectives</vt:lpstr>
      <vt:lpstr>What is GitLab?</vt:lpstr>
      <vt:lpstr>GitLab Features</vt:lpstr>
      <vt:lpstr>Terms</vt:lpstr>
      <vt:lpstr>GitLab Flow</vt:lpstr>
      <vt:lpstr>Building Your Application in GitLab</vt:lpstr>
      <vt:lpstr>LAB:</vt:lpstr>
      <vt:lpstr>LAB:</vt:lpstr>
      <vt:lpstr>LAB:</vt:lpstr>
      <vt:lpstr>LAB:</vt:lpstr>
      <vt:lpstr>LAB:</vt:lpstr>
      <vt:lpstr>Securing Your Application in GitLab</vt:lpstr>
      <vt:lpstr>LAB:</vt:lpstr>
      <vt:lpstr>LAB:</vt:lpstr>
      <vt:lpstr>LAB:</vt:lpstr>
      <vt:lpstr>LAB:</vt:lpstr>
      <vt:lpstr>Thank you!  If you have additional questions,  please reach out to me at: asanders@gamuttechnologysvcs.com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Sanders</dc:creator>
  <cp:lastModifiedBy>Allen Sanders</cp:lastModifiedBy>
  <cp:revision>328</cp:revision>
  <dcterms:modified xsi:type="dcterms:W3CDTF">2025-01-29T23:54:15Z</dcterms:modified>
</cp:coreProperties>
</file>