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Lst>
  <p:notesMasterIdLst>
    <p:notesMasterId r:id="rId24"/>
  </p:notesMasterIdLst>
  <p:sldIdLst>
    <p:sldId id="2147472568" r:id="rId2"/>
    <p:sldId id="257" r:id="rId3"/>
    <p:sldId id="2147472572" r:id="rId4"/>
    <p:sldId id="778" r:id="rId5"/>
    <p:sldId id="2147472633" r:id="rId6"/>
    <p:sldId id="2147472605" r:id="rId7"/>
    <p:sldId id="2147472606" r:id="rId8"/>
    <p:sldId id="2147472593" r:id="rId9"/>
    <p:sldId id="2147472650" r:id="rId10"/>
    <p:sldId id="2147472651" r:id="rId11"/>
    <p:sldId id="2147472652" r:id="rId12"/>
    <p:sldId id="2147472653" r:id="rId13"/>
    <p:sldId id="2147472654" r:id="rId14"/>
    <p:sldId id="2147472655" r:id="rId15"/>
    <p:sldId id="2147472656" r:id="rId16"/>
    <p:sldId id="2147472657" r:id="rId17"/>
    <p:sldId id="2147472658" r:id="rId18"/>
    <p:sldId id="2147472659" r:id="rId19"/>
    <p:sldId id="2147472660" r:id="rId20"/>
    <p:sldId id="2147472661" r:id="rId21"/>
    <p:sldId id="2147472662" r:id="rId22"/>
    <p:sldId id="269" r:id="rId23"/>
  </p:sldIdLst>
  <p:sldSz cx="9144000" cy="5143500" type="screen16x9"/>
  <p:notesSz cx="6858000" cy="9144000"/>
  <p:embeddedFontLst>
    <p:embeddedFont>
      <p:font typeface="Helvetica Neue Light" panose="020B060402020202020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6" autoAdjust="0"/>
    <p:restoredTop sz="69888" autoAdjust="0"/>
  </p:normalViewPr>
  <p:slideViewPr>
    <p:cSldViewPr snapToGrid="0">
      <p:cViewPr varScale="1">
        <p:scale>
          <a:sx n="97" d="100"/>
          <a:sy n="97" d="100"/>
        </p:scale>
        <p:origin x="2148" y="30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6BC25BC6-433B-4416-3D6B-AAA5351EE9A7}"/>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F823BD10-473F-E0FF-E00C-7284C0036F6B}"/>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BA20F2E3-3D35-EB9E-0F5F-9BBADFFAC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78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E776B6F8-589B-F82F-8220-35A82952ACCC}"/>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C293BFDE-F89E-0A40-BE25-A58033052B67}"/>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These might be a little different from what you’ve used before</a:t>
            </a:r>
          </a:p>
        </p:txBody>
      </p:sp>
      <p:sp>
        <p:nvSpPr>
          <p:cNvPr id="348" name="Google Shape;348;p11:notes">
            <a:extLst>
              <a:ext uri="{FF2B5EF4-FFF2-40B4-BE49-F238E27FC236}">
                <a16:creationId xmlns:a16="http://schemas.microsoft.com/office/drawing/2014/main" id="{9054F769-B011-283C-F1AF-9C4BC67CA1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238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D100-DEB2-C466-8B53-CA174D9F8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933DAA-C7E5-E4C7-31DA-F6DABD55E5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DAD28E8-F68E-9371-4789-53F2B4F00D2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073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39584D02-F340-F70C-01CF-B21625C558FF}"/>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0EAB5879-6023-3CBA-BEB7-A772DAE524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CC6B3465-C147-6884-9875-FBA442BB5E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2640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C72F0D1-0C44-E74C-1291-7538E6ADBDFB}"/>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39B2394-DE62-130B-98D9-CF1110DF1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8DD8522-8E1F-97B4-AEA1-445E681624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0937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E24145FA-9A41-A757-4BF7-3A8FF2475C1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85508559-CD85-E10A-A501-B50AF90A9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AAD1A185-4C60-083C-A7F1-5249997E71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0538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F3168CCB-0B9A-0531-522D-F5D7591DFA64}"/>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57FD1AE0-082E-6C94-7CFA-8849181FE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B04AC90E-8F63-79C8-CE55-2B7A123E3C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80661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9AE36-0A30-5D9D-8376-2EEBEF6F7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37ED3-5677-BD8E-86BA-B46B1C4626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1B4C2C9-B298-C67B-7E05-1DA5F101FE9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93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5C7438A5-33D7-E622-4AF0-EA898931117A}"/>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96FCE12B-B5C4-2FCB-C14F-2710DC86AC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0039316D-50E5-D33B-E50A-CB4EF603E2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8701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4FA588D-A925-6A9F-142B-D1721D2BE717}"/>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E3E291FD-8ED5-4AC4-CAE1-5EE7050E7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8DEB163F-1355-ED86-BB14-E2763721AE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8947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rgbClr val="404040"/>
                </a:solidFill>
                <a:latin typeface="Calibri"/>
                <a:ea typeface="Calibri"/>
                <a:cs typeface="Calibri"/>
                <a:sym typeface="Calibri"/>
              </a:rPr>
              <a:t>After introducing self, have students introduce themselves:</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Name?</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How long with the company?</a:t>
            </a:r>
          </a:p>
          <a:p>
            <a:pPr marL="228600" lvl="0" indent="-228600" algn="l" rtl="0">
              <a:lnSpc>
                <a:spcPct val="100000"/>
              </a:lnSpc>
              <a:spcBef>
                <a:spcPts val="0"/>
              </a:spcBef>
              <a:spcAft>
                <a:spcPts val="0"/>
              </a:spcAft>
              <a:buSzPts val="1100"/>
              <a:buAutoNum type="arabicPeriod"/>
            </a:pPr>
            <a:r>
              <a:rPr lang="en-US" sz="1200" dirty="0">
                <a:solidFill>
                  <a:srgbClr val="404040"/>
                </a:solidFill>
                <a:latin typeface="Calibri"/>
                <a:ea typeface="Calibri"/>
                <a:cs typeface="Calibri"/>
                <a:sym typeface="Calibri"/>
              </a:rPr>
              <a:t>What are you hoping to come away from this training having gained in terms of knowledge and/or information that you can take back with you to your teams and your day-to-day role?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0B8C5426-6D24-3363-13CE-F9262D84E00E}"/>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4EE3FD64-E216-2E3B-5538-4B870575B6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9DBB9239-CC32-5B42-8EB7-BA02644E88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08475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a:extLst>
            <a:ext uri="{FF2B5EF4-FFF2-40B4-BE49-F238E27FC236}">
              <a16:creationId xmlns:a16="http://schemas.microsoft.com/office/drawing/2014/main" id="{112F550C-D9EE-A62E-732A-CAD97DB8E4B9}"/>
            </a:ext>
          </a:extLst>
        </p:cNvPr>
        <p:cNvGrpSpPr/>
        <p:nvPr/>
      </p:nvGrpSpPr>
      <p:grpSpPr>
        <a:xfrm>
          <a:off x="0" y="0"/>
          <a:ext cx="0" cy="0"/>
          <a:chOff x="0" y="0"/>
          <a:chExt cx="0" cy="0"/>
        </a:xfrm>
      </p:grpSpPr>
      <p:sp>
        <p:nvSpPr>
          <p:cNvPr id="1290" name="Google Shape;1290;p112:notes">
            <a:extLst>
              <a:ext uri="{FF2B5EF4-FFF2-40B4-BE49-F238E27FC236}">
                <a16:creationId xmlns:a16="http://schemas.microsoft.com/office/drawing/2014/main" id="{25F9932E-BBFC-E99E-56BB-DF4D9F027A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1" name="Google Shape;1291;p112:notes">
            <a:extLst>
              <a:ext uri="{FF2B5EF4-FFF2-40B4-BE49-F238E27FC236}">
                <a16:creationId xmlns:a16="http://schemas.microsoft.com/office/drawing/2014/main" id="{6E103900-196C-93A7-3F91-318B4AAAE0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59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06ad13e4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06ad13e4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b="1" dirty="0">
              <a:solidFill>
                <a:schemeClr val="dk1"/>
              </a:solidFill>
              <a:latin typeface="Calibri"/>
              <a:ea typeface="Calibri"/>
              <a:cs typeface="Calibri"/>
              <a:sym typeface="Calibri"/>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36C2-8025-60C6-D758-C7DDB3371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D7E35-B43F-D80C-C62F-EA32349419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90BCC2-D303-9EE8-5804-3CBC33E42D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20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C3237329-5045-36CA-95D3-1E7A1BFFD466}"/>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4F3242E6-31DA-D21A-D88D-00D8E7D00ACC}"/>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B02348B5-25A2-FB01-619C-37A1613F4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17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a:extLst>
            <a:ext uri="{FF2B5EF4-FFF2-40B4-BE49-F238E27FC236}">
              <a16:creationId xmlns:a16="http://schemas.microsoft.com/office/drawing/2014/main" id="{580D1B6D-FC92-3E37-65CE-8D6795367E20}"/>
            </a:ext>
          </a:extLst>
        </p:cNvPr>
        <p:cNvGrpSpPr/>
        <p:nvPr/>
      </p:nvGrpSpPr>
      <p:grpSpPr>
        <a:xfrm>
          <a:off x="0" y="0"/>
          <a:ext cx="0" cy="0"/>
          <a:chOff x="0" y="0"/>
          <a:chExt cx="0" cy="0"/>
        </a:xfrm>
      </p:grpSpPr>
      <p:sp>
        <p:nvSpPr>
          <p:cNvPr id="347" name="Google Shape;347;p11:notes">
            <a:extLst>
              <a:ext uri="{FF2B5EF4-FFF2-40B4-BE49-F238E27FC236}">
                <a16:creationId xmlns:a16="http://schemas.microsoft.com/office/drawing/2014/main" id="{39D3A251-6B83-529A-F91E-0F0D1143F0D1}"/>
              </a:ext>
            </a:extLst>
          </p:cNvPr>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dirty="0">
                <a:solidFill>
                  <a:schemeClr val="dk1"/>
                </a:solidFill>
                <a:latin typeface="Calibri"/>
                <a:ea typeface="Calibri"/>
                <a:cs typeface="Calibri"/>
                <a:sym typeface="Calibri"/>
              </a:rPr>
              <a:t>GitLab: </a:t>
            </a:r>
            <a:r>
              <a:rPr lang="en-US" sz="1200" dirty="0">
                <a:solidFill>
                  <a:srgbClr val="404040"/>
                </a:solidFill>
              </a:rPr>
              <a:t>repository creation and branching, integration of automated testing into the pipeline, creating and processing merge requests to support Continuous Integration of changes across the development team, and integration with an artifact repository for storing build outputs</a:t>
            </a:r>
            <a:endParaRPr lang="en-US" sz="1200" dirty="0">
              <a:solidFill>
                <a:schemeClr val="dk1"/>
              </a:solidFill>
              <a:latin typeface="Calibri"/>
              <a:ea typeface="Calibri"/>
              <a:cs typeface="Calibri"/>
              <a:sym typeface="Calibri"/>
            </a:endParaRPr>
          </a:p>
        </p:txBody>
      </p:sp>
      <p:sp>
        <p:nvSpPr>
          <p:cNvPr id="348" name="Google Shape;348;p11:notes">
            <a:extLst>
              <a:ext uri="{FF2B5EF4-FFF2-40B4-BE49-F238E27FC236}">
                <a16:creationId xmlns:a16="http://schemas.microsoft.com/office/drawing/2014/main" id="{48BBF3E6-F5A3-6467-5CEE-968CDD131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5022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B608-4AF4-4899-D04F-99029DF17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1365D-0E9C-AECF-CE11-C4A53EB28A0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6B3BE2-4DCB-B310-7E42-0E0F949B85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274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Git being the name in distributed source control</a:t>
            </a:r>
          </a:p>
          <a:p>
            <a:pPr marL="158750" indent="0">
              <a:buNone/>
            </a:pPr>
            <a:endParaRPr lang="en-US" dirty="0"/>
          </a:p>
        </p:txBody>
      </p:sp>
    </p:spTree>
    <p:extLst>
      <p:ext uri="{BB962C8B-B14F-4D97-AF65-F5344CB8AC3E}">
        <p14:creationId xmlns:p14="http://schemas.microsoft.com/office/powerpoint/2010/main" val="395653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kills Gradient" type="tx">
  <p:cSld name="TITLE_AND_BODY">
    <p:bg>
      <p:bgPr>
        <a:gradFill>
          <a:gsLst>
            <a:gs pos="0">
              <a:schemeClr val="accent1"/>
            </a:gs>
            <a:gs pos="100000">
              <a:schemeClr val="accent2"/>
            </a:gs>
          </a:gsLst>
          <a:lin ang="0" scaled="0"/>
        </a:gra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1 1">
  <p:cSld name="TITLE_2_1_1_2_1_1">
    <p:bg>
      <p:bgPr>
        <a:solidFill>
          <a:srgbClr val="000000"/>
        </a:solidFill>
        <a:effectLst/>
      </p:bgPr>
    </p:bg>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22" name="Google Shape;122;p25"/>
          <p:cNvSpPr/>
          <p:nvPr/>
        </p:nvSpPr>
        <p:spPr>
          <a:xfrm flipH="1">
            <a:off x="387577" y="447740"/>
            <a:ext cx="2219100" cy="876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5"/>
          <p:cNvSpPr/>
          <p:nvPr/>
        </p:nvSpPr>
        <p:spPr>
          <a:xfrm rot="5400000">
            <a:off x="94753" y="740237"/>
            <a:ext cx="672000" cy="87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5"/>
          <p:cNvSpPr/>
          <p:nvPr/>
        </p:nvSpPr>
        <p:spPr>
          <a:xfrm rot="5400000">
            <a:off x="2295575" y="224100"/>
            <a:ext cx="535200" cy="8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6" name="Google Shape;126;p25"/>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27" name="Google Shape;12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low content slide 2">
  <p:cSld name="TITLE_2_1_1_1">
    <p:bg>
      <p:bgPr>
        <a:solidFill>
          <a:srgbClr val="000000"/>
        </a:solidFill>
        <a:effectLst/>
      </p:bgPr>
    </p:bg>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30" name="Google Shape;130;p26"/>
          <p:cNvSpPr/>
          <p:nvPr/>
        </p:nvSpPr>
        <p:spPr>
          <a:xfrm flipH="1">
            <a:off x="387577" y="447740"/>
            <a:ext cx="2219100" cy="876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rot="5400000">
            <a:off x="125050" y="709926"/>
            <a:ext cx="611400" cy="87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3" name="Google Shape;13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uter right">
  <p:cSld name="TITLE_1">
    <p:bg>
      <p:bgPr>
        <a:solidFill>
          <a:srgbClr val="000000"/>
        </a:solid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pic>
        <p:nvPicPr>
          <p:cNvPr id="136" name="Google Shape;136;p27"/>
          <p:cNvPicPr preferRelativeResize="0"/>
          <p:nvPr/>
        </p:nvPicPr>
        <p:blipFill>
          <a:blip r:embed="rId2">
            <a:alphaModFix/>
          </a:blip>
          <a:stretch>
            <a:fillRect/>
          </a:stretch>
        </p:blipFill>
        <p:spPr>
          <a:xfrm>
            <a:off x="2975050" y="456025"/>
            <a:ext cx="8270745" cy="5240901"/>
          </a:xfrm>
          <a:prstGeom prst="rect">
            <a:avLst/>
          </a:prstGeom>
          <a:noFill/>
          <a:ln>
            <a:noFill/>
          </a:ln>
        </p:spPr>
      </p:pic>
      <p:sp>
        <p:nvSpPr>
          <p:cNvPr id="137" name="Google Shape;137;p27"/>
          <p:cNvSpPr txBox="1">
            <a:spLocks noGrp="1"/>
          </p:cNvSpPr>
          <p:nvPr>
            <p:ph type="title"/>
          </p:nvPr>
        </p:nvSpPr>
        <p:spPr>
          <a:xfrm>
            <a:off x="231925" y="431025"/>
            <a:ext cx="35058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38" name="Google Shape;138;p27"/>
          <p:cNvSpPr txBox="1">
            <a:spLocks noGrp="1"/>
          </p:cNvSpPr>
          <p:nvPr>
            <p:ph type="subTitle" idx="1"/>
          </p:nvPr>
        </p:nvSpPr>
        <p:spPr>
          <a:xfrm>
            <a:off x="231925" y="1493100"/>
            <a:ext cx="35058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uter right 1">
  <p:cSld name="TITLE_1_2">
    <p:bg>
      <p:bgPr>
        <a:solidFill>
          <a:srgbClr val="000000"/>
        </a:solidFill>
        <a:effectLst/>
      </p:bgPr>
    </p:bg>
    <p:spTree>
      <p:nvGrpSpPr>
        <p:cNvPr id="1" name="Shape 139"/>
        <p:cNvGrpSpPr/>
        <p:nvPr/>
      </p:nvGrpSpPr>
      <p:grpSpPr>
        <a:xfrm>
          <a:off x="0" y="0"/>
          <a:ext cx="0" cy="0"/>
          <a:chOff x="0" y="0"/>
          <a:chExt cx="0" cy="0"/>
        </a:xfrm>
      </p:grpSpPr>
      <p:sp>
        <p:nvSpPr>
          <p:cNvPr id="140" name="Google Shape;140;p28"/>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1" name="Google Shape;141;p28"/>
          <p:cNvSpPr txBox="1">
            <a:spLocks noGrp="1"/>
          </p:cNvSpPr>
          <p:nvPr>
            <p:ph type="title"/>
          </p:nvPr>
        </p:nvSpPr>
        <p:spPr>
          <a:xfrm>
            <a:off x="231925" y="314025"/>
            <a:ext cx="8702700" cy="683400"/>
          </a:xfrm>
          <a:prstGeom prst="rect">
            <a:avLst/>
          </a:prstGeom>
          <a:noFill/>
          <a:ln>
            <a:noFill/>
          </a:ln>
        </p:spPr>
        <p:txBody>
          <a:bodyPr spcFirstLastPara="1" wrap="square" lIns="45700" tIns="45700" rIns="45700" bIns="45700" anchor="b" anchorCtr="0">
            <a:noAutofit/>
          </a:bodyPr>
          <a:lstStyle>
            <a:lvl1pPr lvl="0" rtl="0">
              <a:lnSpc>
                <a:spcPct val="90000"/>
              </a:lnSpc>
              <a:spcBef>
                <a:spcPts val="0"/>
              </a:spcBef>
              <a:spcAft>
                <a:spcPts val="0"/>
              </a:spcAft>
              <a:buClr>
                <a:schemeClr val="lt1"/>
              </a:buClr>
              <a:buSzPts val="2000"/>
              <a:buNone/>
              <a:defRPr sz="2000">
                <a:solidFill>
                  <a:schemeClr val="lt1"/>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pic>
        <p:nvPicPr>
          <p:cNvPr id="142" name="Google Shape;142;p28"/>
          <p:cNvPicPr preferRelativeResize="0"/>
          <p:nvPr/>
        </p:nvPicPr>
        <p:blipFill>
          <a:blip r:embed="rId2">
            <a:alphaModFix/>
          </a:blip>
          <a:stretch>
            <a:fillRect/>
          </a:stretch>
        </p:blipFill>
        <p:spPr>
          <a:xfrm>
            <a:off x="948098" y="937700"/>
            <a:ext cx="7247804" cy="45926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mart phone right 1">
  <p:cSld name="TITLE_1_1">
    <p:bg>
      <p:bgPr>
        <a:solidFill>
          <a:srgbClr val="000000"/>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sldNum" idx="12"/>
          </p:nvPr>
        </p:nvSpPr>
        <p:spPr>
          <a:xfrm>
            <a:off x="6351882" y="4666299"/>
            <a:ext cx="2013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404040"/>
              </a:buClr>
              <a:buSzPts val="900"/>
              <a:buFont typeface="Montserrat"/>
              <a:buNone/>
              <a:defRPr>
                <a:solidFill>
                  <a:srgbClr val="404040"/>
                </a:solidFill>
              </a:defRPr>
            </a:lvl1pPr>
            <a:lvl2pPr marL="0" marR="0" lvl="1" indent="0" algn="r" rtl="0">
              <a:lnSpc>
                <a:spcPct val="100000"/>
              </a:lnSpc>
              <a:spcBef>
                <a:spcPts val="0"/>
              </a:spcBef>
              <a:spcAft>
                <a:spcPts val="0"/>
              </a:spcAft>
              <a:buClr>
                <a:srgbClr val="404040"/>
              </a:buClr>
              <a:buSzPts val="900"/>
              <a:buFont typeface="Montserrat"/>
              <a:buNone/>
              <a:defRPr>
                <a:solidFill>
                  <a:srgbClr val="404040"/>
                </a:solidFill>
              </a:defRPr>
            </a:lvl2pPr>
            <a:lvl3pPr marL="0" marR="0" lvl="2" indent="0" algn="r" rtl="0">
              <a:lnSpc>
                <a:spcPct val="100000"/>
              </a:lnSpc>
              <a:spcBef>
                <a:spcPts val="0"/>
              </a:spcBef>
              <a:spcAft>
                <a:spcPts val="0"/>
              </a:spcAft>
              <a:buClr>
                <a:srgbClr val="404040"/>
              </a:buClr>
              <a:buSzPts val="900"/>
              <a:buFont typeface="Montserrat"/>
              <a:buNone/>
              <a:defRPr>
                <a:solidFill>
                  <a:srgbClr val="404040"/>
                </a:solidFill>
              </a:defRPr>
            </a:lvl3pPr>
            <a:lvl4pPr marL="0" marR="0" lvl="3" indent="0" algn="r" rtl="0">
              <a:lnSpc>
                <a:spcPct val="100000"/>
              </a:lnSpc>
              <a:spcBef>
                <a:spcPts val="0"/>
              </a:spcBef>
              <a:spcAft>
                <a:spcPts val="0"/>
              </a:spcAft>
              <a:buClr>
                <a:srgbClr val="404040"/>
              </a:buClr>
              <a:buSzPts val="900"/>
              <a:buFont typeface="Montserrat"/>
              <a:buNone/>
              <a:defRPr>
                <a:solidFill>
                  <a:srgbClr val="404040"/>
                </a:solidFill>
              </a:defRPr>
            </a:lvl4pPr>
            <a:lvl5pPr marL="0" marR="0" lvl="4" indent="0" algn="r" rtl="0">
              <a:lnSpc>
                <a:spcPct val="100000"/>
              </a:lnSpc>
              <a:spcBef>
                <a:spcPts val="0"/>
              </a:spcBef>
              <a:spcAft>
                <a:spcPts val="0"/>
              </a:spcAft>
              <a:buClr>
                <a:srgbClr val="404040"/>
              </a:buClr>
              <a:buSzPts val="900"/>
              <a:buFont typeface="Montserrat"/>
              <a:buNone/>
              <a:defRPr>
                <a:solidFill>
                  <a:srgbClr val="404040"/>
                </a:solidFill>
              </a:defRPr>
            </a:lvl5pPr>
            <a:lvl6pPr marL="0" marR="0" lvl="5" indent="0" algn="r" rtl="0">
              <a:lnSpc>
                <a:spcPct val="100000"/>
              </a:lnSpc>
              <a:spcBef>
                <a:spcPts val="0"/>
              </a:spcBef>
              <a:spcAft>
                <a:spcPts val="0"/>
              </a:spcAft>
              <a:buClr>
                <a:srgbClr val="404040"/>
              </a:buClr>
              <a:buSzPts val="900"/>
              <a:buFont typeface="Montserrat"/>
              <a:buNone/>
              <a:defRPr>
                <a:solidFill>
                  <a:srgbClr val="404040"/>
                </a:solidFill>
              </a:defRPr>
            </a:lvl6pPr>
            <a:lvl7pPr marL="0" marR="0" lvl="6" indent="0" algn="r" rtl="0">
              <a:lnSpc>
                <a:spcPct val="100000"/>
              </a:lnSpc>
              <a:spcBef>
                <a:spcPts val="0"/>
              </a:spcBef>
              <a:spcAft>
                <a:spcPts val="0"/>
              </a:spcAft>
              <a:buClr>
                <a:srgbClr val="404040"/>
              </a:buClr>
              <a:buSzPts val="900"/>
              <a:buFont typeface="Montserrat"/>
              <a:buNone/>
              <a:defRPr>
                <a:solidFill>
                  <a:srgbClr val="404040"/>
                </a:solidFill>
              </a:defRPr>
            </a:lvl7pPr>
            <a:lvl8pPr marL="0" marR="0" lvl="7" indent="0" algn="r" rtl="0">
              <a:lnSpc>
                <a:spcPct val="100000"/>
              </a:lnSpc>
              <a:spcBef>
                <a:spcPts val="0"/>
              </a:spcBef>
              <a:spcAft>
                <a:spcPts val="0"/>
              </a:spcAft>
              <a:buClr>
                <a:srgbClr val="404040"/>
              </a:buClr>
              <a:buSzPts val="900"/>
              <a:buFont typeface="Montserrat"/>
              <a:buNone/>
              <a:defRPr>
                <a:solidFill>
                  <a:srgbClr val="404040"/>
                </a:solidFill>
              </a:defRPr>
            </a:lvl8pPr>
            <a:lvl9pPr marL="0" marR="0" lvl="8" indent="0" algn="r" rtl="0">
              <a:lnSpc>
                <a:spcPct val="100000"/>
              </a:lnSpc>
              <a:spcBef>
                <a:spcPts val="0"/>
              </a:spcBef>
              <a:spcAft>
                <a:spcPts val="0"/>
              </a:spcAft>
              <a:buClr>
                <a:srgbClr val="404040"/>
              </a:buClr>
              <a:buSzPts val="900"/>
              <a:buFont typeface="Montserrat"/>
              <a:buNone/>
              <a:defRPr>
                <a:solidFill>
                  <a:srgbClr val="404040"/>
                </a:solidFill>
              </a:defRPr>
            </a:lvl9pPr>
          </a:lstStyle>
          <a:p>
            <a:pPr marL="0" lvl="0" indent="0" algn="r" rtl="0">
              <a:spcBef>
                <a:spcPts val="0"/>
              </a:spcBef>
              <a:spcAft>
                <a:spcPts val="0"/>
              </a:spcAft>
              <a:buNone/>
            </a:pPr>
            <a:fld id="{00000000-1234-1234-1234-123412341234}" type="slidenum">
              <a:rPr lang="en"/>
              <a:t>‹#›</a:t>
            </a:fld>
            <a:endParaRPr>
              <a:solidFill>
                <a:srgbClr val="FFFFFF"/>
              </a:solidFill>
            </a:endParaRPr>
          </a:p>
        </p:txBody>
      </p:sp>
      <p:sp>
        <p:nvSpPr>
          <p:cNvPr id="145" name="Google Shape;145;p29"/>
          <p:cNvSpPr txBox="1"/>
          <p:nvPr/>
        </p:nvSpPr>
        <p:spPr>
          <a:xfrm>
            <a:off x="398700" y="403700"/>
            <a:ext cx="3156600" cy="60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Montserrat"/>
                <a:ea typeface="Montserrat"/>
                <a:cs typeface="Montserrat"/>
                <a:sym typeface="Montserrat"/>
              </a:rPr>
              <a:t>Headline content</a:t>
            </a:r>
            <a:endParaRPr sz="1800" b="1">
              <a:solidFill>
                <a:srgbClr val="FFFFFF"/>
              </a:solidFill>
              <a:latin typeface="Montserrat"/>
              <a:ea typeface="Montserrat"/>
              <a:cs typeface="Montserrat"/>
              <a:sym typeface="Montserrat"/>
            </a:endParaRPr>
          </a:p>
        </p:txBody>
      </p:sp>
      <p:sp>
        <p:nvSpPr>
          <p:cNvPr id="146" name="Google Shape;146;p29"/>
          <p:cNvSpPr txBox="1">
            <a:spLocks noGrp="1"/>
          </p:cNvSpPr>
          <p:nvPr>
            <p:ph type="title"/>
          </p:nvPr>
        </p:nvSpPr>
        <p:spPr>
          <a:xfrm>
            <a:off x="231925" y="431025"/>
            <a:ext cx="4244700" cy="10725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1700"/>
              <a:buNone/>
              <a:defRPr sz="1700">
                <a:solidFill>
                  <a:schemeClr val="lt1"/>
                </a:solidFill>
              </a:defRPr>
            </a:lvl1pPr>
            <a:lvl2pPr lvl="1" algn="l" rtl="0">
              <a:spcBef>
                <a:spcPts val="0"/>
              </a:spcBef>
              <a:spcAft>
                <a:spcPts val="0"/>
              </a:spcAft>
              <a:buSzPts val="2100"/>
              <a:buNone/>
              <a:defRPr sz="2100"/>
            </a:lvl2pPr>
            <a:lvl3pPr lvl="2" algn="l" rtl="0">
              <a:spcBef>
                <a:spcPts val="0"/>
              </a:spcBef>
              <a:spcAft>
                <a:spcPts val="0"/>
              </a:spcAft>
              <a:buSzPts val="2100"/>
              <a:buNone/>
              <a:defRPr sz="2100"/>
            </a:lvl3pPr>
            <a:lvl4pPr lvl="3" algn="l" rtl="0">
              <a:spcBef>
                <a:spcPts val="0"/>
              </a:spcBef>
              <a:spcAft>
                <a:spcPts val="0"/>
              </a:spcAft>
              <a:buSzPts val="2100"/>
              <a:buNone/>
              <a:defRPr sz="2100"/>
            </a:lvl4pPr>
            <a:lvl5pPr lvl="4" algn="l" rtl="0">
              <a:spcBef>
                <a:spcPts val="0"/>
              </a:spcBef>
              <a:spcAft>
                <a:spcPts val="0"/>
              </a:spcAft>
              <a:buSzPts val="2100"/>
              <a:buNone/>
              <a:defRPr sz="2100"/>
            </a:lvl5pPr>
            <a:lvl6pPr lvl="5" algn="l" rtl="0">
              <a:spcBef>
                <a:spcPts val="0"/>
              </a:spcBef>
              <a:spcAft>
                <a:spcPts val="0"/>
              </a:spcAft>
              <a:buSzPts val="2100"/>
              <a:buNone/>
              <a:defRPr sz="2100"/>
            </a:lvl6pPr>
            <a:lvl7pPr lvl="6" algn="l" rtl="0">
              <a:spcBef>
                <a:spcPts val="0"/>
              </a:spcBef>
              <a:spcAft>
                <a:spcPts val="0"/>
              </a:spcAft>
              <a:buSzPts val="2100"/>
              <a:buNone/>
              <a:defRPr sz="2100"/>
            </a:lvl7pPr>
            <a:lvl8pPr lvl="7" algn="l" rtl="0">
              <a:spcBef>
                <a:spcPts val="0"/>
              </a:spcBef>
              <a:spcAft>
                <a:spcPts val="0"/>
              </a:spcAft>
              <a:buSzPts val="2100"/>
              <a:buNone/>
              <a:defRPr sz="2100"/>
            </a:lvl8pPr>
            <a:lvl9pPr lvl="8" algn="l" rtl="0">
              <a:spcBef>
                <a:spcPts val="0"/>
              </a:spcBef>
              <a:spcAft>
                <a:spcPts val="0"/>
              </a:spcAft>
              <a:buSzPts val="2100"/>
              <a:buNone/>
              <a:defRPr sz="2100"/>
            </a:lvl9pPr>
          </a:lstStyle>
          <a:p>
            <a:endParaRPr/>
          </a:p>
        </p:txBody>
      </p:sp>
      <p:sp>
        <p:nvSpPr>
          <p:cNvPr id="147" name="Google Shape;147;p29"/>
          <p:cNvSpPr txBox="1">
            <a:spLocks noGrp="1"/>
          </p:cNvSpPr>
          <p:nvPr>
            <p:ph type="subTitle" idx="1"/>
          </p:nvPr>
        </p:nvSpPr>
        <p:spPr>
          <a:xfrm>
            <a:off x="231925" y="1493100"/>
            <a:ext cx="42447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48" name="Google Shape;148;p29"/>
          <p:cNvSpPr/>
          <p:nvPr/>
        </p:nvSpPr>
        <p:spPr>
          <a:xfrm>
            <a:off x="4934325" y="763200"/>
            <a:ext cx="3409800" cy="7104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9"/>
          <p:cNvPicPr preferRelativeResize="0"/>
          <p:nvPr/>
        </p:nvPicPr>
        <p:blipFill>
          <a:blip r:embed="rId2">
            <a:alphaModFix/>
          </a:blip>
          <a:stretch>
            <a:fillRect/>
          </a:stretch>
        </p:blipFill>
        <p:spPr>
          <a:xfrm>
            <a:off x="4800975" y="549550"/>
            <a:ext cx="3676650" cy="745032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2">
  <p:cSld name="TITLE_AND_BODY_1_1">
    <p:bg>
      <p:bgPr>
        <a:gradFill>
          <a:gsLst>
            <a:gs pos="0">
              <a:srgbClr val="25A8E1"/>
            </a:gs>
            <a:gs pos="100000">
              <a:srgbClr val="29378F"/>
            </a:gs>
          </a:gsLst>
          <a:lin ang="2698631" scaled="0"/>
        </a:gradFill>
        <a:effectLst/>
      </p:bgPr>
    </p:bg>
    <p:spTree>
      <p:nvGrpSpPr>
        <p:cNvPr id="1" name="Shape 159"/>
        <p:cNvGrpSpPr/>
        <p:nvPr/>
      </p:nvGrpSpPr>
      <p:grpSpPr>
        <a:xfrm>
          <a:off x="0" y="0"/>
          <a:ext cx="0" cy="0"/>
          <a:chOff x="0" y="0"/>
          <a:chExt cx="0" cy="0"/>
        </a:xfrm>
      </p:grpSpPr>
      <p:grpSp>
        <p:nvGrpSpPr>
          <p:cNvPr id="160" name="Google Shape;160;p31"/>
          <p:cNvGrpSpPr/>
          <p:nvPr/>
        </p:nvGrpSpPr>
        <p:grpSpPr>
          <a:xfrm>
            <a:off x="3500202" y="-104619"/>
            <a:ext cx="5769350" cy="5951747"/>
            <a:chOff x="3458352" y="512656"/>
            <a:chExt cx="5769350" cy="5951747"/>
          </a:xfrm>
        </p:grpSpPr>
        <p:pic>
          <p:nvPicPr>
            <p:cNvPr id="161" name="Google Shape;161;p31"/>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62" name="Google Shape;162;p31"/>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63" name="Google Shape;163;p31"/>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sp>
        <p:nvSpPr>
          <p:cNvPr id="164" name="Google Shape;164;p31"/>
          <p:cNvSpPr/>
          <p:nvPr/>
        </p:nvSpPr>
        <p:spPr>
          <a:xfrm flipH="1">
            <a:off x="504050" y="1576800"/>
            <a:ext cx="7212600" cy="1140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p:nvPr/>
        </p:nvSpPr>
        <p:spPr>
          <a:xfrm rot="5400000">
            <a:off x="122857" y="1957800"/>
            <a:ext cx="8751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1"/>
          <p:cNvSpPr/>
          <p:nvPr/>
        </p:nvSpPr>
        <p:spPr>
          <a:xfrm rot="5400000">
            <a:off x="6811700" y="785700"/>
            <a:ext cx="16968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7" name="Google Shape;167;p31"/>
          <p:cNvPicPr preferRelativeResize="0"/>
          <p:nvPr/>
        </p:nvPicPr>
        <p:blipFill>
          <a:blip r:embed="rId3">
            <a:alphaModFix/>
          </a:blip>
          <a:stretch>
            <a:fillRect/>
          </a:stretch>
        </p:blipFill>
        <p:spPr>
          <a:xfrm>
            <a:off x="9305354" y="4458500"/>
            <a:ext cx="1338247" cy="290925"/>
          </a:xfrm>
          <a:prstGeom prst="rect">
            <a:avLst/>
          </a:prstGeom>
          <a:noFill/>
          <a:ln>
            <a:noFill/>
          </a:ln>
        </p:spPr>
      </p:pic>
      <p:sp>
        <p:nvSpPr>
          <p:cNvPr id="168" name="Google Shape;168;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1 1">
  <p:cSld name="TITLE_AND_BODY_1_2">
    <p:bg>
      <p:bgPr>
        <a:solidFill>
          <a:srgbClr val="000000"/>
        </a:solidFill>
        <a:effectLst/>
      </p:bgPr>
    </p:bg>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71" name="Google Shape;171;p32"/>
          <p:cNvGrpSpPr/>
          <p:nvPr/>
        </p:nvGrpSpPr>
        <p:grpSpPr>
          <a:xfrm>
            <a:off x="4870456" y="830752"/>
            <a:ext cx="4589518" cy="4887574"/>
            <a:chOff x="3458352" y="512656"/>
            <a:chExt cx="5769350" cy="5951747"/>
          </a:xfrm>
        </p:grpSpPr>
        <p:pic>
          <p:nvPicPr>
            <p:cNvPr id="172" name="Google Shape;172;p32"/>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73" name="Google Shape;173;p32"/>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74" name="Google Shape;174;p32"/>
          <p:cNvSpPr/>
          <p:nvPr/>
        </p:nvSpPr>
        <p:spPr>
          <a:xfrm flipH="1">
            <a:off x="504050" y="1576800"/>
            <a:ext cx="72126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rot="5400000">
            <a:off x="122857" y="1957800"/>
            <a:ext cx="875100" cy="113100"/>
          </a:xfrm>
          <a:prstGeom prst="rect">
            <a:avLst/>
          </a:prstGeom>
          <a:solidFill>
            <a:srgbClr val="EA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rot="5400000">
            <a:off x="6811700" y="785700"/>
            <a:ext cx="1696800" cy="11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32"/>
          <p:cNvPicPr preferRelativeResize="0"/>
          <p:nvPr/>
        </p:nvPicPr>
        <p:blipFill>
          <a:blip r:embed="rId3">
            <a:alphaModFix/>
          </a:blip>
          <a:stretch>
            <a:fillRect/>
          </a:stretch>
        </p:blipFill>
        <p:spPr>
          <a:xfrm>
            <a:off x="9533954" y="4458500"/>
            <a:ext cx="1338247" cy="2909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1 1 1">
  <p:cSld name="TITLE_AND_BODY_1_2_1">
    <p:bg>
      <p:bgPr>
        <a:solidFill>
          <a:srgbClr val="000000"/>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705000" y="1916700"/>
            <a:ext cx="8520600" cy="572700"/>
          </a:xfrm>
          <a:prstGeom prst="rect">
            <a:avLst/>
          </a:prstGeom>
        </p:spPr>
        <p:txBody>
          <a:bodyPr spcFirstLastPara="1" wrap="square" lIns="91400" tIns="91400" rIns="91400" bIns="91400" anchor="b" anchorCtr="0">
            <a:noAutofit/>
          </a:bodyPr>
          <a:lstStyle>
            <a:lvl1pPr lvl="0" algn="l" rtl="0">
              <a:spcBef>
                <a:spcPts val="0"/>
              </a:spcBef>
              <a:spcAft>
                <a:spcPts val="0"/>
              </a:spcAft>
              <a:buSzPts val="3500"/>
              <a:buNone/>
              <a:defRPr sz="3500"/>
            </a:lvl1pPr>
            <a:lvl2pPr lvl="1" algn="l" rtl="0">
              <a:spcBef>
                <a:spcPts val="0"/>
              </a:spcBef>
              <a:spcAft>
                <a:spcPts val="0"/>
              </a:spcAft>
              <a:buSzPts val="5100"/>
              <a:buNone/>
              <a:defRPr/>
            </a:lvl2pPr>
            <a:lvl3pPr lvl="2" algn="l" rtl="0">
              <a:spcBef>
                <a:spcPts val="0"/>
              </a:spcBef>
              <a:spcAft>
                <a:spcPts val="0"/>
              </a:spcAft>
              <a:buSzPts val="5100"/>
              <a:buNone/>
              <a:defRPr/>
            </a:lvl3pPr>
            <a:lvl4pPr lvl="3" algn="l" rtl="0">
              <a:spcBef>
                <a:spcPts val="0"/>
              </a:spcBef>
              <a:spcAft>
                <a:spcPts val="0"/>
              </a:spcAft>
              <a:buSzPts val="5100"/>
              <a:buNone/>
              <a:defRPr/>
            </a:lvl4pPr>
            <a:lvl5pPr lvl="4" algn="l" rtl="0">
              <a:spcBef>
                <a:spcPts val="0"/>
              </a:spcBef>
              <a:spcAft>
                <a:spcPts val="0"/>
              </a:spcAft>
              <a:buSzPts val="5100"/>
              <a:buNone/>
              <a:defRPr/>
            </a:lvl5pPr>
            <a:lvl6pPr lvl="5" algn="l" rtl="0">
              <a:spcBef>
                <a:spcPts val="0"/>
              </a:spcBef>
              <a:spcAft>
                <a:spcPts val="0"/>
              </a:spcAft>
              <a:buSzPts val="5100"/>
              <a:buNone/>
              <a:defRPr/>
            </a:lvl6pPr>
            <a:lvl7pPr lvl="6" algn="l" rtl="0">
              <a:spcBef>
                <a:spcPts val="0"/>
              </a:spcBef>
              <a:spcAft>
                <a:spcPts val="0"/>
              </a:spcAft>
              <a:buSzPts val="5100"/>
              <a:buNone/>
              <a:defRPr/>
            </a:lvl7pPr>
            <a:lvl8pPr lvl="7" algn="l" rtl="0">
              <a:spcBef>
                <a:spcPts val="0"/>
              </a:spcBef>
              <a:spcAft>
                <a:spcPts val="0"/>
              </a:spcAft>
              <a:buSzPts val="5100"/>
              <a:buNone/>
              <a:defRPr/>
            </a:lvl8pPr>
            <a:lvl9pPr lvl="8" algn="l" rtl="0">
              <a:spcBef>
                <a:spcPts val="0"/>
              </a:spcBef>
              <a:spcAft>
                <a:spcPts val="0"/>
              </a:spcAft>
              <a:buSzPts val="5100"/>
              <a:buNone/>
              <a:defRPr/>
            </a:lvl9pPr>
          </a:lstStyle>
          <a:p>
            <a:endParaRPr/>
          </a:p>
        </p:txBody>
      </p:sp>
      <p:grpSp>
        <p:nvGrpSpPr>
          <p:cNvPr id="180" name="Google Shape;180;p33"/>
          <p:cNvGrpSpPr/>
          <p:nvPr/>
        </p:nvGrpSpPr>
        <p:grpSpPr>
          <a:xfrm>
            <a:off x="4870456" y="830752"/>
            <a:ext cx="4589518" cy="4887574"/>
            <a:chOff x="3458352" y="512656"/>
            <a:chExt cx="5769350" cy="5951747"/>
          </a:xfrm>
        </p:grpSpPr>
        <p:pic>
          <p:nvPicPr>
            <p:cNvPr id="181" name="Google Shape;181;p33"/>
            <p:cNvPicPr preferRelativeResize="0"/>
            <p:nvPr/>
          </p:nvPicPr>
          <p:blipFill>
            <a:blip r:embed="rId2">
              <a:alphaModFix amt="64000"/>
            </a:blip>
            <a:stretch>
              <a:fillRect/>
            </a:stretch>
          </p:blipFill>
          <p:spPr>
            <a:xfrm rot="-5400000">
              <a:off x="4778715" y="2015416"/>
              <a:ext cx="5951747" cy="2946227"/>
            </a:xfrm>
            <a:prstGeom prst="rect">
              <a:avLst/>
            </a:prstGeom>
            <a:noFill/>
            <a:ln>
              <a:noFill/>
            </a:ln>
          </p:spPr>
        </p:pic>
        <p:pic>
          <p:nvPicPr>
            <p:cNvPr id="182" name="Google Shape;182;p33"/>
            <p:cNvPicPr preferRelativeResize="0"/>
            <p:nvPr/>
          </p:nvPicPr>
          <p:blipFill>
            <a:blip r:embed="rId2">
              <a:alphaModFix amt="64000"/>
            </a:blip>
            <a:stretch>
              <a:fillRect/>
            </a:stretch>
          </p:blipFill>
          <p:spPr>
            <a:xfrm rot="-5400000">
              <a:off x="1955593" y="2015416"/>
              <a:ext cx="5951747" cy="2946227"/>
            </a:xfrm>
            <a:prstGeom prst="rect">
              <a:avLst/>
            </a:prstGeom>
            <a:noFill/>
            <a:ln>
              <a:noFill/>
            </a:ln>
          </p:spPr>
        </p:pic>
      </p:grpSp>
      <p:sp>
        <p:nvSpPr>
          <p:cNvPr id="183" name="Google Shape;183;p33"/>
          <p:cNvSpPr/>
          <p:nvPr/>
        </p:nvSpPr>
        <p:spPr>
          <a:xfrm flipH="1">
            <a:off x="504050" y="1576800"/>
            <a:ext cx="7212600" cy="1140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rot="5400000">
            <a:off x="122857" y="1957800"/>
            <a:ext cx="875100" cy="11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rot="5400000">
            <a:off x="6811700" y="785700"/>
            <a:ext cx="1696800" cy="11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33"/>
          <p:cNvPicPr preferRelativeResize="0"/>
          <p:nvPr/>
        </p:nvPicPr>
        <p:blipFill>
          <a:blip r:embed="rId3">
            <a:alphaModFix/>
          </a:blip>
          <a:stretch>
            <a:fillRect/>
          </a:stretch>
        </p:blipFill>
        <p:spPr>
          <a:xfrm>
            <a:off x="7400354" y="4458500"/>
            <a:ext cx="1338247" cy="290925"/>
          </a:xfrm>
          <a:prstGeom prst="rect">
            <a:avLst/>
          </a:prstGeom>
          <a:noFill/>
          <a:ln>
            <a:noFill/>
          </a:ln>
        </p:spPr>
      </p:pic>
      <p:sp>
        <p:nvSpPr>
          <p:cNvPr id="187" name="Google Shape;18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de_Callout_Pink">
  <p:cSld name="Side_Callout_Pink">
    <p:spTree>
      <p:nvGrpSpPr>
        <p:cNvPr id="1" name="Shape 188"/>
        <p:cNvGrpSpPr/>
        <p:nvPr/>
      </p:nvGrpSpPr>
      <p:grpSpPr>
        <a:xfrm>
          <a:off x="0" y="0"/>
          <a:ext cx="0" cy="0"/>
          <a:chOff x="0" y="0"/>
          <a:chExt cx="0" cy="0"/>
        </a:xfrm>
      </p:grpSpPr>
      <p:sp>
        <p:nvSpPr>
          <p:cNvPr id="189" name="Google Shape;189;p34"/>
          <p:cNvSpPr/>
          <p:nvPr/>
        </p:nvSpPr>
        <p:spPr>
          <a:xfrm>
            <a:off x="0" y="0"/>
            <a:ext cx="3312900" cy="51435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191" name="Google Shape;191;p34"/>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192" name="Google Shape;192;p34"/>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3" name="Google Shape;193;p34"/>
          <p:cNvSpPr/>
          <p:nvPr/>
        </p:nvSpPr>
        <p:spPr>
          <a:xfrm rot="5400000">
            <a:off x="32925" y="223650"/>
            <a:ext cx="560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rot="5400000">
            <a:off x="8385700" y="630050"/>
            <a:ext cx="455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256515" y="458742"/>
            <a:ext cx="841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8620499" y="801350"/>
            <a:ext cx="5235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ide_Callout_Pink 1">
  <p:cSld name="Side_Callout_Pink_1">
    <p:spTree>
      <p:nvGrpSpPr>
        <p:cNvPr id="1" name="Shape 198"/>
        <p:cNvGrpSpPr/>
        <p:nvPr/>
      </p:nvGrpSpPr>
      <p:grpSpPr>
        <a:xfrm>
          <a:off x="0" y="0"/>
          <a:ext cx="0" cy="0"/>
          <a:chOff x="0" y="0"/>
          <a:chExt cx="0" cy="0"/>
        </a:xfrm>
      </p:grpSpPr>
      <p:sp>
        <p:nvSpPr>
          <p:cNvPr id="199" name="Google Shape;199;p35"/>
          <p:cNvSpPr/>
          <p:nvPr/>
        </p:nvSpPr>
        <p:spPr>
          <a:xfrm>
            <a:off x="0" y="0"/>
            <a:ext cx="3312900" cy="5143500"/>
          </a:xfrm>
          <a:prstGeom prst="rect">
            <a:avLst/>
          </a:prstGeom>
          <a:gradFill>
            <a:gsLst>
              <a:gs pos="0">
                <a:srgbClr val="25A8E1"/>
              </a:gs>
              <a:gs pos="100000">
                <a:srgbClr val="29378F"/>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lvl1pPr lvl="0" algn="r" rtl="0">
              <a:lnSpc>
                <a:spcPct val="90000"/>
              </a:lnSpc>
              <a:spcBef>
                <a:spcPts val="0"/>
              </a:spcBef>
              <a:spcAft>
                <a:spcPts val="0"/>
              </a:spcAft>
              <a:buClr>
                <a:schemeClr val="lt1"/>
              </a:buClr>
              <a:buSzPts val="1900"/>
              <a:buNone/>
              <a:defRPr sz="1900">
                <a:solidFill>
                  <a:schemeClr val="lt1"/>
                </a:solidFill>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201" name="Google Shape;201;p35"/>
          <p:cNvSpPr txBox="1">
            <a:spLocks noGrp="1"/>
          </p:cNvSpPr>
          <p:nvPr>
            <p:ph type="body" idx="1"/>
          </p:nvPr>
        </p:nvSpPr>
        <p:spPr>
          <a:xfrm>
            <a:off x="3339830" y="1154461"/>
            <a:ext cx="5161500" cy="29118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rgbClr val="FFFFFF"/>
              </a:buClr>
              <a:buSzPts val="1200"/>
              <a:buNone/>
              <a:defRPr sz="1200">
                <a:solidFill>
                  <a:srgbClr val="FFFFFF"/>
                </a:solidFill>
              </a:defRPr>
            </a:lvl1pPr>
            <a:lvl2pPr marL="914400" lvl="1" indent="-228600" algn="l" rtl="0">
              <a:lnSpc>
                <a:spcPct val="90000"/>
              </a:lnSpc>
              <a:spcBef>
                <a:spcPts val="500"/>
              </a:spcBef>
              <a:spcAft>
                <a:spcPts val="0"/>
              </a:spcAft>
              <a:buClr>
                <a:srgbClr val="FFFFFF"/>
              </a:buClr>
              <a:buSzPts val="1200"/>
              <a:buNone/>
              <a:defRPr sz="1200">
                <a:solidFill>
                  <a:srgbClr val="FFFFFF"/>
                </a:solidFill>
              </a:defRPr>
            </a:lvl2pPr>
            <a:lvl3pPr marL="1371600" lvl="2" indent="-228600" algn="l" rtl="0">
              <a:lnSpc>
                <a:spcPct val="90000"/>
              </a:lnSpc>
              <a:spcBef>
                <a:spcPts val="500"/>
              </a:spcBef>
              <a:spcAft>
                <a:spcPts val="0"/>
              </a:spcAft>
              <a:buClr>
                <a:srgbClr val="FFFFFF"/>
              </a:buClr>
              <a:buSzPts val="1200"/>
              <a:buNone/>
              <a:defRPr sz="1200">
                <a:solidFill>
                  <a:srgbClr val="FFFFFF"/>
                </a:solidFill>
              </a:defRPr>
            </a:lvl3pPr>
            <a:lvl4pPr marL="1828800" lvl="3" indent="-228600" algn="l" rtl="0">
              <a:lnSpc>
                <a:spcPct val="90000"/>
              </a:lnSpc>
              <a:spcBef>
                <a:spcPts val="500"/>
              </a:spcBef>
              <a:spcAft>
                <a:spcPts val="0"/>
              </a:spcAft>
              <a:buClr>
                <a:srgbClr val="FFFFFF"/>
              </a:buClr>
              <a:buSzPts val="1200"/>
              <a:buNone/>
              <a:defRPr sz="1200">
                <a:solidFill>
                  <a:srgbClr val="FFFFFF"/>
                </a:solidFill>
              </a:defRPr>
            </a:lvl4pPr>
            <a:lvl5pPr marL="2286000" lvl="4" indent="-228600" algn="l" rtl="0">
              <a:lnSpc>
                <a:spcPct val="90000"/>
              </a:lnSpc>
              <a:spcBef>
                <a:spcPts val="500"/>
              </a:spcBef>
              <a:spcAft>
                <a:spcPts val="0"/>
              </a:spcAft>
              <a:buClr>
                <a:srgbClr val="FFFFFF"/>
              </a:buClr>
              <a:buSzPts val="1200"/>
              <a:buNone/>
              <a:defRPr sz="1200">
                <a:solidFill>
                  <a:srgbClr val="FFFFFF"/>
                </a:solidFill>
              </a:defRPr>
            </a:lvl5pPr>
            <a:lvl6pPr marL="2743200" lvl="5" indent="-304800" algn="l" rtl="0">
              <a:lnSpc>
                <a:spcPct val="90000"/>
              </a:lnSpc>
              <a:spcBef>
                <a:spcPts val="500"/>
              </a:spcBef>
              <a:spcAft>
                <a:spcPts val="0"/>
              </a:spcAft>
              <a:buClr>
                <a:srgbClr val="FFFFFF"/>
              </a:buClr>
              <a:buSzPts val="1200"/>
              <a:buChar char="•"/>
              <a:defRPr sz="1200">
                <a:solidFill>
                  <a:srgbClr val="FFFFFF"/>
                </a:solidFill>
              </a:defRPr>
            </a:lvl6pPr>
            <a:lvl7pPr marL="3200400" lvl="6" indent="-304800" algn="l" rtl="0">
              <a:lnSpc>
                <a:spcPct val="90000"/>
              </a:lnSpc>
              <a:spcBef>
                <a:spcPts val="500"/>
              </a:spcBef>
              <a:spcAft>
                <a:spcPts val="0"/>
              </a:spcAft>
              <a:buClr>
                <a:srgbClr val="FFFFFF"/>
              </a:buClr>
              <a:buSzPts val="1200"/>
              <a:buChar char="•"/>
              <a:defRPr sz="1200">
                <a:solidFill>
                  <a:srgbClr val="FFFFFF"/>
                </a:solidFill>
              </a:defRPr>
            </a:lvl7pPr>
            <a:lvl8pPr marL="3657600" lvl="7" indent="-304800" algn="l" rtl="0">
              <a:lnSpc>
                <a:spcPct val="90000"/>
              </a:lnSpc>
              <a:spcBef>
                <a:spcPts val="500"/>
              </a:spcBef>
              <a:spcAft>
                <a:spcPts val="0"/>
              </a:spcAft>
              <a:buClr>
                <a:srgbClr val="FFFFFF"/>
              </a:buClr>
              <a:buSzPts val="1200"/>
              <a:buChar char="•"/>
              <a:defRPr sz="1200">
                <a:solidFill>
                  <a:srgbClr val="FFFFFF"/>
                </a:solidFill>
              </a:defRPr>
            </a:lvl8pPr>
            <a:lvl9pPr marL="4114800" lvl="8" indent="-304800" algn="l" rtl="0">
              <a:lnSpc>
                <a:spcPct val="90000"/>
              </a:lnSpc>
              <a:spcBef>
                <a:spcPts val="500"/>
              </a:spcBef>
              <a:spcAft>
                <a:spcPts val="0"/>
              </a:spcAft>
              <a:buClr>
                <a:srgbClr val="FFFFFF"/>
              </a:buClr>
              <a:buSzPts val="1200"/>
              <a:buChar char="•"/>
              <a:defRPr sz="1200">
                <a:solidFill>
                  <a:srgbClr val="FFFFFF"/>
                </a:solidFill>
              </a:defRPr>
            </a:lvl9pPr>
          </a:lstStyle>
          <a:p>
            <a:endParaRPr/>
          </a:p>
        </p:txBody>
      </p:sp>
      <p:sp>
        <p:nvSpPr>
          <p:cNvPr id="202" name="Google Shape;202;p35"/>
          <p:cNvSpPr txBox="1">
            <a:spLocks noGrp="1"/>
          </p:cNvSpPr>
          <p:nvPr>
            <p:ph type="subTitle" idx="2"/>
          </p:nvPr>
        </p:nvSpPr>
        <p:spPr>
          <a:xfrm>
            <a:off x="348925" y="2607625"/>
            <a:ext cx="2289600" cy="523200"/>
          </a:xfrm>
          <a:prstGeom prst="rect">
            <a:avLst/>
          </a:prstGeom>
        </p:spPr>
        <p:txBody>
          <a:bodyPr spcFirstLastPara="1" wrap="square" lIns="91400" tIns="91400" rIns="91400" bIns="91400" anchor="t" anchorCtr="0">
            <a:noAutofit/>
          </a:bodyPr>
          <a:lstStyle>
            <a:lvl1pPr lvl="0" algn="r" rtl="0">
              <a:spcBef>
                <a:spcPts val="0"/>
              </a:spcBef>
              <a:spcAft>
                <a:spcPts val="0"/>
              </a:spcAft>
              <a:buNone/>
              <a:defRPr sz="13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3" name="Google Shape;203;p35"/>
          <p:cNvSpPr/>
          <p:nvPr/>
        </p:nvSpPr>
        <p:spPr>
          <a:xfrm rot="5400000">
            <a:off x="32925" y="223650"/>
            <a:ext cx="5604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rot="5400000">
            <a:off x="8385700" y="630050"/>
            <a:ext cx="4557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56515" y="458742"/>
            <a:ext cx="841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8620499" y="801350"/>
            <a:ext cx="523500" cy="113100"/>
          </a:xfrm>
          <a:prstGeom prst="rect">
            <a:avLst/>
          </a:prstGeom>
          <a:solidFill>
            <a:srgbClr val="4EEF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low Gradient">
  <p:cSld name="TITLE_AND_BODY_5">
    <p:bg>
      <p:bgPr>
        <a:gradFill>
          <a:gsLst>
            <a:gs pos="0">
              <a:srgbClr val="25A8E1"/>
            </a:gs>
            <a:gs pos="100000">
              <a:srgbClr val="29378F"/>
            </a:gs>
          </a:gsLst>
          <a:lin ang="2698631" scaled="0"/>
        </a:grad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208"/>
        <p:cNvGrpSpPr/>
        <p:nvPr/>
      </p:nvGrpSpPr>
      <p:grpSpPr>
        <a:xfrm>
          <a:off x="0" y="0"/>
          <a:ext cx="0" cy="0"/>
          <a:chOff x="0" y="0"/>
          <a:chExt cx="0" cy="0"/>
        </a:xfrm>
      </p:grpSpPr>
      <p:pic>
        <p:nvPicPr>
          <p:cNvPr id="209" name="Google Shape;209;p36"/>
          <p:cNvPicPr preferRelativeResize="0"/>
          <p:nvPr/>
        </p:nvPicPr>
        <p:blipFill>
          <a:blip r:embed="rId2">
            <a:alphaModFix/>
          </a:blip>
          <a:stretch>
            <a:fillRect/>
          </a:stretch>
        </p:blipFill>
        <p:spPr>
          <a:xfrm>
            <a:off x="0" y="-500"/>
            <a:ext cx="9143995" cy="5144492"/>
          </a:xfrm>
          <a:prstGeom prst="rect">
            <a:avLst/>
          </a:prstGeom>
          <a:noFill/>
          <a:ln>
            <a:noFill/>
          </a:ln>
        </p:spPr>
      </p:pic>
      <p:pic>
        <p:nvPicPr>
          <p:cNvPr id="210" name="Google Shape;210;p36"/>
          <p:cNvPicPr preferRelativeResize="0"/>
          <p:nvPr/>
        </p:nvPicPr>
        <p:blipFill>
          <a:blip r:embed="rId3">
            <a:alphaModFix amt="64000"/>
          </a:blip>
          <a:stretch>
            <a:fillRect/>
          </a:stretch>
        </p:blipFill>
        <p:spPr>
          <a:xfrm>
            <a:off x="2887524" y="1440500"/>
            <a:ext cx="7480522" cy="3703001"/>
          </a:xfrm>
          <a:prstGeom prst="rect">
            <a:avLst/>
          </a:prstGeom>
          <a:noFill/>
          <a:ln>
            <a:noFill/>
          </a:ln>
        </p:spPr>
      </p:pic>
      <p:pic>
        <p:nvPicPr>
          <p:cNvPr id="211" name="Google Shape;211;p36"/>
          <p:cNvPicPr preferRelativeResize="0"/>
          <p:nvPr/>
        </p:nvPicPr>
        <p:blipFill>
          <a:blip r:embed="rId4">
            <a:alphaModFix amt="29000"/>
          </a:blip>
          <a:stretch>
            <a:fillRect/>
          </a:stretch>
        </p:blipFill>
        <p:spPr>
          <a:xfrm>
            <a:off x="590499" y="915528"/>
            <a:ext cx="690676" cy="524975"/>
          </a:xfrm>
          <a:prstGeom prst="rect">
            <a:avLst/>
          </a:prstGeom>
          <a:noFill/>
          <a:ln>
            <a:noFill/>
          </a:ln>
        </p:spPr>
      </p:pic>
      <p:sp>
        <p:nvSpPr>
          <p:cNvPr id="212" name="Google Shape;212;p36"/>
          <p:cNvSpPr/>
          <p:nvPr/>
        </p:nvSpPr>
        <p:spPr>
          <a:xfrm flipH="1">
            <a:off x="368300" y="658850"/>
            <a:ext cx="4053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rot="5400000">
            <a:off x="-51675" y="1064275"/>
            <a:ext cx="9234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rot="5400000">
            <a:off x="3973100" y="324650"/>
            <a:ext cx="7833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a:spLocks noGrp="1"/>
          </p:cNvSpPr>
          <p:nvPr>
            <p:ph type="title"/>
          </p:nvPr>
        </p:nvSpPr>
        <p:spPr>
          <a:xfrm>
            <a:off x="724525" y="1134375"/>
            <a:ext cx="7378800" cy="3299100"/>
          </a:xfrm>
          <a:prstGeom prst="rect">
            <a:avLst/>
          </a:prstGeom>
          <a:noFill/>
          <a:ln>
            <a:noFill/>
          </a:ln>
        </p:spPr>
        <p:txBody>
          <a:bodyPr spcFirstLastPara="1" wrap="square" lIns="45700" tIns="45700" rIns="45700" bIns="45700" anchor="t" anchorCtr="0">
            <a:noAutofit/>
          </a:bodyPr>
          <a:lstStyle>
            <a:lvl1pPr lvl="0" algn="l" rtl="0">
              <a:lnSpc>
                <a:spcPct val="90000"/>
              </a:lnSpc>
              <a:spcBef>
                <a:spcPts val="0"/>
              </a:spcBef>
              <a:spcAft>
                <a:spcPts val="0"/>
              </a:spcAft>
              <a:buClr>
                <a:schemeClr val="lt1"/>
              </a:buClr>
              <a:buSzPts val="3000"/>
              <a:buNone/>
              <a:defRPr sz="3000">
                <a:solidFill>
                  <a:schemeClr val="lt1"/>
                </a:solidFill>
              </a:defRPr>
            </a:lvl1pPr>
            <a:lvl2pPr lvl="1" algn="l" rtl="0">
              <a:spcBef>
                <a:spcPts val="0"/>
              </a:spcBef>
              <a:spcAft>
                <a:spcPts val="0"/>
              </a:spcAft>
              <a:buSzPts val="3400"/>
              <a:buNone/>
              <a:defRPr sz="3400"/>
            </a:lvl2pPr>
            <a:lvl3pPr lvl="2" algn="l" rtl="0">
              <a:spcBef>
                <a:spcPts val="0"/>
              </a:spcBef>
              <a:spcAft>
                <a:spcPts val="0"/>
              </a:spcAft>
              <a:buSzPts val="3400"/>
              <a:buNone/>
              <a:defRPr sz="3400"/>
            </a:lvl3pPr>
            <a:lvl4pPr lvl="3" algn="l" rtl="0">
              <a:spcBef>
                <a:spcPts val="0"/>
              </a:spcBef>
              <a:spcAft>
                <a:spcPts val="0"/>
              </a:spcAft>
              <a:buSzPts val="3400"/>
              <a:buNone/>
              <a:defRPr sz="3400"/>
            </a:lvl4pPr>
            <a:lvl5pPr lvl="4" algn="l" rtl="0">
              <a:spcBef>
                <a:spcPts val="0"/>
              </a:spcBef>
              <a:spcAft>
                <a:spcPts val="0"/>
              </a:spcAft>
              <a:buSzPts val="3400"/>
              <a:buNone/>
              <a:defRPr sz="3400"/>
            </a:lvl5pPr>
            <a:lvl6pPr lvl="5" algn="l" rtl="0">
              <a:spcBef>
                <a:spcPts val="0"/>
              </a:spcBef>
              <a:spcAft>
                <a:spcPts val="0"/>
              </a:spcAft>
              <a:buSzPts val="3400"/>
              <a:buNone/>
              <a:defRPr sz="3400"/>
            </a:lvl6pPr>
            <a:lvl7pPr lvl="6" algn="l" rtl="0">
              <a:spcBef>
                <a:spcPts val="0"/>
              </a:spcBef>
              <a:spcAft>
                <a:spcPts val="0"/>
              </a:spcAft>
              <a:buSzPts val="3400"/>
              <a:buNone/>
              <a:defRPr sz="3400"/>
            </a:lvl7pPr>
            <a:lvl8pPr lvl="7" algn="l" rtl="0">
              <a:spcBef>
                <a:spcPts val="0"/>
              </a:spcBef>
              <a:spcAft>
                <a:spcPts val="0"/>
              </a:spcAft>
              <a:buSzPts val="3400"/>
              <a:buNone/>
              <a:defRPr sz="3400"/>
            </a:lvl8pPr>
            <a:lvl9pPr lvl="8" algn="l" rtl="0">
              <a:spcBef>
                <a:spcPts val="0"/>
              </a:spcBef>
              <a:spcAft>
                <a:spcPts val="0"/>
              </a:spcAft>
              <a:buSzPts val="3400"/>
              <a:buNone/>
              <a:defRPr sz="3400"/>
            </a:lvl9pPr>
          </a:lstStyle>
          <a:p>
            <a:endParaRPr/>
          </a:p>
        </p:txBody>
      </p:sp>
      <p:sp>
        <p:nvSpPr>
          <p:cNvPr id="216" name="Google Shape;2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00" tIns="91400" rIns="91400" bIns="91400" anchor="b" anchorCtr="0">
            <a:noAutofit/>
          </a:bodyPr>
          <a:lstStyle>
            <a:lvl1pPr lvl="0" rtl="0">
              <a:spcBef>
                <a:spcPts val="0"/>
              </a:spcBef>
              <a:spcAft>
                <a:spcPts val="0"/>
              </a:spcAft>
              <a:buSzPts val="3000"/>
              <a:buNone/>
              <a:defRPr sz="3000"/>
            </a:lvl1pPr>
            <a:lvl2pPr lvl="1" rtl="0">
              <a:spcBef>
                <a:spcPts val="0"/>
              </a:spcBef>
              <a:spcAft>
                <a:spcPts val="0"/>
              </a:spcAft>
              <a:buSzPts val="5100"/>
              <a:buNone/>
              <a:defRPr/>
            </a:lvl2pPr>
            <a:lvl3pPr lvl="2" rtl="0">
              <a:spcBef>
                <a:spcPts val="0"/>
              </a:spcBef>
              <a:spcAft>
                <a:spcPts val="0"/>
              </a:spcAft>
              <a:buSzPts val="5100"/>
              <a:buNone/>
              <a:defRPr/>
            </a:lvl3pPr>
            <a:lvl4pPr lvl="3" rtl="0">
              <a:spcBef>
                <a:spcPts val="0"/>
              </a:spcBef>
              <a:spcAft>
                <a:spcPts val="0"/>
              </a:spcAft>
              <a:buSzPts val="5100"/>
              <a:buNone/>
              <a:defRPr/>
            </a:lvl4pPr>
            <a:lvl5pPr lvl="4" rtl="0">
              <a:spcBef>
                <a:spcPts val="0"/>
              </a:spcBef>
              <a:spcAft>
                <a:spcPts val="0"/>
              </a:spcAft>
              <a:buSzPts val="5100"/>
              <a:buNone/>
              <a:defRPr/>
            </a:lvl5pPr>
            <a:lvl6pPr lvl="5" rtl="0">
              <a:spcBef>
                <a:spcPts val="0"/>
              </a:spcBef>
              <a:spcAft>
                <a:spcPts val="0"/>
              </a:spcAft>
              <a:buSzPts val="5100"/>
              <a:buNone/>
              <a:defRPr/>
            </a:lvl6pPr>
            <a:lvl7pPr lvl="6" rtl="0">
              <a:spcBef>
                <a:spcPts val="0"/>
              </a:spcBef>
              <a:spcAft>
                <a:spcPts val="0"/>
              </a:spcAft>
              <a:buSzPts val="5100"/>
              <a:buNone/>
              <a:defRPr/>
            </a:lvl7pPr>
            <a:lvl8pPr lvl="7" rtl="0">
              <a:spcBef>
                <a:spcPts val="0"/>
              </a:spcBef>
              <a:spcAft>
                <a:spcPts val="0"/>
              </a:spcAft>
              <a:buSzPts val="5100"/>
              <a:buNone/>
              <a:defRPr/>
            </a:lvl8pPr>
            <a:lvl9pPr lvl="8" rtl="0">
              <a:spcBef>
                <a:spcPts val="0"/>
              </a:spcBef>
              <a:spcAft>
                <a:spcPts val="0"/>
              </a:spcAft>
              <a:buSzPts val="5100"/>
              <a:buNone/>
              <a:defRPr/>
            </a:lvl9pPr>
          </a:lstStyle>
          <a:p>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00" tIns="91400" rIns="91400" bIns="91400" anchor="t" anchorCtr="0">
            <a:noAutofit/>
          </a:bodyPr>
          <a:lstStyle>
            <a:lvl1pPr marL="457200" lvl="0" indent="-228600" rtl="0">
              <a:spcBef>
                <a:spcPts val="0"/>
              </a:spcBef>
              <a:spcAft>
                <a:spcPts val="0"/>
              </a:spcAft>
              <a:buSzPts val="1500"/>
              <a:buNone/>
              <a:defRPr sz="1500"/>
            </a:lvl1pPr>
            <a:lvl2pPr marL="914400" lvl="1" indent="-228600" rtl="0">
              <a:spcBef>
                <a:spcPts val="0"/>
              </a:spcBef>
              <a:spcAft>
                <a:spcPts val="0"/>
              </a:spcAft>
              <a:buSzPts val="1500"/>
              <a:buNone/>
              <a:defRPr sz="1500"/>
            </a:lvl2pPr>
            <a:lvl3pPr marL="1371600" lvl="2" indent="-228600" rtl="0">
              <a:spcBef>
                <a:spcPts val="0"/>
              </a:spcBef>
              <a:spcAft>
                <a:spcPts val="0"/>
              </a:spcAft>
              <a:buSzPts val="1500"/>
              <a:buNone/>
              <a:defRPr sz="1500"/>
            </a:lvl3pPr>
            <a:lvl4pPr marL="1828800" lvl="3" indent="-228600" rtl="0">
              <a:spcBef>
                <a:spcPts val="0"/>
              </a:spcBef>
              <a:spcAft>
                <a:spcPts val="0"/>
              </a:spcAft>
              <a:buSzPts val="1500"/>
              <a:buNone/>
              <a:defRPr sz="1500"/>
            </a:lvl4pPr>
            <a:lvl5pPr marL="2286000" lvl="4" indent="-228600" rtl="0">
              <a:spcBef>
                <a:spcPts val="0"/>
              </a:spcBef>
              <a:spcAft>
                <a:spcPts val="0"/>
              </a:spcAft>
              <a:buSzPts val="1500"/>
              <a:buNone/>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0" name="Google Shape;220;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_White">
  <p:cSld name="Blank_White">
    <p:spTree>
      <p:nvGrpSpPr>
        <p:cNvPr id="1" name="Shape 221"/>
        <p:cNvGrpSpPr/>
        <p:nvPr/>
      </p:nvGrpSpPr>
      <p:grpSpPr>
        <a:xfrm>
          <a:off x="0" y="0"/>
          <a:ext cx="0" cy="0"/>
          <a:chOff x="0" y="0"/>
          <a:chExt cx="0" cy="0"/>
        </a:xfrm>
      </p:grpSpPr>
      <p:sp>
        <p:nvSpPr>
          <p:cNvPr id="222" name="Google Shape;222;p38"/>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_Black">
  <p:cSld name="Blank_Black">
    <p:spTree>
      <p:nvGrpSpPr>
        <p:cNvPr id="1" name="Shape 223"/>
        <p:cNvGrpSpPr/>
        <p:nvPr/>
      </p:nvGrpSpPr>
      <p:grpSpPr>
        <a:xfrm>
          <a:off x="0" y="0"/>
          <a:ext cx="0" cy="0"/>
          <a:chOff x="0" y="0"/>
          <a:chExt cx="0" cy="0"/>
        </a:xfrm>
      </p:grpSpPr>
      <p:sp>
        <p:nvSpPr>
          <p:cNvPr id="224" name="Google Shape;224;p39"/>
          <p:cNvSpPr/>
          <p:nvPr/>
        </p:nvSpPr>
        <p:spPr>
          <a:xfrm>
            <a:off x="-10913" y="-35844"/>
            <a:ext cx="9165900" cy="5215200"/>
          </a:xfrm>
          <a:prstGeom prst="rect">
            <a:avLst/>
          </a:prstGeom>
          <a:solidFill>
            <a:schemeClr val="dk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5" name="Google Shape;225;p39"/>
          <p:cNvSpPr txBox="1">
            <a:spLocks noGrp="1"/>
          </p:cNvSpPr>
          <p:nvPr>
            <p:ph type="sldNum" idx="12"/>
          </p:nvPr>
        </p:nvSpPr>
        <p:spPr>
          <a:xfrm>
            <a:off x="8199454" y="4767263"/>
            <a:ext cx="723600" cy="2745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1pPr>
            <a:lvl2pPr marL="0" lvl="1"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2pPr>
            <a:lvl3pPr marL="0" lvl="2"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3pPr>
            <a:lvl4pPr marL="0" lvl="3"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4pPr>
            <a:lvl5pPr marL="0" lvl="4"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5pPr>
            <a:lvl6pPr marL="0" lvl="5"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6pPr>
            <a:lvl7pPr marL="0" lvl="6"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7pPr>
            <a:lvl8pPr marL="0" lvl="7"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8pPr>
            <a:lvl9pPr marL="0" lvl="8" indent="0" algn="r" rtl="0">
              <a:lnSpc>
                <a:spcPct val="100000"/>
              </a:lnSpc>
              <a:spcBef>
                <a:spcPts val="0"/>
              </a:spcBef>
              <a:spcAft>
                <a:spcPts val="0"/>
              </a:spcAft>
              <a:buNone/>
              <a:defRPr sz="800" b="0" i="0" u="none" strike="noStrike" cap="none">
                <a:solidFill>
                  <a:schemeClr val="lt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4373" y="243000"/>
            <a:ext cx="8424000"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21000" y="1134000"/>
            <a:ext cx="7884000" cy="3510000"/>
          </a:xfrm>
          <a:prstGeom prst="rect">
            <a:avLst/>
          </a:prstGeom>
          <a:noFill/>
          <a:ln>
            <a:noFill/>
          </a:ln>
        </p:spPr>
        <p:txBody>
          <a:bodyPr spcFirstLastPara="1" wrap="square" lIns="90000" tIns="46800" rIns="91425" bIns="45700" anchor="t" anchorCtr="0">
            <a:noAutofit/>
          </a:bodyPr>
          <a:lstStyle>
            <a:lvl1pPr marL="342900" lvl="0" indent="-285750" algn="l">
              <a:lnSpc>
                <a:spcPct val="90000"/>
              </a:lnSpc>
              <a:spcBef>
                <a:spcPts val="750"/>
              </a:spcBef>
              <a:spcAft>
                <a:spcPts val="0"/>
              </a:spcAft>
              <a:buClr>
                <a:srgbClr val="3F3F3F"/>
              </a:buClr>
              <a:buSzPts val="2400"/>
              <a:buFont typeface="Helvetica Neue Light"/>
              <a:buChar char="•"/>
              <a:defRPr sz="1800"/>
            </a:lvl1pPr>
            <a:lvl2pPr marL="685800" lvl="1" indent="-276225" algn="l">
              <a:lnSpc>
                <a:spcPct val="90000"/>
              </a:lnSpc>
              <a:spcBef>
                <a:spcPts val="375"/>
              </a:spcBef>
              <a:spcAft>
                <a:spcPts val="0"/>
              </a:spcAft>
              <a:buClr>
                <a:srgbClr val="3F3F3F"/>
              </a:buClr>
              <a:buSzPts val="2200"/>
              <a:buFont typeface="Helvetica Neue Light"/>
              <a:buChar char="•"/>
              <a:defRPr sz="1650"/>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47846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4653" y="243000"/>
            <a:ext cx="8424000" cy="680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1000" y="1146230"/>
            <a:ext cx="7884000" cy="3510000"/>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888888"/>
              </a:buClr>
              <a:buSzPts val="1800"/>
              <a:buFont typeface="Helvetica Neue Light"/>
              <a:buNone/>
              <a:defRPr sz="1350">
                <a:solidFill>
                  <a:srgbClr val="888888"/>
                </a:solidFill>
              </a:defRPr>
            </a:lvl1pPr>
            <a:lvl2pPr marL="685800" lvl="1" indent="-171450" algn="l">
              <a:lnSpc>
                <a:spcPct val="90000"/>
              </a:lnSpc>
              <a:spcBef>
                <a:spcPts val="375"/>
              </a:spcBef>
              <a:spcAft>
                <a:spcPts val="0"/>
              </a:spcAft>
              <a:buClr>
                <a:srgbClr val="888888"/>
              </a:buClr>
              <a:buSzPts val="2000"/>
              <a:buFont typeface="Helvetica Neue Light"/>
              <a:buNone/>
              <a:defRPr sz="1500">
                <a:solidFill>
                  <a:srgbClr val="888888"/>
                </a:solidFill>
              </a:defRPr>
            </a:lvl2pPr>
            <a:lvl3pPr marL="1028700" lvl="2" indent="-171450" algn="l">
              <a:lnSpc>
                <a:spcPct val="90000"/>
              </a:lnSpc>
              <a:spcBef>
                <a:spcPts val="375"/>
              </a:spcBef>
              <a:spcAft>
                <a:spcPts val="0"/>
              </a:spcAft>
              <a:buClr>
                <a:srgbClr val="888888"/>
              </a:buClr>
              <a:buSzPts val="1800"/>
              <a:buFont typeface="Helvetica Neue Light"/>
              <a:buNone/>
              <a:defRPr sz="1350">
                <a:solidFill>
                  <a:srgbClr val="888888"/>
                </a:solidFill>
              </a:defRPr>
            </a:lvl3pPr>
            <a:lvl4pPr marL="1371600" lvl="3" indent="-171450" algn="l">
              <a:lnSpc>
                <a:spcPct val="90000"/>
              </a:lnSpc>
              <a:spcBef>
                <a:spcPts val="375"/>
              </a:spcBef>
              <a:spcAft>
                <a:spcPts val="0"/>
              </a:spcAft>
              <a:buClr>
                <a:srgbClr val="888888"/>
              </a:buClr>
              <a:buSzPts val="1600"/>
              <a:buFont typeface="Helvetica Neue Light"/>
              <a:buNone/>
              <a:defRPr sz="1200">
                <a:solidFill>
                  <a:srgbClr val="888888"/>
                </a:solidFill>
              </a:defRPr>
            </a:lvl4pPr>
            <a:lvl5pPr marL="1714500" lvl="4" indent="-171450" algn="l">
              <a:lnSpc>
                <a:spcPct val="90000"/>
              </a:lnSpc>
              <a:spcBef>
                <a:spcPts val="375"/>
              </a:spcBef>
              <a:spcAft>
                <a:spcPts val="0"/>
              </a:spcAft>
              <a:buClr>
                <a:srgbClr val="888888"/>
              </a:buClr>
              <a:buSzPts val="1600"/>
              <a:buFont typeface="Helvetica Neue Light"/>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6"/>
          <p:cNvSpPr txBox="1">
            <a:spLocks noGrp="1"/>
          </p:cNvSpPr>
          <p:nvPr>
            <p:ph type="sldNum" idx="12"/>
          </p:nvPr>
        </p:nvSpPr>
        <p:spPr>
          <a:xfrm>
            <a:off x="8505000" y="4902994"/>
            <a:ext cx="625550" cy="22384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1600"/>
              <a:buFont typeface="Arial"/>
              <a:buNone/>
              <a:defRPr sz="1200" b="0" i="0" u="none" strike="noStrike" cap="none">
                <a:solidFill>
                  <a:schemeClr val="lt1"/>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060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1906" y="289234"/>
            <a:ext cx="6598259" cy="6810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479948" y="3567113"/>
            <a:ext cx="3092053" cy="1002506"/>
          </a:xfrm>
          <a:prstGeom prst="rect">
            <a:avLst/>
          </a:prstGeom>
          <a:noFill/>
          <a:ln>
            <a:noFill/>
          </a:ln>
        </p:spPr>
        <p:txBody>
          <a:bodyPr spcFirstLastPara="1" wrap="square" lIns="90000" tIns="46800" rIns="91425" bIns="45700" anchor="t" anchorCtr="0">
            <a:noAutofit/>
          </a:bodyPr>
          <a:lstStyle>
            <a:lvl1pPr marL="342900" lvl="0" indent="-171450" algn="l">
              <a:lnSpc>
                <a:spcPct val="90000"/>
              </a:lnSpc>
              <a:spcBef>
                <a:spcPts val="750"/>
              </a:spcBef>
              <a:spcAft>
                <a:spcPts val="0"/>
              </a:spcAft>
              <a:buClr>
                <a:srgbClr val="3F3F3F"/>
              </a:buClr>
              <a:buSzPts val="2400"/>
              <a:buFont typeface="Helvetica Neue Light"/>
              <a:buNone/>
              <a:defRPr/>
            </a:lvl1pPr>
            <a:lvl2pPr marL="685800" lvl="1" indent="-257175" algn="l">
              <a:lnSpc>
                <a:spcPct val="90000"/>
              </a:lnSpc>
              <a:spcBef>
                <a:spcPts val="375"/>
              </a:spcBef>
              <a:spcAft>
                <a:spcPts val="0"/>
              </a:spcAft>
              <a:buClr>
                <a:srgbClr val="3F3F3F"/>
              </a:buClr>
              <a:buSzPts val="1800"/>
              <a:buChar char="•"/>
              <a:defRPr/>
            </a:lvl2pPr>
            <a:lvl3pPr marL="1028700" lvl="2" indent="-257175" algn="l">
              <a:lnSpc>
                <a:spcPct val="90000"/>
              </a:lnSpc>
              <a:spcBef>
                <a:spcPts val="375"/>
              </a:spcBef>
              <a:spcAft>
                <a:spcPts val="0"/>
              </a:spcAft>
              <a:buClr>
                <a:srgbClr val="3F3F3F"/>
              </a:buClr>
              <a:buSzPts val="1800"/>
              <a:buChar char="•"/>
              <a:defRPr/>
            </a:lvl3pPr>
            <a:lvl4pPr marL="1371600" lvl="3" indent="-257175" algn="l">
              <a:lnSpc>
                <a:spcPct val="90000"/>
              </a:lnSpc>
              <a:spcBef>
                <a:spcPts val="375"/>
              </a:spcBef>
              <a:spcAft>
                <a:spcPts val="0"/>
              </a:spcAft>
              <a:buClr>
                <a:srgbClr val="3F3F3F"/>
              </a:buClr>
              <a:buSzPts val="1800"/>
              <a:buChar char="•"/>
              <a:defRPr/>
            </a:lvl4pPr>
            <a:lvl5pPr marL="1714500" lvl="4" indent="-257175" algn="l">
              <a:lnSpc>
                <a:spcPct val="90000"/>
              </a:lnSpc>
              <a:spcBef>
                <a:spcPts val="375"/>
              </a:spcBef>
              <a:spcAft>
                <a:spcPts val="0"/>
              </a:spcAft>
              <a:buClr>
                <a:srgbClr val="3F3F3F"/>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2537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3694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339985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 column 2 1">
  <p:cSld name="3 column 2 1">
    <p:bg>
      <p:bgPr>
        <a:solidFill>
          <a:schemeClr val="lt1"/>
        </a:solidFill>
        <a:effectLst/>
      </p:bgPr>
    </p:bg>
    <p:spTree>
      <p:nvGrpSpPr>
        <p:cNvPr id="1" name="Shape 18"/>
        <p:cNvGrpSpPr/>
        <p:nvPr/>
      </p:nvGrpSpPr>
      <p:grpSpPr>
        <a:xfrm>
          <a:off x="0" y="0"/>
          <a:ext cx="0" cy="0"/>
          <a:chOff x="0" y="0"/>
          <a:chExt cx="0" cy="0"/>
        </a:xfrm>
      </p:grpSpPr>
      <p:sp>
        <p:nvSpPr>
          <p:cNvPr id="19" name="Google Shape;19;p25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a:lnSpc>
                <a:spcPct val="90000"/>
              </a:lnSpc>
              <a:spcBef>
                <a:spcPts val="0"/>
              </a:spcBef>
              <a:spcAft>
                <a:spcPts val="0"/>
              </a:spcAft>
              <a:buClr>
                <a:schemeClr val="dk1"/>
              </a:buClr>
              <a:buSzPts val="2000"/>
              <a:buNone/>
              <a:defRPr sz="2000">
                <a:solidFill>
                  <a:schemeClr val="dk1"/>
                </a:solidFill>
              </a:defRPr>
            </a:lvl1pPr>
            <a:lvl2pPr lvl="1" algn="l">
              <a:lnSpc>
                <a:spcPct val="100000"/>
              </a:lnSpc>
              <a:spcBef>
                <a:spcPts val="0"/>
              </a:spcBef>
              <a:spcAft>
                <a:spcPts val="0"/>
              </a:spcAft>
              <a:buClr>
                <a:schemeClr val="dk1"/>
              </a:buClr>
              <a:buSzPts val="2400"/>
              <a:buNone/>
              <a:defRPr sz="2400">
                <a:solidFill>
                  <a:schemeClr val="dk1"/>
                </a:solidFill>
              </a:defRPr>
            </a:lvl2pPr>
            <a:lvl3pPr lvl="2" algn="l">
              <a:lnSpc>
                <a:spcPct val="100000"/>
              </a:lnSpc>
              <a:spcBef>
                <a:spcPts val="0"/>
              </a:spcBef>
              <a:spcAft>
                <a:spcPts val="0"/>
              </a:spcAft>
              <a:buClr>
                <a:schemeClr val="dk1"/>
              </a:buClr>
              <a:buSzPts val="2400"/>
              <a:buNone/>
              <a:defRPr sz="2400">
                <a:solidFill>
                  <a:schemeClr val="dk1"/>
                </a:solidFill>
              </a:defRPr>
            </a:lvl3pPr>
            <a:lvl4pPr lvl="3" algn="l">
              <a:lnSpc>
                <a:spcPct val="100000"/>
              </a:lnSpc>
              <a:spcBef>
                <a:spcPts val="0"/>
              </a:spcBef>
              <a:spcAft>
                <a:spcPts val="0"/>
              </a:spcAft>
              <a:buClr>
                <a:schemeClr val="dk1"/>
              </a:buClr>
              <a:buSzPts val="2400"/>
              <a:buNone/>
              <a:defRPr sz="2400">
                <a:solidFill>
                  <a:schemeClr val="dk1"/>
                </a:solidFill>
              </a:defRPr>
            </a:lvl4pPr>
            <a:lvl5pPr lvl="4" algn="l">
              <a:lnSpc>
                <a:spcPct val="100000"/>
              </a:lnSpc>
              <a:spcBef>
                <a:spcPts val="0"/>
              </a:spcBef>
              <a:spcAft>
                <a:spcPts val="0"/>
              </a:spcAft>
              <a:buClr>
                <a:schemeClr val="dk1"/>
              </a:buClr>
              <a:buSzPts val="2400"/>
              <a:buNone/>
              <a:defRPr sz="2400">
                <a:solidFill>
                  <a:schemeClr val="dk1"/>
                </a:solidFill>
              </a:defRPr>
            </a:lvl5pPr>
            <a:lvl6pPr lvl="5" algn="l">
              <a:lnSpc>
                <a:spcPct val="100000"/>
              </a:lnSpc>
              <a:spcBef>
                <a:spcPts val="0"/>
              </a:spcBef>
              <a:spcAft>
                <a:spcPts val="0"/>
              </a:spcAft>
              <a:buClr>
                <a:schemeClr val="dk1"/>
              </a:buClr>
              <a:buSzPts val="2400"/>
              <a:buNone/>
              <a:defRPr sz="2400">
                <a:solidFill>
                  <a:schemeClr val="dk1"/>
                </a:solidFill>
              </a:defRPr>
            </a:lvl6pPr>
            <a:lvl7pPr lvl="6" algn="l">
              <a:lnSpc>
                <a:spcPct val="100000"/>
              </a:lnSpc>
              <a:spcBef>
                <a:spcPts val="0"/>
              </a:spcBef>
              <a:spcAft>
                <a:spcPts val="0"/>
              </a:spcAft>
              <a:buClr>
                <a:schemeClr val="dk1"/>
              </a:buClr>
              <a:buSzPts val="2400"/>
              <a:buNone/>
              <a:defRPr sz="2400">
                <a:solidFill>
                  <a:schemeClr val="dk1"/>
                </a:solidFill>
              </a:defRPr>
            </a:lvl7pPr>
            <a:lvl8pPr lvl="7" algn="l">
              <a:lnSpc>
                <a:spcPct val="100000"/>
              </a:lnSpc>
              <a:spcBef>
                <a:spcPts val="0"/>
              </a:spcBef>
              <a:spcAft>
                <a:spcPts val="0"/>
              </a:spcAft>
              <a:buClr>
                <a:schemeClr val="dk1"/>
              </a:buClr>
              <a:buSzPts val="2400"/>
              <a:buNone/>
              <a:defRPr sz="2400">
                <a:solidFill>
                  <a:schemeClr val="dk1"/>
                </a:solidFill>
              </a:defRPr>
            </a:lvl8pPr>
            <a:lvl9pPr lvl="8" algn="l">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20" name="Google Shape;20;p257"/>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57"/>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57"/>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7"/>
          <p:cNvSpPr txBox="1">
            <a:spLocks noGrp="1"/>
          </p:cNvSpPr>
          <p:nvPr>
            <p:ph type="body" idx="1"/>
          </p:nvPr>
        </p:nvSpPr>
        <p:spPr>
          <a:xfrm>
            <a:off x="613700" y="1152475"/>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4" name="Google Shape;24;p257"/>
          <p:cNvSpPr txBox="1">
            <a:spLocks noGrp="1"/>
          </p:cNvSpPr>
          <p:nvPr>
            <p:ph type="body" idx="2"/>
          </p:nvPr>
        </p:nvSpPr>
        <p:spPr>
          <a:xfrm>
            <a:off x="4935755" y="1139150"/>
            <a:ext cx="3771000" cy="3416400"/>
          </a:xfrm>
          <a:prstGeom prst="rect">
            <a:avLst/>
          </a:prstGeom>
          <a:noFill/>
          <a:ln>
            <a:noFill/>
          </a:ln>
        </p:spPr>
        <p:txBody>
          <a:bodyPr spcFirstLastPara="1" wrap="square" lIns="91400" tIns="91400" rIns="91400" bIns="91400" anchor="t" anchorCtr="0">
            <a:noAutofit/>
          </a:bodyPr>
          <a:lstStyle>
            <a:lvl1pPr marL="457200" lvl="0" indent="-228600" algn="l">
              <a:lnSpc>
                <a:spcPct val="100000"/>
              </a:lnSpc>
              <a:spcBef>
                <a:spcPts val="0"/>
              </a:spcBef>
              <a:spcAft>
                <a:spcPts val="0"/>
              </a:spcAft>
              <a:buClr>
                <a:schemeClr val="dk1"/>
              </a:buClr>
              <a:buSzPts val="1500"/>
              <a:buNone/>
              <a:defRPr sz="1500">
                <a:solidFill>
                  <a:schemeClr val="dk1"/>
                </a:solidFill>
              </a:defRPr>
            </a:lvl1pPr>
            <a:lvl2pPr marL="914400" lvl="1" indent="-228600" algn="l">
              <a:lnSpc>
                <a:spcPct val="100000"/>
              </a:lnSpc>
              <a:spcBef>
                <a:spcPts val="0"/>
              </a:spcBef>
              <a:spcAft>
                <a:spcPts val="0"/>
              </a:spcAft>
              <a:buClr>
                <a:schemeClr val="dk1"/>
              </a:buClr>
              <a:buSzPts val="1500"/>
              <a:buNone/>
              <a:defRPr sz="1500">
                <a:solidFill>
                  <a:schemeClr val="dk1"/>
                </a:solidFill>
              </a:defRPr>
            </a:lvl2pPr>
            <a:lvl3pPr marL="1371600" lvl="2" indent="-228600" algn="l">
              <a:lnSpc>
                <a:spcPct val="100000"/>
              </a:lnSpc>
              <a:spcBef>
                <a:spcPts val="0"/>
              </a:spcBef>
              <a:spcAft>
                <a:spcPts val="0"/>
              </a:spcAft>
              <a:buClr>
                <a:schemeClr val="dk1"/>
              </a:buClr>
              <a:buSzPts val="1500"/>
              <a:buNone/>
              <a:defRPr sz="1500">
                <a:solidFill>
                  <a:schemeClr val="dk1"/>
                </a:solidFill>
              </a:defRPr>
            </a:lvl3pPr>
            <a:lvl4pPr marL="1828800" lvl="3" indent="-228600" algn="l">
              <a:lnSpc>
                <a:spcPct val="100000"/>
              </a:lnSpc>
              <a:spcBef>
                <a:spcPts val="0"/>
              </a:spcBef>
              <a:spcAft>
                <a:spcPts val="0"/>
              </a:spcAft>
              <a:buClr>
                <a:schemeClr val="dk1"/>
              </a:buClr>
              <a:buSzPts val="1500"/>
              <a:buNone/>
              <a:defRPr sz="1500">
                <a:solidFill>
                  <a:schemeClr val="dk1"/>
                </a:solidFill>
              </a:defRPr>
            </a:lvl4pPr>
            <a:lvl5pPr marL="2286000" lvl="4" indent="-228600" algn="l">
              <a:lnSpc>
                <a:spcPct val="100000"/>
              </a:lnSpc>
              <a:spcBef>
                <a:spcPts val="0"/>
              </a:spcBef>
              <a:spcAft>
                <a:spcPts val="0"/>
              </a:spcAft>
              <a:buClr>
                <a:schemeClr val="dk1"/>
              </a:buClr>
              <a:buSzPts val="1500"/>
              <a:buNone/>
              <a:defRPr sz="1500">
                <a:solidFill>
                  <a:schemeClr val="dk1"/>
                </a:solidFill>
              </a:defRPr>
            </a:lvl5pPr>
            <a:lvl6pPr marL="2743200" lvl="5" indent="-323850" algn="l">
              <a:lnSpc>
                <a:spcPct val="100000"/>
              </a:lnSpc>
              <a:spcBef>
                <a:spcPts val="0"/>
              </a:spcBef>
              <a:spcAft>
                <a:spcPts val="0"/>
              </a:spcAft>
              <a:buClr>
                <a:schemeClr val="dk1"/>
              </a:buClr>
              <a:buSzPts val="1500"/>
              <a:buChar char="•"/>
              <a:defRPr sz="1500">
                <a:solidFill>
                  <a:schemeClr val="dk1"/>
                </a:solidFill>
              </a:defRPr>
            </a:lvl6pPr>
            <a:lvl7pPr marL="3200400" lvl="6" indent="-323850" algn="l">
              <a:lnSpc>
                <a:spcPct val="100000"/>
              </a:lnSpc>
              <a:spcBef>
                <a:spcPts val="0"/>
              </a:spcBef>
              <a:spcAft>
                <a:spcPts val="0"/>
              </a:spcAft>
              <a:buClr>
                <a:schemeClr val="dk1"/>
              </a:buClr>
              <a:buSzPts val="1500"/>
              <a:buChar char="•"/>
              <a:defRPr sz="1500">
                <a:solidFill>
                  <a:schemeClr val="dk1"/>
                </a:solidFill>
              </a:defRPr>
            </a:lvl7pPr>
            <a:lvl8pPr marL="3657600" lvl="7" indent="-323850" algn="l">
              <a:lnSpc>
                <a:spcPct val="100000"/>
              </a:lnSpc>
              <a:spcBef>
                <a:spcPts val="0"/>
              </a:spcBef>
              <a:spcAft>
                <a:spcPts val="0"/>
              </a:spcAft>
              <a:buClr>
                <a:schemeClr val="dk1"/>
              </a:buClr>
              <a:buSzPts val="1500"/>
              <a:buChar char="•"/>
              <a:defRPr sz="1500">
                <a:solidFill>
                  <a:schemeClr val="dk1"/>
                </a:solidFill>
              </a:defRPr>
            </a:lvl8pPr>
            <a:lvl9pPr marL="4114800" lvl="8" indent="-323850" algn="l">
              <a:lnSpc>
                <a:spcPct val="100000"/>
              </a:lnSpc>
              <a:spcBef>
                <a:spcPts val="0"/>
              </a:spcBef>
              <a:spcAft>
                <a:spcPts val="0"/>
              </a:spcAft>
              <a:buClr>
                <a:schemeClr val="dk1"/>
              </a:buClr>
              <a:buSzPts val="1500"/>
              <a:buChar char="•"/>
              <a:defRPr sz="1500">
                <a:solidFill>
                  <a:schemeClr val="dk1"/>
                </a:solidFill>
              </a:defRPr>
            </a:lvl9pPr>
          </a:lstStyle>
          <a:p>
            <a:endParaRPr/>
          </a:p>
        </p:txBody>
      </p:sp>
      <p:sp>
        <p:nvSpPr>
          <p:cNvPr id="25" name="Google Shape;25;p2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5339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ck" type="title">
  <p:cSld name="TITLE">
    <p:bg>
      <p:bgPr>
        <a:solidFill>
          <a:srgbClr val="000000"/>
        </a:solid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sym typeface="Trebuchet MS" panose="020B0603020202020204" pitchFamily="34" charset="0"/>
              </a:rPr>
              <a:t>Copyright © 2021 by Boston Consulting Group. All rights reserved.</a:t>
            </a:r>
            <a:endParaRPr lang="en-US" sz="525"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72833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357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low content slide">
  <p:cSld name="TITLE_2">
    <p:bg>
      <p:bgPr>
        <a:gradFill>
          <a:gsLst>
            <a:gs pos="0">
              <a:srgbClr val="25A8E1"/>
            </a:gs>
            <a:gs pos="100000">
              <a:srgbClr val="29378F"/>
            </a:gs>
          </a:gsLst>
          <a:lin ang="2698631" scaled="0"/>
        </a:gradFill>
        <a:effectLst/>
      </p:bgPr>
    </p:bg>
    <p:spTree>
      <p:nvGrpSpPr>
        <p:cNvPr id="1" name="Shape 59"/>
        <p:cNvGrpSpPr/>
        <p:nvPr/>
      </p:nvGrpSpPr>
      <p:grpSpPr>
        <a:xfrm>
          <a:off x="0" y="0"/>
          <a:ext cx="0" cy="0"/>
          <a:chOff x="0" y="0"/>
          <a:chExt cx="0" cy="0"/>
        </a:xfrm>
      </p:grpSpPr>
      <p:sp>
        <p:nvSpPr>
          <p:cNvPr id="60" name="Google Shape;60;p17"/>
          <p:cNvSpPr/>
          <p:nvPr/>
        </p:nvSpPr>
        <p:spPr>
          <a:xfrm flipH="1">
            <a:off x="382825" y="457550"/>
            <a:ext cx="78006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rot="5400000">
            <a:off x="166850" y="673550"/>
            <a:ext cx="5460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63" name="Google Shape;63;p17"/>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64" name="Google Shape;64;p17"/>
          <p:cNvSpPr/>
          <p:nvPr/>
        </p:nvSpPr>
        <p:spPr>
          <a:xfrm rot="5400000">
            <a:off x="7840675" y="228750"/>
            <a:ext cx="571500" cy="11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kills content slide">
  <p:cSld name="TITLE_2_1">
    <p:bg>
      <p:bgPr>
        <a:gradFill>
          <a:gsLst>
            <a:gs pos="0">
              <a:schemeClr val="accent1"/>
            </a:gs>
            <a:gs pos="100000">
              <a:schemeClr val="accent2"/>
            </a:gs>
          </a:gsLst>
          <a:lin ang="0" scaled="0"/>
        </a:gradFill>
        <a:effectLst/>
      </p:bgPr>
    </p:bg>
    <p:spTree>
      <p:nvGrpSpPr>
        <p:cNvPr id="1" name="Shape 66"/>
        <p:cNvGrpSpPr/>
        <p:nvPr/>
      </p:nvGrpSpPr>
      <p:grpSpPr>
        <a:xfrm>
          <a:off x="0" y="0"/>
          <a:ext cx="0" cy="0"/>
          <a:chOff x="0" y="0"/>
          <a:chExt cx="0" cy="0"/>
        </a:xfrm>
      </p:grpSpPr>
      <p:sp>
        <p:nvSpPr>
          <p:cNvPr id="67" name="Google Shape;67;p18"/>
          <p:cNvSpPr/>
          <p:nvPr/>
        </p:nvSpPr>
        <p:spPr>
          <a:xfrm flipH="1">
            <a:off x="382875" y="457550"/>
            <a:ext cx="88758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p:nvPr/>
        </p:nvSpPr>
        <p:spPr>
          <a:xfrm rot="5400000">
            <a:off x="166850" y="673550"/>
            <a:ext cx="5460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8"/>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70" name="Google Shape;70;p18"/>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rgbClr val="FFFFFF"/>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71" name="Google Shape;7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kills content slide 1 1">
  <p:cSld name="TITLE_2_1_1_3">
    <p:bg>
      <p:bgPr>
        <a:solidFill>
          <a:schemeClr val="lt1"/>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dk1"/>
              </a:buClr>
              <a:buSzPts val="2000"/>
              <a:buNone/>
              <a:defRPr sz="2000">
                <a:solidFill>
                  <a:schemeClr val="dk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1" name="Google Shape;81;p20"/>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0"/>
          <p:cNvSpPr/>
          <p:nvPr/>
        </p:nvSpPr>
        <p:spPr>
          <a:xfrm rot="5400000">
            <a:off x="94753" y="740237"/>
            <a:ext cx="6720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subTitle" idx="1"/>
          </p:nvPr>
        </p:nvSpPr>
        <p:spPr>
          <a:xfrm>
            <a:off x="613700" y="1028375"/>
            <a:ext cx="7625100" cy="3173100"/>
          </a:xfrm>
          <a:prstGeom prst="rect">
            <a:avLst/>
          </a:prstGeom>
        </p:spPr>
        <p:txBody>
          <a:bodyPr spcFirstLastPara="1" wrap="square" lIns="91400" tIns="91400" rIns="91400" bIns="91400" anchor="t" anchorCtr="0">
            <a:noAutofit/>
          </a:bodyPr>
          <a:lstStyle>
            <a:lvl1pPr lvl="0" algn="l" rtl="0">
              <a:spcBef>
                <a:spcPts val="0"/>
              </a:spcBef>
              <a:spcAft>
                <a:spcPts val="0"/>
              </a:spcAft>
              <a:buNone/>
              <a:defRPr sz="1300">
                <a:solidFill>
                  <a:schemeClr val="dk1"/>
                </a:solidFill>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85" name="Google Shape;8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
  <p:cSld name="TITLE_2_1_1_2">
    <p:bg>
      <p:bgPr>
        <a:solidFill>
          <a:srgbClr val="000000"/>
        </a:solidFill>
        <a:effectLst/>
      </p:bgPr>
    </p:bg>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88" name="Google Shape;88;p21"/>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89" name="Google Shape;89;p21"/>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0" name="Google Shape;90;p21"/>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91" name="Google Shape;91;p21"/>
          <p:cNvSpPr/>
          <p:nvPr/>
        </p:nvSpPr>
        <p:spPr>
          <a:xfrm flipH="1">
            <a:off x="382800" y="381350"/>
            <a:ext cx="8837400" cy="1140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rot="5400000">
            <a:off x="115550" y="648650"/>
            <a:ext cx="6486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76200" y="915950"/>
            <a:ext cx="573000" cy="114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 1">
  <p:cSld name="TITLE_2_1_1_2_1">
    <p:bg>
      <p:bgPr>
        <a:solidFill>
          <a:srgbClr val="000000"/>
        </a:soli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97" name="Google Shape;97;p22"/>
          <p:cNvSpPr/>
          <p:nvPr/>
        </p:nvSpPr>
        <p:spPr>
          <a:xfrm flipH="1">
            <a:off x="306600" y="381350"/>
            <a:ext cx="8837400" cy="114000"/>
          </a:xfrm>
          <a:prstGeom prst="rect">
            <a:avLst/>
          </a:prstGeom>
          <a:gradFill>
            <a:gsLst>
              <a:gs pos="0">
                <a:srgbClr val="27AAE1"/>
              </a:gs>
              <a:gs pos="100000">
                <a:srgbClr val="2B3990"/>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39350" y="648650"/>
            <a:ext cx="6486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152400" y="915950"/>
            <a:ext cx="573000" cy="114000"/>
          </a:xfrm>
          <a:prstGeom prst="rect">
            <a:avLst/>
          </a:prstGeom>
          <a:solidFill>
            <a:srgbClr val="293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txBox="1">
            <a:spLocks noGrp="1"/>
          </p:cNvSpPr>
          <p:nvPr>
            <p:ph type="body" idx="1"/>
          </p:nvPr>
        </p:nvSpPr>
        <p:spPr>
          <a:xfrm>
            <a:off x="652700"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1" name="Google Shape;101;p22"/>
          <p:cNvSpPr txBox="1">
            <a:spLocks noGrp="1"/>
          </p:cNvSpPr>
          <p:nvPr>
            <p:ph type="body" idx="2"/>
          </p:nvPr>
        </p:nvSpPr>
        <p:spPr>
          <a:xfrm>
            <a:off x="3411859" y="1152487"/>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2" name="Google Shape;102;p22"/>
          <p:cNvSpPr txBox="1">
            <a:spLocks noGrp="1"/>
          </p:cNvSpPr>
          <p:nvPr>
            <p:ph type="body" idx="3"/>
          </p:nvPr>
        </p:nvSpPr>
        <p:spPr>
          <a:xfrm>
            <a:off x="6204335" y="1139150"/>
            <a:ext cx="26628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03" name="Google Shape;10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 2">
  <p:cSld name="TITLE_2_1_1_2_2">
    <p:bg>
      <p:bgPr>
        <a:solidFill>
          <a:srgbClr val="000000"/>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lvl1pPr lvl="0" algn="l" rtl="0">
              <a:lnSpc>
                <a:spcPct val="90000"/>
              </a:lnSpc>
              <a:spcBef>
                <a:spcPts val="0"/>
              </a:spcBef>
              <a:spcAft>
                <a:spcPts val="0"/>
              </a:spcAft>
              <a:buClr>
                <a:schemeClr val="lt1"/>
              </a:buClr>
              <a:buSzPts val="2000"/>
              <a:buNone/>
              <a:defRPr sz="2000">
                <a:solidFill>
                  <a:schemeClr val="lt1"/>
                </a:solidFill>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06" name="Google Shape;106;p23"/>
          <p:cNvSpPr/>
          <p:nvPr/>
        </p:nvSpPr>
        <p:spPr>
          <a:xfrm flipH="1">
            <a:off x="387577" y="447740"/>
            <a:ext cx="2219100" cy="87600"/>
          </a:xfrm>
          <a:prstGeom prst="rect">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rot="5400000">
            <a:off x="125050" y="709926"/>
            <a:ext cx="611400" cy="87000"/>
          </a:xfrm>
          <a:prstGeom prst="rect">
            <a:avLst/>
          </a:prstGeom>
          <a:solidFill>
            <a:srgbClr val="E80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rot="5400000">
            <a:off x="2295575" y="224100"/>
            <a:ext cx="535200" cy="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txBox="1">
            <a:spLocks noGrp="1"/>
          </p:cNvSpPr>
          <p:nvPr>
            <p:ph type="body" idx="1"/>
          </p:nvPr>
        </p:nvSpPr>
        <p:spPr>
          <a:xfrm>
            <a:off x="613700" y="1152475"/>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0" name="Google Shape;110;p23"/>
          <p:cNvSpPr txBox="1">
            <a:spLocks noGrp="1"/>
          </p:cNvSpPr>
          <p:nvPr>
            <p:ph type="body" idx="2"/>
          </p:nvPr>
        </p:nvSpPr>
        <p:spPr>
          <a:xfrm>
            <a:off x="4935755" y="1139150"/>
            <a:ext cx="3771000" cy="3416400"/>
          </a:xfrm>
          <a:prstGeom prst="rect">
            <a:avLst/>
          </a:prstGeom>
        </p:spPr>
        <p:txBody>
          <a:bodyPr spcFirstLastPara="1" wrap="square" lIns="91400" tIns="91400" rIns="91400" bIns="91400" anchor="t" anchorCtr="0">
            <a:noAutofit/>
          </a:bodyPr>
          <a:lstStyle>
            <a:lvl1pPr marL="457200" lvl="0" indent="-228600" algn="l" rtl="0">
              <a:spcBef>
                <a:spcPts val="0"/>
              </a:spcBef>
              <a:spcAft>
                <a:spcPts val="0"/>
              </a:spcAft>
              <a:buSzPts val="1500"/>
              <a:buNone/>
              <a:defRPr sz="1500"/>
            </a:lvl1pPr>
            <a:lvl2pPr marL="914400" lvl="1" indent="-228600" algn="l" rtl="0">
              <a:spcBef>
                <a:spcPts val="0"/>
              </a:spcBef>
              <a:spcAft>
                <a:spcPts val="0"/>
              </a:spcAft>
              <a:buSzPts val="1500"/>
              <a:buNone/>
              <a:defRPr sz="1500"/>
            </a:lvl2pPr>
            <a:lvl3pPr marL="1371600" lvl="2" indent="-228600" algn="l" rtl="0">
              <a:spcBef>
                <a:spcPts val="0"/>
              </a:spcBef>
              <a:spcAft>
                <a:spcPts val="0"/>
              </a:spcAft>
              <a:buSzPts val="1500"/>
              <a:buNone/>
              <a:defRPr sz="1500"/>
            </a:lvl3pPr>
            <a:lvl4pPr marL="1828800" lvl="3" indent="-228600" algn="l" rtl="0">
              <a:spcBef>
                <a:spcPts val="0"/>
              </a:spcBef>
              <a:spcAft>
                <a:spcPts val="0"/>
              </a:spcAft>
              <a:buSzPts val="1500"/>
              <a:buNone/>
              <a:defRPr sz="1500"/>
            </a:lvl4pPr>
            <a:lvl5pPr marL="2286000" lvl="4" indent="-228600" algn="l" rtl="0">
              <a:spcBef>
                <a:spcPts val="0"/>
              </a:spcBef>
              <a:spcAft>
                <a:spcPts val="0"/>
              </a:spcAft>
              <a:buSzPts val="1500"/>
              <a:buNone/>
              <a:defRPr sz="1500"/>
            </a:lvl5pPr>
            <a:lvl6pPr marL="2743200" lvl="5" indent="-323850" algn="l" rtl="0">
              <a:spcBef>
                <a:spcPts val="0"/>
              </a:spcBef>
              <a:spcAft>
                <a:spcPts val="0"/>
              </a:spcAft>
              <a:buSzPts val="1500"/>
              <a:buChar char="•"/>
              <a:defRPr sz="1500"/>
            </a:lvl6pPr>
            <a:lvl7pPr marL="3200400" lvl="6" indent="-323850" algn="l" rtl="0">
              <a:spcBef>
                <a:spcPts val="0"/>
              </a:spcBef>
              <a:spcAft>
                <a:spcPts val="0"/>
              </a:spcAft>
              <a:buSzPts val="1500"/>
              <a:buChar char="•"/>
              <a:defRPr sz="1500"/>
            </a:lvl7pPr>
            <a:lvl8pPr marL="3657600" lvl="7" indent="-323850" algn="l" rtl="0">
              <a:spcBef>
                <a:spcPts val="0"/>
              </a:spcBef>
              <a:spcAft>
                <a:spcPts val="0"/>
              </a:spcAft>
              <a:buSzPts val="1500"/>
              <a:buChar char="•"/>
              <a:defRPr sz="1500"/>
            </a:lvl8pPr>
            <a:lvl9pPr marL="4114800" lvl="8" indent="-323850" algn="l" rtl="0">
              <a:spcBef>
                <a:spcPts val="0"/>
              </a:spcBef>
              <a:spcAft>
                <a:spcPts val="0"/>
              </a:spcAft>
              <a:buSzPts val="1500"/>
              <a:buChar char="•"/>
              <a:defRPr sz="1500"/>
            </a:lvl9pPr>
          </a:lstStyle>
          <a:p>
            <a:endParaRPr/>
          </a:p>
        </p:txBody>
      </p:sp>
      <p:sp>
        <p:nvSpPr>
          <p:cNvPr id="111" name="Google Shape;11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7" y="744574"/>
            <a:ext cx="8520600" cy="2052600"/>
          </a:xfrm>
          <a:prstGeom prst="rect">
            <a:avLst/>
          </a:prstGeom>
          <a:noFill/>
          <a:ln>
            <a:noFill/>
          </a:ln>
        </p:spPr>
        <p:txBody>
          <a:bodyPr spcFirstLastPara="1" wrap="square" lIns="91400" tIns="91400" rIns="91400" bIns="91400" anchor="b" anchorCtr="0">
            <a:noAutofit/>
          </a:bodyPr>
          <a:lstStyle>
            <a:lvl1pPr marR="0" lvl="0" algn="ctr" rtl="0">
              <a:lnSpc>
                <a:spcPct val="100000"/>
              </a:lnSpc>
              <a:spcBef>
                <a:spcPts val="0"/>
              </a:spcBef>
              <a:spcAft>
                <a:spcPts val="0"/>
              </a:spcAft>
              <a:buClr>
                <a:srgbClr val="FFFFFF"/>
              </a:buClr>
              <a:buSzPts val="5100"/>
              <a:buNone/>
              <a:defRPr sz="5100" b="1" i="0" u="none" strike="noStrike" cap="none">
                <a:solidFill>
                  <a:srgbClr val="FFFFFF"/>
                </a:solidFill>
              </a:defRPr>
            </a:lvl1pPr>
            <a:lvl2pPr marR="0" lvl="1" algn="ctr" rtl="0">
              <a:lnSpc>
                <a:spcPct val="100000"/>
              </a:lnSpc>
              <a:spcBef>
                <a:spcPts val="0"/>
              </a:spcBef>
              <a:spcAft>
                <a:spcPts val="0"/>
              </a:spcAft>
              <a:buClr>
                <a:srgbClr val="FFFFFF"/>
              </a:buClr>
              <a:buSzPts val="5100"/>
              <a:buNone/>
              <a:defRPr sz="5100" i="0" u="none" strike="noStrike" cap="none">
                <a:solidFill>
                  <a:srgbClr val="FFFFFF"/>
                </a:solidFill>
              </a:defRPr>
            </a:lvl2pPr>
            <a:lvl3pPr marR="0" lvl="2" algn="ctr" rtl="0">
              <a:lnSpc>
                <a:spcPct val="100000"/>
              </a:lnSpc>
              <a:spcBef>
                <a:spcPts val="0"/>
              </a:spcBef>
              <a:spcAft>
                <a:spcPts val="0"/>
              </a:spcAft>
              <a:buClr>
                <a:srgbClr val="FFFFFF"/>
              </a:buClr>
              <a:buSzPts val="5100"/>
              <a:buNone/>
              <a:defRPr sz="5100" i="0" u="none" strike="noStrike" cap="none">
                <a:solidFill>
                  <a:srgbClr val="FFFFFF"/>
                </a:solidFill>
              </a:defRPr>
            </a:lvl3pPr>
            <a:lvl4pPr marR="0" lvl="3" algn="ctr" rtl="0">
              <a:lnSpc>
                <a:spcPct val="100000"/>
              </a:lnSpc>
              <a:spcBef>
                <a:spcPts val="0"/>
              </a:spcBef>
              <a:spcAft>
                <a:spcPts val="0"/>
              </a:spcAft>
              <a:buClr>
                <a:srgbClr val="FFFFFF"/>
              </a:buClr>
              <a:buSzPts val="5100"/>
              <a:buNone/>
              <a:defRPr sz="5100" i="0" u="none" strike="noStrike" cap="none">
                <a:solidFill>
                  <a:srgbClr val="FFFFFF"/>
                </a:solidFill>
              </a:defRPr>
            </a:lvl4pPr>
            <a:lvl5pPr marR="0" lvl="4" algn="ctr" rtl="0">
              <a:lnSpc>
                <a:spcPct val="100000"/>
              </a:lnSpc>
              <a:spcBef>
                <a:spcPts val="0"/>
              </a:spcBef>
              <a:spcAft>
                <a:spcPts val="0"/>
              </a:spcAft>
              <a:buClr>
                <a:srgbClr val="FFFFFF"/>
              </a:buClr>
              <a:buSzPts val="5100"/>
              <a:buNone/>
              <a:defRPr sz="5100" i="0" u="none" strike="noStrike" cap="none">
                <a:solidFill>
                  <a:srgbClr val="FFFFFF"/>
                </a:solidFill>
              </a:defRPr>
            </a:lvl5pPr>
            <a:lvl6pPr marR="0" lvl="5" algn="ctr" rtl="0">
              <a:lnSpc>
                <a:spcPct val="100000"/>
              </a:lnSpc>
              <a:spcBef>
                <a:spcPts val="0"/>
              </a:spcBef>
              <a:spcAft>
                <a:spcPts val="0"/>
              </a:spcAft>
              <a:buClr>
                <a:srgbClr val="FFFFFF"/>
              </a:buClr>
              <a:buSzPts val="5100"/>
              <a:buNone/>
              <a:defRPr sz="5100" i="0" u="none" strike="noStrike" cap="none">
                <a:solidFill>
                  <a:srgbClr val="FFFFFF"/>
                </a:solidFill>
              </a:defRPr>
            </a:lvl6pPr>
            <a:lvl7pPr marR="0" lvl="6" algn="ctr" rtl="0">
              <a:lnSpc>
                <a:spcPct val="100000"/>
              </a:lnSpc>
              <a:spcBef>
                <a:spcPts val="0"/>
              </a:spcBef>
              <a:spcAft>
                <a:spcPts val="0"/>
              </a:spcAft>
              <a:buClr>
                <a:srgbClr val="FFFFFF"/>
              </a:buClr>
              <a:buSzPts val="5100"/>
              <a:buNone/>
              <a:defRPr sz="5100" i="0" u="none" strike="noStrike" cap="none">
                <a:solidFill>
                  <a:srgbClr val="FFFFFF"/>
                </a:solidFill>
              </a:defRPr>
            </a:lvl7pPr>
            <a:lvl8pPr marR="0" lvl="7" algn="ctr" rtl="0">
              <a:lnSpc>
                <a:spcPct val="100000"/>
              </a:lnSpc>
              <a:spcBef>
                <a:spcPts val="0"/>
              </a:spcBef>
              <a:spcAft>
                <a:spcPts val="0"/>
              </a:spcAft>
              <a:buClr>
                <a:srgbClr val="FFFFFF"/>
              </a:buClr>
              <a:buSzPts val="5100"/>
              <a:buNone/>
              <a:defRPr sz="5100" i="0" u="none" strike="noStrike" cap="none">
                <a:solidFill>
                  <a:srgbClr val="FFFFFF"/>
                </a:solidFill>
              </a:defRPr>
            </a:lvl8pPr>
            <a:lvl9pPr marR="0" lvl="8" algn="ctr" rtl="0">
              <a:lnSpc>
                <a:spcPct val="100000"/>
              </a:lnSpc>
              <a:spcBef>
                <a:spcPts val="0"/>
              </a:spcBef>
              <a:spcAft>
                <a:spcPts val="0"/>
              </a:spcAft>
              <a:buClr>
                <a:srgbClr val="FFFFFF"/>
              </a:buClr>
              <a:buSzPts val="5100"/>
              <a:buNone/>
              <a:defRPr sz="5100" i="0" u="none" strike="noStrike" cap="none">
                <a:solidFill>
                  <a:srgbClr val="FFFFFF"/>
                </a:solidFill>
              </a:defRPr>
            </a:lvl9pPr>
          </a:lstStyle>
          <a:p>
            <a:endParaRPr/>
          </a:p>
        </p:txBody>
      </p:sp>
      <p:sp>
        <p:nvSpPr>
          <p:cNvPr id="52" name="Google Shape;52;p13"/>
          <p:cNvSpPr txBox="1">
            <a:spLocks noGrp="1"/>
          </p:cNvSpPr>
          <p:nvPr>
            <p:ph type="body" idx="1"/>
          </p:nvPr>
        </p:nvSpPr>
        <p:spPr>
          <a:xfrm>
            <a:off x="311699" y="2834124"/>
            <a:ext cx="8520600" cy="792600"/>
          </a:xfrm>
          <a:prstGeom prst="rect">
            <a:avLst/>
          </a:prstGeom>
          <a:noFill/>
          <a:ln>
            <a:noFill/>
          </a:ln>
        </p:spPr>
        <p:txBody>
          <a:bodyPr spcFirstLastPara="1" wrap="square" lIns="91400" tIns="91400" rIns="91400" bIns="91400" anchor="t" anchorCtr="0">
            <a:noAutofit/>
          </a:bodyPr>
          <a:lstStyle>
            <a:lvl1pPr marL="457200" marR="0" lvl="0" indent="-228600" algn="ctr" rtl="0">
              <a:lnSpc>
                <a:spcPct val="100000"/>
              </a:lnSpc>
              <a:spcBef>
                <a:spcPts val="0"/>
              </a:spcBef>
              <a:spcAft>
                <a:spcPts val="0"/>
              </a:spcAft>
              <a:buClr>
                <a:srgbClr val="FFFFFF"/>
              </a:buClr>
              <a:buSzPts val="2700"/>
              <a:buNone/>
              <a:defRPr sz="2700" i="0" u="none" strike="noStrike" cap="none">
                <a:solidFill>
                  <a:srgbClr val="FFFFFF"/>
                </a:solidFill>
              </a:defRPr>
            </a:lvl1pPr>
            <a:lvl2pPr marL="914400" marR="0" lvl="1" indent="-228600" algn="ctr" rtl="0">
              <a:lnSpc>
                <a:spcPct val="100000"/>
              </a:lnSpc>
              <a:spcBef>
                <a:spcPts val="0"/>
              </a:spcBef>
              <a:spcAft>
                <a:spcPts val="0"/>
              </a:spcAft>
              <a:buClr>
                <a:srgbClr val="FFFFFF"/>
              </a:buClr>
              <a:buSzPts val="2700"/>
              <a:buNone/>
              <a:defRPr sz="2700" i="0" u="none" strike="noStrike" cap="none">
                <a:solidFill>
                  <a:srgbClr val="FFFFFF"/>
                </a:solidFill>
              </a:defRPr>
            </a:lvl2pPr>
            <a:lvl3pPr marL="1371600" marR="0" lvl="2" indent="-228600" algn="ctr" rtl="0">
              <a:lnSpc>
                <a:spcPct val="100000"/>
              </a:lnSpc>
              <a:spcBef>
                <a:spcPts val="0"/>
              </a:spcBef>
              <a:spcAft>
                <a:spcPts val="0"/>
              </a:spcAft>
              <a:buClr>
                <a:srgbClr val="FFFFFF"/>
              </a:buClr>
              <a:buSzPts val="2700"/>
              <a:buNone/>
              <a:defRPr sz="2700" i="0" u="none" strike="noStrike" cap="none">
                <a:solidFill>
                  <a:srgbClr val="FFFFFF"/>
                </a:solidFill>
              </a:defRPr>
            </a:lvl3pPr>
            <a:lvl4pPr marL="1828800" marR="0" lvl="3" indent="-228600" algn="ctr" rtl="0">
              <a:lnSpc>
                <a:spcPct val="100000"/>
              </a:lnSpc>
              <a:spcBef>
                <a:spcPts val="0"/>
              </a:spcBef>
              <a:spcAft>
                <a:spcPts val="0"/>
              </a:spcAft>
              <a:buClr>
                <a:srgbClr val="FFFFFF"/>
              </a:buClr>
              <a:buSzPts val="2700"/>
              <a:buNone/>
              <a:defRPr sz="2700" i="0" u="none" strike="noStrike" cap="none">
                <a:solidFill>
                  <a:srgbClr val="FFFFFF"/>
                </a:solidFill>
              </a:defRPr>
            </a:lvl4pPr>
            <a:lvl5pPr marL="2286000" marR="0" lvl="4" indent="-228600" algn="ctr" rtl="0">
              <a:lnSpc>
                <a:spcPct val="100000"/>
              </a:lnSpc>
              <a:spcBef>
                <a:spcPts val="0"/>
              </a:spcBef>
              <a:spcAft>
                <a:spcPts val="0"/>
              </a:spcAft>
              <a:buClr>
                <a:srgbClr val="FFFFFF"/>
              </a:buClr>
              <a:buSzPts val="2700"/>
              <a:buNone/>
              <a:defRPr sz="2700" i="0" u="none" strike="noStrike" cap="none">
                <a:solidFill>
                  <a:srgbClr val="FFFFFF"/>
                </a:solidFill>
              </a:defRPr>
            </a:lvl5pPr>
            <a:lvl6pPr marL="2743200" marR="0" lvl="5" indent="-349250" algn="ctr" rtl="0">
              <a:lnSpc>
                <a:spcPct val="100000"/>
              </a:lnSpc>
              <a:spcBef>
                <a:spcPts val="0"/>
              </a:spcBef>
              <a:spcAft>
                <a:spcPts val="0"/>
              </a:spcAft>
              <a:buClr>
                <a:srgbClr val="FFFFFF"/>
              </a:buClr>
              <a:buSzPts val="1900"/>
              <a:buChar char="•"/>
              <a:defRPr sz="2700" i="0" u="none" strike="noStrike" cap="none">
                <a:solidFill>
                  <a:srgbClr val="FFFFFF"/>
                </a:solidFill>
              </a:defRPr>
            </a:lvl6pPr>
            <a:lvl7pPr marL="3200400" marR="0" lvl="6"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7pPr>
            <a:lvl8pPr marL="3657600" marR="0" lvl="7"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8pPr>
            <a:lvl9pPr marL="4114800" marR="0" lvl="8" indent="-400050" algn="ctr" rtl="0">
              <a:lnSpc>
                <a:spcPct val="100000"/>
              </a:lnSpc>
              <a:spcBef>
                <a:spcPts val="0"/>
              </a:spcBef>
              <a:spcAft>
                <a:spcPts val="0"/>
              </a:spcAft>
              <a:buClr>
                <a:srgbClr val="FFFFFF"/>
              </a:buClr>
              <a:buSzPts val="2700"/>
              <a:buChar char="•"/>
              <a:defRPr sz="2700" i="0" u="none" strike="noStrike" cap="none">
                <a:solidFill>
                  <a:srgbClr val="FFFFFF"/>
                </a:solidFill>
              </a:defRPr>
            </a:lvl9pPr>
          </a:lstStyle>
          <a:p>
            <a:endParaRPr/>
          </a:p>
        </p:txBody>
      </p:sp>
      <p:sp>
        <p:nvSpPr>
          <p:cNvPr id="53" name="Google Shape;5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FFFFFF"/>
                </a:solidFill>
              </a:defRPr>
            </a:lvl1pPr>
            <a:lvl2pPr lvl="1" algn="r">
              <a:buNone/>
              <a:defRPr sz="1300">
                <a:solidFill>
                  <a:srgbClr val="FFFFFF"/>
                </a:solidFill>
              </a:defRPr>
            </a:lvl2pPr>
            <a:lvl3pPr lvl="2" algn="r">
              <a:buNone/>
              <a:defRPr sz="1300">
                <a:solidFill>
                  <a:srgbClr val="FFFFFF"/>
                </a:solidFill>
              </a:defRPr>
            </a:lvl3pPr>
            <a:lvl4pPr lvl="3" algn="r">
              <a:buNone/>
              <a:defRPr sz="1300">
                <a:solidFill>
                  <a:srgbClr val="FFFFFF"/>
                </a:solidFill>
              </a:defRPr>
            </a:lvl4pPr>
            <a:lvl5pPr lvl="4" algn="r">
              <a:buNone/>
              <a:defRPr sz="1300">
                <a:solidFill>
                  <a:srgbClr val="FFFFFF"/>
                </a:solidFill>
              </a:defRPr>
            </a:lvl5pPr>
            <a:lvl6pPr lvl="5" algn="r">
              <a:buNone/>
              <a:defRPr sz="1300">
                <a:solidFill>
                  <a:srgbClr val="FFFFFF"/>
                </a:solidFill>
              </a:defRPr>
            </a:lvl6pPr>
            <a:lvl7pPr lvl="6" algn="r">
              <a:buNone/>
              <a:defRPr sz="1300">
                <a:solidFill>
                  <a:srgbClr val="FFFFFF"/>
                </a:solidFill>
              </a:defRPr>
            </a:lvl7pPr>
            <a:lvl8pPr lvl="7" algn="r">
              <a:buNone/>
              <a:defRPr sz="1300">
                <a:solidFill>
                  <a:srgbClr val="FFFFFF"/>
                </a:solidFill>
              </a:defRPr>
            </a:lvl8pPr>
            <a:lvl9pPr lvl="8" algn="r">
              <a:buNone/>
              <a:defRPr sz="13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7" r:id="rId24"/>
    <p:sldLayoutId id="2147483688" r:id="rId25"/>
    <p:sldLayoutId id="2147483690" r:id="rId26"/>
    <p:sldLayoutId id="2147483691" r:id="rId27"/>
    <p:sldLayoutId id="2147483692" r:id="rId28"/>
    <p:sldLayoutId id="2147483693" r:id="rId29"/>
    <p:sldLayoutId id="2147483694" r:id="rId30"/>
    <p:sldLayoutId id="2147483695"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about.gitlab.com/topics/version-control/what-is-gitlab-flow/" TargetMode="Externa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itlab.com/ee/ci/quick_start/tutorial.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lab.com/ee/user/packages/pypi_repository/auto_publish_tutorial.html"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itlab.com/ee/tutorials/setup_steps/index.html"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itlab.com/ee/tutorials/create_register_first_runner/index.html"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lab.com/ee/tutorials/dependency_scanning.html"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lab.com/ee/tutorials/scan_result_policy/index.html"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tutorials/container_scanning/index.html"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university.gitlab.com/learn/course/hands-on-labs-gitlab-with-git-essentials/main/hands-on-challenge-gitlab-with-git-essentials"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
          <p:cNvSpPr txBox="1">
            <a:spLocks noGrp="1"/>
          </p:cNvSpPr>
          <p:nvPr>
            <p:ph type="title"/>
          </p:nvPr>
        </p:nvSpPr>
        <p:spPr>
          <a:xfrm>
            <a:off x="705000" y="2516825"/>
            <a:ext cx="8520600" cy="885942"/>
          </a:xfrm>
          <a:prstGeom prst="rect">
            <a:avLst/>
          </a:prstGeom>
          <a:noFill/>
          <a:ln>
            <a:noFill/>
          </a:ln>
        </p:spPr>
        <p:txBody>
          <a:bodyPr spcFirstLastPara="1" wrap="square" lIns="91400" tIns="91400" rIns="91400" bIns="91400" anchor="b" anchorCtr="0">
            <a:noAutofit/>
          </a:bodyPr>
          <a:lstStyle/>
          <a:p>
            <a:pPr marL="0" lvl="0" indent="0" algn="l" rtl="0">
              <a:lnSpc>
                <a:spcPct val="100000"/>
              </a:lnSpc>
              <a:spcBef>
                <a:spcPts val="0"/>
              </a:spcBef>
              <a:spcAft>
                <a:spcPts val="0"/>
              </a:spcAft>
              <a:buSzPts val="3500"/>
              <a:buNone/>
            </a:pPr>
            <a:endParaRPr dirty="0"/>
          </a:p>
          <a:p>
            <a:pPr marL="0" lvl="0" indent="0" algn="l" rtl="0">
              <a:lnSpc>
                <a:spcPct val="100000"/>
              </a:lnSpc>
              <a:spcBef>
                <a:spcPts val="0"/>
              </a:spcBef>
              <a:spcAft>
                <a:spcPts val="0"/>
              </a:spcAft>
              <a:buSzPts val="3500"/>
              <a:buNone/>
            </a:pPr>
            <a:r>
              <a:rPr lang="en-US" sz="2700" dirty="0"/>
              <a:t>Welcome!</a:t>
            </a:r>
            <a:endParaRPr sz="2700" dirty="0"/>
          </a:p>
          <a:p>
            <a:pPr marL="0" lvl="0" indent="0" algn="l" rtl="0">
              <a:lnSpc>
                <a:spcPct val="100000"/>
              </a:lnSpc>
              <a:spcBef>
                <a:spcPts val="0"/>
              </a:spcBef>
              <a:spcAft>
                <a:spcPts val="0"/>
              </a:spcAft>
              <a:buSzPts val="3500"/>
              <a:buNone/>
            </a:pPr>
            <a:r>
              <a:rPr lang="en-US" sz="4500" dirty="0"/>
              <a:t>GitLab</a:t>
            </a:r>
            <a:endParaRPr sz="4500" dirty="0"/>
          </a:p>
        </p:txBody>
      </p:sp>
      <p:pic>
        <p:nvPicPr>
          <p:cNvPr id="2" name="Google Shape;399;p53">
            <a:extLst>
              <a:ext uri="{FF2B5EF4-FFF2-40B4-BE49-F238E27FC236}">
                <a16:creationId xmlns:a16="http://schemas.microsoft.com/office/drawing/2014/main" id="{7745625D-97E3-7AEA-1538-EEDB802A835A}"/>
              </a:ext>
            </a:extLst>
          </p:cNvPr>
          <p:cNvPicPr preferRelativeResize="0"/>
          <p:nvPr/>
        </p:nvPicPr>
        <p:blipFill>
          <a:blip r:embed="rId3">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A7871DB6-136E-80B2-423A-972C649EC2F7}"/>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B4BABCE-01B2-DB82-580F-393040C8E4D9}"/>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Terms</a:t>
            </a:r>
            <a:endParaRPr dirty="0">
              <a:solidFill>
                <a:schemeClr val="dk1"/>
              </a:solidFill>
            </a:endParaRPr>
          </a:p>
        </p:txBody>
      </p:sp>
      <p:sp>
        <p:nvSpPr>
          <p:cNvPr id="351" name="Google Shape;351;p11">
            <a:extLst>
              <a:ext uri="{FF2B5EF4-FFF2-40B4-BE49-F238E27FC236}">
                <a16:creationId xmlns:a16="http://schemas.microsoft.com/office/drawing/2014/main" id="{E4168F49-E5FF-1708-ADDD-0A099210163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Project – Where work is organized, managed, tracked, and delivered as part of software creation (like a repository)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Group – Collection of projects or other groups (like a project)</a:t>
            </a:r>
          </a:p>
          <a:p>
            <a:pPr marL="457200" lvl="0" indent="-323850">
              <a:lnSpc>
                <a:spcPct val="150000"/>
              </a:lnSpc>
              <a:buClr>
                <a:srgbClr val="404040"/>
              </a:buClr>
              <a:buSzPts val="1500"/>
              <a:buFont typeface="Arial"/>
              <a:buChar char="●"/>
            </a:pPr>
            <a:r>
              <a:rPr lang="en-US" sz="1500" dirty="0">
                <a:solidFill>
                  <a:srgbClr val="404040"/>
                </a:solidFill>
              </a:rPr>
              <a:t>Issue – Unit of work in GitLab project (akin to a User Story)</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Epic – Collection of related issues</a:t>
            </a:r>
          </a:p>
          <a:p>
            <a:pPr marL="457200" lvl="0" indent="-323850">
              <a:lnSpc>
                <a:spcPct val="150000"/>
              </a:lnSpc>
              <a:buClr>
                <a:srgbClr val="404040"/>
              </a:buClr>
              <a:buSzPts val="1500"/>
              <a:buFont typeface="Arial"/>
              <a:buChar char="●"/>
            </a:pPr>
            <a:r>
              <a:rPr lang="en-US" sz="1500" dirty="0">
                <a:solidFill>
                  <a:srgbClr val="404040"/>
                </a:solidFill>
              </a:rPr>
              <a:t>Merge Request – Request for merge of one developer’s changes with the rest of the team (like a Pull Request)</a:t>
            </a:r>
          </a:p>
          <a:p>
            <a:pPr marL="457200" lvl="0" indent="-323850">
              <a:lnSpc>
                <a:spcPct val="150000"/>
              </a:lnSpc>
              <a:buClr>
                <a:srgbClr val="404040"/>
              </a:buClr>
              <a:buSzPts val="1500"/>
              <a:buFont typeface="Arial"/>
              <a:buChar char="●"/>
            </a:pPr>
            <a:r>
              <a:rPr lang="en-US" sz="1500" b="0" i="0" u="none" strike="noStrike" cap="none" dirty="0">
                <a:solidFill>
                  <a:srgbClr val="404040"/>
                </a:solidFill>
                <a:sym typeface="Arial"/>
              </a:rPr>
              <a:t>Milestone – Deliverable(s) out of a GitLab project for completion (like a release)</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A55CFF45-45A9-BF74-82A1-AE6B33AAF24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5" name="Graphic 4" descr="Artificial Intelligence with solid fill">
            <a:extLst>
              <a:ext uri="{FF2B5EF4-FFF2-40B4-BE49-F238E27FC236}">
                <a16:creationId xmlns:a16="http://schemas.microsoft.com/office/drawing/2014/main" id="{AF07C25A-02B4-7CFA-2033-6527EAD5E3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Tree>
    <p:extLst>
      <p:ext uri="{BB962C8B-B14F-4D97-AF65-F5344CB8AC3E}">
        <p14:creationId xmlns:p14="http://schemas.microsoft.com/office/powerpoint/2010/main" val="20275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DB265FF3-0462-4A8E-8DF3-78F7175FE332}"/>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749FF9A3-9D13-2BBE-0354-789440FAFCF8}"/>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GitLab Flow</a:t>
            </a:r>
            <a:endParaRPr dirty="0">
              <a:solidFill>
                <a:schemeClr val="dk1"/>
              </a:solidFill>
            </a:endParaRPr>
          </a:p>
        </p:txBody>
      </p:sp>
      <p:sp>
        <p:nvSpPr>
          <p:cNvPr id="2" name="Google Shape;238;p2">
            <a:extLst>
              <a:ext uri="{FF2B5EF4-FFF2-40B4-BE49-F238E27FC236}">
                <a16:creationId xmlns:a16="http://schemas.microsoft.com/office/drawing/2014/main" id="{D24DA23C-D0B4-BDF7-783E-0525C567B386}"/>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pic>
        <p:nvPicPr>
          <p:cNvPr id="5" name="Graphic 4" descr="Artificial Intelligence with solid fill">
            <a:extLst>
              <a:ext uri="{FF2B5EF4-FFF2-40B4-BE49-F238E27FC236}">
                <a16:creationId xmlns:a16="http://schemas.microsoft.com/office/drawing/2014/main" id="{A31CD62E-D262-8DAB-080F-F42EA49EA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2600" y="257075"/>
            <a:ext cx="914400" cy="914400"/>
          </a:xfrm>
          <a:prstGeom prst="rect">
            <a:avLst/>
          </a:prstGeom>
        </p:spPr>
      </p:pic>
      <p:sp>
        <p:nvSpPr>
          <p:cNvPr id="7" name="TextBox 6">
            <a:extLst>
              <a:ext uri="{FF2B5EF4-FFF2-40B4-BE49-F238E27FC236}">
                <a16:creationId xmlns:a16="http://schemas.microsoft.com/office/drawing/2014/main" id="{4B8A3C4C-1744-2A1C-6BBF-A2507E86D72A}"/>
              </a:ext>
            </a:extLst>
          </p:cNvPr>
          <p:cNvSpPr txBox="1"/>
          <p:nvPr/>
        </p:nvSpPr>
        <p:spPr>
          <a:xfrm>
            <a:off x="1704640" y="2417861"/>
            <a:ext cx="6071419" cy="307777"/>
          </a:xfrm>
          <a:prstGeom prst="rect">
            <a:avLst/>
          </a:prstGeom>
          <a:noFill/>
        </p:spPr>
        <p:txBody>
          <a:bodyPr wrap="square">
            <a:spAutoFit/>
          </a:bodyPr>
          <a:lstStyle/>
          <a:p>
            <a:pPr algn="ctr"/>
            <a:r>
              <a:rPr lang="en-US" dirty="0">
                <a:hlinkClick r:id="rId5"/>
              </a:rPr>
              <a:t>https://about.gitlab.com/topics/version-control/what-is-gitlab-flow/</a:t>
            </a:r>
            <a:endParaRPr lang="en-US" dirty="0"/>
          </a:p>
        </p:txBody>
      </p:sp>
    </p:spTree>
    <p:extLst>
      <p:ext uri="{BB962C8B-B14F-4D97-AF65-F5344CB8AC3E}">
        <p14:creationId xmlns:p14="http://schemas.microsoft.com/office/powerpoint/2010/main" val="394823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CDF20-F104-2682-267B-EF51813580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C01767-7209-216A-135D-24A6686E3827}"/>
              </a:ext>
            </a:extLst>
          </p:cNvPr>
          <p:cNvSpPr>
            <a:spLocks noGrp="1"/>
          </p:cNvSpPr>
          <p:nvPr>
            <p:ph type="title"/>
          </p:nvPr>
        </p:nvSpPr>
        <p:spPr/>
        <p:txBody>
          <a:bodyPr/>
          <a:lstStyle/>
          <a:p>
            <a:r>
              <a:rPr lang="en-US" dirty="0"/>
              <a:t>Building Your Application in GitLab</a:t>
            </a:r>
          </a:p>
        </p:txBody>
      </p:sp>
    </p:spTree>
    <p:extLst>
      <p:ext uri="{BB962C8B-B14F-4D97-AF65-F5344CB8AC3E}">
        <p14:creationId xmlns:p14="http://schemas.microsoft.com/office/powerpoint/2010/main" val="243502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58BBE948-8FE0-C82D-BE08-89B948D12B9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4DD21171-405C-4CE7-07FB-12F36E81C160}"/>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CC7247ED-A5DA-62BD-8CA8-34EBEB6D8028}"/>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Complex Pipeline</a:t>
            </a:r>
            <a:endParaRPr dirty="0"/>
          </a:p>
        </p:txBody>
      </p:sp>
      <p:sp>
        <p:nvSpPr>
          <p:cNvPr id="1295" name="Google Shape;1295;p112">
            <a:extLst>
              <a:ext uri="{FF2B5EF4-FFF2-40B4-BE49-F238E27FC236}">
                <a16:creationId xmlns:a16="http://schemas.microsoft.com/office/drawing/2014/main" id="{05A06B72-1BF0-BF08-E6F9-227DF8A163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sp>
        <p:nvSpPr>
          <p:cNvPr id="1296" name="Google Shape;1296;p112">
            <a:extLst>
              <a:ext uri="{FF2B5EF4-FFF2-40B4-BE49-F238E27FC236}">
                <a16:creationId xmlns:a16="http://schemas.microsoft.com/office/drawing/2014/main" id="{4EA5E3D4-C4A3-2572-ADFC-AAE74627E9AB}"/>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https://docs.gitlab.com/ee/ci/quick_start/tutorial.html</a:t>
            </a:r>
            <a:endParaRPr lang="en-US" sz="1000" dirty="0">
              <a:solidFill>
                <a:srgbClr val="D4D4D4"/>
              </a:solidFill>
            </a:endParaRPr>
          </a:p>
        </p:txBody>
      </p:sp>
    </p:spTree>
    <p:extLst>
      <p:ext uri="{BB962C8B-B14F-4D97-AF65-F5344CB8AC3E}">
        <p14:creationId xmlns:p14="http://schemas.microsoft.com/office/powerpoint/2010/main" val="80667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BC46BE72-6C75-3435-7B90-65B3E0C57726}"/>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932CE9A-ED4A-D19B-B98C-9D58DBC1E9B8}"/>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4E38D479-4A7A-3F91-4A76-5B7C3195477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Publish Packages with CI/CD</a:t>
            </a:r>
            <a:endParaRPr dirty="0"/>
          </a:p>
        </p:txBody>
      </p:sp>
      <p:sp>
        <p:nvSpPr>
          <p:cNvPr id="1295" name="Google Shape;1295;p112">
            <a:extLst>
              <a:ext uri="{FF2B5EF4-FFF2-40B4-BE49-F238E27FC236}">
                <a16:creationId xmlns:a16="http://schemas.microsoft.com/office/drawing/2014/main" id="{9BFB2BA0-05A4-11F4-5FE3-726EA20240D8}"/>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14</a:t>
            </a:fld>
            <a:endParaRPr/>
          </a:p>
        </p:txBody>
      </p:sp>
      <p:sp>
        <p:nvSpPr>
          <p:cNvPr id="1296" name="Google Shape;1296;p112">
            <a:extLst>
              <a:ext uri="{FF2B5EF4-FFF2-40B4-BE49-F238E27FC236}">
                <a16:creationId xmlns:a16="http://schemas.microsoft.com/office/drawing/2014/main" id="{DCC4F5DB-5957-1063-2D9E-3D38C72C5697}"/>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https://docs.gitlab.com/ee/user/packages/pypi_repository/auto_publish_tutorial.html</a:t>
            </a:r>
            <a:endParaRPr lang="en-US" sz="1000" dirty="0">
              <a:solidFill>
                <a:srgbClr val="D4D4D4"/>
              </a:solidFill>
            </a:endParaRPr>
          </a:p>
        </p:txBody>
      </p:sp>
    </p:spTree>
    <p:extLst>
      <p:ext uri="{BB962C8B-B14F-4D97-AF65-F5344CB8AC3E}">
        <p14:creationId xmlns:p14="http://schemas.microsoft.com/office/powerpoint/2010/main" val="377902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ED463B4-EFF1-EA9F-BF34-C914874E394A}"/>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CF54CAA1-5FB9-F89E-31CB-20BA983F0BDC}"/>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AC203298-CE8F-16F8-6843-F2A98A3BACF4}"/>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Setup CI/CD Steps</a:t>
            </a:r>
            <a:endParaRPr dirty="0"/>
          </a:p>
        </p:txBody>
      </p:sp>
      <p:sp>
        <p:nvSpPr>
          <p:cNvPr id="1295" name="Google Shape;1295;p112">
            <a:extLst>
              <a:ext uri="{FF2B5EF4-FFF2-40B4-BE49-F238E27FC236}">
                <a16:creationId xmlns:a16="http://schemas.microsoft.com/office/drawing/2014/main" id="{3D83D037-0A91-1297-F116-0CADBC296BA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15</a:t>
            </a:fld>
            <a:endParaRPr/>
          </a:p>
        </p:txBody>
      </p:sp>
      <p:sp>
        <p:nvSpPr>
          <p:cNvPr id="1296" name="Google Shape;1296;p112">
            <a:extLst>
              <a:ext uri="{FF2B5EF4-FFF2-40B4-BE49-F238E27FC236}">
                <a16:creationId xmlns:a16="http://schemas.microsoft.com/office/drawing/2014/main" id="{553934C3-5AF3-06E6-CB6E-5C4477892CE8}"/>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https://docs.gitlab.com/ee/tutorials/setup_steps/index.html</a:t>
            </a:r>
            <a:endParaRPr lang="en-US" sz="1000" dirty="0">
              <a:solidFill>
                <a:srgbClr val="D4D4D4"/>
              </a:solidFill>
            </a:endParaRPr>
          </a:p>
        </p:txBody>
      </p:sp>
    </p:spTree>
    <p:extLst>
      <p:ext uri="{BB962C8B-B14F-4D97-AF65-F5344CB8AC3E}">
        <p14:creationId xmlns:p14="http://schemas.microsoft.com/office/powerpoint/2010/main" val="377955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25D6531E-5D4B-B2EB-B3C5-A722AE85DF2D}"/>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D3F48D8-322D-44EB-C6FD-1128AF02B866}"/>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79857785-BE3A-3DEA-01A7-64F4CB87CD27}"/>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Project Runners</a:t>
            </a:r>
            <a:endParaRPr dirty="0"/>
          </a:p>
        </p:txBody>
      </p:sp>
      <p:sp>
        <p:nvSpPr>
          <p:cNvPr id="1295" name="Google Shape;1295;p112">
            <a:extLst>
              <a:ext uri="{FF2B5EF4-FFF2-40B4-BE49-F238E27FC236}">
                <a16:creationId xmlns:a16="http://schemas.microsoft.com/office/drawing/2014/main" id="{7C374D52-D8BE-2667-C850-E36D1888914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sp>
        <p:nvSpPr>
          <p:cNvPr id="1296" name="Google Shape;1296;p112">
            <a:extLst>
              <a:ext uri="{FF2B5EF4-FFF2-40B4-BE49-F238E27FC236}">
                <a16:creationId xmlns:a16="http://schemas.microsoft.com/office/drawing/2014/main" id="{70EA3572-898A-7407-CC2B-E4BCE1D8E8AE}"/>
              </a:ext>
            </a:extLst>
          </p:cNvPr>
          <p:cNvSpPr txBox="1"/>
          <p:nvPr/>
        </p:nvSpPr>
        <p:spPr>
          <a:xfrm>
            <a:off x="3942735" y="2495059"/>
            <a:ext cx="520126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https://docs.gitlab.com/ee/tutorials/create_register_first_runner/index.html</a:t>
            </a:r>
            <a:endParaRPr lang="en-US" sz="1000" dirty="0">
              <a:solidFill>
                <a:srgbClr val="D4D4D4"/>
              </a:solidFill>
            </a:endParaRPr>
          </a:p>
        </p:txBody>
      </p:sp>
    </p:spTree>
    <p:extLst>
      <p:ext uri="{BB962C8B-B14F-4D97-AF65-F5344CB8AC3E}">
        <p14:creationId xmlns:p14="http://schemas.microsoft.com/office/powerpoint/2010/main" val="1166009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42DCB-4D7C-8CEB-E67D-720D465FDA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4E8716-CC6D-73E9-7D4E-AD3150996405}"/>
              </a:ext>
            </a:extLst>
          </p:cNvPr>
          <p:cNvSpPr>
            <a:spLocks noGrp="1"/>
          </p:cNvSpPr>
          <p:nvPr>
            <p:ph type="title"/>
          </p:nvPr>
        </p:nvSpPr>
        <p:spPr/>
        <p:txBody>
          <a:bodyPr/>
          <a:lstStyle/>
          <a:p>
            <a:r>
              <a:rPr lang="en-US" dirty="0"/>
              <a:t>Securing Your Application in GitLab</a:t>
            </a:r>
          </a:p>
        </p:txBody>
      </p:sp>
    </p:spTree>
    <p:extLst>
      <p:ext uri="{BB962C8B-B14F-4D97-AF65-F5344CB8AC3E}">
        <p14:creationId xmlns:p14="http://schemas.microsoft.com/office/powerpoint/2010/main" val="422102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D0B5BB13-09BB-D61A-9CE9-CA60EF75A0E3}"/>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EE690EA1-1C58-49DD-6766-19EB8C93229E}"/>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B7BA9F2-91C2-2AF3-F7E3-A655D562FE5A}"/>
              </a:ext>
            </a:extLst>
          </p:cNvPr>
          <p:cNvSpPr txBox="1">
            <a:spLocks noGrp="1"/>
          </p:cNvSpPr>
          <p:nvPr>
            <p:ph type="subTitle" idx="2"/>
          </p:nvPr>
        </p:nvSpPr>
        <p:spPr>
          <a:xfrm>
            <a:off x="0" y="2607625"/>
            <a:ext cx="2638525"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Dependency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0F7360BB-23F2-3B0D-5295-66A8DD85076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18</a:t>
            </a:fld>
            <a:endParaRPr/>
          </a:p>
        </p:txBody>
      </p:sp>
      <p:sp>
        <p:nvSpPr>
          <p:cNvPr id="1296" name="Google Shape;1296;p112">
            <a:extLst>
              <a:ext uri="{FF2B5EF4-FFF2-40B4-BE49-F238E27FC236}">
                <a16:creationId xmlns:a16="http://schemas.microsoft.com/office/drawing/2014/main" id="{7EC1671C-688C-AE0D-7AD3-41709F2340EC}"/>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https://docs.gitlab.com/ee/tutorials/dependency_scanning.html</a:t>
            </a:r>
            <a:endParaRPr lang="en-US" sz="1000" dirty="0">
              <a:solidFill>
                <a:srgbClr val="D4D4D4"/>
              </a:solidFill>
            </a:endParaRPr>
          </a:p>
        </p:txBody>
      </p:sp>
    </p:spTree>
    <p:extLst>
      <p:ext uri="{BB962C8B-B14F-4D97-AF65-F5344CB8AC3E}">
        <p14:creationId xmlns:p14="http://schemas.microsoft.com/office/powerpoint/2010/main" val="104331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A3B21A23-8066-AEA7-A672-4A59BF470215}"/>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25AF4826-8B6F-3D15-38E0-A14FB7058D43}"/>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831ADE7B-6788-13D2-4954-27D13DD13113}"/>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Merge Request Approval Policy</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56F0686A-0CD9-5C9A-367F-9AB8D07629B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19</a:t>
            </a:fld>
            <a:endParaRPr/>
          </a:p>
        </p:txBody>
      </p:sp>
      <p:sp>
        <p:nvSpPr>
          <p:cNvPr id="1296" name="Google Shape;1296;p112">
            <a:extLst>
              <a:ext uri="{FF2B5EF4-FFF2-40B4-BE49-F238E27FC236}">
                <a16:creationId xmlns:a16="http://schemas.microsoft.com/office/drawing/2014/main" id="{5096546C-D815-58B1-0297-1E11BFFDAA1A}"/>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https://docs.gitlab.com/ee/tutorials/scan_result_policy/index.html</a:t>
            </a:r>
            <a:endParaRPr lang="en-US" sz="1000" dirty="0">
              <a:solidFill>
                <a:srgbClr val="D4D4D4"/>
              </a:solidFill>
            </a:endParaRPr>
          </a:p>
        </p:txBody>
      </p:sp>
    </p:spTree>
    <p:extLst>
      <p:ext uri="{BB962C8B-B14F-4D97-AF65-F5344CB8AC3E}">
        <p14:creationId xmlns:p14="http://schemas.microsoft.com/office/powerpoint/2010/main" val="34885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t>Hello</a:t>
            </a:r>
            <a:endParaRPr/>
          </a:p>
        </p:txBody>
      </p:sp>
      <p:pic>
        <p:nvPicPr>
          <p:cNvPr id="234" name="Google Shape;234;p2"/>
          <p:cNvPicPr preferRelativeResize="0"/>
          <p:nvPr/>
        </p:nvPicPr>
        <p:blipFill rotWithShape="1">
          <a:blip r:embed="rId3">
            <a:alphaModFix/>
          </a:blip>
          <a:srcRect/>
          <a:stretch/>
        </p:blipFill>
        <p:spPr>
          <a:xfrm rot="300002">
            <a:off x="704232" y="-372074"/>
            <a:ext cx="4697753" cy="5026313"/>
          </a:xfrm>
          <a:prstGeom prst="rect">
            <a:avLst/>
          </a:prstGeom>
          <a:noFill/>
          <a:ln>
            <a:noFill/>
          </a:ln>
        </p:spPr>
      </p:pic>
      <p:sp>
        <p:nvSpPr>
          <p:cNvPr id="235" name="Google Shape;235;p2"/>
          <p:cNvSpPr txBox="1">
            <a:spLocks noGrp="1"/>
          </p:cNvSpPr>
          <p:nvPr>
            <p:ph type="body" idx="1"/>
          </p:nvPr>
        </p:nvSpPr>
        <p:spPr>
          <a:xfrm rot="300075">
            <a:off x="1025515" y="2754772"/>
            <a:ext cx="3874852" cy="1545156"/>
          </a:xfrm>
          <a:prstGeom prst="rect">
            <a:avLst/>
          </a:prstGeom>
          <a:noFill/>
          <a:ln>
            <a:noFill/>
          </a:ln>
        </p:spPr>
        <p:txBody>
          <a:bodyPr spcFirstLastPara="1" wrap="square" lIns="91400" tIns="91400" rIns="91400" bIns="91400" anchor="ctr" anchorCtr="0">
            <a:noAutofit/>
          </a:bodyPr>
          <a:lstStyle/>
          <a:p>
            <a:pPr marL="0" lvl="0" indent="0" algn="ctr" rtl="0">
              <a:lnSpc>
                <a:spcPct val="100000"/>
              </a:lnSpc>
              <a:spcBef>
                <a:spcPts val="0"/>
              </a:spcBef>
              <a:spcAft>
                <a:spcPts val="0"/>
              </a:spcAft>
              <a:buSzPts val="1500"/>
              <a:buNone/>
            </a:pPr>
            <a:r>
              <a:rPr lang="en-US" sz="3000" dirty="0">
                <a:solidFill>
                  <a:schemeClr val="accent1"/>
                </a:solidFill>
              </a:rPr>
              <a:t>Allen Sanders</a:t>
            </a:r>
            <a:endParaRPr sz="3000" dirty="0">
              <a:solidFill>
                <a:schemeClr val="accent1"/>
              </a:solidFill>
            </a:endParaRPr>
          </a:p>
          <a:p>
            <a:pPr marL="0" lvl="0" indent="0" algn="ctr" rtl="0">
              <a:lnSpc>
                <a:spcPct val="100000"/>
              </a:lnSpc>
              <a:spcBef>
                <a:spcPts val="0"/>
              </a:spcBef>
              <a:spcAft>
                <a:spcPts val="0"/>
              </a:spcAft>
              <a:buSzPts val="1500"/>
              <a:buNone/>
            </a:pPr>
            <a:r>
              <a:rPr lang="en-US" sz="1900" dirty="0">
                <a:solidFill>
                  <a:schemeClr val="dk1"/>
                </a:solidFill>
              </a:rPr>
              <a:t>Senior Technology Instructor</a:t>
            </a:r>
          </a:p>
          <a:p>
            <a:pPr marL="0" lvl="0" indent="0" algn="ctr" rtl="0">
              <a:lnSpc>
                <a:spcPct val="100000"/>
              </a:lnSpc>
              <a:spcBef>
                <a:spcPts val="0"/>
              </a:spcBef>
              <a:spcAft>
                <a:spcPts val="0"/>
              </a:spcAft>
              <a:buSzPts val="1500"/>
              <a:buNone/>
            </a:pPr>
            <a:r>
              <a:rPr lang="en-US" sz="1900" dirty="0"/>
              <a:t>Pluralsight ILT</a:t>
            </a:r>
            <a:endParaRPr sz="1900" dirty="0">
              <a:solidFill>
                <a:schemeClr val="dk1"/>
              </a:solidFill>
            </a:endParaRPr>
          </a:p>
        </p:txBody>
      </p:sp>
      <p:sp>
        <p:nvSpPr>
          <p:cNvPr id="236" name="Google Shape;236;p2"/>
          <p:cNvSpPr txBox="1">
            <a:spLocks noGrp="1"/>
          </p:cNvSpPr>
          <p:nvPr>
            <p:ph type="body" idx="1"/>
          </p:nvPr>
        </p:nvSpPr>
        <p:spPr>
          <a:xfrm>
            <a:off x="5718621" y="1932900"/>
            <a:ext cx="3037783" cy="2817000"/>
          </a:xfrm>
          <a:prstGeom prst="rect">
            <a:avLst/>
          </a:prstGeom>
          <a:noFill/>
          <a:ln>
            <a:noFill/>
          </a:ln>
        </p:spPr>
        <p:txBody>
          <a:bodyPr spcFirstLastPara="1" wrap="square" lIns="91400" tIns="91400" rIns="91400" bIns="914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30</a:t>
            </a:r>
            <a:r>
              <a:rPr lang="en-US" dirty="0">
                <a:solidFill>
                  <a:schemeClr val="dk1"/>
                </a:solidFill>
              </a:rPr>
              <a:t> years in the industry</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25 years in teaching</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Certified Cloud architect</a:t>
            </a:r>
            <a:endParaRPr dirty="0">
              <a:solidFill>
                <a:schemeClr val="dk1"/>
              </a:solidFill>
            </a:endParaRPr>
          </a:p>
          <a:p>
            <a:pPr marL="457200" lvl="0" indent="-323850" algn="l" rtl="0">
              <a:lnSpc>
                <a:spcPct val="150000"/>
              </a:lnSpc>
              <a:spcBef>
                <a:spcPts val="1000"/>
              </a:spcBef>
              <a:spcAft>
                <a:spcPts val="0"/>
              </a:spcAft>
              <a:buClr>
                <a:schemeClr val="dk1"/>
              </a:buClr>
              <a:buSzPts val="1500"/>
              <a:buChar char="●"/>
            </a:pPr>
            <a:r>
              <a:rPr lang="en-US" dirty="0">
                <a:solidFill>
                  <a:schemeClr val="dk1"/>
                </a:solidFill>
              </a:rPr>
              <a:t>Passionate about learning</a:t>
            </a:r>
            <a:endParaRPr dirty="0">
              <a:solidFill>
                <a:schemeClr val="dk1"/>
              </a:solidFill>
            </a:endParaRPr>
          </a:p>
          <a:p>
            <a:pPr marL="457200" lvl="0" indent="-323850" algn="l" rtl="0">
              <a:lnSpc>
                <a:spcPct val="150000"/>
              </a:lnSpc>
              <a:spcBef>
                <a:spcPts val="1000"/>
              </a:spcBef>
              <a:spcAft>
                <a:spcPts val="1000"/>
              </a:spcAft>
              <a:buClr>
                <a:schemeClr val="dk1"/>
              </a:buClr>
              <a:buSzPts val="1500"/>
              <a:buChar char="●"/>
            </a:pPr>
            <a:r>
              <a:rPr lang="en-US" dirty="0">
                <a:solidFill>
                  <a:schemeClr val="dk1"/>
                </a:solidFill>
              </a:rPr>
              <a:t>Also, passionate about Reese’s Cups!</a:t>
            </a:r>
            <a:endParaRPr dirty="0">
              <a:solidFill>
                <a:schemeClr val="dk1"/>
              </a:solidFill>
            </a:endParaRPr>
          </a:p>
        </p:txBody>
      </p:sp>
      <p:sp>
        <p:nvSpPr>
          <p:cNvPr id="237" name="Google Shape;237;p2"/>
          <p:cNvSpPr txBox="1"/>
          <p:nvPr/>
        </p:nvSpPr>
        <p:spPr>
          <a:xfrm>
            <a:off x="6365112" y="1249787"/>
            <a:ext cx="1744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About me...</a:t>
            </a:r>
            <a:endParaRPr sz="1800" b="1" i="0" u="none" strike="noStrike" cap="none">
              <a:solidFill>
                <a:srgbClr val="000000"/>
              </a:solidFill>
              <a:latin typeface="Arial"/>
              <a:ea typeface="Arial"/>
              <a:cs typeface="Arial"/>
              <a:sym typeface="Arial"/>
            </a:endParaRPr>
          </a:p>
        </p:txBody>
      </p:sp>
      <p:sp>
        <p:nvSpPr>
          <p:cNvPr id="238" name="Google Shape;238;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a:t>
            </a:fld>
            <a:endParaRPr/>
          </a:p>
        </p:txBody>
      </p:sp>
      <p:pic>
        <p:nvPicPr>
          <p:cNvPr id="239" name="Google Shape;239;p2"/>
          <p:cNvPicPr preferRelativeResize="0"/>
          <p:nvPr/>
        </p:nvPicPr>
        <p:blipFill rotWithShape="1">
          <a:blip r:embed="rId4">
            <a:alphaModFix/>
          </a:blip>
          <a:srcRect/>
          <a:stretch/>
        </p:blipFill>
        <p:spPr>
          <a:xfrm>
            <a:off x="7839140" y="1180013"/>
            <a:ext cx="754616" cy="788695"/>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C0F9A049-DA8E-1DAA-9560-9F4BC5AE049F}"/>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7BB5A1F9-7E10-21C3-2453-EC6D78F30E3A}"/>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A3FCC83-6329-97BF-365B-15EB82F438D7}"/>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Docker Container Scanning</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B687CD8C-02F8-4A13-E286-61D8AC84A3DD}"/>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20</a:t>
            </a:fld>
            <a:endParaRPr/>
          </a:p>
        </p:txBody>
      </p:sp>
      <p:sp>
        <p:nvSpPr>
          <p:cNvPr id="1296" name="Google Shape;1296;p112">
            <a:extLst>
              <a:ext uri="{FF2B5EF4-FFF2-40B4-BE49-F238E27FC236}">
                <a16:creationId xmlns:a16="http://schemas.microsoft.com/office/drawing/2014/main" id="{93257B9F-5DB8-6F94-B103-00DBE6C1FF91}"/>
              </a:ext>
            </a:extLst>
          </p:cNvPr>
          <p:cNvSpPr txBox="1"/>
          <p:nvPr/>
        </p:nvSpPr>
        <p:spPr>
          <a:xfrm>
            <a:off x="4572000" y="2495059"/>
            <a:ext cx="45720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https://docs.gitlab.com/ee/tutorials/container_scanning/index.html</a:t>
            </a:r>
            <a:endParaRPr lang="en-US" sz="1000" dirty="0">
              <a:solidFill>
                <a:srgbClr val="D4D4D4"/>
              </a:solidFill>
            </a:endParaRPr>
          </a:p>
        </p:txBody>
      </p:sp>
    </p:spTree>
    <p:extLst>
      <p:ext uri="{BB962C8B-B14F-4D97-AF65-F5344CB8AC3E}">
        <p14:creationId xmlns:p14="http://schemas.microsoft.com/office/powerpoint/2010/main" val="26436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2">
          <a:extLst>
            <a:ext uri="{FF2B5EF4-FFF2-40B4-BE49-F238E27FC236}">
              <a16:creationId xmlns:a16="http://schemas.microsoft.com/office/drawing/2014/main" id="{862CFE9A-8B85-865C-67FE-83DAF2E039C7}"/>
            </a:ext>
          </a:extLst>
        </p:cNvPr>
        <p:cNvGrpSpPr/>
        <p:nvPr/>
      </p:nvGrpSpPr>
      <p:grpSpPr>
        <a:xfrm>
          <a:off x="0" y="0"/>
          <a:ext cx="0" cy="0"/>
          <a:chOff x="0" y="0"/>
          <a:chExt cx="0" cy="0"/>
        </a:xfrm>
      </p:grpSpPr>
      <p:sp>
        <p:nvSpPr>
          <p:cNvPr id="1293" name="Google Shape;1293;p112">
            <a:extLst>
              <a:ext uri="{FF2B5EF4-FFF2-40B4-BE49-F238E27FC236}">
                <a16:creationId xmlns:a16="http://schemas.microsoft.com/office/drawing/2014/main" id="{52A2602C-F04B-B934-7AC2-3B44B278115B}"/>
              </a:ext>
            </a:extLst>
          </p:cNvPr>
          <p:cNvSpPr txBox="1">
            <a:spLocks noGrp="1"/>
          </p:cNvSpPr>
          <p:nvPr>
            <p:ph type="title"/>
          </p:nvPr>
        </p:nvSpPr>
        <p:spPr>
          <a:xfrm>
            <a:off x="256575" y="2094950"/>
            <a:ext cx="23820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Clr>
                <a:schemeClr val="lt1"/>
              </a:buClr>
              <a:buSzPts val="1900"/>
              <a:buNone/>
            </a:pPr>
            <a:r>
              <a:rPr lang="en-US"/>
              <a:t>LAB:</a:t>
            </a:r>
            <a:endParaRPr/>
          </a:p>
        </p:txBody>
      </p:sp>
      <p:sp>
        <p:nvSpPr>
          <p:cNvPr id="1294" name="Google Shape;1294;p112">
            <a:extLst>
              <a:ext uri="{FF2B5EF4-FFF2-40B4-BE49-F238E27FC236}">
                <a16:creationId xmlns:a16="http://schemas.microsoft.com/office/drawing/2014/main" id="{F25F2DD1-B129-0E1E-E509-22F957858860}"/>
              </a:ext>
            </a:extLst>
          </p:cNvPr>
          <p:cNvSpPr txBox="1">
            <a:spLocks noGrp="1"/>
          </p:cNvSpPr>
          <p:nvPr>
            <p:ph type="subTitle" idx="2"/>
          </p:nvPr>
        </p:nvSpPr>
        <p:spPr>
          <a:xfrm>
            <a:off x="-285134" y="2607625"/>
            <a:ext cx="2923660" cy="523200"/>
          </a:xfrm>
          <a:prstGeom prst="rect">
            <a:avLst/>
          </a:prstGeom>
          <a:noFill/>
          <a:ln>
            <a:noFill/>
          </a:ln>
        </p:spPr>
        <p:txBody>
          <a:bodyPr spcFirstLastPara="1" wrap="square" lIns="91400" tIns="91400" rIns="91400" bIns="91400" anchor="t" anchorCtr="0">
            <a:noAutofit/>
          </a:bodyPr>
          <a:lstStyle/>
          <a:p>
            <a:pPr marL="457200" lvl="0" indent="-228600" algn="r" rtl="0">
              <a:lnSpc>
                <a:spcPct val="100000"/>
              </a:lnSpc>
              <a:spcBef>
                <a:spcPts val="0"/>
              </a:spcBef>
              <a:spcAft>
                <a:spcPts val="0"/>
              </a:spcAft>
              <a:buSzPts val="2700"/>
              <a:buNone/>
            </a:pPr>
            <a:r>
              <a:rPr lang="en-US" dirty="0"/>
              <a:t>Security End-to-End</a:t>
            </a:r>
          </a:p>
          <a:p>
            <a:pPr marL="457200" lvl="0" indent="-228600" algn="r" rtl="0">
              <a:lnSpc>
                <a:spcPct val="100000"/>
              </a:lnSpc>
              <a:spcBef>
                <a:spcPts val="0"/>
              </a:spcBef>
              <a:spcAft>
                <a:spcPts val="0"/>
              </a:spcAft>
              <a:buSzPts val="2700"/>
              <a:buNone/>
            </a:pPr>
            <a:endParaRPr dirty="0"/>
          </a:p>
        </p:txBody>
      </p:sp>
      <p:sp>
        <p:nvSpPr>
          <p:cNvPr id="1295" name="Google Shape;1295;p112">
            <a:extLst>
              <a:ext uri="{FF2B5EF4-FFF2-40B4-BE49-F238E27FC236}">
                <a16:creationId xmlns:a16="http://schemas.microsoft.com/office/drawing/2014/main" id="{FC329B13-2856-17B9-1F6A-FE1A5954CF8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21</a:t>
            </a:fld>
            <a:endParaRPr/>
          </a:p>
        </p:txBody>
      </p:sp>
      <p:sp>
        <p:nvSpPr>
          <p:cNvPr id="1296" name="Google Shape;1296;p112">
            <a:extLst>
              <a:ext uri="{FF2B5EF4-FFF2-40B4-BE49-F238E27FC236}">
                <a16:creationId xmlns:a16="http://schemas.microsoft.com/office/drawing/2014/main" id="{A9BCD348-9867-B587-57C7-28A8C829C1DE}"/>
              </a:ext>
            </a:extLst>
          </p:cNvPr>
          <p:cNvSpPr txBox="1"/>
          <p:nvPr/>
        </p:nvSpPr>
        <p:spPr>
          <a:xfrm>
            <a:off x="4572000" y="2495059"/>
            <a:ext cx="45720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dirty="0">
                <a:solidFill>
                  <a:srgbClr val="D4D4D4"/>
                </a:solidFill>
                <a:hlinkClick r:id="rId3"/>
              </a:rPr>
              <a:t>https://university.gitlab.com/learn/course/hands-on-labs-gitlab-with-git-essentials/main/hands-on-challenge-gitlab-with-git-essentials</a:t>
            </a:r>
            <a:endParaRPr lang="en-US" sz="1000" dirty="0">
              <a:solidFill>
                <a:srgbClr val="D4D4D4"/>
              </a:solidFill>
            </a:endParaRPr>
          </a:p>
        </p:txBody>
      </p:sp>
    </p:spTree>
    <p:extLst>
      <p:ext uri="{BB962C8B-B14F-4D97-AF65-F5344CB8AC3E}">
        <p14:creationId xmlns:p14="http://schemas.microsoft.com/office/powerpoint/2010/main" val="3876104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3"/>
          <p:cNvPicPr preferRelativeResize="0"/>
          <p:nvPr/>
        </p:nvPicPr>
        <p:blipFill>
          <a:blip r:embed="rId3">
            <a:alphaModFix amt="37000"/>
          </a:blip>
          <a:stretch>
            <a:fillRect/>
          </a:stretch>
        </p:blipFill>
        <p:spPr>
          <a:xfrm>
            <a:off x="1369354" y="158875"/>
            <a:ext cx="5070393" cy="5143501"/>
          </a:xfrm>
          <a:prstGeom prst="rect">
            <a:avLst/>
          </a:prstGeom>
          <a:noFill/>
          <a:ln>
            <a:noFill/>
          </a:ln>
        </p:spPr>
      </p:pic>
      <p:sp>
        <p:nvSpPr>
          <p:cNvPr id="391" name="Google Shape;391;p53"/>
          <p:cNvSpPr/>
          <p:nvPr/>
        </p:nvSpPr>
        <p:spPr>
          <a:xfrm flipH="1">
            <a:off x="770425" y="2009875"/>
            <a:ext cx="2226300" cy="114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53"/>
          <p:cNvGrpSpPr/>
          <p:nvPr/>
        </p:nvGrpSpPr>
        <p:grpSpPr>
          <a:xfrm>
            <a:off x="4491032" y="1168875"/>
            <a:ext cx="4689327" cy="4991730"/>
            <a:chOff x="3458352" y="512656"/>
            <a:chExt cx="5769350" cy="5951747"/>
          </a:xfrm>
        </p:grpSpPr>
        <p:pic>
          <p:nvPicPr>
            <p:cNvPr id="393" name="Google Shape;393;p53"/>
            <p:cNvPicPr preferRelativeResize="0"/>
            <p:nvPr/>
          </p:nvPicPr>
          <p:blipFill>
            <a:blip r:embed="rId4">
              <a:alphaModFix amt="64000"/>
            </a:blip>
            <a:stretch>
              <a:fillRect/>
            </a:stretch>
          </p:blipFill>
          <p:spPr>
            <a:xfrm rot="-5400000">
              <a:off x="4778715" y="2015416"/>
              <a:ext cx="5951747" cy="2946227"/>
            </a:xfrm>
            <a:prstGeom prst="rect">
              <a:avLst/>
            </a:prstGeom>
            <a:noFill/>
            <a:ln>
              <a:noFill/>
            </a:ln>
          </p:spPr>
        </p:pic>
        <p:pic>
          <p:nvPicPr>
            <p:cNvPr id="394" name="Google Shape;394;p53"/>
            <p:cNvPicPr preferRelativeResize="0"/>
            <p:nvPr/>
          </p:nvPicPr>
          <p:blipFill>
            <a:blip r:embed="rId4">
              <a:alphaModFix amt="64000"/>
            </a:blip>
            <a:stretch>
              <a:fillRect/>
            </a:stretch>
          </p:blipFill>
          <p:spPr>
            <a:xfrm rot="-5400000">
              <a:off x="1955593" y="2015416"/>
              <a:ext cx="5951747" cy="2946227"/>
            </a:xfrm>
            <a:prstGeom prst="rect">
              <a:avLst/>
            </a:prstGeom>
            <a:noFill/>
            <a:ln>
              <a:noFill/>
            </a:ln>
          </p:spPr>
        </p:pic>
      </p:grpSp>
      <p:sp>
        <p:nvSpPr>
          <p:cNvPr id="395" name="Google Shape;395;p53"/>
          <p:cNvSpPr/>
          <p:nvPr/>
        </p:nvSpPr>
        <p:spPr>
          <a:xfrm rot="5400000">
            <a:off x="347275" y="2418450"/>
            <a:ext cx="9297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3"/>
          <p:cNvSpPr/>
          <p:nvPr/>
        </p:nvSpPr>
        <p:spPr>
          <a:xfrm rot="5400000">
            <a:off x="1932200" y="1005450"/>
            <a:ext cx="2124000" cy="113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3"/>
          <p:cNvSpPr txBox="1">
            <a:spLocks noGrp="1"/>
          </p:cNvSpPr>
          <p:nvPr>
            <p:ph type="title" idx="4294967295"/>
          </p:nvPr>
        </p:nvSpPr>
        <p:spPr>
          <a:xfrm>
            <a:off x="1038750" y="2333550"/>
            <a:ext cx="7164000" cy="2555400"/>
          </a:xfrm>
          <a:prstGeom prst="rect">
            <a:avLst/>
          </a:prstGeom>
        </p:spPr>
        <p:txBody>
          <a:bodyPr spcFirstLastPara="1" wrap="square" lIns="91400" tIns="91400" rIns="91400" bIns="91400" anchor="t" anchorCtr="0">
            <a:noAutofit/>
          </a:bodyPr>
          <a:lstStyle/>
          <a:p>
            <a:pPr marL="0" lvl="0" indent="0" algn="l" rtl="0">
              <a:lnSpc>
                <a:spcPct val="83000"/>
              </a:lnSpc>
              <a:spcBef>
                <a:spcPts val="0"/>
              </a:spcBef>
              <a:spcAft>
                <a:spcPts val="0"/>
              </a:spcAft>
              <a:buNone/>
            </a:pPr>
            <a:r>
              <a:rPr lang="en" sz="4500" dirty="0"/>
              <a:t>Thank you!</a:t>
            </a:r>
            <a:endParaRPr sz="4500" dirty="0"/>
          </a:p>
          <a:p>
            <a:pPr marL="0" lvl="0" indent="0" algn="l" rtl="0">
              <a:lnSpc>
                <a:spcPct val="83000"/>
              </a:lnSpc>
              <a:spcBef>
                <a:spcPts val="0"/>
              </a:spcBef>
              <a:spcAft>
                <a:spcPts val="0"/>
              </a:spcAft>
              <a:buNone/>
            </a:pPr>
            <a:endParaRPr sz="1900" dirty="0"/>
          </a:p>
          <a:p>
            <a:pPr marL="0" lvl="0" indent="0" algn="l" rtl="0">
              <a:lnSpc>
                <a:spcPct val="115000"/>
              </a:lnSpc>
              <a:spcBef>
                <a:spcPts val="0"/>
              </a:spcBef>
              <a:spcAft>
                <a:spcPts val="0"/>
              </a:spcAft>
              <a:buNone/>
            </a:pPr>
            <a:r>
              <a:rPr lang="en" sz="1900" dirty="0"/>
              <a:t>If you have additional questions, </a:t>
            </a:r>
            <a:br>
              <a:rPr lang="en" sz="1900" dirty="0"/>
            </a:br>
            <a:r>
              <a:rPr lang="en" sz="1900" dirty="0"/>
              <a:t>please reach out to me at:</a:t>
            </a:r>
            <a:endParaRPr sz="1900" dirty="0"/>
          </a:p>
          <a:p>
            <a:pPr marL="0" lvl="0" indent="0" algn="l" rtl="0">
              <a:lnSpc>
                <a:spcPct val="115000"/>
              </a:lnSpc>
              <a:spcBef>
                <a:spcPts val="0"/>
              </a:spcBef>
              <a:spcAft>
                <a:spcPts val="0"/>
              </a:spcAft>
              <a:buNone/>
            </a:pPr>
            <a:r>
              <a:rPr lang="en" sz="1900"/>
              <a:t>asanders@gamuttechnologysvcs.com</a:t>
            </a:r>
            <a:endParaRPr sz="1900" dirty="0"/>
          </a:p>
        </p:txBody>
      </p:sp>
      <p:pic>
        <p:nvPicPr>
          <p:cNvPr id="398" name="Google Shape;398;p53" descr="Google Shape;299;p42"/>
          <p:cNvPicPr preferRelativeResize="0"/>
          <p:nvPr/>
        </p:nvPicPr>
        <p:blipFill rotWithShape="1">
          <a:blip r:embed="rId5">
            <a:alphaModFix amt="38000"/>
          </a:blip>
          <a:srcRect/>
          <a:stretch/>
        </p:blipFill>
        <p:spPr>
          <a:xfrm>
            <a:off x="5053325" y="2333550"/>
            <a:ext cx="1179012" cy="866975"/>
          </a:xfrm>
          <a:prstGeom prst="rect">
            <a:avLst/>
          </a:prstGeom>
          <a:noFill/>
          <a:ln>
            <a:noFill/>
          </a:ln>
        </p:spPr>
      </p:pic>
      <p:pic>
        <p:nvPicPr>
          <p:cNvPr id="399" name="Google Shape;399;p53"/>
          <p:cNvPicPr preferRelativeResize="0"/>
          <p:nvPr/>
        </p:nvPicPr>
        <p:blipFill>
          <a:blip r:embed="rId6">
            <a:alphaModFix/>
          </a:blip>
          <a:stretch>
            <a:fillRect/>
          </a:stretch>
        </p:blipFill>
        <p:spPr>
          <a:xfrm>
            <a:off x="9306200" y="4594175"/>
            <a:ext cx="1355525" cy="294675"/>
          </a:xfrm>
          <a:prstGeom prst="rect">
            <a:avLst/>
          </a:prstGeom>
          <a:noFill/>
          <a:ln>
            <a:noFill/>
          </a:ln>
        </p:spPr>
      </p:pic>
      <p:pic>
        <p:nvPicPr>
          <p:cNvPr id="2" name="Google Shape;399;p53">
            <a:extLst>
              <a:ext uri="{FF2B5EF4-FFF2-40B4-BE49-F238E27FC236}">
                <a16:creationId xmlns:a16="http://schemas.microsoft.com/office/drawing/2014/main" id="{B00FD85A-1D5D-D680-8104-4A431BFAB5CE}"/>
              </a:ext>
            </a:extLst>
          </p:cNvPr>
          <p:cNvPicPr preferRelativeResize="0"/>
          <p:nvPr/>
        </p:nvPicPr>
        <p:blipFill>
          <a:blip r:embed="rId6">
            <a:alphaModFix/>
          </a:blip>
          <a:stretch>
            <a:fillRect/>
          </a:stretch>
        </p:blipFill>
        <p:spPr>
          <a:xfrm>
            <a:off x="7349581" y="4623672"/>
            <a:ext cx="1355525" cy="29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a:solidFill>
                  <a:schemeClr val="dk1"/>
                </a:solidFill>
              </a:rPr>
              <a:t>Agenda</a:t>
            </a:r>
            <a:endParaRPr>
              <a:solidFill>
                <a:schemeClr val="dk1"/>
              </a:solidFill>
            </a:endParaRPr>
          </a:p>
        </p:txBody>
      </p:sp>
      <p:sp>
        <p:nvSpPr>
          <p:cNvPr id="337" name="Google Shape;337;p9"/>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Learning objectives</a:t>
            </a:r>
          </a:p>
          <a:p>
            <a:pPr marL="457200" indent="-323850">
              <a:lnSpc>
                <a:spcPct val="150000"/>
              </a:lnSpc>
              <a:buClr>
                <a:srgbClr val="404040"/>
              </a:buClr>
              <a:buSzPts val="1500"/>
              <a:buFont typeface="Arial"/>
              <a:buChar char="●"/>
            </a:pPr>
            <a:r>
              <a:rPr lang="en-US" sz="1500" dirty="0">
                <a:solidFill>
                  <a:srgbClr val="404040"/>
                </a:solidFill>
              </a:rPr>
              <a:t>What is GitLab?</a:t>
            </a:r>
          </a:p>
          <a:p>
            <a:pPr marL="457200" lvl="0" indent="-323850">
              <a:lnSpc>
                <a:spcPct val="150000"/>
              </a:lnSpc>
              <a:buClr>
                <a:srgbClr val="404040"/>
              </a:buClr>
              <a:buSzPts val="1500"/>
              <a:buFont typeface="Arial"/>
              <a:buChar char="●"/>
            </a:pPr>
            <a:r>
              <a:rPr lang="en-US" sz="1500" dirty="0">
                <a:solidFill>
                  <a:srgbClr val="404040"/>
                </a:solidFill>
              </a:rPr>
              <a:t>Building your application in GitLab</a:t>
            </a:r>
          </a:p>
          <a:p>
            <a:pPr marL="457200" marR="0" lvl="0" indent="-323850" algn="l" rtl="0">
              <a:lnSpc>
                <a:spcPct val="150000"/>
              </a:lnSpc>
              <a:spcBef>
                <a:spcPts val="0"/>
              </a:spcBef>
              <a:spcAft>
                <a:spcPts val="0"/>
              </a:spcAft>
              <a:buClr>
                <a:srgbClr val="404040"/>
              </a:buClr>
              <a:buSzPts val="1500"/>
              <a:buFont typeface="Arial"/>
              <a:buChar char="●"/>
            </a:pPr>
            <a:r>
              <a:rPr lang="en-US" sz="1500" dirty="0">
                <a:solidFill>
                  <a:srgbClr val="404040"/>
                </a:solidFill>
              </a:rPr>
              <a:t>Securing your application in GitLab</a:t>
            </a:r>
          </a:p>
        </p:txBody>
      </p:sp>
      <p:sp>
        <p:nvSpPr>
          <p:cNvPr id="2" name="Google Shape;238;p2">
            <a:extLst>
              <a:ext uri="{FF2B5EF4-FFF2-40B4-BE49-F238E27FC236}">
                <a16:creationId xmlns:a16="http://schemas.microsoft.com/office/drawing/2014/main" id="{F6C1C794-EE84-7A70-4078-51748687D2B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How We’re Going to Work Together</a:t>
            </a:r>
            <a:endParaRPr dirty="0">
              <a:solidFill>
                <a:schemeClr val="dk1"/>
              </a:solidFill>
            </a:endParaRPr>
          </a:p>
        </p:txBody>
      </p:sp>
      <p:sp>
        <p:nvSpPr>
          <p:cNvPr id="351" name="Google Shape;351;p11"/>
          <p:cNvSpPr txBox="1"/>
          <p:nvPr/>
        </p:nvSpPr>
        <p:spPr>
          <a:xfrm>
            <a:off x="613700" y="1471300"/>
            <a:ext cx="7086600" cy="32211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50000"/>
              </a:lnSpc>
              <a:spcBef>
                <a:spcPts val="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Slides and words to highlight key concepts</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Demos to bring those concepts “to life”</a:t>
            </a:r>
          </a:p>
          <a:p>
            <a:pPr marL="457200" marR="0" lvl="0" indent="-323850" algn="l" rtl="0">
              <a:lnSpc>
                <a:spcPct val="150000"/>
              </a:lnSpc>
              <a:spcBef>
                <a:spcPts val="1000"/>
              </a:spcBef>
              <a:spcAft>
                <a:spcPts val="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Discussion groups and lab work (which will take place in sandboxes provided via AWS </a:t>
            </a:r>
            <a:r>
              <a:rPr lang="en-US" sz="1500" b="0" i="0" u="none" strike="noStrike" cap="none" dirty="0" err="1">
                <a:solidFill>
                  <a:srgbClr val="404040"/>
                </a:solidFill>
                <a:latin typeface="Arial"/>
                <a:ea typeface="Arial"/>
                <a:cs typeface="Arial"/>
                <a:sym typeface="Arial"/>
              </a:rPr>
              <a:t>WorkSpaces</a:t>
            </a:r>
            <a:r>
              <a:rPr lang="en-US" sz="1500" b="0" i="0" u="none" strike="noStrike" cap="none" dirty="0">
                <a:solidFill>
                  <a:srgbClr val="404040"/>
                </a:solidFill>
                <a:latin typeface="Arial"/>
                <a:ea typeface="Arial"/>
                <a:cs typeface="Arial"/>
                <a:sym typeface="Arial"/>
              </a:rPr>
              <a:t>) for hands-on reinforcement</a:t>
            </a:r>
            <a:endParaRPr sz="1500" b="0" i="0" u="none" strike="noStrike" cap="none" dirty="0">
              <a:solidFill>
                <a:srgbClr val="404040"/>
              </a:solidFill>
              <a:latin typeface="Arial"/>
              <a:ea typeface="Arial"/>
              <a:cs typeface="Arial"/>
              <a:sym typeface="Arial"/>
            </a:endParaRPr>
          </a:p>
          <a:p>
            <a:pPr marL="457200" marR="0" lvl="0" indent="-323850" algn="l" rtl="0">
              <a:lnSpc>
                <a:spcPct val="150000"/>
              </a:lnSpc>
              <a:spcBef>
                <a:spcPts val="1000"/>
              </a:spcBef>
              <a:spcAft>
                <a:spcPts val="1000"/>
              </a:spcAft>
              <a:buClr>
                <a:srgbClr val="404040"/>
              </a:buClr>
              <a:buSzPts val="1500"/>
              <a:buFont typeface="Arial"/>
              <a:buChar char="●"/>
            </a:pPr>
            <a:r>
              <a:rPr lang="en-US" sz="1500" b="0" i="0" u="none" strike="noStrike" cap="none" dirty="0">
                <a:solidFill>
                  <a:srgbClr val="404040"/>
                </a:solidFill>
                <a:latin typeface="Arial"/>
                <a:ea typeface="Arial"/>
                <a:cs typeface="Arial"/>
                <a:sym typeface="Arial"/>
              </a:rPr>
              <a:t>NOTE: I welcome being interrupted – if you need more info, or clarification, or anything else, just break in and ask. I am here to help you.</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1741366F-0719-D9EE-1717-926CA7F71020}"/>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3F93-6B0F-D8D4-02E0-EF203DF5DF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CD04CC-F97A-5C50-6455-29A478C945EE}"/>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113448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9530C6E7-0F45-FEF2-854A-9480D37284FC}"/>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14CFE4EF-664C-84E6-F9DB-C19C581547E3}"/>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36F3A2BC-F6EA-5986-8A03-FDC955875C25}"/>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Understand key concepts and considerations when leveraging </a:t>
            </a:r>
            <a:r>
              <a:rPr lang="en-US" sz="1500" dirty="0" err="1">
                <a:solidFill>
                  <a:srgbClr val="404040"/>
                </a:solidFill>
              </a:rPr>
              <a:t>DevSecOps</a:t>
            </a:r>
            <a:r>
              <a:rPr lang="en-US" sz="1500" dirty="0">
                <a:solidFill>
                  <a:srgbClr val="404040"/>
                </a:solidFill>
              </a:rPr>
              <a:t> in an Agile environment to help “shift security left” during software development</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Construct and prioritize a threat model for an application being developed and use that threat model as a planning tool to guide each phase of the SDLC in a security-minded manner</a:t>
            </a:r>
            <a:endParaRPr lang="en-US"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Speak to the value of </a:t>
            </a:r>
            <a:r>
              <a:rPr lang="en-US" sz="1500" dirty="0" err="1">
                <a:solidFill>
                  <a:srgbClr val="404040"/>
                </a:solidFill>
              </a:rPr>
              <a:t>DevSecOps</a:t>
            </a:r>
            <a:r>
              <a:rPr lang="en-US" sz="1500" dirty="0">
                <a:solidFill>
                  <a:srgbClr val="404040"/>
                </a:solidFill>
              </a:rPr>
              <a:t> and its consistent application as a set of standards and best practices</a:t>
            </a:r>
            <a:endParaRPr sz="1500" b="0" i="0" u="none" strike="noStrike" cap="none" dirty="0">
              <a:solidFill>
                <a:srgbClr val="404040"/>
              </a:solidFill>
              <a:latin typeface="Arial"/>
              <a:ea typeface="Arial"/>
              <a:cs typeface="Arial"/>
              <a:sym typeface="Arial"/>
            </a:endParaRPr>
          </a:p>
        </p:txBody>
      </p:sp>
      <p:sp>
        <p:nvSpPr>
          <p:cNvPr id="2" name="Google Shape;238;p2">
            <a:extLst>
              <a:ext uri="{FF2B5EF4-FFF2-40B4-BE49-F238E27FC236}">
                <a16:creationId xmlns:a16="http://schemas.microsoft.com/office/drawing/2014/main" id="{96E29015-B947-594D-C8B2-B3D023B5004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pic>
        <p:nvPicPr>
          <p:cNvPr id="4" name="Graphic 3" descr="Bullseye with solid fill">
            <a:extLst>
              <a:ext uri="{FF2B5EF4-FFF2-40B4-BE49-F238E27FC236}">
                <a16:creationId xmlns:a16="http://schemas.microsoft.com/office/drawing/2014/main" id="{F2F67736-B4A5-5D66-F526-4085D893D9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9883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a:extLst>
            <a:ext uri="{FF2B5EF4-FFF2-40B4-BE49-F238E27FC236}">
              <a16:creationId xmlns:a16="http://schemas.microsoft.com/office/drawing/2014/main" id="{6EE52BE1-61F1-C189-FA39-84EEB2D3C7E4}"/>
            </a:ext>
          </a:extLst>
        </p:cNvPr>
        <p:cNvGrpSpPr/>
        <p:nvPr/>
      </p:nvGrpSpPr>
      <p:grpSpPr>
        <a:xfrm>
          <a:off x="0" y="0"/>
          <a:ext cx="0" cy="0"/>
          <a:chOff x="0" y="0"/>
          <a:chExt cx="0" cy="0"/>
        </a:xfrm>
      </p:grpSpPr>
      <p:sp>
        <p:nvSpPr>
          <p:cNvPr id="350" name="Google Shape;350;p11">
            <a:extLst>
              <a:ext uri="{FF2B5EF4-FFF2-40B4-BE49-F238E27FC236}">
                <a16:creationId xmlns:a16="http://schemas.microsoft.com/office/drawing/2014/main" id="{CFAB9CC1-B7DE-2BB0-987E-354A00AC1724}"/>
              </a:ext>
            </a:extLst>
          </p:cNvPr>
          <p:cNvSpPr txBox="1">
            <a:spLocks noGrp="1"/>
          </p:cNvSpPr>
          <p:nvPr>
            <p:ph type="title"/>
          </p:nvPr>
        </p:nvSpPr>
        <p:spPr>
          <a:xfrm>
            <a:off x="613700" y="714275"/>
            <a:ext cx="8253300" cy="314100"/>
          </a:xfrm>
          <a:prstGeom prst="rect">
            <a:avLst/>
          </a:prstGeom>
          <a:noFill/>
          <a:ln>
            <a:noFill/>
          </a:ln>
        </p:spPr>
        <p:txBody>
          <a:bodyPr spcFirstLastPara="1" wrap="square" lIns="45700" tIns="45700" rIns="45700" bIns="45700" anchor="b" anchorCtr="0">
            <a:noAutofit/>
          </a:bodyPr>
          <a:lstStyle/>
          <a:p>
            <a:pPr marL="0" lvl="0" indent="0" algn="l" rtl="0">
              <a:lnSpc>
                <a:spcPct val="90000"/>
              </a:lnSpc>
              <a:spcBef>
                <a:spcPts val="0"/>
              </a:spcBef>
              <a:spcAft>
                <a:spcPts val="0"/>
              </a:spcAft>
              <a:buSzPts val="2000"/>
              <a:buNone/>
            </a:pPr>
            <a:r>
              <a:rPr lang="en-US" dirty="0">
                <a:solidFill>
                  <a:schemeClr val="dk1"/>
                </a:solidFill>
              </a:rPr>
              <a:t>Learning Objectives</a:t>
            </a:r>
            <a:endParaRPr dirty="0">
              <a:solidFill>
                <a:schemeClr val="dk1"/>
              </a:solidFill>
            </a:endParaRPr>
          </a:p>
        </p:txBody>
      </p:sp>
      <p:sp>
        <p:nvSpPr>
          <p:cNvPr id="351" name="Google Shape;351;p11">
            <a:extLst>
              <a:ext uri="{FF2B5EF4-FFF2-40B4-BE49-F238E27FC236}">
                <a16:creationId xmlns:a16="http://schemas.microsoft.com/office/drawing/2014/main" id="{E3D5A860-8C23-9533-1805-E5942E6B94DE}"/>
              </a:ext>
            </a:extLst>
          </p:cNvPr>
          <p:cNvSpPr txBox="1"/>
          <p:nvPr/>
        </p:nvSpPr>
        <p:spPr>
          <a:xfrm>
            <a:off x="613700" y="1208125"/>
            <a:ext cx="7086600" cy="3221100"/>
          </a:xfrm>
          <a:prstGeom prst="rect">
            <a:avLst/>
          </a:prstGeom>
          <a:noFill/>
          <a:ln>
            <a:noFill/>
          </a:ln>
        </p:spPr>
        <p:txBody>
          <a:bodyPr spcFirstLastPara="1" wrap="square" lIns="91400" tIns="91400" rIns="91400" bIns="91400" anchor="t" anchorCtr="0">
            <a:noAutofit/>
          </a:bodyPr>
          <a:lstStyle/>
          <a:p>
            <a:pPr marL="457200" lvl="0" indent="-323850">
              <a:lnSpc>
                <a:spcPct val="150000"/>
              </a:lnSpc>
              <a:buClr>
                <a:srgbClr val="404040"/>
              </a:buClr>
              <a:buSzPts val="1500"/>
              <a:buFont typeface="Arial"/>
              <a:buChar char="●"/>
            </a:pPr>
            <a:r>
              <a:rPr lang="en-US" sz="1500" dirty="0">
                <a:solidFill>
                  <a:srgbClr val="404040"/>
                </a:solidFill>
              </a:rPr>
              <a:t>Monitor, patch and scan for vulnerabilities in the Operating System (Windows and Linx) and underlying Infrastructure configuration</a:t>
            </a:r>
            <a:endParaRPr sz="1500" b="0" i="0" u="none" strike="noStrike" cap="none" dirty="0">
              <a:solidFill>
                <a:srgbClr val="404040"/>
              </a:solidFill>
              <a:latin typeface="Arial"/>
              <a:ea typeface="Arial"/>
              <a:cs typeface="Arial"/>
              <a:sym typeface="Arial"/>
            </a:endParaRPr>
          </a:p>
          <a:p>
            <a:pPr marL="457200" lvl="0" indent="-323850">
              <a:lnSpc>
                <a:spcPct val="150000"/>
              </a:lnSpc>
              <a:spcBef>
                <a:spcPts val="1000"/>
              </a:spcBef>
              <a:buClr>
                <a:srgbClr val="404040"/>
              </a:buClr>
              <a:buSzPts val="1500"/>
              <a:buFont typeface="Arial"/>
              <a:buChar char="●"/>
            </a:pPr>
            <a:r>
              <a:rPr lang="en-US" sz="1500" dirty="0">
                <a:solidFill>
                  <a:srgbClr val="404040"/>
                </a:solidFill>
              </a:rPr>
              <a:t>Effectively utilize GitLab for Source Code Management and CI/CD, including:</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Understanding and navigating practical activities related to source code repositories in GitLab</a:t>
            </a:r>
          </a:p>
          <a:p>
            <a:pPr marL="914400" lvl="2" indent="-323850">
              <a:lnSpc>
                <a:spcPct val="150000"/>
              </a:lnSpc>
              <a:spcBef>
                <a:spcPts val="1000"/>
              </a:spcBef>
              <a:buClr>
                <a:srgbClr val="404040"/>
              </a:buClr>
              <a:buSzPts val="1500"/>
              <a:buFont typeface="Courier New" panose="02070309020205020404" pitchFamily="49" charset="0"/>
              <a:buChar char="o"/>
            </a:pPr>
            <a:r>
              <a:rPr lang="en-US" dirty="0">
                <a:solidFill>
                  <a:srgbClr val="404040"/>
                </a:solidFill>
              </a:rPr>
              <a:t>Effectively use Software Composition Analysis (SCA), Static Application Security Testing (SAST), and Dynamic Application Security Testing (DAST)</a:t>
            </a:r>
            <a:endParaRPr b="0" i="0" u="none" strike="noStrike" cap="none" dirty="0">
              <a:solidFill>
                <a:srgbClr val="404040"/>
              </a:solidFill>
              <a:sym typeface="Arial"/>
            </a:endParaRPr>
          </a:p>
        </p:txBody>
      </p:sp>
      <p:sp>
        <p:nvSpPr>
          <p:cNvPr id="2" name="Google Shape;238;p2">
            <a:extLst>
              <a:ext uri="{FF2B5EF4-FFF2-40B4-BE49-F238E27FC236}">
                <a16:creationId xmlns:a16="http://schemas.microsoft.com/office/drawing/2014/main" id="{18D23A69-FFC1-A32A-E886-60B7FFE5DA0A}"/>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US"/>
              <a:t>7</a:t>
            </a:fld>
            <a:endParaRPr/>
          </a:p>
        </p:txBody>
      </p:sp>
      <p:pic>
        <p:nvPicPr>
          <p:cNvPr id="3" name="Graphic 2" descr="Bullseye with solid fill">
            <a:extLst>
              <a:ext uri="{FF2B5EF4-FFF2-40B4-BE49-F238E27FC236}">
                <a16:creationId xmlns:a16="http://schemas.microsoft.com/office/drawing/2014/main" id="{1FD15500-DC95-7BFD-C091-8FFB917BE5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384" y="113975"/>
            <a:ext cx="914400" cy="914400"/>
          </a:xfrm>
          <a:prstGeom prst="rect">
            <a:avLst/>
          </a:prstGeom>
        </p:spPr>
      </p:pic>
    </p:spTree>
    <p:extLst>
      <p:ext uri="{BB962C8B-B14F-4D97-AF65-F5344CB8AC3E}">
        <p14:creationId xmlns:p14="http://schemas.microsoft.com/office/powerpoint/2010/main" val="347317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D34B-F4AF-B09C-DAFC-CD8C865422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B767A7-99B0-3D83-1DA0-B881DAF8ABDD}"/>
              </a:ext>
            </a:extLst>
          </p:cNvPr>
          <p:cNvSpPr>
            <a:spLocks noGrp="1"/>
          </p:cNvSpPr>
          <p:nvPr>
            <p:ph type="title"/>
          </p:nvPr>
        </p:nvSpPr>
        <p:spPr/>
        <p:txBody>
          <a:bodyPr/>
          <a:lstStyle/>
          <a:p>
            <a:r>
              <a:rPr lang="en-US" dirty="0"/>
              <a:t>What is GitLab?</a:t>
            </a:r>
          </a:p>
        </p:txBody>
      </p:sp>
    </p:spTree>
    <p:extLst>
      <p:ext uri="{BB962C8B-B14F-4D97-AF65-F5344CB8AC3E}">
        <p14:creationId xmlns:p14="http://schemas.microsoft.com/office/powerpoint/2010/main" val="218270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7894B0-9FD4-FBBC-38D6-A2AC1C9871AB}"/>
              </a:ext>
            </a:extLst>
          </p:cNvPr>
          <p:cNvSpPr>
            <a:spLocks noGrp="1"/>
          </p:cNvSpPr>
          <p:nvPr>
            <p:ph type="title"/>
          </p:nvPr>
        </p:nvSpPr>
        <p:spPr/>
        <p:txBody>
          <a:bodyPr/>
          <a:lstStyle/>
          <a:p>
            <a:r>
              <a:rPr lang="en-US" dirty="0"/>
              <a:t>GitLab Features</a:t>
            </a:r>
          </a:p>
        </p:txBody>
      </p:sp>
      <p:sp>
        <p:nvSpPr>
          <p:cNvPr id="5" name="Rectangle: Rounded Corners 4">
            <a:extLst>
              <a:ext uri="{FF2B5EF4-FFF2-40B4-BE49-F238E27FC236}">
                <a16:creationId xmlns:a16="http://schemas.microsoft.com/office/drawing/2014/main" id="{6D636610-93D6-5B77-65A9-DD3CD75218FC}"/>
              </a:ext>
            </a:extLst>
          </p:cNvPr>
          <p:cNvSpPr/>
          <p:nvPr/>
        </p:nvSpPr>
        <p:spPr>
          <a:xfrm>
            <a:off x="2222090" y="2028930"/>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Robust Version </a:t>
            </a:r>
            <a:br>
              <a:rPr lang="en-US" dirty="0"/>
            </a:br>
            <a:r>
              <a:rPr lang="en-US" dirty="0"/>
              <a:t>Control (Git)</a:t>
            </a:r>
          </a:p>
        </p:txBody>
      </p:sp>
      <p:sp>
        <p:nvSpPr>
          <p:cNvPr id="6" name="Rectangle: Rounded Corners 5">
            <a:extLst>
              <a:ext uri="{FF2B5EF4-FFF2-40B4-BE49-F238E27FC236}">
                <a16:creationId xmlns:a16="http://schemas.microsoft.com/office/drawing/2014/main" id="{3AAA2BFA-A3C9-9601-0F34-63AA7840F520}"/>
              </a:ext>
            </a:extLst>
          </p:cNvPr>
          <p:cNvSpPr/>
          <p:nvPr/>
        </p:nvSpPr>
        <p:spPr>
          <a:xfrm>
            <a:off x="2222090" y="1187369"/>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Complete SDLC</a:t>
            </a:r>
          </a:p>
        </p:txBody>
      </p:sp>
      <p:sp>
        <p:nvSpPr>
          <p:cNvPr id="7" name="Rectangle: Rounded Corners 6">
            <a:extLst>
              <a:ext uri="{FF2B5EF4-FFF2-40B4-BE49-F238E27FC236}">
                <a16:creationId xmlns:a16="http://schemas.microsoft.com/office/drawing/2014/main" id="{C44FEFDE-1995-683B-304F-D3AAD65B0D4B}"/>
              </a:ext>
            </a:extLst>
          </p:cNvPr>
          <p:cNvSpPr/>
          <p:nvPr/>
        </p:nvSpPr>
        <p:spPr>
          <a:xfrm>
            <a:off x="2222090" y="287835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 &amp; Track Work</a:t>
            </a:r>
          </a:p>
        </p:txBody>
      </p:sp>
      <p:sp>
        <p:nvSpPr>
          <p:cNvPr id="8" name="Rectangle: Rounded Corners 7">
            <a:extLst>
              <a:ext uri="{FF2B5EF4-FFF2-40B4-BE49-F238E27FC236}">
                <a16:creationId xmlns:a16="http://schemas.microsoft.com/office/drawing/2014/main" id="{134DD70E-DA8B-E5F1-436C-B96CEF57D9C1}"/>
              </a:ext>
            </a:extLst>
          </p:cNvPr>
          <p:cNvSpPr/>
          <p:nvPr/>
        </p:nvSpPr>
        <p:spPr>
          <a:xfrm>
            <a:off x="4621161" y="118736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CI/CD</a:t>
            </a:r>
          </a:p>
        </p:txBody>
      </p:sp>
      <p:sp>
        <p:nvSpPr>
          <p:cNvPr id="9" name="Rectangle: Rounded Corners 8">
            <a:extLst>
              <a:ext uri="{FF2B5EF4-FFF2-40B4-BE49-F238E27FC236}">
                <a16:creationId xmlns:a16="http://schemas.microsoft.com/office/drawing/2014/main" id="{7ED890DF-AB37-0A45-ACED-D8FC774E6715}"/>
              </a:ext>
            </a:extLst>
          </p:cNvPr>
          <p:cNvSpPr/>
          <p:nvPr/>
        </p:nvSpPr>
        <p:spPr>
          <a:xfrm>
            <a:off x="4621161" y="202892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r>
              <a:rPr lang="en-US" dirty="0" err="1"/>
              <a:t>DevSecOps</a:t>
            </a:r>
            <a:endParaRPr lang="en-US" dirty="0"/>
          </a:p>
        </p:txBody>
      </p:sp>
      <p:sp>
        <p:nvSpPr>
          <p:cNvPr id="10" name="Rectangle: Rounded Corners 9">
            <a:extLst>
              <a:ext uri="{FF2B5EF4-FFF2-40B4-BE49-F238E27FC236}">
                <a16:creationId xmlns:a16="http://schemas.microsoft.com/office/drawing/2014/main" id="{31001CB1-E5F2-2674-3D19-2F8938412D18}"/>
              </a:ext>
            </a:extLst>
          </p:cNvPr>
          <p:cNvSpPr/>
          <p:nvPr/>
        </p:nvSpPr>
        <p:spPr>
          <a:xfrm>
            <a:off x="3421626" y="3712048"/>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 Support for </a:t>
            </a:r>
            <a:br>
              <a:rPr lang="en-US" dirty="0"/>
            </a:br>
            <a:r>
              <a:rPr lang="en-US" dirty="0"/>
              <a:t>Package &amp; Release</a:t>
            </a:r>
          </a:p>
        </p:txBody>
      </p:sp>
      <p:sp>
        <p:nvSpPr>
          <p:cNvPr id="12" name="Rectangle: Rounded Corners 11">
            <a:extLst>
              <a:ext uri="{FF2B5EF4-FFF2-40B4-BE49-F238E27FC236}">
                <a16:creationId xmlns:a16="http://schemas.microsoft.com/office/drawing/2014/main" id="{9BC892EE-2EC4-C590-35A8-15C719699B3A}"/>
              </a:ext>
            </a:extLst>
          </p:cNvPr>
          <p:cNvSpPr/>
          <p:nvPr/>
        </p:nvSpPr>
        <p:spPr>
          <a:xfrm>
            <a:off x="4621161" y="2862617"/>
            <a:ext cx="2300748" cy="7275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Infrastructure Support</a:t>
            </a:r>
          </a:p>
        </p:txBody>
      </p:sp>
    </p:spTree>
    <p:extLst>
      <p:ext uri="{BB962C8B-B14F-4D97-AF65-F5344CB8AC3E}">
        <p14:creationId xmlns:p14="http://schemas.microsoft.com/office/powerpoint/2010/main" val="244423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Lst>
  </p:timing>
</p:sld>
</file>

<file path=ppt/theme/theme1.xml><?xml version="1.0" encoding="utf-8"?>
<a:theme xmlns:a="http://schemas.openxmlformats.org/drawingml/2006/main" name="Pluralsight default theme">
  <a:themeElements>
    <a:clrScheme name="Pluralsight default theme">
      <a:dk1>
        <a:srgbClr val="404040"/>
      </a:dk1>
      <a:lt1>
        <a:srgbClr val="FFFFFF"/>
      </a:lt1>
      <a:dk2>
        <a:srgbClr val="A7A7A7"/>
      </a:dk2>
      <a:lt2>
        <a:srgbClr val="535353"/>
      </a:lt2>
      <a:accent1>
        <a:srgbClr val="F05A28"/>
      </a:accent1>
      <a:accent2>
        <a:srgbClr val="E80A89"/>
      </a:accent2>
      <a:accent3>
        <a:srgbClr val="27AAE1"/>
      </a:accent3>
      <a:accent4>
        <a:srgbClr val="2B3990"/>
      </a:accent4>
      <a:accent5>
        <a:srgbClr val="4DEFA5"/>
      </a:accent5>
      <a:accent6>
        <a:srgbClr val="FFD825"/>
      </a:accent6>
      <a:hlink>
        <a:srgbClr val="EA008A"/>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8494</TotalTime>
  <Words>798</Words>
  <Application>Microsoft Office PowerPoint</Application>
  <PresentationFormat>On-screen Show (16:9)</PresentationFormat>
  <Paragraphs>104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Montserrat</vt:lpstr>
      <vt:lpstr>Montserrat Medium</vt:lpstr>
      <vt:lpstr>Arial</vt:lpstr>
      <vt:lpstr>Helvetica Neue Light</vt:lpstr>
      <vt:lpstr>Calibri</vt:lpstr>
      <vt:lpstr>Courier New</vt:lpstr>
      <vt:lpstr>Pluralsight default theme</vt:lpstr>
      <vt:lpstr> Welcome! GitLab</vt:lpstr>
      <vt:lpstr>Hello</vt:lpstr>
      <vt:lpstr>Agenda</vt:lpstr>
      <vt:lpstr>How We’re Going to Work Together</vt:lpstr>
      <vt:lpstr>Learning Objectives</vt:lpstr>
      <vt:lpstr>Learning Objectives</vt:lpstr>
      <vt:lpstr>Learning Objectives</vt:lpstr>
      <vt:lpstr>What is GitLab?</vt:lpstr>
      <vt:lpstr>GitLab Features</vt:lpstr>
      <vt:lpstr>Terms</vt:lpstr>
      <vt:lpstr>GitLab Flow</vt:lpstr>
      <vt:lpstr>Building Your Application in GitLab</vt:lpstr>
      <vt:lpstr>LAB:</vt:lpstr>
      <vt:lpstr>LAB:</vt:lpstr>
      <vt:lpstr>LAB:</vt:lpstr>
      <vt:lpstr>LAB:</vt:lpstr>
      <vt:lpstr>Securing Your Application in GitLab</vt:lpstr>
      <vt:lpstr>LAB:</vt:lpstr>
      <vt:lpstr>LAB:</vt:lpstr>
      <vt:lpstr>LAB:</vt:lpstr>
      <vt:lpstr>LAB:</vt:lpstr>
      <vt:lpstr>Thank you!  If you have additional questions,  please reach out to me at: asanders@gamuttechnologysvcs.com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 Sanders</dc:creator>
  <cp:lastModifiedBy>Allen Sanders</cp:lastModifiedBy>
  <cp:revision>329</cp:revision>
  <dcterms:modified xsi:type="dcterms:W3CDTF">2025-01-29T23:58:37Z</dcterms:modified>
</cp:coreProperties>
</file>