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409" r:id="rId25"/>
    <p:sldId id="408" r:id="rId2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BD8439-B53B-4B0E-8CB1-18338A24D940}">
  <a:tblStyle styleId="{DEBD8439-B53B-4B0E-8CB1-18338A24D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27" autoAdjust="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5e67786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5e67786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7ac15a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7ac15a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7ac15a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a7ac15a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7ac15a8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7ac15a8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7ac15a8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7ac15a8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7ac15a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7ac15a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7ac15a8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a7ac15a8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7ac15a8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7ac15a8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7ac15a8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7ac15a8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a7ac15a8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a7ac15a8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7ac15a8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7ac15a8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7ac15a8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7ac15a8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7ac15a8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7ac15a8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7ac15a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7ac15a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7ac15a8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7ac15a8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7ac15a8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7ac15a8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/cmd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(The directory name for each application should match the name of the executable you want to have)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ec4980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8ec4980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244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ec49804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8ec49804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7ac15a8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7ac15a8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7ac15a8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7ac15a8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7ac15a8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7ac15a8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7ac15a8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7ac15a8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7ac15a8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a7ac15a8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7ac15a8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7ac15a8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7ac15a8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7ac15a8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nelGamut32/golangcla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wiki/Modul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-standards/project-layou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E7929-0C81-4221-8CC5-2BED23071BAD}"/>
              </a:ext>
            </a:extLst>
          </p:cNvPr>
          <p:cNvSpPr txBox="1"/>
          <p:nvPr/>
        </p:nvSpPr>
        <p:spPr>
          <a:xfrm>
            <a:off x="329339" y="1663809"/>
            <a:ext cx="848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Codehouse</a:t>
            </a:r>
            <a:endParaRPr lang="en-US" sz="2800" b="1" dirty="0"/>
          </a:p>
          <a:p>
            <a:pPr algn="ctr"/>
            <a:r>
              <a:rPr lang="en-US" sz="2800" b="1" dirty="0"/>
              <a:t>Working with </a:t>
            </a:r>
            <a:r>
              <a:rPr lang="en-US" sz="2800" b="1" dirty="0" err="1"/>
              <a:t>GoLang</a:t>
            </a:r>
            <a:endParaRPr lang="en-US" sz="2800" b="1" dirty="0"/>
          </a:p>
          <a:p>
            <a:pPr algn="ctr"/>
            <a:r>
              <a:rPr lang="en-US" sz="2800" b="1" dirty="0"/>
              <a:t>(See Also </a:t>
            </a:r>
            <a:r>
              <a:rPr lang="en-US" sz="2800" b="1" dirty="0">
                <a:hlinkClick r:id="rId3"/>
              </a:rPr>
              <a:t>https://github.com/KernelGamut32/golangclass</a:t>
            </a:r>
            <a:r>
              <a:rPr lang="en-US" sz="2800" b="1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Go Modules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832650"/>
            <a:ext cx="8520600" cy="3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Unlike Workspaces when using modules we don't need to start under a folder structure (src,pkg and bin directories)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start from an empty directory and executing the following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</a:rPr>
              <a:t>$ go mod init github.com/gameserver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*As you can see we passed to init a module identifier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1E1E1E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6132225" y="3349525"/>
            <a:ext cx="2582100" cy="100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github.com/gameserver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1.14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Dependencies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77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Often we will need to use third party libraries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As we did before with workspaces , we can run the following to fetch a dependent lib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000000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get github.com/gorilla/mux</a:t>
            </a:r>
            <a:r>
              <a:rPr lang="en" sz="1600" dirty="0">
                <a:solidFill>
                  <a:srgbClr val="000000"/>
                </a:solidFill>
                <a:highlight>
                  <a:srgbClr val="000000"/>
                </a:highlight>
              </a:rPr>
              <a:t> </a:t>
            </a:r>
            <a:endParaRPr sz="1600" dirty="0">
              <a:solidFill>
                <a:srgbClr val="000000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Please note the indirect comment, this is due to the fact that we are listing the module but not using it.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000000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Once we use the mux router the indirect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comment will go away stating it knows that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we are using the dependency</a:t>
            </a:r>
          </a:p>
        </p:txBody>
      </p:sp>
      <p:sp>
        <p:nvSpPr>
          <p:cNvPr id="120" name="Google Shape;120;p23"/>
          <p:cNvSpPr/>
          <p:nvPr/>
        </p:nvSpPr>
        <p:spPr>
          <a:xfrm>
            <a:off x="5514000" y="3311400"/>
            <a:ext cx="3495300" cy="1755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github.com/gameserver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1.14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github.com/gorilla/mux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v1.7.4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indirect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Dependencies	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don't see the gorilla/mux on our path like we used to when using workspaces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Go download can cache it for us, (it is located under the </a:t>
            </a:r>
            <a:r>
              <a:rPr lang="en" sz="1600" b="1" dirty="0">
                <a:solidFill>
                  <a:srgbClr val="000000"/>
                </a:solidFill>
              </a:rPr>
              <a:t>$GOPATH/pkg/mod/cache)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11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Dependencies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880800"/>
            <a:ext cx="8520600" cy="3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Occasionally you will need to know what dependencies your module relies 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If we invoke the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list all</a:t>
            </a:r>
            <a:r>
              <a:rPr lang="en" sz="1600" dirty="0">
                <a:solidFill>
                  <a:srgbClr val="000000"/>
                </a:solidFill>
              </a:rPr>
              <a:t> command we will be able to see all the packages that our module relies 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But if we wish to only get the modules we can execute we can use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list -m all</a:t>
            </a:r>
            <a:r>
              <a:rPr lang="en" sz="1600" dirty="0">
                <a:solidFill>
                  <a:srgbClr val="FFFFFF"/>
                </a:solidFill>
              </a:rPr>
              <a:t> 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can also retrieve all the versions a module has by executing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 </a:t>
            </a:r>
            <a:r>
              <a:rPr lang="en" sz="1600" dirty="0">
                <a:solidFill>
                  <a:srgbClr val="FFFFFF"/>
                </a:solidFill>
                <a:highlight>
                  <a:schemeClr val="dk1"/>
                </a:highlight>
              </a:rPr>
              <a:t>$ go list -m -versions github.com/gorilla/mux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19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 Verifies Dependencies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924300"/>
            <a:ext cx="8520600" cy="3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When we retrieve a dependency, go creates another file called go.sum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When a dependency is being retrieved, go creates a unique hash and assigns it to the dependency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hash is unique based on the source code of the specific version that was retrieved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main reason for this is to make sure that the dependent module was not tampered with in any way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To validate that the modules an app contain has not been modified we can issue the following command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mod verify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20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unused Dependencies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869925"/>
            <a:ext cx="8520600" cy="3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Sometimes we no longer need a dependency, and wish to remove it so that our app will be as lean as possible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go has no way of knowing if we stopped using a dependency unless it rebuilds the entire dependency graph, which is a heavy operation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mod tidy</a:t>
            </a:r>
            <a:r>
              <a:rPr lang="en" sz="1600" dirty="0">
                <a:solidFill>
                  <a:srgbClr val="000000"/>
                </a:solidFill>
              </a:rPr>
              <a:t>  will do that for us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Versioning With Modules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520600" cy="3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Semantic versioning is applied to a go system in a very strict way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An example for a version number -&gt; 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</a:rPr>
              <a:t>v1.6.8</a:t>
            </a:r>
            <a:endParaRPr sz="16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v letter is a must and it indicates that we are talking about a version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first digit 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</a:rPr>
              <a:t>“1”</a:t>
            </a:r>
            <a:r>
              <a:rPr lang="en" sz="1600" dirty="0">
                <a:solidFill>
                  <a:srgbClr val="000000"/>
                </a:solidFill>
              </a:rPr>
              <a:t> after the v indicates a major revision – when moving to a higher number it does not guarantee backward compatibility, but any version starting with that same value should be backwards compatible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second digit after the dot 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</a:rPr>
              <a:t>“6”</a:t>
            </a:r>
            <a:r>
              <a:rPr lang="en" sz="1600" dirty="0">
                <a:solidFill>
                  <a:srgbClr val="000000"/>
                </a:solidFill>
              </a:rPr>
              <a:t> indicates minor revision, telling us is that the module has new features but backward compatibility remains intact (or should)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last digit after the last dot </a:t>
            </a: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</a:rPr>
              <a:t>“8”</a:t>
            </a:r>
            <a:r>
              <a:rPr lang="en" sz="1600" dirty="0">
                <a:solidFill>
                  <a:srgbClr val="000000"/>
                </a:solidFill>
              </a:rPr>
              <a:t> is the patch, it promises not to introduce new features but only to fix bugs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 rules for go modules	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All versions prior to v1 do not have to preserve backward compatibility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Backward compatibility should be preserved within major versions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Each Major version should pass a version identifier with a unique path with a suffix that entails the version for example: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highlight>
                  <a:schemeClr val="dk1"/>
                </a:highlight>
              </a:rPr>
              <a:t>import github.com/gorilla/mux/v2</a:t>
            </a:r>
            <a:endParaRPr sz="1600"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reason for this is to allow us to upgrade the version in a gradually measured way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6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major module versions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712925"/>
            <a:ext cx="8520600" cy="42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Usually we will use the “main” or “master” branch for the main v1 of our module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Every additional major revision can be added to a different branch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Need to remember to add a tag to this newly created branch to mark the new version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Also we should update the module name with the suffix for it’s new version for example github.com/example/v3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can use more than one major revision of a module in our project provided that we’ve added an alias in the import section 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5700200" y="3978900"/>
            <a:ext cx="3139800" cy="984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"rsc.io/quote"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quotev3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"rsc.io/quote/v3"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700200" y="2674475"/>
            <a:ext cx="3139800" cy="716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github.com/gameserver/v3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1.14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1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unversioned modules	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815575"/>
            <a:ext cx="8520600" cy="3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What happens when we need to use a module that does not have any major.minor.patch semver?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short answer is that the go tooling will fix it in a way to allow us to import much as we did before with semver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long answer is that the go tooling will create a prerelease semver based on the latest commit hash and timestamp – for example, if we import golang.org/x/tools we will have in our go.mod file: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golang.org/x/tools</a:t>
            </a:r>
            <a:r>
              <a:rPr lang="en" sz="130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v0.0.0-20200622192924-4fd1c64487bf</a:t>
            </a:r>
            <a:endParaRPr sz="1300" dirty="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2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GO on Visual studio code - Step 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63025"/>
            <a:ext cx="192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From the left pane choose the extension icon and install the go plugin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0" y="1152475"/>
            <a:ext cx="6458052" cy="36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a Specific Module 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826450"/>
            <a:ext cx="8520600" cy="3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module system allows us to request a specific module by using the @ sign for example 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get github.com/gorilla/mux@v1.6.1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We could also ask for a version with the following :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Version prefix: just use for example @v1 and it will fetch the latest version with this major revision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@latest : will fetch the latest version from the repo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Specific commit : for example @c55772 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@master: will fetch the head of master, the latest commit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Comparison operator: @&gt;=1.5.0 , we are asking for a version greater or equal to 1.5.0,always remember that the closest match wins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mod additional commands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771325"/>
            <a:ext cx="876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mod why github.com/rsc.io/quote</a:t>
            </a:r>
            <a:r>
              <a:rPr lang="en" sz="1600" dirty="0">
                <a:solidFill>
                  <a:srgbClr val="000000"/>
                </a:solidFill>
              </a:rPr>
              <a:t> builds a dependency tree in order to show us the modules that use it and all the modules required by it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mod graph</a:t>
            </a:r>
            <a:r>
              <a:rPr lang="en" sz="1600" dirty="0">
                <a:solidFill>
                  <a:srgbClr val="FFFFFF"/>
                </a:solidFill>
              </a:rPr>
              <a:t> </a:t>
            </a:r>
            <a:r>
              <a:rPr lang="en" sz="1600" dirty="0">
                <a:solidFill>
                  <a:srgbClr val="000000"/>
                </a:solidFill>
              </a:rPr>
              <a:t>will show you a tree of all the modules in your app and their dependent modules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marR="1016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</a:rPr>
              <a:t>If you need to point to the local version of a dependency in Go rather than the one over the web, use the edit option with the </a:t>
            </a:r>
            <a:r>
              <a:rPr lang="en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replace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</a:rPr>
              <a:t> argument</a:t>
            </a:r>
            <a:endParaRPr sz="1600" dirty="0">
              <a:solidFill>
                <a:srgbClr val="000000"/>
              </a:solidFill>
              <a:highlight>
                <a:srgbClr val="F2F2F2"/>
              </a:highlight>
            </a:endParaRPr>
          </a:p>
          <a:p>
            <a:pPr marL="457200" marR="10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mod edit -replace github.com/rsc.io/quote=/Users/motiso/Projects/quote</a:t>
            </a:r>
            <a:endParaRPr sz="1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mod additional commands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771325"/>
            <a:ext cx="876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  <a:highlight>
                  <a:schemeClr val="dk1"/>
                </a:highlight>
              </a:rPr>
              <a:t>$ go mod download github.com/rsc.io/quote</a:t>
            </a:r>
            <a:r>
              <a:rPr lang="en" sz="1600" dirty="0">
                <a:solidFill>
                  <a:srgbClr val="000000"/>
                </a:solidFill>
              </a:rPr>
              <a:t> is used to download the module into the build cache so it will be available for later builds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The `go mod vendor` command will create a vendor folder and will hold all the dependencies in that location; it might be useful for organizations that do not want a production build server to retrieve the dependency from the internet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To use the vendor directory you need to use 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</a:rPr>
              <a:t>$ go run -mod vendor .</a:t>
            </a:r>
            <a:r>
              <a:rPr lang="en" sz="1600" dirty="0">
                <a:solidFill>
                  <a:srgbClr val="000000"/>
                </a:solidFill>
              </a:rPr>
              <a:t> Please note that all dependencies must be in the vendor directory as go will not mix it with what is in the cache</a:t>
            </a:r>
            <a:endParaRPr sz="1600" dirty="0">
              <a:solidFill>
                <a:srgbClr val="00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Project Structure 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727600"/>
            <a:ext cx="8520600" cy="42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As your project grows, keep in mind that it'll be important to make sure your code is well structured; otherwise you'll end up with messy code with lots of hidden dependencies and global state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The following is just a recommendation for a basic layout for Go application projects based on a set of common historical and emerging project layout patterns in the Go ecosystem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GO Directories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/cmd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- the main application go file should be placed in this directory, if you have other executables each should be placed in a sub directory (for example /cmd/myutil)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/internal 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- Private application and library code; this is the code you don't want others importing in their applications or libraries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/</a:t>
            </a: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pkg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- Library code that's ok to use by external applications (e.g., </a:t>
            </a:r>
            <a:r>
              <a:rPr lang="en" sz="10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/pkg/mypubliclib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). Other projects will import these libraries expecting them to work, so think twice before you put something here :-)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/</a:t>
            </a: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vendor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- Application dependencies (managed manually or by your favorite dependency management tool like the new built-in </a:t>
            </a:r>
            <a:r>
              <a:rPr lang="en" sz="1000" dirty="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Go Modules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feature)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/</a:t>
            </a:r>
            <a:r>
              <a:rPr lang="en" sz="1200" b="1" dirty="0">
                <a:solidFill>
                  <a:srgbClr val="24292E"/>
                </a:solidFill>
                <a:highlight>
                  <a:srgbClr val="FFFFFF"/>
                </a:highlight>
              </a:rPr>
              <a:t>web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- Web application specific components: static web assets, server side templates and SPAs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And more … </a:t>
            </a:r>
            <a:r>
              <a:rPr lang="en" sz="1100" u="sng" dirty="0">
                <a:solidFill>
                  <a:schemeClr val="hlink"/>
                </a:solidFill>
                <a:hlinkClick r:id="rId4"/>
              </a:rPr>
              <a:t>https://github.com/golang-standards/project-layout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65"/>
          <p:cNvSpPr txBox="1"/>
          <p:nvPr/>
        </p:nvSpPr>
        <p:spPr>
          <a:xfrm>
            <a:off x="1316400" y="2113925"/>
            <a:ext cx="68679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Let’s Code!!</a:t>
            </a:r>
            <a:endParaRPr sz="3800" dirty="0"/>
          </a:p>
        </p:txBody>
      </p:sp>
    </p:spTree>
    <p:extLst>
      <p:ext uri="{BB962C8B-B14F-4D97-AF65-F5344CB8AC3E}">
        <p14:creationId xmlns:p14="http://schemas.microsoft.com/office/powerpoint/2010/main" val="273661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65"/>
          <p:cNvSpPr txBox="1"/>
          <p:nvPr/>
        </p:nvSpPr>
        <p:spPr>
          <a:xfrm>
            <a:off x="1316400" y="2113925"/>
            <a:ext cx="68679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 !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2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GO on Visual studio code - Step 2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9900" y="825325"/>
            <a:ext cx="7616100" cy="5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Press ctr+shift+p and enter go in the text box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00" y="1420050"/>
            <a:ext cx="8224226" cy="33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2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GO on Visual studio code - Step 3 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02675" y="872925"/>
            <a:ext cx="761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all the packages from the list and press enter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5" y="1445625"/>
            <a:ext cx="7425125" cy="3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GOROOT and GOPATH 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715825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you install Go on your system, it creates a directory </a:t>
            </a:r>
            <a:r>
              <a:rPr lang="e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/usr/local/go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UNIX or </a:t>
            </a:r>
            <a:r>
              <a:rPr lang="e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c:/go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Windows. Then it copies all necessary code and binaries needed for Go to function in this directory.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GOROOT env var  points there as the path where the go installation lives, alongside the complete standard library, and usually you don’t need to change it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If somehow, your Go installation directory is different than what Go assumes for the location, you can change GOROOT environment variable.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GOPATH is for all other dependent projects not in the standard library, GOPATH/src for the project source, GOPATH/bin is for executables outside the standard go distribution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default location of 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$GOPATH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$HOME/go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it's not usually necessary to set 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GOPATH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explicitly.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68200" y="21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 Project in Go - workspaces reminder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924300"/>
            <a:ext cx="8520600" cy="3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The legacy way of organizing a project in go is called a workspace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Prior to go 1.13 go used workspaces in order to gather all the files necessary for a project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Woking in workspace mode means that all of our project related files needs to be in one place referenced by the GOPATH environment variable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we used to install any dependency packages using go get command, it would save the package files under the $GOPATH/src path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Every dependency must be retrieved using go get prior to utilizing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9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 Project in Go - workspaces reminder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902550"/>
            <a:ext cx="85206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you download a package using </a:t>
            </a:r>
            <a:r>
              <a:rPr lang="e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go get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600" b="1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are are cloning the master repository at the most recent commit</a:t>
            </a:r>
            <a:endParaRPr sz="1600" b="1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can’t install multiple versions of the same dependency package</a:t>
            </a:r>
            <a:endParaRPr sz="1600" b="1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 Go program couldn’t  import a dependency unless it was present inside $GOPATH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Also, the go build command creates </a:t>
            </a:r>
            <a:r>
              <a:rPr lang="en" sz="1600" b="1" dirty="0">
                <a:solidFill>
                  <a:schemeClr val="dk1"/>
                </a:solidFill>
              </a:rPr>
              <a:t>binary executable files</a:t>
            </a:r>
            <a:r>
              <a:rPr lang="en" sz="1600" dirty="0">
                <a:solidFill>
                  <a:schemeClr val="dk1"/>
                </a:solidFill>
              </a:rPr>
              <a:t> and </a:t>
            </a:r>
            <a:r>
              <a:rPr lang="en" sz="1600" b="1" dirty="0">
                <a:solidFill>
                  <a:schemeClr val="dk1"/>
                </a:solidFill>
              </a:rPr>
              <a:t>package archives</a:t>
            </a:r>
            <a:r>
              <a:rPr lang="en" sz="1600" dirty="0">
                <a:solidFill>
                  <a:schemeClr val="dk1"/>
                </a:solidFill>
              </a:rPr>
              <a:t> inside $GOPATH. Hence, </a:t>
            </a:r>
            <a:r>
              <a:rPr lang="en" sz="1600" b="1" dirty="0">
                <a:solidFill>
                  <a:schemeClr val="dk1"/>
                </a:solidFill>
              </a:rPr>
              <a:t>GOPATH</a:t>
            </a:r>
            <a:r>
              <a:rPr lang="en" sz="1600" dirty="0">
                <a:solidFill>
                  <a:schemeClr val="dk1"/>
                </a:solidFill>
              </a:rPr>
              <a:t> used to be a big deal in Go. The downside here is that we need to create all of our projects in one directory, or constantly change our GOPATH.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pkg is where go installs the compiled binaries of third party dependencies, Whenever you install a 3rd party package, a package object package-name.a is created for that package in this directory.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9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Go Modules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848200"/>
            <a:ext cx="8520600" cy="3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Go modules gives us a built-in dependency management system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As of go 1.13 modules are the official way to organise our source code as a project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A module is nothing but a directory containing Go packages. These can be distribution packages or executable packages.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i="1" dirty="0">
                <a:solidFill>
                  <a:schemeClr val="dk1"/>
                </a:solidFill>
              </a:rPr>
              <a:t>A module can also be treated as a package that contains nested packages.</a:t>
            </a:r>
            <a:endParaRPr sz="1600" i="1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 module is also like a package that you can share with others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Modules allows us to work from any directory, not just </a:t>
            </a:r>
            <a:r>
              <a:rPr lang="en" sz="1600" b="1" dirty="0">
                <a:solidFill>
                  <a:srgbClr val="292929"/>
                </a:solidFill>
                <a:highlight>
                  <a:srgbClr val="FFFFFF"/>
                </a:highlight>
              </a:rPr>
              <a:t>GOPATH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 which gives us the flexibility to relocate our source code anywhere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19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Go Modules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906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Go modules are stored inside </a:t>
            </a:r>
            <a:r>
              <a:rPr lang="en" sz="1600" b="1" dirty="0">
                <a:solidFill>
                  <a:schemeClr val="dk1"/>
                </a:solidFill>
              </a:rPr>
              <a:t>$GOPATH/pkg/mod/cache</a:t>
            </a:r>
            <a:r>
              <a:rPr lang="en" sz="1600" dirty="0">
                <a:solidFill>
                  <a:schemeClr val="dk1"/>
                </a:solidFill>
              </a:rPr>
              <a:t> directory (</a:t>
            </a:r>
            <a:r>
              <a:rPr lang="en" sz="1600" b="1" i="1" dirty="0">
                <a:solidFill>
                  <a:schemeClr val="dk1"/>
                </a:solidFill>
              </a:rPr>
              <a:t>module cache directory</a:t>
            </a:r>
            <a:r>
              <a:rPr lang="en" sz="1600" dirty="0">
                <a:solidFill>
                  <a:schemeClr val="dk1"/>
                </a:solidFill>
              </a:rPr>
              <a:t>). (Seems like we haven’t been able to get rid of $GOPATH at all. But Go has to </a:t>
            </a:r>
            <a:r>
              <a:rPr lang="en" sz="1600" b="1" dirty="0">
                <a:solidFill>
                  <a:schemeClr val="dk1"/>
                </a:solidFill>
              </a:rPr>
              <a:t>cache</a:t>
            </a:r>
            <a:r>
              <a:rPr lang="en" sz="1600" dirty="0">
                <a:solidFill>
                  <a:schemeClr val="dk1"/>
                </a:solidFill>
              </a:rPr>
              <a:t> modules somewhere on the system to prevent repeated downloading of the same modules of the same versions).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Modules allows us to install the precise version of a dependency package to avoid breaking changes.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Using modules we are able to import multiple versions of the same dependency package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Like </a:t>
            </a:r>
            <a:r>
              <a:rPr lang="en" sz="1600" dirty="0">
                <a:solidFill>
                  <a:srgbClr val="292929"/>
                </a:solidFill>
                <a:highlight>
                  <a:srgbClr val="F2F2F2"/>
                </a:highlight>
              </a:rPr>
              <a:t>package.json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 in </a:t>
            </a:r>
            <a:r>
              <a:rPr lang="en" sz="1600" b="1" dirty="0">
                <a:solidFill>
                  <a:srgbClr val="292929"/>
                </a:solidFill>
                <a:highlight>
                  <a:srgbClr val="FFFFFF"/>
                </a:highlight>
              </a:rPr>
              <a:t>NPM</a:t>
            </a: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</a:rPr>
              <a:t>, each module has a go.mod file that houses the dependencies for our project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If we do -&gt; import "</a:t>
            </a:r>
            <a:r>
              <a:rPr lang="en" sz="1600" b="1" dirty="0">
                <a:solidFill>
                  <a:schemeClr val="dk1"/>
                </a:solidFill>
              </a:rPr>
              <a:t>github.com/username/packagename</a:t>
            </a:r>
            <a:r>
              <a:rPr lang="en" sz="1600" dirty="0">
                <a:solidFill>
                  <a:schemeClr val="dk1"/>
                </a:solidFill>
              </a:rPr>
              <a:t>"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In the above package import statement, the </a:t>
            </a:r>
            <a:r>
              <a:rPr lang="en" sz="1600" b="1" dirty="0">
                <a:solidFill>
                  <a:schemeClr val="dk1"/>
                </a:solidFill>
              </a:rPr>
              <a:t>package name</a:t>
            </a:r>
            <a:r>
              <a:rPr lang="en" sz="1600" dirty="0">
                <a:solidFill>
                  <a:schemeClr val="dk1"/>
                </a:solidFill>
              </a:rPr>
              <a:t> looks like a </a:t>
            </a:r>
            <a:r>
              <a:rPr lang="en" sz="1600" b="1" dirty="0">
                <a:solidFill>
                  <a:schemeClr val="dk1"/>
                </a:solidFill>
              </a:rPr>
              <a:t>URL</a:t>
            </a:r>
            <a:r>
              <a:rPr lang="en" sz="1600" dirty="0">
                <a:solidFill>
                  <a:schemeClr val="dk1"/>
                </a:solidFill>
              </a:rPr>
              <a:t>, because it is. Go can download and install packages located anywhere on the internet.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2232</Words>
  <Application>Microsoft Office PowerPoint</Application>
  <PresentationFormat>On-screen Show (16:9)</PresentationFormat>
  <Paragraphs>190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Roboto</vt:lpstr>
      <vt:lpstr>Arial</vt:lpstr>
      <vt:lpstr>Courier New</vt:lpstr>
      <vt:lpstr>Georgia</vt:lpstr>
      <vt:lpstr>Simple Light</vt:lpstr>
      <vt:lpstr>PowerPoint Presentation</vt:lpstr>
      <vt:lpstr>Installing GO on Visual studio code - Step 1</vt:lpstr>
      <vt:lpstr>Installing GO on Visual studio code - Step 2 </vt:lpstr>
      <vt:lpstr>Installing GO on Visual studio code - Step 3 </vt:lpstr>
      <vt:lpstr>GOROOT and GOPATH </vt:lpstr>
      <vt:lpstr>Managing a Project in Go - workspaces reminder</vt:lpstr>
      <vt:lpstr>Managing a Project in Go - workspaces reminder </vt:lpstr>
      <vt:lpstr>Introducing Go Modules</vt:lpstr>
      <vt:lpstr>Introducing Go Modules</vt:lpstr>
      <vt:lpstr>Creating Go Modules</vt:lpstr>
      <vt:lpstr>Retrieving Dependencies</vt:lpstr>
      <vt:lpstr>Retrieving Dependencies    </vt:lpstr>
      <vt:lpstr>Listing Dependencies</vt:lpstr>
      <vt:lpstr>How go Verifies Dependencies</vt:lpstr>
      <vt:lpstr>Cleaning unused Dependencies</vt:lpstr>
      <vt:lpstr>Semantic Versioning With Modules</vt:lpstr>
      <vt:lpstr>Versioning rules for go modules </vt:lpstr>
      <vt:lpstr>Organizing major module versions</vt:lpstr>
      <vt:lpstr>Importing unversioned modules </vt:lpstr>
      <vt:lpstr>Requesting a Specific Module </vt:lpstr>
      <vt:lpstr>Go mod additional commands</vt:lpstr>
      <vt:lpstr>Go mod additional commands</vt:lpstr>
      <vt:lpstr>Go Project Structure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Agenda</dc:title>
  <dc:creator>Allen Sanders</dc:creator>
  <cp:lastModifiedBy>Allen Sanders</cp:lastModifiedBy>
  <cp:revision>163</cp:revision>
  <dcterms:modified xsi:type="dcterms:W3CDTF">2021-07-26T12:19:26Z</dcterms:modified>
</cp:coreProperties>
</file>