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4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48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49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50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51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52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75" r:id="rId9"/>
    <p:sldId id="285" r:id="rId10"/>
    <p:sldId id="284" r:id="rId11"/>
    <p:sldId id="287" r:id="rId12"/>
    <p:sldId id="288" r:id="rId13"/>
    <p:sldId id="289" r:id="rId14"/>
    <p:sldId id="354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9" r:id="rId23"/>
    <p:sldId id="340" r:id="rId24"/>
    <p:sldId id="341" r:id="rId25"/>
    <p:sldId id="342" r:id="rId26"/>
    <p:sldId id="343" r:id="rId27"/>
    <p:sldId id="344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5" r:id="rId36"/>
    <p:sldId id="356" r:id="rId37"/>
    <p:sldId id="357" r:id="rId38"/>
    <p:sldId id="358" r:id="rId39"/>
    <p:sldId id="360" r:id="rId40"/>
    <p:sldId id="361" r:id="rId41"/>
    <p:sldId id="362" r:id="rId42"/>
    <p:sldId id="364" r:id="rId43"/>
    <p:sldId id="365" r:id="rId44"/>
    <p:sldId id="368" r:id="rId45"/>
    <p:sldId id="369" r:id="rId46"/>
    <p:sldId id="371" r:id="rId47"/>
    <p:sldId id="372" r:id="rId48"/>
    <p:sldId id="373" r:id="rId49"/>
    <p:sldId id="374" r:id="rId50"/>
    <p:sldId id="375" r:id="rId51"/>
    <p:sldId id="378" r:id="rId52"/>
    <p:sldId id="379" r:id="rId53"/>
    <p:sldId id="302" r:id="rId54"/>
    <p:sldId id="366" r:id="rId55"/>
    <p:sldId id="269" r:id="rId56"/>
    <p:sldId id="270" r:id="rId57"/>
  </p:sldIdLst>
  <p:sldSz cx="12192000" cy="6858000"/>
  <p:notesSz cx="6858000" cy="9144000"/>
  <p:embeddedFontLst>
    <p:embeddedFont>
      <p:font typeface="Calibri" panose="020F0502020204030204" pitchFamily="34" charset="0"/>
      <p:regular r:id="rId59"/>
      <p:bold r:id="rId60"/>
      <p:italic r:id="rId61"/>
      <p:boldItalic r:id="rId62"/>
    </p:embeddedFont>
    <p:embeddedFont>
      <p:font typeface="Helvetica Neue" panose="020B0604020202020204" charset="0"/>
      <p:regular r:id="rId63"/>
      <p:bold r:id="rId64"/>
      <p:italic r:id="rId65"/>
      <p:boldItalic r:id="rId66"/>
    </p:embeddedFont>
    <p:embeddedFont>
      <p:font typeface="Helvetica Neue Light" panose="020B0604020202020204" charset="0"/>
      <p:regular r:id="rId67"/>
      <p:bold r:id="rId68"/>
      <p:italic r:id="rId69"/>
      <p:boldItalic r:id="rId70"/>
    </p:embeddedFont>
    <p:embeddedFont>
      <p:font typeface="Proxima Nova" panose="020B0604020202020204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697" autoAdjust="0"/>
  </p:normalViewPr>
  <p:slideViewPr>
    <p:cSldViewPr snapToGrid="0">
      <p:cViewPr varScale="1">
        <p:scale>
          <a:sx n="98" d="100"/>
          <a:sy n="98" d="100"/>
        </p:scale>
        <p:origin x="10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74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font" Target="fonts/font15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1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BB58A0-DAC0-4790-A16E-7A9CEC4FF1AA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847E83C8-4997-4B18-9B30-DE783CEC47DA}">
      <dgm:prSet phldrT="[Text]"/>
      <dgm:spPr>
        <a:solidFill>
          <a:schemeClr val="accent2">
            <a:alpha val="75000"/>
          </a:schemeClr>
        </a:solidFill>
      </dgm:spPr>
      <dgm:t>
        <a:bodyPr/>
        <a:lstStyle/>
        <a:p>
          <a:r>
            <a:rPr lang="en-US" dirty="0"/>
            <a:t>Device Management</a:t>
          </a:r>
        </a:p>
      </dgm:t>
    </dgm:pt>
    <dgm:pt modelId="{ABBE6953-A81B-4ECE-ADD3-8B977D74FAA7}" type="parTrans" cxnId="{C2161368-90DD-4B71-959D-5C9E034738DE}">
      <dgm:prSet/>
      <dgm:spPr/>
      <dgm:t>
        <a:bodyPr/>
        <a:lstStyle/>
        <a:p>
          <a:endParaRPr lang="en-US"/>
        </a:p>
      </dgm:t>
    </dgm:pt>
    <dgm:pt modelId="{55F35DE5-C34A-4C2D-9792-0D2C1641EE6D}" type="sibTrans" cxnId="{C2161368-90DD-4B71-959D-5C9E034738DE}">
      <dgm:prSet/>
      <dgm:spPr/>
      <dgm:t>
        <a:bodyPr/>
        <a:lstStyle/>
        <a:p>
          <a:endParaRPr lang="en-US"/>
        </a:p>
      </dgm:t>
    </dgm:pt>
    <dgm:pt modelId="{965938BE-E765-4BA6-9C18-9CC430448183}">
      <dgm:prSet phldrT="[Text]"/>
      <dgm:spPr>
        <a:solidFill>
          <a:schemeClr val="accent2">
            <a:alpha val="75000"/>
          </a:schemeClr>
        </a:solidFill>
      </dgm:spPr>
      <dgm:t>
        <a:bodyPr/>
        <a:lstStyle/>
        <a:p>
          <a:r>
            <a:rPr lang="en-US" dirty="0"/>
            <a:t>Leveraging the Edge</a:t>
          </a:r>
        </a:p>
      </dgm:t>
    </dgm:pt>
    <dgm:pt modelId="{3E38DF9B-A25B-4A0A-BCFF-4896C37FE6F8}" type="parTrans" cxnId="{FAECAC73-2A40-41D0-A0D1-E468C6F25B19}">
      <dgm:prSet/>
      <dgm:spPr/>
      <dgm:t>
        <a:bodyPr/>
        <a:lstStyle/>
        <a:p>
          <a:endParaRPr lang="en-US"/>
        </a:p>
      </dgm:t>
    </dgm:pt>
    <dgm:pt modelId="{4BDB106B-C91C-4EDA-BF31-5D5688A1DBD2}" type="sibTrans" cxnId="{FAECAC73-2A40-41D0-A0D1-E468C6F25B19}">
      <dgm:prSet/>
      <dgm:spPr/>
      <dgm:t>
        <a:bodyPr/>
        <a:lstStyle/>
        <a:p>
          <a:endParaRPr lang="en-US"/>
        </a:p>
      </dgm:t>
    </dgm:pt>
    <dgm:pt modelId="{6D906D23-5E90-4A43-B158-A906A57DA0FE}">
      <dgm:prSet phldrT="[Text]"/>
      <dgm:spPr>
        <a:solidFill>
          <a:schemeClr val="accent2">
            <a:alpha val="75000"/>
          </a:schemeClr>
        </a:solidFill>
      </dgm:spPr>
      <dgm:t>
        <a:bodyPr/>
        <a:lstStyle/>
        <a:p>
          <a:r>
            <a:rPr lang="en-US" dirty="0"/>
            <a:t>Data Management</a:t>
          </a:r>
        </a:p>
      </dgm:t>
    </dgm:pt>
    <dgm:pt modelId="{5995ADF0-7742-485C-9204-0BD1FB693F7A}" type="parTrans" cxnId="{0813C491-F05D-4BB2-B81D-93B1077F83AD}">
      <dgm:prSet/>
      <dgm:spPr/>
      <dgm:t>
        <a:bodyPr/>
        <a:lstStyle/>
        <a:p>
          <a:endParaRPr lang="en-US"/>
        </a:p>
      </dgm:t>
    </dgm:pt>
    <dgm:pt modelId="{1FEE3A1D-696D-45C9-8939-4DBB5E7ADF15}" type="sibTrans" cxnId="{0813C491-F05D-4BB2-B81D-93B1077F83AD}">
      <dgm:prSet/>
      <dgm:spPr/>
      <dgm:t>
        <a:bodyPr/>
        <a:lstStyle/>
        <a:p>
          <a:endParaRPr lang="en-US"/>
        </a:p>
      </dgm:t>
    </dgm:pt>
    <dgm:pt modelId="{2C66324D-A26F-47C3-847C-C434706ECCD6}" type="pres">
      <dgm:prSet presAssocID="{C8BB58A0-DAC0-4790-A16E-7A9CEC4FF1AA}" presName="Name0" presStyleCnt="0">
        <dgm:presLayoutVars>
          <dgm:chMax val="7"/>
          <dgm:dir/>
          <dgm:resizeHandles val="exact"/>
        </dgm:presLayoutVars>
      </dgm:prSet>
      <dgm:spPr/>
    </dgm:pt>
    <dgm:pt modelId="{50562322-5C08-40B4-A498-58070BCEEE5A}" type="pres">
      <dgm:prSet presAssocID="{C8BB58A0-DAC0-4790-A16E-7A9CEC4FF1AA}" presName="ellipse1" presStyleLbl="vennNode1" presStyleIdx="0" presStyleCnt="3" custLinFactNeighborX="8449">
        <dgm:presLayoutVars>
          <dgm:bulletEnabled val="1"/>
        </dgm:presLayoutVars>
      </dgm:prSet>
      <dgm:spPr/>
    </dgm:pt>
    <dgm:pt modelId="{F03137A8-A6A7-4510-A74B-3FF47FA45486}" type="pres">
      <dgm:prSet presAssocID="{C8BB58A0-DAC0-4790-A16E-7A9CEC4FF1AA}" presName="ellipse2" presStyleLbl="vennNode1" presStyleIdx="1" presStyleCnt="3">
        <dgm:presLayoutVars>
          <dgm:bulletEnabled val="1"/>
        </dgm:presLayoutVars>
      </dgm:prSet>
      <dgm:spPr/>
    </dgm:pt>
    <dgm:pt modelId="{96FD19F9-F8A8-423F-851D-FA49FEDD4D92}" type="pres">
      <dgm:prSet presAssocID="{C8BB58A0-DAC0-4790-A16E-7A9CEC4FF1AA}" presName="ellipse3" presStyleLbl="vennNode1" presStyleIdx="2" presStyleCnt="3" custLinFactNeighborX="-13419">
        <dgm:presLayoutVars>
          <dgm:bulletEnabled val="1"/>
        </dgm:presLayoutVars>
      </dgm:prSet>
      <dgm:spPr/>
    </dgm:pt>
  </dgm:ptLst>
  <dgm:cxnLst>
    <dgm:cxn modelId="{9DD25A3A-5EE5-424B-ADEB-955CB70B6239}" type="presOf" srcId="{847E83C8-4997-4B18-9B30-DE783CEC47DA}" destId="{50562322-5C08-40B4-A498-58070BCEEE5A}" srcOrd="0" destOrd="0" presId="urn:microsoft.com/office/officeart/2005/8/layout/rings+Icon"/>
    <dgm:cxn modelId="{C2161368-90DD-4B71-959D-5C9E034738DE}" srcId="{C8BB58A0-DAC0-4790-A16E-7A9CEC4FF1AA}" destId="{847E83C8-4997-4B18-9B30-DE783CEC47DA}" srcOrd="0" destOrd="0" parTransId="{ABBE6953-A81B-4ECE-ADD3-8B977D74FAA7}" sibTransId="{55F35DE5-C34A-4C2D-9792-0D2C1641EE6D}"/>
    <dgm:cxn modelId="{FAECAC73-2A40-41D0-A0D1-E468C6F25B19}" srcId="{C8BB58A0-DAC0-4790-A16E-7A9CEC4FF1AA}" destId="{965938BE-E765-4BA6-9C18-9CC430448183}" srcOrd="1" destOrd="0" parTransId="{3E38DF9B-A25B-4A0A-BCFF-4896C37FE6F8}" sibTransId="{4BDB106B-C91C-4EDA-BF31-5D5688A1DBD2}"/>
    <dgm:cxn modelId="{2A11B279-B04D-4E44-9842-7E1A525A0FAA}" type="presOf" srcId="{6D906D23-5E90-4A43-B158-A906A57DA0FE}" destId="{96FD19F9-F8A8-423F-851D-FA49FEDD4D92}" srcOrd="0" destOrd="0" presId="urn:microsoft.com/office/officeart/2005/8/layout/rings+Icon"/>
    <dgm:cxn modelId="{0813C491-F05D-4BB2-B81D-93B1077F83AD}" srcId="{C8BB58A0-DAC0-4790-A16E-7A9CEC4FF1AA}" destId="{6D906D23-5E90-4A43-B158-A906A57DA0FE}" srcOrd="2" destOrd="0" parTransId="{5995ADF0-7742-485C-9204-0BD1FB693F7A}" sibTransId="{1FEE3A1D-696D-45C9-8939-4DBB5E7ADF15}"/>
    <dgm:cxn modelId="{687C219B-548B-4820-9A52-9A6DF09CB26B}" type="presOf" srcId="{965938BE-E765-4BA6-9C18-9CC430448183}" destId="{F03137A8-A6A7-4510-A74B-3FF47FA45486}" srcOrd="0" destOrd="0" presId="urn:microsoft.com/office/officeart/2005/8/layout/rings+Icon"/>
    <dgm:cxn modelId="{EFF03CD8-0C90-4816-A8FA-91F4799C5C2A}" type="presOf" srcId="{C8BB58A0-DAC0-4790-A16E-7A9CEC4FF1AA}" destId="{2C66324D-A26F-47C3-847C-C434706ECCD6}" srcOrd="0" destOrd="0" presId="urn:microsoft.com/office/officeart/2005/8/layout/rings+Icon"/>
    <dgm:cxn modelId="{07A543F9-A4F7-4CEF-9B7E-43677C246D3D}" type="presParOf" srcId="{2C66324D-A26F-47C3-847C-C434706ECCD6}" destId="{50562322-5C08-40B4-A498-58070BCEEE5A}" srcOrd="0" destOrd="0" presId="urn:microsoft.com/office/officeart/2005/8/layout/rings+Icon"/>
    <dgm:cxn modelId="{E16E53CE-C671-4B08-B1DA-587745BAB63D}" type="presParOf" srcId="{2C66324D-A26F-47C3-847C-C434706ECCD6}" destId="{F03137A8-A6A7-4510-A74B-3FF47FA45486}" srcOrd="1" destOrd="0" presId="urn:microsoft.com/office/officeart/2005/8/layout/rings+Icon"/>
    <dgm:cxn modelId="{A6EF58D7-792C-4453-AAB1-5961527AE817}" type="presParOf" srcId="{2C66324D-A26F-47C3-847C-C434706ECCD6}" destId="{96FD19F9-F8A8-423F-851D-FA49FEDD4D92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02A77D8-DAAF-4D7C-95FB-CBB44F38DACD}" type="doc">
      <dgm:prSet loTypeId="urn:microsoft.com/office/officeart/2005/8/layout/cycle1" loCatId="cycle" qsTypeId="urn:microsoft.com/office/officeart/2005/8/quickstyle/3d7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1CE50B2-DBD0-41C8-8224-5FCD2072E57B}">
      <dgm:prSet phldrT="[Text]"/>
      <dgm:spPr/>
      <dgm:t>
        <a:bodyPr/>
        <a:lstStyle/>
        <a:p>
          <a:r>
            <a:rPr lang="en-US" dirty="0"/>
            <a:t>Ingestion</a:t>
          </a:r>
        </a:p>
      </dgm:t>
    </dgm:pt>
    <dgm:pt modelId="{87BDD829-D129-4275-B74E-06DB4FF4AB20}" type="parTrans" cxnId="{B57422BE-9612-41C0-B6A7-FB671A15D8FD}">
      <dgm:prSet/>
      <dgm:spPr/>
      <dgm:t>
        <a:bodyPr/>
        <a:lstStyle/>
        <a:p>
          <a:endParaRPr lang="en-US"/>
        </a:p>
      </dgm:t>
    </dgm:pt>
    <dgm:pt modelId="{8B78A70A-D62D-44F6-8907-F695D035B995}" type="sibTrans" cxnId="{B57422BE-9612-41C0-B6A7-FB671A15D8FD}">
      <dgm:prSet/>
      <dgm:spPr/>
      <dgm:t>
        <a:bodyPr/>
        <a:lstStyle/>
        <a:p>
          <a:endParaRPr lang="en-US"/>
        </a:p>
      </dgm:t>
    </dgm:pt>
    <dgm:pt modelId="{7141DF3E-ADAB-4706-AC52-4F76144E4D3A}">
      <dgm:prSet phldrT="[Text]"/>
      <dgm:spPr/>
      <dgm:t>
        <a:bodyPr/>
        <a:lstStyle/>
        <a:p>
          <a:r>
            <a:rPr lang="en-US" dirty="0"/>
            <a:t>Scrubbing &amp; Normalization</a:t>
          </a:r>
        </a:p>
      </dgm:t>
    </dgm:pt>
    <dgm:pt modelId="{F71B2864-EC53-41B4-8A23-C41934E56CD0}" type="parTrans" cxnId="{B10E914D-5FFF-4E13-BDF1-FA3AEC5B897C}">
      <dgm:prSet/>
      <dgm:spPr/>
      <dgm:t>
        <a:bodyPr/>
        <a:lstStyle/>
        <a:p>
          <a:endParaRPr lang="en-US"/>
        </a:p>
      </dgm:t>
    </dgm:pt>
    <dgm:pt modelId="{5846EC59-AA07-4329-B65F-CC137CA46487}" type="sibTrans" cxnId="{B10E914D-5FFF-4E13-BDF1-FA3AEC5B897C}">
      <dgm:prSet/>
      <dgm:spPr/>
      <dgm:t>
        <a:bodyPr/>
        <a:lstStyle/>
        <a:p>
          <a:endParaRPr lang="en-US"/>
        </a:p>
      </dgm:t>
    </dgm:pt>
    <dgm:pt modelId="{BBD48FBC-0C0D-4177-BCEB-66CA4D38B7B7}">
      <dgm:prSet phldrT="[Text]"/>
      <dgm:spPr/>
      <dgm:t>
        <a:bodyPr/>
        <a:lstStyle/>
        <a:p>
          <a:r>
            <a:rPr lang="en-US" dirty="0"/>
            <a:t>Aggregation</a:t>
          </a:r>
        </a:p>
      </dgm:t>
    </dgm:pt>
    <dgm:pt modelId="{D2C5EF8D-DCDD-44BF-8DFC-54E52CB9553E}" type="parTrans" cxnId="{493FE3DA-DAD0-45AD-9C33-10FCA0A494E5}">
      <dgm:prSet/>
      <dgm:spPr/>
      <dgm:t>
        <a:bodyPr/>
        <a:lstStyle/>
        <a:p>
          <a:endParaRPr lang="en-US"/>
        </a:p>
      </dgm:t>
    </dgm:pt>
    <dgm:pt modelId="{6AE49D2D-7EB6-4BB1-8851-F246BFC85DE1}" type="sibTrans" cxnId="{493FE3DA-DAD0-45AD-9C33-10FCA0A494E5}">
      <dgm:prSet/>
      <dgm:spPr/>
      <dgm:t>
        <a:bodyPr/>
        <a:lstStyle/>
        <a:p>
          <a:endParaRPr lang="en-US"/>
        </a:p>
      </dgm:t>
    </dgm:pt>
    <dgm:pt modelId="{09DD4089-1BD5-4CD9-A949-161FBA321543}">
      <dgm:prSet phldrT="[Text]"/>
      <dgm:spPr/>
      <dgm:t>
        <a:bodyPr/>
        <a:lstStyle/>
        <a:p>
          <a:r>
            <a:rPr lang="en-US" dirty="0"/>
            <a:t>Analysis &amp; Intelligence Gathering</a:t>
          </a:r>
        </a:p>
      </dgm:t>
    </dgm:pt>
    <dgm:pt modelId="{305145D3-FA88-40FE-9C86-2CAD5678200B}" type="parTrans" cxnId="{8B983F36-3ADE-4020-8518-7D6B73CA542A}">
      <dgm:prSet/>
      <dgm:spPr/>
      <dgm:t>
        <a:bodyPr/>
        <a:lstStyle/>
        <a:p>
          <a:endParaRPr lang="en-US"/>
        </a:p>
      </dgm:t>
    </dgm:pt>
    <dgm:pt modelId="{33C93DBA-5495-4354-8AAE-7E775F72ACB8}" type="sibTrans" cxnId="{8B983F36-3ADE-4020-8518-7D6B73CA542A}">
      <dgm:prSet/>
      <dgm:spPr/>
      <dgm:t>
        <a:bodyPr/>
        <a:lstStyle/>
        <a:p>
          <a:endParaRPr lang="en-US"/>
        </a:p>
      </dgm:t>
    </dgm:pt>
    <dgm:pt modelId="{CF5FD331-0DCC-4487-A256-7E5438E41A98}" type="pres">
      <dgm:prSet presAssocID="{802A77D8-DAAF-4D7C-95FB-CBB44F38DACD}" presName="cycle" presStyleCnt="0">
        <dgm:presLayoutVars>
          <dgm:dir/>
          <dgm:resizeHandles val="exact"/>
        </dgm:presLayoutVars>
      </dgm:prSet>
      <dgm:spPr/>
    </dgm:pt>
    <dgm:pt modelId="{76863A3C-063E-40A1-B08F-70A0206B3CB5}" type="pres">
      <dgm:prSet presAssocID="{C1CE50B2-DBD0-41C8-8224-5FCD2072E57B}" presName="dummy" presStyleCnt="0"/>
      <dgm:spPr/>
    </dgm:pt>
    <dgm:pt modelId="{F483F64B-9BEA-469C-9C18-7EB63801F844}" type="pres">
      <dgm:prSet presAssocID="{C1CE50B2-DBD0-41C8-8224-5FCD2072E57B}" presName="node" presStyleLbl="revTx" presStyleIdx="0" presStyleCnt="4">
        <dgm:presLayoutVars>
          <dgm:bulletEnabled val="1"/>
        </dgm:presLayoutVars>
      </dgm:prSet>
      <dgm:spPr/>
    </dgm:pt>
    <dgm:pt modelId="{DF28BF72-595E-4188-8F28-5F9A8C37A66A}" type="pres">
      <dgm:prSet presAssocID="{8B78A70A-D62D-44F6-8907-F695D035B995}" presName="sibTrans" presStyleLbl="node1" presStyleIdx="0" presStyleCnt="4"/>
      <dgm:spPr/>
    </dgm:pt>
    <dgm:pt modelId="{59BA2F1A-E58E-4347-93FE-18A5CA66383D}" type="pres">
      <dgm:prSet presAssocID="{7141DF3E-ADAB-4706-AC52-4F76144E4D3A}" presName="dummy" presStyleCnt="0"/>
      <dgm:spPr/>
    </dgm:pt>
    <dgm:pt modelId="{BF29647D-1452-4A29-AE43-CBF28B1C5A4D}" type="pres">
      <dgm:prSet presAssocID="{7141DF3E-ADAB-4706-AC52-4F76144E4D3A}" presName="node" presStyleLbl="revTx" presStyleIdx="1" presStyleCnt="4">
        <dgm:presLayoutVars>
          <dgm:bulletEnabled val="1"/>
        </dgm:presLayoutVars>
      </dgm:prSet>
      <dgm:spPr/>
    </dgm:pt>
    <dgm:pt modelId="{B3BC46B8-53BD-4B3E-883B-222A3541728C}" type="pres">
      <dgm:prSet presAssocID="{5846EC59-AA07-4329-B65F-CC137CA46487}" presName="sibTrans" presStyleLbl="node1" presStyleIdx="1" presStyleCnt="4"/>
      <dgm:spPr/>
    </dgm:pt>
    <dgm:pt modelId="{74E37C5A-7CFC-4DD6-834F-9C095D8CB55C}" type="pres">
      <dgm:prSet presAssocID="{BBD48FBC-0C0D-4177-BCEB-66CA4D38B7B7}" presName="dummy" presStyleCnt="0"/>
      <dgm:spPr/>
    </dgm:pt>
    <dgm:pt modelId="{134B359B-33EA-40CF-8A31-B3067C9DA0ED}" type="pres">
      <dgm:prSet presAssocID="{BBD48FBC-0C0D-4177-BCEB-66CA4D38B7B7}" presName="node" presStyleLbl="revTx" presStyleIdx="2" presStyleCnt="4">
        <dgm:presLayoutVars>
          <dgm:bulletEnabled val="1"/>
        </dgm:presLayoutVars>
      </dgm:prSet>
      <dgm:spPr/>
    </dgm:pt>
    <dgm:pt modelId="{6300AB20-A385-42CC-A07C-2B4C4BFF29EC}" type="pres">
      <dgm:prSet presAssocID="{6AE49D2D-7EB6-4BB1-8851-F246BFC85DE1}" presName="sibTrans" presStyleLbl="node1" presStyleIdx="2" presStyleCnt="4"/>
      <dgm:spPr/>
    </dgm:pt>
    <dgm:pt modelId="{1147EE3F-E5AB-49D7-A406-5F86146A6D9B}" type="pres">
      <dgm:prSet presAssocID="{09DD4089-1BD5-4CD9-A949-161FBA321543}" presName="dummy" presStyleCnt="0"/>
      <dgm:spPr/>
    </dgm:pt>
    <dgm:pt modelId="{DEB3D04B-2690-473F-994E-7BF642088A89}" type="pres">
      <dgm:prSet presAssocID="{09DD4089-1BD5-4CD9-A949-161FBA321543}" presName="node" presStyleLbl="revTx" presStyleIdx="3" presStyleCnt="4">
        <dgm:presLayoutVars>
          <dgm:bulletEnabled val="1"/>
        </dgm:presLayoutVars>
      </dgm:prSet>
      <dgm:spPr/>
    </dgm:pt>
    <dgm:pt modelId="{23A328E4-D57F-4E8A-9819-2BDBDADB06FC}" type="pres">
      <dgm:prSet presAssocID="{33C93DBA-5495-4354-8AAE-7E775F72ACB8}" presName="sibTrans" presStyleLbl="node1" presStyleIdx="3" presStyleCnt="4"/>
      <dgm:spPr/>
    </dgm:pt>
  </dgm:ptLst>
  <dgm:cxnLst>
    <dgm:cxn modelId="{9F038825-AC5C-4158-A59D-0D078BC8F822}" type="presOf" srcId="{802A77D8-DAAF-4D7C-95FB-CBB44F38DACD}" destId="{CF5FD331-0DCC-4487-A256-7E5438E41A98}" srcOrd="0" destOrd="0" presId="urn:microsoft.com/office/officeart/2005/8/layout/cycle1"/>
    <dgm:cxn modelId="{CBD1C22A-18A2-4606-A292-501B6B448EC8}" type="presOf" srcId="{BBD48FBC-0C0D-4177-BCEB-66CA4D38B7B7}" destId="{134B359B-33EA-40CF-8A31-B3067C9DA0ED}" srcOrd="0" destOrd="0" presId="urn:microsoft.com/office/officeart/2005/8/layout/cycle1"/>
    <dgm:cxn modelId="{8B983F36-3ADE-4020-8518-7D6B73CA542A}" srcId="{802A77D8-DAAF-4D7C-95FB-CBB44F38DACD}" destId="{09DD4089-1BD5-4CD9-A949-161FBA321543}" srcOrd="3" destOrd="0" parTransId="{305145D3-FA88-40FE-9C86-2CAD5678200B}" sibTransId="{33C93DBA-5495-4354-8AAE-7E775F72ACB8}"/>
    <dgm:cxn modelId="{7F7EF769-B619-45A5-8235-5050FDCEB2B6}" type="presOf" srcId="{6AE49D2D-7EB6-4BB1-8851-F246BFC85DE1}" destId="{6300AB20-A385-42CC-A07C-2B4C4BFF29EC}" srcOrd="0" destOrd="0" presId="urn:microsoft.com/office/officeart/2005/8/layout/cycle1"/>
    <dgm:cxn modelId="{B10E914D-5FFF-4E13-BDF1-FA3AEC5B897C}" srcId="{802A77D8-DAAF-4D7C-95FB-CBB44F38DACD}" destId="{7141DF3E-ADAB-4706-AC52-4F76144E4D3A}" srcOrd="1" destOrd="0" parTransId="{F71B2864-EC53-41B4-8A23-C41934E56CD0}" sibTransId="{5846EC59-AA07-4329-B65F-CC137CA46487}"/>
    <dgm:cxn modelId="{901E8C74-08CC-4F0D-B45D-E82F396A2F00}" type="presOf" srcId="{7141DF3E-ADAB-4706-AC52-4F76144E4D3A}" destId="{BF29647D-1452-4A29-AE43-CBF28B1C5A4D}" srcOrd="0" destOrd="0" presId="urn:microsoft.com/office/officeart/2005/8/layout/cycle1"/>
    <dgm:cxn modelId="{3D0A8075-EE42-4BF0-BA56-B9643F1387CB}" type="presOf" srcId="{5846EC59-AA07-4329-B65F-CC137CA46487}" destId="{B3BC46B8-53BD-4B3E-883B-222A3541728C}" srcOrd="0" destOrd="0" presId="urn:microsoft.com/office/officeart/2005/8/layout/cycle1"/>
    <dgm:cxn modelId="{A50180AF-756A-4200-9069-19CD321E05DB}" type="presOf" srcId="{09DD4089-1BD5-4CD9-A949-161FBA321543}" destId="{DEB3D04B-2690-473F-994E-7BF642088A89}" srcOrd="0" destOrd="0" presId="urn:microsoft.com/office/officeart/2005/8/layout/cycle1"/>
    <dgm:cxn modelId="{B57422BE-9612-41C0-B6A7-FB671A15D8FD}" srcId="{802A77D8-DAAF-4D7C-95FB-CBB44F38DACD}" destId="{C1CE50B2-DBD0-41C8-8224-5FCD2072E57B}" srcOrd="0" destOrd="0" parTransId="{87BDD829-D129-4275-B74E-06DB4FF4AB20}" sibTransId="{8B78A70A-D62D-44F6-8907-F695D035B995}"/>
    <dgm:cxn modelId="{F82A65D9-A77C-45D4-9CCA-D546DF3F6ADA}" type="presOf" srcId="{33C93DBA-5495-4354-8AAE-7E775F72ACB8}" destId="{23A328E4-D57F-4E8A-9819-2BDBDADB06FC}" srcOrd="0" destOrd="0" presId="urn:microsoft.com/office/officeart/2005/8/layout/cycle1"/>
    <dgm:cxn modelId="{493FE3DA-DAD0-45AD-9C33-10FCA0A494E5}" srcId="{802A77D8-DAAF-4D7C-95FB-CBB44F38DACD}" destId="{BBD48FBC-0C0D-4177-BCEB-66CA4D38B7B7}" srcOrd="2" destOrd="0" parTransId="{D2C5EF8D-DCDD-44BF-8DFC-54E52CB9553E}" sibTransId="{6AE49D2D-7EB6-4BB1-8851-F246BFC85DE1}"/>
    <dgm:cxn modelId="{62081DED-1775-40D9-A520-94E738120C30}" type="presOf" srcId="{C1CE50B2-DBD0-41C8-8224-5FCD2072E57B}" destId="{F483F64B-9BEA-469C-9C18-7EB63801F844}" srcOrd="0" destOrd="0" presId="urn:microsoft.com/office/officeart/2005/8/layout/cycle1"/>
    <dgm:cxn modelId="{22FE4EF0-FCB2-42D0-AC2C-83296FE6A51F}" type="presOf" srcId="{8B78A70A-D62D-44F6-8907-F695D035B995}" destId="{DF28BF72-595E-4188-8F28-5F9A8C37A66A}" srcOrd="0" destOrd="0" presId="urn:microsoft.com/office/officeart/2005/8/layout/cycle1"/>
    <dgm:cxn modelId="{57FAE328-9B06-4BDE-A702-6F02085FD95E}" type="presParOf" srcId="{CF5FD331-0DCC-4487-A256-7E5438E41A98}" destId="{76863A3C-063E-40A1-B08F-70A0206B3CB5}" srcOrd="0" destOrd="0" presId="urn:microsoft.com/office/officeart/2005/8/layout/cycle1"/>
    <dgm:cxn modelId="{BBF16475-89BE-490F-A803-BEFCCFC035CA}" type="presParOf" srcId="{CF5FD331-0DCC-4487-A256-7E5438E41A98}" destId="{F483F64B-9BEA-469C-9C18-7EB63801F844}" srcOrd="1" destOrd="0" presId="urn:microsoft.com/office/officeart/2005/8/layout/cycle1"/>
    <dgm:cxn modelId="{C9BD8456-09AA-454C-903D-A84281B7BA1E}" type="presParOf" srcId="{CF5FD331-0DCC-4487-A256-7E5438E41A98}" destId="{DF28BF72-595E-4188-8F28-5F9A8C37A66A}" srcOrd="2" destOrd="0" presId="urn:microsoft.com/office/officeart/2005/8/layout/cycle1"/>
    <dgm:cxn modelId="{6520A6C4-47AA-403B-BD66-7EBE636E3F62}" type="presParOf" srcId="{CF5FD331-0DCC-4487-A256-7E5438E41A98}" destId="{59BA2F1A-E58E-4347-93FE-18A5CA66383D}" srcOrd="3" destOrd="0" presId="urn:microsoft.com/office/officeart/2005/8/layout/cycle1"/>
    <dgm:cxn modelId="{C5E451C0-7C6A-45C3-A36F-87E73A90790D}" type="presParOf" srcId="{CF5FD331-0DCC-4487-A256-7E5438E41A98}" destId="{BF29647D-1452-4A29-AE43-CBF28B1C5A4D}" srcOrd="4" destOrd="0" presId="urn:microsoft.com/office/officeart/2005/8/layout/cycle1"/>
    <dgm:cxn modelId="{B933BF4A-53CA-488A-AFA1-B9171A1B51CE}" type="presParOf" srcId="{CF5FD331-0DCC-4487-A256-7E5438E41A98}" destId="{B3BC46B8-53BD-4B3E-883B-222A3541728C}" srcOrd="5" destOrd="0" presId="urn:microsoft.com/office/officeart/2005/8/layout/cycle1"/>
    <dgm:cxn modelId="{AD165159-B0AC-412F-B20E-886C32B2E1F3}" type="presParOf" srcId="{CF5FD331-0DCC-4487-A256-7E5438E41A98}" destId="{74E37C5A-7CFC-4DD6-834F-9C095D8CB55C}" srcOrd="6" destOrd="0" presId="urn:microsoft.com/office/officeart/2005/8/layout/cycle1"/>
    <dgm:cxn modelId="{C59E91F8-BF8C-4280-AB38-EF5D6C0A11DC}" type="presParOf" srcId="{CF5FD331-0DCC-4487-A256-7E5438E41A98}" destId="{134B359B-33EA-40CF-8A31-B3067C9DA0ED}" srcOrd="7" destOrd="0" presId="urn:microsoft.com/office/officeart/2005/8/layout/cycle1"/>
    <dgm:cxn modelId="{7FA3CE89-3F41-48A7-86AF-59759953E8CE}" type="presParOf" srcId="{CF5FD331-0DCC-4487-A256-7E5438E41A98}" destId="{6300AB20-A385-42CC-A07C-2B4C4BFF29EC}" srcOrd="8" destOrd="0" presId="urn:microsoft.com/office/officeart/2005/8/layout/cycle1"/>
    <dgm:cxn modelId="{F83D3A11-6A2E-4A3E-BE1E-A5BE2F523174}" type="presParOf" srcId="{CF5FD331-0DCC-4487-A256-7E5438E41A98}" destId="{1147EE3F-E5AB-49D7-A406-5F86146A6D9B}" srcOrd="9" destOrd="0" presId="urn:microsoft.com/office/officeart/2005/8/layout/cycle1"/>
    <dgm:cxn modelId="{C5A833A3-6DC3-4796-9DF2-105FFE86C110}" type="presParOf" srcId="{CF5FD331-0DCC-4487-A256-7E5438E41A98}" destId="{DEB3D04B-2690-473F-994E-7BF642088A89}" srcOrd="10" destOrd="0" presId="urn:microsoft.com/office/officeart/2005/8/layout/cycle1"/>
    <dgm:cxn modelId="{AE018BB1-5BC2-4C7E-AB2A-34BAF8D52E1D}" type="presParOf" srcId="{CF5FD331-0DCC-4487-A256-7E5438E41A98}" destId="{23A328E4-D57F-4E8A-9819-2BDBDADB06FC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02A77D8-DAAF-4D7C-95FB-CBB44F38DACD}" type="doc">
      <dgm:prSet loTypeId="urn:microsoft.com/office/officeart/2005/8/layout/cycle1" loCatId="cycle" qsTypeId="urn:microsoft.com/office/officeart/2005/8/quickstyle/3d7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1CE50B2-DBD0-41C8-8224-5FCD2072E57B}">
      <dgm:prSet phldrT="[Text]"/>
      <dgm:spPr/>
      <dgm:t>
        <a:bodyPr/>
        <a:lstStyle/>
        <a:p>
          <a:r>
            <a:rPr lang="en-US" dirty="0"/>
            <a:t>Ingestion</a:t>
          </a:r>
        </a:p>
      </dgm:t>
    </dgm:pt>
    <dgm:pt modelId="{87BDD829-D129-4275-B74E-06DB4FF4AB20}" type="parTrans" cxnId="{B57422BE-9612-41C0-B6A7-FB671A15D8FD}">
      <dgm:prSet/>
      <dgm:spPr/>
      <dgm:t>
        <a:bodyPr/>
        <a:lstStyle/>
        <a:p>
          <a:endParaRPr lang="en-US"/>
        </a:p>
      </dgm:t>
    </dgm:pt>
    <dgm:pt modelId="{8B78A70A-D62D-44F6-8907-F695D035B995}" type="sibTrans" cxnId="{B57422BE-9612-41C0-B6A7-FB671A15D8FD}">
      <dgm:prSet/>
      <dgm:spPr/>
      <dgm:t>
        <a:bodyPr/>
        <a:lstStyle/>
        <a:p>
          <a:endParaRPr lang="en-US"/>
        </a:p>
      </dgm:t>
    </dgm:pt>
    <dgm:pt modelId="{7141DF3E-ADAB-4706-AC52-4F76144E4D3A}">
      <dgm:prSet phldrT="[Text]"/>
      <dgm:spPr/>
      <dgm:t>
        <a:bodyPr/>
        <a:lstStyle/>
        <a:p>
          <a:r>
            <a:rPr lang="en-US" dirty="0"/>
            <a:t>Scrubbing &amp; Normalization</a:t>
          </a:r>
        </a:p>
      </dgm:t>
    </dgm:pt>
    <dgm:pt modelId="{F71B2864-EC53-41B4-8A23-C41934E56CD0}" type="parTrans" cxnId="{B10E914D-5FFF-4E13-BDF1-FA3AEC5B897C}">
      <dgm:prSet/>
      <dgm:spPr/>
      <dgm:t>
        <a:bodyPr/>
        <a:lstStyle/>
        <a:p>
          <a:endParaRPr lang="en-US"/>
        </a:p>
      </dgm:t>
    </dgm:pt>
    <dgm:pt modelId="{5846EC59-AA07-4329-B65F-CC137CA46487}" type="sibTrans" cxnId="{B10E914D-5FFF-4E13-BDF1-FA3AEC5B897C}">
      <dgm:prSet/>
      <dgm:spPr/>
      <dgm:t>
        <a:bodyPr/>
        <a:lstStyle/>
        <a:p>
          <a:endParaRPr lang="en-US"/>
        </a:p>
      </dgm:t>
    </dgm:pt>
    <dgm:pt modelId="{BBD48FBC-0C0D-4177-BCEB-66CA4D38B7B7}">
      <dgm:prSet phldrT="[Text]"/>
      <dgm:spPr/>
      <dgm:t>
        <a:bodyPr/>
        <a:lstStyle/>
        <a:p>
          <a:r>
            <a:rPr lang="en-US" dirty="0"/>
            <a:t>Aggregation</a:t>
          </a:r>
        </a:p>
      </dgm:t>
    </dgm:pt>
    <dgm:pt modelId="{D2C5EF8D-DCDD-44BF-8DFC-54E52CB9553E}" type="parTrans" cxnId="{493FE3DA-DAD0-45AD-9C33-10FCA0A494E5}">
      <dgm:prSet/>
      <dgm:spPr/>
      <dgm:t>
        <a:bodyPr/>
        <a:lstStyle/>
        <a:p>
          <a:endParaRPr lang="en-US"/>
        </a:p>
      </dgm:t>
    </dgm:pt>
    <dgm:pt modelId="{6AE49D2D-7EB6-4BB1-8851-F246BFC85DE1}" type="sibTrans" cxnId="{493FE3DA-DAD0-45AD-9C33-10FCA0A494E5}">
      <dgm:prSet/>
      <dgm:spPr/>
      <dgm:t>
        <a:bodyPr/>
        <a:lstStyle/>
        <a:p>
          <a:endParaRPr lang="en-US"/>
        </a:p>
      </dgm:t>
    </dgm:pt>
    <dgm:pt modelId="{09DD4089-1BD5-4CD9-A949-161FBA321543}">
      <dgm:prSet phldrT="[Text]"/>
      <dgm:spPr/>
      <dgm:t>
        <a:bodyPr/>
        <a:lstStyle/>
        <a:p>
          <a:r>
            <a:rPr lang="en-US" dirty="0"/>
            <a:t>Analysis &amp; Intelligence Gathering</a:t>
          </a:r>
        </a:p>
      </dgm:t>
    </dgm:pt>
    <dgm:pt modelId="{305145D3-FA88-40FE-9C86-2CAD5678200B}" type="parTrans" cxnId="{8B983F36-3ADE-4020-8518-7D6B73CA542A}">
      <dgm:prSet/>
      <dgm:spPr/>
      <dgm:t>
        <a:bodyPr/>
        <a:lstStyle/>
        <a:p>
          <a:endParaRPr lang="en-US"/>
        </a:p>
      </dgm:t>
    </dgm:pt>
    <dgm:pt modelId="{33C93DBA-5495-4354-8AAE-7E775F72ACB8}" type="sibTrans" cxnId="{8B983F36-3ADE-4020-8518-7D6B73CA542A}">
      <dgm:prSet/>
      <dgm:spPr/>
      <dgm:t>
        <a:bodyPr/>
        <a:lstStyle/>
        <a:p>
          <a:endParaRPr lang="en-US"/>
        </a:p>
      </dgm:t>
    </dgm:pt>
    <dgm:pt modelId="{CF5FD331-0DCC-4487-A256-7E5438E41A98}" type="pres">
      <dgm:prSet presAssocID="{802A77D8-DAAF-4D7C-95FB-CBB44F38DACD}" presName="cycle" presStyleCnt="0">
        <dgm:presLayoutVars>
          <dgm:dir/>
          <dgm:resizeHandles val="exact"/>
        </dgm:presLayoutVars>
      </dgm:prSet>
      <dgm:spPr/>
    </dgm:pt>
    <dgm:pt modelId="{76863A3C-063E-40A1-B08F-70A0206B3CB5}" type="pres">
      <dgm:prSet presAssocID="{C1CE50B2-DBD0-41C8-8224-5FCD2072E57B}" presName="dummy" presStyleCnt="0"/>
      <dgm:spPr/>
    </dgm:pt>
    <dgm:pt modelId="{F483F64B-9BEA-469C-9C18-7EB63801F844}" type="pres">
      <dgm:prSet presAssocID="{C1CE50B2-DBD0-41C8-8224-5FCD2072E57B}" presName="node" presStyleLbl="revTx" presStyleIdx="0" presStyleCnt="4">
        <dgm:presLayoutVars>
          <dgm:bulletEnabled val="1"/>
        </dgm:presLayoutVars>
      </dgm:prSet>
      <dgm:spPr/>
    </dgm:pt>
    <dgm:pt modelId="{DF28BF72-595E-4188-8F28-5F9A8C37A66A}" type="pres">
      <dgm:prSet presAssocID="{8B78A70A-D62D-44F6-8907-F695D035B995}" presName="sibTrans" presStyleLbl="node1" presStyleIdx="0" presStyleCnt="4"/>
      <dgm:spPr/>
    </dgm:pt>
    <dgm:pt modelId="{59BA2F1A-E58E-4347-93FE-18A5CA66383D}" type="pres">
      <dgm:prSet presAssocID="{7141DF3E-ADAB-4706-AC52-4F76144E4D3A}" presName="dummy" presStyleCnt="0"/>
      <dgm:spPr/>
    </dgm:pt>
    <dgm:pt modelId="{BF29647D-1452-4A29-AE43-CBF28B1C5A4D}" type="pres">
      <dgm:prSet presAssocID="{7141DF3E-ADAB-4706-AC52-4F76144E4D3A}" presName="node" presStyleLbl="revTx" presStyleIdx="1" presStyleCnt="4">
        <dgm:presLayoutVars>
          <dgm:bulletEnabled val="1"/>
        </dgm:presLayoutVars>
      </dgm:prSet>
      <dgm:spPr/>
    </dgm:pt>
    <dgm:pt modelId="{B3BC46B8-53BD-4B3E-883B-222A3541728C}" type="pres">
      <dgm:prSet presAssocID="{5846EC59-AA07-4329-B65F-CC137CA46487}" presName="sibTrans" presStyleLbl="node1" presStyleIdx="1" presStyleCnt="4"/>
      <dgm:spPr/>
    </dgm:pt>
    <dgm:pt modelId="{74E37C5A-7CFC-4DD6-834F-9C095D8CB55C}" type="pres">
      <dgm:prSet presAssocID="{BBD48FBC-0C0D-4177-BCEB-66CA4D38B7B7}" presName="dummy" presStyleCnt="0"/>
      <dgm:spPr/>
    </dgm:pt>
    <dgm:pt modelId="{134B359B-33EA-40CF-8A31-B3067C9DA0ED}" type="pres">
      <dgm:prSet presAssocID="{BBD48FBC-0C0D-4177-BCEB-66CA4D38B7B7}" presName="node" presStyleLbl="revTx" presStyleIdx="2" presStyleCnt="4">
        <dgm:presLayoutVars>
          <dgm:bulletEnabled val="1"/>
        </dgm:presLayoutVars>
      </dgm:prSet>
      <dgm:spPr/>
    </dgm:pt>
    <dgm:pt modelId="{6300AB20-A385-42CC-A07C-2B4C4BFF29EC}" type="pres">
      <dgm:prSet presAssocID="{6AE49D2D-7EB6-4BB1-8851-F246BFC85DE1}" presName="sibTrans" presStyleLbl="node1" presStyleIdx="2" presStyleCnt="4"/>
      <dgm:spPr/>
    </dgm:pt>
    <dgm:pt modelId="{1147EE3F-E5AB-49D7-A406-5F86146A6D9B}" type="pres">
      <dgm:prSet presAssocID="{09DD4089-1BD5-4CD9-A949-161FBA321543}" presName="dummy" presStyleCnt="0"/>
      <dgm:spPr/>
    </dgm:pt>
    <dgm:pt modelId="{DEB3D04B-2690-473F-994E-7BF642088A89}" type="pres">
      <dgm:prSet presAssocID="{09DD4089-1BD5-4CD9-A949-161FBA321543}" presName="node" presStyleLbl="revTx" presStyleIdx="3" presStyleCnt="4">
        <dgm:presLayoutVars>
          <dgm:bulletEnabled val="1"/>
        </dgm:presLayoutVars>
      </dgm:prSet>
      <dgm:spPr/>
    </dgm:pt>
    <dgm:pt modelId="{23A328E4-D57F-4E8A-9819-2BDBDADB06FC}" type="pres">
      <dgm:prSet presAssocID="{33C93DBA-5495-4354-8AAE-7E775F72ACB8}" presName="sibTrans" presStyleLbl="node1" presStyleIdx="3" presStyleCnt="4"/>
      <dgm:spPr/>
    </dgm:pt>
  </dgm:ptLst>
  <dgm:cxnLst>
    <dgm:cxn modelId="{9F038825-AC5C-4158-A59D-0D078BC8F822}" type="presOf" srcId="{802A77D8-DAAF-4D7C-95FB-CBB44F38DACD}" destId="{CF5FD331-0DCC-4487-A256-7E5438E41A98}" srcOrd="0" destOrd="0" presId="urn:microsoft.com/office/officeart/2005/8/layout/cycle1"/>
    <dgm:cxn modelId="{CBD1C22A-18A2-4606-A292-501B6B448EC8}" type="presOf" srcId="{BBD48FBC-0C0D-4177-BCEB-66CA4D38B7B7}" destId="{134B359B-33EA-40CF-8A31-B3067C9DA0ED}" srcOrd="0" destOrd="0" presId="urn:microsoft.com/office/officeart/2005/8/layout/cycle1"/>
    <dgm:cxn modelId="{8B983F36-3ADE-4020-8518-7D6B73CA542A}" srcId="{802A77D8-DAAF-4D7C-95FB-CBB44F38DACD}" destId="{09DD4089-1BD5-4CD9-A949-161FBA321543}" srcOrd="3" destOrd="0" parTransId="{305145D3-FA88-40FE-9C86-2CAD5678200B}" sibTransId="{33C93DBA-5495-4354-8AAE-7E775F72ACB8}"/>
    <dgm:cxn modelId="{7F7EF769-B619-45A5-8235-5050FDCEB2B6}" type="presOf" srcId="{6AE49D2D-7EB6-4BB1-8851-F246BFC85DE1}" destId="{6300AB20-A385-42CC-A07C-2B4C4BFF29EC}" srcOrd="0" destOrd="0" presId="urn:microsoft.com/office/officeart/2005/8/layout/cycle1"/>
    <dgm:cxn modelId="{B10E914D-5FFF-4E13-BDF1-FA3AEC5B897C}" srcId="{802A77D8-DAAF-4D7C-95FB-CBB44F38DACD}" destId="{7141DF3E-ADAB-4706-AC52-4F76144E4D3A}" srcOrd="1" destOrd="0" parTransId="{F71B2864-EC53-41B4-8A23-C41934E56CD0}" sibTransId="{5846EC59-AA07-4329-B65F-CC137CA46487}"/>
    <dgm:cxn modelId="{901E8C74-08CC-4F0D-B45D-E82F396A2F00}" type="presOf" srcId="{7141DF3E-ADAB-4706-AC52-4F76144E4D3A}" destId="{BF29647D-1452-4A29-AE43-CBF28B1C5A4D}" srcOrd="0" destOrd="0" presId="urn:microsoft.com/office/officeart/2005/8/layout/cycle1"/>
    <dgm:cxn modelId="{3D0A8075-EE42-4BF0-BA56-B9643F1387CB}" type="presOf" srcId="{5846EC59-AA07-4329-B65F-CC137CA46487}" destId="{B3BC46B8-53BD-4B3E-883B-222A3541728C}" srcOrd="0" destOrd="0" presId="urn:microsoft.com/office/officeart/2005/8/layout/cycle1"/>
    <dgm:cxn modelId="{A50180AF-756A-4200-9069-19CD321E05DB}" type="presOf" srcId="{09DD4089-1BD5-4CD9-A949-161FBA321543}" destId="{DEB3D04B-2690-473F-994E-7BF642088A89}" srcOrd="0" destOrd="0" presId="urn:microsoft.com/office/officeart/2005/8/layout/cycle1"/>
    <dgm:cxn modelId="{B57422BE-9612-41C0-B6A7-FB671A15D8FD}" srcId="{802A77D8-DAAF-4D7C-95FB-CBB44F38DACD}" destId="{C1CE50B2-DBD0-41C8-8224-5FCD2072E57B}" srcOrd="0" destOrd="0" parTransId="{87BDD829-D129-4275-B74E-06DB4FF4AB20}" sibTransId="{8B78A70A-D62D-44F6-8907-F695D035B995}"/>
    <dgm:cxn modelId="{F82A65D9-A77C-45D4-9CCA-D546DF3F6ADA}" type="presOf" srcId="{33C93DBA-5495-4354-8AAE-7E775F72ACB8}" destId="{23A328E4-D57F-4E8A-9819-2BDBDADB06FC}" srcOrd="0" destOrd="0" presId="urn:microsoft.com/office/officeart/2005/8/layout/cycle1"/>
    <dgm:cxn modelId="{493FE3DA-DAD0-45AD-9C33-10FCA0A494E5}" srcId="{802A77D8-DAAF-4D7C-95FB-CBB44F38DACD}" destId="{BBD48FBC-0C0D-4177-BCEB-66CA4D38B7B7}" srcOrd="2" destOrd="0" parTransId="{D2C5EF8D-DCDD-44BF-8DFC-54E52CB9553E}" sibTransId="{6AE49D2D-7EB6-4BB1-8851-F246BFC85DE1}"/>
    <dgm:cxn modelId="{62081DED-1775-40D9-A520-94E738120C30}" type="presOf" srcId="{C1CE50B2-DBD0-41C8-8224-5FCD2072E57B}" destId="{F483F64B-9BEA-469C-9C18-7EB63801F844}" srcOrd="0" destOrd="0" presId="urn:microsoft.com/office/officeart/2005/8/layout/cycle1"/>
    <dgm:cxn modelId="{22FE4EF0-FCB2-42D0-AC2C-83296FE6A51F}" type="presOf" srcId="{8B78A70A-D62D-44F6-8907-F695D035B995}" destId="{DF28BF72-595E-4188-8F28-5F9A8C37A66A}" srcOrd="0" destOrd="0" presId="urn:microsoft.com/office/officeart/2005/8/layout/cycle1"/>
    <dgm:cxn modelId="{57FAE328-9B06-4BDE-A702-6F02085FD95E}" type="presParOf" srcId="{CF5FD331-0DCC-4487-A256-7E5438E41A98}" destId="{76863A3C-063E-40A1-B08F-70A0206B3CB5}" srcOrd="0" destOrd="0" presId="urn:microsoft.com/office/officeart/2005/8/layout/cycle1"/>
    <dgm:cxn modelId="{BBF16475-89BE-490F-A803-BEFCCFC035CA}" type="presParOf" srcId="{CF5FD331-0DCC-4487-A256-7E5438E41A98}" destId="{F483F64B-9BEA-469C-9C18-7EB63801F844}" srcOrd="1" destOrd="0" presId="urn:microsoft.com/office/officeart/2005/8/layout/cycle1"/>
    <dgm:cxn modelId="{C9BD8456-09AA-454C-903D-A84281B7BA1E}" type="presParOf" srcId="{CF5FD331-0DCC-4487-A256-7E5438E41A98}" destId="{DF28BF72-595E-4188-8F28-5F9A8C37A66A}" srcOrd="2" destOrd="0" presId="urn:microsoft.com/office/officeart/2005/8/layout/cycle1"/>
    <dgm:cxn modelId="{6520A6C4-47AA-403B-BD66-7EBE636E3F62}" type="presParOf" srcId="{CF5FD331-0DCC-4487-A256-7E5438E41A98}" destId="{59BA2F1A-E58E-4347-93FE-18A5CA66383D}" srcOrd="3" destOrd="0" presId="urn:microsoft.com/office/officeart/2005/8/layout/cycle1"/>
    <dgm:cxn modelId="{C5E451C0-7C6A-45C3-A36F-87E73A90790D}" type="presParOf" srcId="{CF5FD331-0DCC-4487-A256-7E5438E41A98}" destId="{BF29647D-1452-4A29-AE43-CBF28B1C5A4D}" srcOrd="4" destOrd="0" presId="urn:microsoft.com/office/officeart/2005/8/layout/cycle1"/>
    <dgm:cxn modelId="{B933BF4A-53CA-488A-AFA1-B9171A1B51CE}" type="presParOf" srcId="{CF5FD331-0DCC-4487-A256-7E5438E41A98}" destId="{B3BC46B8-53BD-4B3E-883B-222A3541728C}" srcOrd="5" destOrd="0" presId="urn:microsoft.com/office/officeart/2005/8/layout/cycle1"/>
    <dgm:cxn modelId="{AD165159-B0AC-412F-B20E-886C32B2E1F3}" type="presParOf" srcId="{CF5FD331-0DCC-4487-A256-7E5438E41A98}" destId="{74E37C5A-7CFC-4DD6-834F-9C095D8CB55C}" srcOrd="6" destOrd="0" presId="urn:microsoft.com/office/officeart/2005/8/layout/cycle1"/>
    <dgm:cxn modelId="{C59E91F8-BF8C-4280-AB38-EF5D6C0A11DC}" type="presParOf" srcId="{CF5FD331-0DCC-4487-A256-7E5438E41A98}" destId="{134B359B-33EA-40CF-8A31-B3067C9DA0ED}" srcOrd="7" destOrd="0" presId="urn:microsoft.com/office/officeart/2005/8/layout/cycle1"/>
    <dgm:cxn modelId="{7FA3CE89-3F41-48A7-86AF-59759953E8CE}" type="presParOf" srcId="{CF5FD331-0DCC-4487-A256-7E5438E41A98}" destId="{6300AB20-A385-42CC-A07C-2B4C4BFF29EC}" srcOrd="8" destOrd="0" presId="urn:microsoft.com/office/officeart/2005/8/layout/cycle1"/>
    <dgm:cxn modelId="{F83D3A11-6A2E-4A3E-BE1E-A5BE2F523174}" type="presParOf" srcId="{CF5FD331-0DCC-4487-A256-7E5438E41A98}" destId="{1147EE3F-E5AB-49D7-A406-5F86146A6D9B}" srcOrd="9" destOrd="0" presId="urn:microsoft.com/office/officeart/2005/8/layout/cycle1"/>
    <dgm:cxn modelId="{C5A833A3-6DC3-4796-9DF2-105FFE86C110}" type="presParOf" srcId="{CF5FD331-0DCC-4487-A256-7E5438E41A98}" destId="{DEB3D04B-2690-473F-994E-7BF642088A89}" srcOrd="10" destOrd="0" presId="urn:microsoft.com/office/officeart/2005/8/layout/cycle1"/>
    <dgm:cxn modelId="{AE018BB1-5BC2-4C7E-AB2A-34BAF8D52E1D}" type="presParOf" srcId="{CF5FD331-0DCC-4487-A256-7E5438E41A98}" destId="{23A328E4-D57F-4E8A-9819-2BDBDADB06FC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02A77D8-DAAF-4D7C-95FB-CBB44F38DACD}" type="doc">
      <dgm:prSet loTypeId="urn:microsoft.com/office/officeart/2005/8/layout/cycle1" loCatId="cycle" qsTypeId="urn:microsoft.com/office/officeart/2005/8/quickstyle/3d7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1CE50B2-DBD0-41C8-8224-5FCD2072E57B}">
      <dgm:prSet phldrT="[Text]"/>
      <dgm:spPr/>
      <dgm:t>
        <a:bodyPr/>
        <a:lstStyle/>
        <a:p>
          <a:r>
            <a:rPr lang="en-US" dirty="0"/>
            <a:t>Ingestion</a:t>
          </a:r>
        </a:p>
      </dgm:t>
    </dgm:pt>
    <dgm:pt modelId="{87BDD829-D129-4275-B74E-06DB4FF4AB20}" type="parTrans" cxnId="{B57422BE-9612-41C0-B6A7-FB671A15D8FD}">
      <dgm:prSet/>
      <dgm:spPr/>
      <dgm:t>
        <a:bodyPr/>
        <a:lstStyle/>
        <a:p>
          <a:endParaRPr lang="en-US"/>
        </a:p>
      </dgm:t>
    </dgm:pt>
    <dgm:pt modelId="{8B78A70A-D62D-44F6-8907-F695D035B995}" type="sibTrans" cxnId="{B57422BE-9612-41C0-B6A7-FB671A15D8FD}">
      <dgm:prSet/>
      <dgm:spPr/>
      <dgm:t>
        <a:bodyPr/>
        <a:lstStyle/>
        <a:p>
          <a:endParaRPr lang="en-US"/>
        </a:p>
      </dgm:t>
    </dgm:pt>
    <dgm:pt modelId="{7141DF3E-ADAB-4706-AC52-4F76144E4D3A}">
      <dgm:prSet phldrT="[Text]"/>
      <dgm:spPr/>
      <dgm:t>
        <a:bodyPr/>
        <a:lstStyle/>
        <a:p>
          <a:r>
            <a:rPr lang="en-US" dirty="0"/>
            <a:t>Scrubbing &amp; Normalization</a:t>
          </a:r>
        </a:p>
      </dgm:t>
    </dgm:pt>
    <dgm:pt modelId="{F71B2864-EC53-41B4-8A23-C41934E56CD0}" type="parTrans" cxnId="{B10E914D-5FFF-4E13-BDF1-FA3AEC5B897C}">
      <dgm:prSet/>
      <dgm:spPr/>
      <dgm:t>
        <a:bodyPr/>
        <a:lstStyle/>
        <a:p>
          <a:endParaRPr lang="en-US"/>
        </a:p>
      </dgm:t>
    </dgm:pt>
    <dgm:pt modelId="{5846EC59-AA07-4329-B65F-CC137CA46487}" type="sibTrans" cxnId="{B10E914D-5FFF-4E13-BDF1-FA3AEC5B897C}">
      <dgm:prSet/>
      <dgm:spPr/>
      <dgm:t>
        <a:bodyPr/>
        <a:lstStyle/>
        <a:p>
          <a:endParaRPr lang="en-US"/>
        </a:p>
      </dgm:t>
    </dgm:pt>
    <dgm:pt modelId="{BBD48FBC-0C0D-4177-BCEB-66CA4D38B7B7}">
      <dgm:prSet phldrT="[Text]"/>
      <dgm:spPr/>
      <dgm:t>
        <a:bodyPr/>
        <a:lstStyle/>
        <a:p>
          <a:r>
            <a:rPr lang="en-US" dirty="0"/>
            <a:t>Aggregation</a:t>
          </a:r>
        </a:p>
      </dgm:t>
    </dgm:pt>
    <dgm:pt modelId="{D2C5EF8D-DCDD-44BF-8DFC-54E52CB9553E}" type="parTrans" cxnId="{493FE3DA-DAD0-45AD-9C33-10FCA0A494E5}">
      <dgm:prSet/>
      <dgm:spPr/>
      <dgm:t>
        <a:bodyPr/>
        <a:lstStyle/>
        <a:p>
          <a:endParaRPr lang="en-US"/>
        </a:p>
      </dgm:t>
    </dgm:pt>
    <dgm:pt modelId="{6AE49D2D-7EB6-4BB1-8851-F246BFC85DE1}" type="sibTrans" cxnId="{493FE3DA-DAD0-45AD-9C33-10FCA0A494E5}">
      <dgm:prSet/>
      <dgm:spPr/>
      <dgm:t>
        <a:bodyPr/>
        <a:lstStyle/>
        <a:p>
          <a:endParaRPr lang="en-US"/>
        </a:p>
      </dgm:t>
    </dgm:pt>
    <dgm:pt modelId="{09DD4089-1BD5-4CD9-A949-161FBA321543}">
      <dgm:prSet phldrT="[Text]"/>
      <dgm:spPr/>
      <dgm:t>
        <a:bodyPr/>
        <a:lstStyle/>
        <a:p>
          <a:r>
            <a:rPr lang="en-US" dirty="0"/>
            <a:t>Analysis &amp; Intelligence Gathering</a:t>
          </a:r>
        </a:p>
      </dgm:t>
    </dgm:pt>
    <dgm:pt modelId="{305145D3-FA88-40FE-9C86-2CAD5678200B}" type="parTrans" cxnId="{8B983F36-3ADE-4020-8518-7D6B73CA542A}">
      <dgm:prSet/>
      <dgm:spPr/>
      <dgm:t>
        <a:bodyPr/>
        <a:lstStyle/>
        <a:p>
          <a:endParaRPr lang="en-US"/>
        </a:p>
      </dgm:t>
    </dgm:pt>
    <dgm:pt modelId="{33C93DBA-5495-4354-8AAE-7E775F72ACB8}" type="sibTrans" cxnId="{8B983F36-3ADE-4020-8518-7D6B73CA542A}">
      <dgm:prSet/>
      <dgm:spPr/>
      <dgm:t>
        <a:bodyPr/>
        <a:lstStyle/>
        <a:p>
          <a:endParaRPr lang="en-US"/>
        </a:p>
      </dgm:t>
    </dgm:pt>
    <dgm:pt modelId="{CF5FD331-0DCC-4487-A256-7E5438E41A98}" type="pres">
      <dgm:prSet presAssocID="{802A77D8-DAAF-4D7C-95FB-CBB44F38DACD}" presName="cycle" presStyleCnt="0">
        <dgm:presLayoutVars>
          <dgm:dir/>
          <dgm:resizeHandles val="exact"/>
        </dgm:presLayoutVars>
      </dgm:prSet>
      <dgm:spPr/>
    </dgm:pt>
    <dgm:pt modelId="{76863A3C-063E-40A1-B08F-70A0206B3CB5}" type="pres">
      <dgm:prSet presAssocID="{C1CE50B2-DBD0-41C8-8224-5FCD2072E57B}" presName="dummy" presStyleCnt="0"/>
      <dgm:spPr/>
    </dgm:pt>
    <dgm:pt modelId="{F483F64B-9BEA-469C-9C18-7EB63801F844}" type="pres">
      <dgm:prSet presAssocID="{C1CE50B2-DBD0-41C8-8224-5FCD2072E57B}" presName="node" presStyleLbl="revTx" presStyleIdx="0" presStyleCnt="4">
        <dgm:presLayoutVars>
          <dgm:bulletEnabled val="1"/>
        </dgm:presLayoutVars>
      </dgm:prSet>
      <dgm:spPr/>
    </dgm:pt>
    <dgm:pt modelId="{DF28BF72-595E-4188-8F28-5F9A8C37A66A}" type="pres">
      <dgm:prSet presAssocID="{8B78A70A-D62D-44F6-8907-F695D035B995}" presName="sibTrans" presStyleLbl="node1" presStyleIdx="0" presStyleCnt="4"/>
      <dgm:spPr/>
    </dgm:pt>
    <dgm:pt modelId="{59BA2F1A-E58E-4347-93FE-18A5CA66383D}" type="pres">
      <dgm:prSet presAssocID="{7141DF3E-ADAB-4706-AC52-4F76144E4D3A}" presName="dummy" presStyleCnt="0"/>
      <dgm:spPr/>
    </dgm:pt>
    <dgm:pt modelId="{BF29647D-1452-4A29-AE43-CBF28B1C5A4D}" type="pres">
      <dgm:prSet presAssocID="{7141DF3E-ADAB-4706-AC52-4F76144E4D3A}" presName="node" presStyleLbl="revTx" presStyleIdx="1" presStyleCnt="4">
        <dgm:presLayoutVars>
          <dgm:bulletEnabled val="1"/>
        </dgm:presLayoutVars>
      </dgm:prSet>
      <dgm:spPr/>
    </dgm:pt>
    <dgm:pt modelId="{B3BC46B8-53BD-4B3E-883B-222A3541728C}" type="pres">
      <dgm:prSet presAssocID="{5846EC59-AA07-4329-B65F-CC137CA46487}" presName="sibTrans" presStyleLbl="node1" presStyleIdx="1" presStyleCnt="4"/>
      <dgm:spPr/>
    </dgm:pt>
    <dgm:pt modelId="{74E37C5A-7CFC-4DD6-834F-9C095D8CB55C}" type="pres">
      <dgm:prSet presAssocID="{BBD48FBC-0C0D-4177-BCEB-66CA4D38B7B7}" presName="dummy" presStyleCnt="0"/>
      <dgm:spPr/>
    </dgm:pt>
    <dgm:pt modelId="{134B359B-33EA-40CF-8A31-B3067C9DA0ED}" type="pres">
      <dgm:prSet presAssocID="{BBD48FBC-0C0D-4177-BCEB-66CA4D38B7B7}" presName="node" presStyleLbl="revTx" presStyleIdx="2" presStyleCnt="4">
        <dgm:presLayoutVars>
          <dgm:bulletEnabled val="1"/>
        </dgm:presLayoutVars>
      </dgm:prSet>
      <dgm:spPr/>
    </dgm:pt>
    <dgm:pt modelId="{6300AB20-A385-42CC-A07C-2B4C4BFF29EC}" type="pres">
      <dgm:prSet presAssocID="{6AE49D2D-7EB6-4BB1-8851-F246BFC85DE1}" presName="sibTrans" presStyleLbl="node1" presStyleIdx="2" presStyleCnt="4"/>
      <dgm:spPr/>
    </dgm:pt>
    <dgm:pt modelId="{1147EE3F-E5AB-49D7-A406-5F86146A6D9B}" type="pres">
      <dgm:prSet presAssocID="{09DD4089-1BD5-4CD9-A949-161FBA321543}" presName="dummy" presStyleCnt="0"/>
      <dgm:spPr/>
    </dgm:pt>
    <dgm:pt modelId="{DEB3D04B-2690-473F-994E-7BF642088A89}" type="pres">
      <dgm:prSet presAssocID="{09DD4089-1BD5-4CD9-A949-161FBA321543}" presName="node" presStyleLbl="revTx" presStyleIdx="3" presStyleCnt="4">
        <dgm:presLayoutVars>
          <dgm:bulletEnabled val="1"/>
        </dgm:presLayoutVars>
      </dgm:prSet>
      <dgm:spPr/>
    </dgm:pt>
    <dgm:pt modelId="{23A328E4-D57F-4E8A-9819-2BDBDADB06FC}" type="pres">
      <dgm:prSet presAssocID="{33C93DBA-5495-4354-8AAE-7E775F72ACB8}" presName="sibTrans" presStyleLbl="node1" presStyleIdx="3" presStyleCnt="4"/>
      <dgm:spPr/>
    </dgm:pt>
  </dgm:ptLst>
  <dgm:cxnLst>
    <dgm:cxn modelId="{9F038825-AC5C-4158-A59D-0D078BC8F822}" type="presOf" srcId="{802A77D8-DAAF-4D7C-95FB-CBB44F38DACD}" destId="{CF5FD331-0DCC-4487-A256-7E5438E41A98}" srcOrd="0" destOrd="0" presId="urn:microsoft.com/office/officeart/2005/8/layout/cycle1"/>
    <dgm:cxn modelId="{CBD1C22A-18A2-4606-A292-501B6B448EC8}" type="presOf" srcId="{BBD48FBC-0C0D-4177-BCEB-66CA4D38B7B7}" destId="{134B359B-33EA-40CF-8A31-B3067C9DA0ED}" srcOrd="0" destOrd="0" presId="urn:microsoft.com/office/officeart/2005/8/layout/cycle1"/>
    <dgm:cxn modelId="{8B983F36-3ADE-4020-8518-7D6B73CA542A}" srcId="{802A77D8-DAAF-4D7C-95FB-CBB44F38DACD}" destId="{09DD4089-1BD5-4CD9-A949-161FBA321543}" srcOrd="3" destOrd="0" parTransId="{305145D3-FA88-40FE-9C86-2CAD5678200B}" sibTransId="{33C93DBA-5495-4354-8AAE-7E775F72ACB8}"/>
    <dgm:cxn modelId="{7F7EF769-B619-45A5-8235-5050FDCEB2B6}" type="presOf" srcId="{6AE49D2D-7EB6-4BB1-8851-F246BFC85DE1}" destId="{6300AB20-A385-42CC-A07C-2B4C4BFF29EC}" srcOrd="0" destOrd="0" presId="urn:microsoft.com/office/officeart/2005/8/layout/cycle1"/>
    <dgm:cxn modelId="{B10E914D-5FFF-4E13-BDF1-FA3AEC5B897C}" srcId="{802A77D8-DAAF-4D7C-95FB-CBB44F38DACD}" destId="{7141DF3E-ADAB-4706-AC52-4F76144E4D3A}" srcOrd="1" destOrd="0" parTransId="{F71B2864-EC53-41B4-8A23-C41934E56CD0}" sibTransId="{5846EC59-AA07-4329-B65F-CC137CA46487}"/>
    <dgm:cxn modelId="{901E8C74-08CC-4F0D-B45D-E82F396A2F00}" type="presOf" srcId="{7141DF3E-ADAB-4706-AC52-4F76144E4D3A}" destId="{BF29647D-1452-4A29-AE43-CBF28B1C5A4D}" srcOrd="0" destOrd="0" presId="urn:microsoft.com/office/officeart/2005/8/layout/cycle1"/>
    <dgm:cxn modelId="{3D0A8075-EE42-4BF0-BA56-B9643F1387CB}" type="presOf" srcId="{5846EC59-AA07-4329-B65F-CC137CA46487}" destId="{B3BC46B8-53BD-4B3E-883B-222A3541728C}" srcOrd="0" destOrd="0" presId="urn:microsoft.com/office/officeart/2005/8/layout/cycle1"/>
    <dgm:cxn modelId="{A50180AF-756A-4200-9069-19CD321E05DB}" type="presOf" srcId="{09DD4089-1BD5-4CD9-A949-161FBA321543}" destId="{DEB3D04B-2690-473F-994E-7BF642088A89}" srcOrd="0" destOrd="0" presId="urn:microsoft.com/office/officeart/2005/8/layout/cycle1"/>
    <dgm:cxn modelId="{B57422BE-9612-41C0-B6A7-FB671A15D8FD}" srcId="{802A77D8-DAAF-4D7C-95FB-CBB44F38DACD}" destId="{C1CE50B2-DBD0-41C8-8224-5FCD2072E57B}" srcOrd="0" destOrd="0" parTransId="{87BDD829-D129-4275-B74E-06DB4FF4AB20}" sibTransId="{8B78A70A-D62D-44F6-8907-F695D035B995}"/>
    <dgm:cxn modelId="{F82A65D9-A77C-45D4-9CCA-D546DF3F6ADA}" type="presOf" srcId="{33C93DBA-5495-4354-8AAE-7E775F72ACB8}" destId="{23A328E4-D57F-4E8A-9819-2BDBDADB06FC}" srcOrd="0" destOrd="0" presId="urn:microsoft.com/office/officeart/2005/8/layout/cycle1"/>
    <dgm:cxn modelId="{493FE3DA-DAD0-45AD-9C33-10FCA0A494E5}" srcId="{802A77D8-DAAF-4D7C-95FB-CBB44F38DACD}" destId="{BBD48FBC-0C0D-4177-BCEB-66CA4D38B7B7}" srcOrd="2" destOrd="0" parTransId="{D2C5EF8D-DCDD-44BF-8DFC-54E52CB9553E}" sibTransId="{6AE49D2D-7EB6-4BB1-8851-F246BFC85DE1}"/>
    <dgm:cxn modelId="{62081DED-1775-40D9-A520-94E738120C30}" type="presOf" srcId="{C1CE50B2-DBD0-41C8-8224-5FCD2072E57B}" destId="{F483F64B-9BEA-469C-9C18-7EB63801F844}" srcOrd="0" destOrd="0" presId="urn:microsoft.com/office/officeart/2005/8/layout/cycle1"/>
    <dgm:cxn modelId="{22FE4EF0-FCB2-42D0-AC2C-83296FE6A51F}" type="presOf" srcId="{8B78A70A-D62D-44F6-8907-F695D035B995}" destId="{DF28BF72-595E-4188-8F28-5F9A8C37A66A}" srcOrd="0" destOrd="0" presId="urn:microsoft.com/office/officeart/2005/8/layout/cycle1"/>
    <dgm:cxn modelId="{57FAE328-9B06-4BDE-A702-6F02085FD95E}" type="presParOf" srcId="{CF5FD331-0DCC-4487-A256-7E5438E41A98}" destId="{76863A3C-063E-40A1-B08F-70A0206B3CB5}" srcOrd="0" destOrd="0" presId="urn:microsoft.com/office/officeart/2005/8/layout/cycle1"/>
    <dgm:cxn modelId="{BBF16475-89BE-490F-A803-BEFCCFC035CA}" type="presParOf" srcId="{CF5FD331-0DCC-4487-A256-7E5438E41A98}" destId="{F483F64B-9BEA-469C-9C18-7EB63801F844}" srcOrd="1" destOrd="0" presId="urn:microsoft.com/office/officeart/2005/8/layout/cycle1"/>
    <dgm:cxn modelId="{C9BD8456-09AA-454C-903D-A84281B7BA1E}" type="presParOf" srcId="{CF5FD331-0DCC-4487-A256-7E5438E41A98}" destId="{DF28BF72-595E-4188-8F28-5F9A8C37A66A}" srcOrd="2" destOrd="0" presId="urn:microsoft.com/office/officeart/2005/8/layout/cycle1"/>
    <dgm:cxn modelId="{6520A6C4-47AA-403B-BD66-7EBE636E3F62}" type="presParOf" srcId="{CF5FD331-0DCC-4487-A256-7E5438E41A98}" destId="{59BA2F1A-E58E-4347-93FE-18A5CA66383D}" srcOrd="3" destOrd="0" presId="urn:microsoft.com/office/officeart/2005/8/layout/cycle1"/>
    <dgm:cxn modelId="{C5E451C0-7C6A-45C3-A36F-87E73A90790D}" type="presParOf" srcId="{CF5FD331-0DCC-4487-A256-7E5438E41A98}" destId="{BF29647D-1452-4A29-AE43-CBF28B1C5A4D}" srcOrd="4" destOrd="0" presId="urn:microsoft.com/office/officeart/2005/8/layout/cycle1"/>
    <dgm:cxn modelId="{B933BF4A-53CA-488A-AFA1-B9171A1B51CE}" type="presParOf" srcId="{CF5FD331-0DCC-4487-A256-7E5438E41A98}" destId="{B3BC46B8-53BD-4B3E-883B-222A3541728C}" srcOrd="5" destOrd="0" presId="urn:microsoft.com/office/officeart/2005/8/layout/cycle1"/>
    <dgm:cxn modelId="{AD165159-B0AC-412F-B20E-886C32B2E1F3}" type="presParOf" srcId="{CF5FD331-0DCC-4487-A256-7E5438E41A98}" destId="{74E37C5A-7CFC-4DD6-834F-9C095D8CB55C}" srcOrd="6" destOrd="0" presId="urn:microsoft.com/office/officeart/2005/8/layout/cycle1"/>
    <dgm:cxn modelId="{C59E91F8-BF8C-4280-AB38-EF5D6C0A11DC}" type="presParOf" srcId="{CF5FD331-0DCC-4487-A256-7E5438E41A98}" destId="{134B359B-33EA-40CF-8A31-B3067C9DA0ED}" srcOrd="7" destOrd="0" presId="urn:microsoft.com/office/officeart/2005/8/layout/cycle1"/>
    <dgm:cxn modelId="{7FA3CE89-3F41-48A7-86AF-59759953E8CE}" type="presParOf" srcId="{CF5FD331-0DCC-4487-A256-7E5438E41A98}" destId="{6300AB20-A385-42CC-A07C-2B4C4BFF29EC}" srcOrd="8" destOrd="0" presId="urn:microsoft.com/office/officeart/2005/8/layout/cycle1"/>
    <dgm:cxn modelId="{F83D3A11-6A2E-4A3E-BE1E-A5BE2F523174}" type="presParOf" srcId="{CF5FD331-0DCC-4487-A256-7E5438E41A98}" destId="{1147EE3F-E5AB-49D7-A406-5F86146A6D9B}" srcOrd="9" destOrd="0" presId="urn:microsoft.com/office/officeart/2005/8/layout/cycle1"/>
    <dgm:cxn modelId="{C5A833A3-6DC3-4796-9DF2-105FFE86C110}" type="presParOf" srcId="{CF5FD331-0DCC-4487-A256-7E5438E41A98}" destId="{DEB3D04B-2690-473F-994E-7BF642088A89}" srcOrd="10" destOrd="0" presId="urn:microsoft.com/office/officeart/2005/8/layout/cycle1"/>
    <dgm:cxn modelId="{AE018BB1-5BC2-4C7E-AB2A-34BAF8D52E1D}" type="presParOf" srcId="{CF5FD331-0DCC-4487-A256-7E5438E41A98}" destId="{23A328E4-D57F-4E8A-9819-2BDBDADB06FC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02A77D8-DAAF-4D7C-95FB-CBB44F38DACD}" type="doc">
      <dgm:prSet loTypeId="urn:microsoft.com/office/officeart/2005/8/layout/cycle1" loCatId="cycle" qsTypeId="urn:microsoft.com/office/officeart/2005/8/quickstyle/3d7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1CE50B2-DBD0-41C8-8224-5FCD2072E57B}">
      <dgm:prSet phldrT="[Text]"/>
      <dgm:spPr/>
      <dgm:t>
        <a:bodyPr/>
        <a:lstStyle/>
        <a:p>
          <a:r>
            <a:rPr lang="en-US" dirty="0"/>
            <a:t>Ingestion</a:t>
          </a:r>
        </a:p>
      </dgm:t>
    </dgm:pt>
    <dgm:pt modelId="{87BDD829-D129-4275-B74E-06DB4FF4AB20}" type="parTrans" cxnId="{B57422BE-9612-41C0-B6A7-FB671A15D8FD}">
      <dgm:prSet/>
      <dgm:spPr/>
      <dgm:t>
        <a:bodyPr/>
        <a:lstStyle/>
        <a:p>
          <a:endParaRPr lang="en-US"/>
        </a:p>
      </dgm:t>
    </dgm:pt>
    <dgm:pt modelId="{8B78A70A-D62D-44F6-8907-F695D035B995}" type="sibTrans" cxnId="{B57422BE-9612-41C0-B6A7-FB671A15D8FD}">
      <dgm:prSet/>
      <dgm:spPr/>
      <dgm:t>
        <a:bodyPr/>
        <a:lstStyle/>
        <a:p>
          <a:endParaRPr lang="en-US"/>
        </a:p>
      </dgm:t>
    </dgm:pt>
    <dgm:pt modelId="{7141DF3E-ADAB-4706-AC52-4F76144E4D3A}">
      <dgm:prSet phldrT="[Text]"/>
      <dgm:spPr/>
      <dgm:t>
        <a:bodyPr/>
        <a:lstStyle/>
        <a:p>
          <a:r>
            <a:rPr lang="en-US" dirty="0"/>
            <a:t>Scrubbing &amp; Normalization</a:t>
          </a:r>
        </a:p>
      </dgm:t>
    </dgm:pt>
    <dgm:pt modelId="{F71B2864-EC53-41B4-8A23-C41934E56CD0}" type="parTrans" cxnId="{B10E914D-5FFF-4E13-BDF1-FA3AEC5B897C}">
      <dgm:prSet/>
      <dgm:spPr/>
      <dgm:t>
        <a:bodyPr/>
        <a:lstStyle/>
        <a:p>
          <a:endParaRPr lang="en-US"/>
        </a:p>
      </dgm:t>
    </dgm:pt>
    <dgm:pt modelId="{5846EC59-AA07-4329-B65F-CC137CA46487}" type="sibTrans" cxnId="{B10E914D-5FFF-4E13-BDF1-FA3AEC5B897C}">
      <dgm:prSet/>
      <dgm:spPr/>
      <dgm:t>
        <a:bodyPr/>
        <a:lstStyle/>
        <a:p>
          <a:endParaRPr lang="en-US"/>
        </a:p>
      </dgm:t>
    </dgm:pt>
    <dgm:pt modelId="{BBD48FBC-0C0D-4177-BCEB-66CA4D38B7B7}">
      <dgm:prSet phldrT="[Text]"/>
      <dgm:spPr/>
      <dgm:t>
        <a:bodyPr/>
        <a:lstStyle/>
        <a:p>
          <a:r>
            <a:rPr lang="en-US" dirty="0"/>
            <a:t>Aggregation</a:t>
          </a:r>
        </a:p>
      </dgm:t>
    </dgm:pt>
    <dgm:pt modelId="{D2C5EF8D-DCDD-44BF-8DFC-54E52CB9553E}" type="parTrans" cxnId="{493FE3DA-DAD0-45AD-9C33-10FCA0A494E5}">
      <dgm:prSet/>
      <dgm:spPr/>
      <dgm:t>
        <a:bodyPr/>
        <a:lstStyle/>
        <a:p>
          <a:endParaRPr lang="en-US"/>
        </a:p>
      </dgm:t>
    </dgm:pt>
    <dgm:pt modelId="{6AE49D2D-7EB6-4BB1-8851-F246BFC85DE1}" type="sibTrans" cxnId="{493FE3DA-DAD0-45AD-9C33-10FCA0A494E5}">
      <dgm:prSet/>
      <dgm:spPr/>
      <dgm:t>
        <a:bodyPr/>
        <a:lstStyle/>
        <a:p>
          <a:endParaRPr lang="en-US"/>
        </a:p>
      </dgm:t>
    </dgm:pt>
    <dgm:pt modelId="{09DD4089-1BD5-4CD9-A949-161FBA321543}">
      <dgm:prSet phldrT="[Text]"/>
      <dgm:spPr/>
      <dgm:t>
        <a:bodyPr/>
        <a:lstStyle/>
        <a:p>
          <a:r>
            <a:rPr lang="en-US" dirty="0"/>
            <a:t>Analysis &amp; Intelligence Gathering</a:t>
          </a:r>
        </a:p>
      </dgm:t>
    </dgm:pt>
    <dgm:pt modelId="{305145D3-FA88-40FE-9C86-2CAD5678200B}" type="parTrans" cxnId="{8B983F36-3ADE-4020-8518-7D6B73CA542A}">
      <dgm:prSet/>
      <dgm:spPr/>
      <dgm:t>
        <a:bodyPr/>
        <a:lstStyle/>
        <a:p>
          <a:endParaRPr lang="en-US"/>
        </a:p>
      </dgm:t>
    </dgm:pt>
    <dgm:pt modelId="{33C93DBA-5495-4354-8AAE-7E775F72ACB8}" type="sibTrans" cxnId="{8B983F36-3ADE-4020-8518-7D6B73CA542A}">
      <dgm:prSet/>
      <dgm:spPr/>
      <dgm:t>
        <a:bodyPr/>
        <a:lstStyle/>
        <a:p>
          <a:endParaRPr lang="en-US"/>
        </a:p>
      </dgm:t>
    </dgm:pt>
    <dgm:pt modelId="{CF5FD331-0DCC-4487-A256-7E5438E41A98}" type="pres">
      <dgm:prSet presAssocID="{802A77D8-DAAF-4D7C-95FB-CBB44F38DACD}" presName="cycle" presStyleCnt="0">
        <dgm:presLayoutVars>
          <dgm:dir/>
          <dgm:resizeHandles val="exact"/>
        </dgm:presLayoutVars>
      </dgm:prSet>
      <dgm:spPr/>
    </dgm:pt>
    <dgm:pt modelId="{76863A3C-063E-40A1-B08F-70A0206B3CB5}" type="pres">
      <dgm:prSet presAssocID="{C1CE50B2-DBD0-41C8-8224-5FCD2072E57B}" presName="dummy" presStyleCnt="0"/>
      <dgm:spPr/>
    </dgm:pt>
    <dgm:pt modelId="{F483F64B-9BEA-469C-9C18-7EB63801F844}" type="pres">
      <dgm:prSet presAssocID="{C1CE50B2-DBD0-41C8-8224-5FCD2072E57B}" presName="node" presStyleLbl="revTx" presStyleIdx="0" presStyleCnt="4">
        <dgm:presLayoutVars>
          <dgm:bulletEnabled val="1"/>
        </dgm:presLayoutVars>
      </dgm:prSet>
      <dgm:spPr/>
    </dgm:pt>
    <dgm:pt modelId="{DF28BF72-595E-4188-8F28-5F9A8C37A66A}" type="pres">
      <dgm:prSet presAssocID="{8B78A70A-D62D-44F6-8907-F695D035B995}" presName="sibTrans" presStyleLbl="node1" presStyleIdx="0" presStyleCnt="4"/>
      <dgm:spPr/>
    </dgm:pt>
    <dgm:pt modelId="{59BA2F1A-E58E-4347-93FE-18A5CA66383D}" type="pres">
      <dgm:prSet presAssocID="{7141DF3E-ADAB-4706-AC52-4F76144E4D3A}" presName="dummy" presStyleCnt="0"/>
      <dgm:spPr/>
    </dgm:pt>
    <dgm:pt modelId="{BF29647D-1452-4A29-AE43-CBF28B1C5A4D}" type="pres">
      <dgm:prSet presAssocID="{7141DF3E-ADAB-4706-AC52-4F76144E4D3A}" presName="node" presStyleLbl="revTx" presStyleIdx="1" presStyleCnt="4">
        <dgm:presLayoutVars>
          <dgm:bulletEnabled val="1"/>
        </dgm:presLayoutVars>
      </dgm:prSet>
      <dgm:spPr/>
    </dgm:pt>
    <dgm:pt modelId="{B3BC46B8-53BD-4B3E-883B-222A3541728C}" type="pres">
      <dgm:prSet presAssocID="{5846EC59-AA07-4329-B65F-CC137CA46487}" presName="sibTrans" presStyleLbl="node1" presStyleIdx="1" presStyleCnt="4"/>
      <dgm:spPr/>
    </dgm:pt>
    <dgm:pt modelId="{74E37C5A-7CFC-4DD6-834F-9C095D8CB55C}" type="pres">
      <dgm:prSet presAssocID="{BBD48FBC-0C0D-4177-BCEB-66CA4D38B7B7}" presName="dummy" presStyleCnt="0"/>
      <dgm:spPr/>
    </dgm:pt>
    <dgm:pt modelId="{134B359B-33EA-40CF-8A31-B3067C9DA0ED}" type="pres">
      <dgm:prSet presAssocID="{BBD48FBC-0C0D-4177-BCEB-66CA4D38B7B7}" presName="node" presStyleLbl="revTx" presStyleIdx="2" presStyleCnt="4">
        <dgm:presLayoutVars>
          <dgm:bulletEnabled val="1"/>
        </dgm:presLayoutVars>
      </dgm:prSet>
      <dgm:spPr/>
    </dgm:pt>
    <dgm:pt modelId="{6300AB20-A385-42CC-A07C-2B4C4BFF29EC}" type="pres">
      <dgm:prSet presAssocID="{6AE49D2D-7EB6-4BB1-8851-F246BFC85DE1}" presName="sibTrans" presStyleLbl="node1" presStyleIdx="2" presStyleCnt="4"/>
      <dgm:spPr/>
    </dgm:pt>
    <dgm:pt modelId="{1147EE3F-E5AB-49D7-A406-5F86146A6D9B}" type="pres">
      <dgm:prSet presAssocID="{09DD4089-1BD5-4CD9-A949-161FBA321543}" presName="dummy" presStyleCnt="0"/>
      <dgm:spPr/>
    </dgm:pt>
    <dgm:pt modelId="{DEB3D04B-2690-473F-994E-7BF642088A89}" type="pres">
      <dgm:prSet presAssocID="{09DD4089-1BD5-4CD9-A949-161FBA321543}" presName="node" presStyleLbl="revTx" presStyleIdx="3" presStyleCnt="4">
        <dgm:presLayoutVars>
          <dgm:bulletEnabled val="1"/>
        </dgm:presLayoutVars>
      </dgm:prSet>
      <dgm:spPr/>
    </dgm:pt>
    <dgm:pt modelId="{23A328E4-D57F-4E8A-9819-2BDBDADB06FC}" type="pres">
      <dgm:prSet presAssocID="{33C93DBA-5495-4354-8AAE-7E775F72ACB8}" presName="sibTrans" presStyleLbl="node1" presStyleIdx="3" presStyleCnt="4"/>
      <dgm:spPr/>
    </dgm:pt>
  </dgm:ptLst>
  <dgm:cxnLst>
    <dgm:cxn modelId="{9F038825-AC5C-4158-A59D-0D078BC8F822}" type="presOf" srcId="{802A77D8-DAAF-4D7C-95FB-CBB44F38DACD}" destId="{CF5FD331-0DCC-4487-A256-7E5438E41A98}" srcOrd="0" destOrd="0" presId="urn:microsoft.com/office/officeart/2005/8/layout/cycle1"/>
    <dgm:cxn modelId="{CBD1C22A-18A2-4606-A292-501B6B448EC8}" type="presOf" srcId="{BBD48FBC-0C0D-4177-BCEB-66CA4D38B7B7}" destId="{134B359B-33EA-40CF-8A31-B3067C9DA0ED}" srcOrd="0" destOrd="0" presId="urn:microsoft.com/office/officeart/2005/8/layout/cycle1"/>
    <dgm:cxn modelId="{8B983F36-3ADE-4020-8518-7D6B73CA542A}" srcId="{802A77D8-DAAF-4D7C-95FB-CBB44F38DACD}" destId="{09DD4089-1BD5-4CD9-A949-161FBA321543}" srcOrd="3" destOrd="0" parTransId="{305145D3-FA88-40FE-9C86-2CAD5678200B}" sibTransId="{33C93DBA-5495-4354-8AAE-7E775F72ACB8}"/>
    <dgm:cxn modelId="{7F7EF769-B619-45A5-8235-5050FDCEB2B6}" type="presOf" srcId="{6AE49D2D-7EB6-4BB1-8851-F246BFC85DE1}" destId="{6300AB20-A385-42CC-A07C-2B4C4BFF29EC}" srcOrd="0" destOrd="0" presId="urn:microsoft.com/office/officeart/2005/8/layout/cycle1"/>
    <dgm:cxn modelId="{B10E914D-5FFF-4E13-BDF1-FA3AEC5B897C}" srcId="{802A77D8-DAAF-4D7C-95FB-CBB44F38DACD}" destId="{7141DF3E-ADAB-4706-AC52-4F76144E4D3A}" srcOrd="1" destOrd="0" parTransId="{F71B2864-EC53-41B4-8A23-C41934E56CD0}" sibTransId="{5846EC59-AA07-4329-B65F-CC137CA46487}"/>
    <dgm:cxn modelId="{901E8C74-08CC-4F0D-B45D-E82F396A2F00}" type="presOf" srcId="{7141DF3E-ADAB-4706-AC52-4F76144E4D3A}" destId="{BF29647D-1452-4A29-AE43-CBF28B1C5A4D}" srcOrd="0" destOrd="0" presId="urn:microsoft.com/office/officeart/2005/8/layout/cycle1"/>
    <dgm:cxn modelId="{3D0A8075-EE42-4BF0-BA56-B9643F1387CB}" type="presOf" srcId="{5846EC59-AA07-4329-B65F-CC137CA46487}" destId="{B3BC46B8-53BD-4B3E-883B-222A3541728C}" srcOrd="0" destOrd="0" presId="urn:microsoft.com/office/officeart/2005/8/layout/cycle1"/>
    <dgm:cxn modelId="{A50180AF-756A-4200-9069-19CD321E05DB}" type="presOf" srcId="{09DD4089-1BD5-4CD9-A949-161FBA321543}" destId="{DEB3D04B-2690-473F-994E-7BF642088A89}" srcOrd="0" destOrd="0" presId="urn:microsoft.com/office/officeart/2005/8/layout/cycle1"/>
    <dgm:cxn modelId="{B57422BE-9612-41C0-B6A7-FB671A15D8FD}" srcId="{802A77D8-DAAF-4D7C-95FB-CBB44F38DACD}" destId="{C1CE50B2-DBD0-41C8-8224-5FCD2072E57B}" srcOrd="0" destOrd="0" parTransId="{87BDD829-D129-4275-B74E-06DB4FF4AB20}" sibTransId="{8B78A70A-D62D-44F6-8907-F695D035B995}"/>
    <dgm:cxn modelId="{F82A65D9-A77C-45D4-9CCA-D546DF3F6ADA}" type="presOf" srcId="{33C93DBA-5495-4354-8AAE-7E775F72ACB8}" destId="{23A328E4-D57F-4E8A-9819-2BDBDADB06FC}" srcOrd="0" destOrd="0" presId="urn:microsoft.com/office/officeart/2005/8/layout/cycle1"/>
    <dgm:cxn modelId="{493FE3DA-DAD0-45AD-9C33-10FCA0A494E5}" srcId="{802A77D8-DAAF-4D7C-95FB-CBB44F38DACD}" destId="{BBD48FBC-0C0D-4177-BCEB-66CA4D38B7B7}" srcOrd="2" destOrd="0" parTransId="{D2C5EF8D-DCDD-44BF-8DFC-54E52CB9553E}" sibTransId="{6AE49D2D-7EB6-4BB1-8851-F246BFC85DE1}"/>
    <dgm:cxn modelId="{62081DED-1775-40D9-A520-94E738120C30}" type="presOf" srcId="{C1CE50B2-DBD0-41C8-8224-5FCD2072E57B}" destId="{F483F64B-9BEA-469C-9C18-7EB63801F844}" srcOrd="0" destOrd="0" presId="urn:microsoft.com/office/officeart/2005/8/layout/cycle1"/>
    <dgm:cxn modelId="{22FE4EF0-FCB2-42D0-AC2C-83296FE6A51F}" type="presOf" srcId="{8B78A70A-D62D-44F6-8907-F695D035B995}" destId="{DF28BF72-595E-4188-8F28-5F9A8C37A66A}" srcOrd="0" destOrd="0" presId="urn:microsoft.com/office/officeart/2005/8/layout/cycle1"/>
    <dgm:cxn modelId="{57FAE328-9B06-4BDE-A702-6F02085FD95E}" type="presParOf" srcId="{CF5FD331-0DCC-4487-A256-7E5438E41A98}" destId="{76863A3C-063E-40A1-B08F-70A0206B3CB5}" srcOrd="0" destOrd="0" presId="urn:microsoft.com/office/officeart/2005/8/layout/cycle1"/>
    <dgm:cxn modelId="{BBF16475-89BE-490F-A803-BEFCCFC035CA}" type="presParOf" srcId="{CF5FD331-0DCC-4487-A256-7E5438E41A98}" destId="{F483F64B-9BEA-469C-9C18-7EB63801F844}" srcOrd="1" destOrd="0" presId="urn:microsoft.com/office/officeart/2005/8/layout/cycle1"/>
    <dgm:cxn modelId="{C9BD8456-09AA-454C-903D-A84281B7BA1E}" type="presParOf" srcId="{CF5FD331-0DCC-4487-A256-7E5438E41A98}" destId="{DF28BF72-595E-4188-8F28-5F9A8C37A66A}" srcOrd="2" destOrd="0" presId="urn:microsoft.com/office/officeart/2005/8/layout/cycle1"/>
    <dgm:cxn modelId="{6520A6C4-47AA-403B-BD66-7EBE636E3F62}" type="presParOf" srcId="{CF5FD331-0DCC-4487-A256-7E5438E41A98}" destId="{59BA2F1A-E58E-4347-93FE-18A5CA66383D}" srcOrd="3" destOrd="0" presId="urn:microsoft.com/office/officeart/2005/8/layout/cycle1"/>
    <dgm:cxn modelId="{C5E451C0-7C6A-45C3-A36F-87E73A90790D}" type="presParOf" srcId="{CF5FD331-0DCC-4487-A256-7E5438E41A98}" destId="{BF29647D-1452-4A29-AE43-CBF28B1C5A4D}" srcOrd="4" destOrd="0" presId="urn:microsoft.com/office/officeart/2005/8/layout/cycle1"/>
    <dgm:cxn modelId="{B933BF4A-53CA-488A-AFA1-B9171A1B51CE}" type="presParOf" srcId="{CF5FD331-0DCC-4487-A256-7E5438E41A98}" destId="{B3BC46B8-53BD-4B3E-883B-222A3541728C}" srcOrd="5" destOrd="0" presId="urn:microsoft.com/office/officeart/2005/8/layout/cycle1"/>
    <dgm:cxn modelId="{AD165159-B0AC-412F-B20E-886C32B2E1F3}" type="presParOf" srcId="{CF5FD331-0DCC-4487-A256-7E5438E41A98}" destId="{74E37C5A-7CFC-4DD6-834F-9C095D8CB55C}" srcOrd="6" destOrd="0" presId="urn:microsoft.com/office/officeart/2005/8/layout/cycle1"/>
    <dgm:cxn modelId="{C59E91F8-BF8C-4280-AB38-EF5D6C0A11DC}" type="presParOf" srcId="{CF5FD331-0DCC-4487-A256-7E5438E41A98}" destId="{134B359B-33EA-40CF-8A31-B3067C9DA0ED}" srcOrd="7" destOrd="0" presId="urn:microsoft.com/office/officeart/2005/8/layout/cycle1"/>
    <dgm:cxn modelId="{7FA3CE89-3F41-48A7-86AF-59759953E8CE}" type="presParOf" srcId="{CF5FD331-0DCC-4487-A256-7E5438E41A98}" destId="{6300AB20-A385-42CC-A07C-2B4C4BFF29EC}" srcOrd="8" destOrd="0" presId="urn:microsoft.com/office/officeart/2005/8/layout/cycle1"/>
    <dgm:cxn modelId="{F83D3A11-6A2E-4A3E-BE1E-A5BE2F523174}" type="presParOf" srcId="{CF5FD331-0DCC-4487-A256-7E5438E41A98}" destId="{1147EE3F-E5AB-49D7-A406-5F86146A6D9B}" srcOrd="9" destOrd="0" presId="urn:microsoft.com/office/officeart/2005/8/layout/cycle1"/>
    <dgm:cxn modelId="{C5A833A3-6DC3-4796-9DF2-105FFE86C110}" type="presParOf" srcId="{CF5FD331-0DCC-4487-A256-7E5438E41A98}" destId="{DEB3D04B-2690-473F-994E-7BF642088A89}" srcOrd="10" destOrd="0" presId="urn:microsoft.com/office/officeart/2005/8/layout/cycle1"/>
    <dgm:cxn modelId="{AE018BB1-5BC2-4C7E-AB2A-34BAF8D52E1D}" type="presParOf" srcId="{CF5FD331-0DCC-4487-A256-7E5438E41A98}" destId="{23A328E4-D57F-4E8A-9819-2BDBDADB06FC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02A77D8-DAAF-4D7C-95FB-CBB44F38DACD}" type="doc">
      <dgm:prSet loTypeId="urn:microsoft.com/office/officeart/2005/8/layout/cycle1" loCatId="cycle" qsTypeId="urn:microsoft.com/office/officeart/2005/8/quickstyle/3d7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1CE50B2-DBD0-41C8-8224-5FCD2072E57B}">
      <dgm:prSet phldrT="[Text]"/>
      <dgm:spPr/>
      <dgm:t>
        <a:bodyPr/>
        <a:lstStyle/>
        <a:p>
          <a:r>
            <a:rPr lang="en-US" dirty="0"/>
            <a:t>Ingestion</a:t>
          </a:r>
        </a:p>
      </dgm:t>
    </dgm:pt>
    <dgm:pt modelId="{87BDD829-D129-4275-B74E-06DB4FF4AB20}" type="parTrans" cxnId="{B57422BE-9612-41C0-B6A7-FB671A15D8FD}">
      <dgm:prSet/>
      <dgm:spPr/>
      <dgm:t>
        <a:bodyPr/>
        <a:lstStyle/>
        <a:p>
          <a:endParaRPr lang="en-US"/>
        </a:p>
      </dgm:t>
    </dgm:pt>
    <dgm:pt modelId="{8B78A70A-D62D-44F6-8907-F695D035B995}" type="sibTrans" cxnId="{B57422BE-9612-41C0-B6A7-FB671A15D8FD}">
      <dgm:prSet/>
      <dgm:spPr/>
      <dgm:t>
        <a:bodyPr/>
        <a:lstStyle/>
        <a:p>
          <a:endParaRPr lang="en-US"/>
        </a:p>
      </dgm:t>
    </dgm:pt>
    <dgm:pt modelId="{7141DF3E-ADAB-4706-AC52-4F76144E4D3A}">
      <dgm:prSet phldrT="[Text]"/>
      <dgm:spPr/>
      <dgm:t>
        <a:bodyPr/>
        <a:lstStyle/>
        <a:p>
          <a:r>
            <a:rPr lang="en-US" dirty="0"/>
            <a:t>Scrubbing &amp; Normalization</a:t>
          </a:r>
        </a:p>
      </dgm:t>
    </dgm:pt>
    <dgm:pt modelId="{F71B2864-EC53-41B4-8A23-C41934E56CD0}" type="parTrans" cxnId="{B10E914D-5FFF-4E13-BDF1-FA3AEC5B897C}">
      <dgm:prSet/>
      <dgm:spPr/>
      <dgm:t>
        <a:bodyPr/>
        <a:lstStyle/>
        <a:p>
          <a:endParaRPr lang="en-US"/>
        </a:p>
      </dgm:t>
    </dgm:pt>
    <dgm:pt modelId="{5846EC59-AA07-4329-B65F-CC137CA46487}" type="sibTrans" cxnId="{B10E914D-5FFF-4E13-BDF1-FA3AEC5B897C}">
      <dgm:prSet/>
      <dgm:spPr/>
      <dgm:t>
        <a:bodyPr/>
        <a:lstStyle/>
        <a:p>
          <a:endParaRPr lang="en-US"/>
        </a:p>
      </dgm:t>
    </dgm:pt>
    <dgm:pt modelId="{BBD48FBC-0C0D-4177-BCEB-66CA4D38B7B7}">
      <dgm:prSet phldrT="[Text]"/>
      <dgm:spPr/>
      <dgm:t>
        <a:bodyPr/>
        <a:lstStyle/>
        <a:p>
          <a:r>
            <a:rPr lang="en-US" dirty="0"/>
            <a:t>Aggregation</a:t>
          </a:r>
        </a:p>
      </dgm:t>
    </dgm:pt>
    <dgm:pt modelId="{D2C5EF8D-DCDD-44BF-8DFC-54E52CB9553E}" type="parTrans" cxnId="{493FE3DA-DAD0-45AD-9C33-10FCA0A494E5}">
      <dgm:prSet/>
      <dgm:spPr/>
      <dgm:t>
        <a:bodyPr/>
        <a:lstStyle/>
        <a:p>
          <a:endParaRPr lang="en-US"/>
        </a:p>
      </dgm:t>
    </dgm:pt>
    <dgm:pt modelId="{6AE49D2D-7EB6-4BB1-8851-F246BFC85DE1}" type="sibTrans" cxnId="{493FE3DA-DAD0-45AD-9C33-10FCA0A494E5}">
      <dgm:prSet/>
      <dgm:spPr/>
      <dgm:t>
        <a:bodyPr/>
        <a:lstStyle/>
        <a:p>
          <a:endParaRPr lang="en-US"/>
        </a:p>
      </dgm:t>
    </dgm:pt>
    <dgm:pt modelId="{09DD4089-1BD5-4CD9-A949-161FBA321543}">
      <dgm:prSet phldrT="[Text]"/>
      <dgm:spPr/>
      <dgm:t>
        <a:bodyPr/>
        <a:lstStyle/>
        <a:p>
          <a:r>
            <a:rPr lang="en-US" dirty="0"/>
            <a:t>Analysis &amp; Intelligence Gathering</a:t>
          </a:r>
        </a:p>
      </dgm:t>
    </dgm:pt>
    <dgm:pt modelId="{305145D3-FA88-40FE-9C86-2CAD5678200B}" type="parTrans" cxnId="{8B983F36-3ADE-4020-8518-7D6B73CA542A}">
      <dgm:prSet/>
      <dgm:spPr/>
      <dgm:t>
        <a:bodyPr/>
        <a:lstStyle/>
        <a:p>
          <a:endParaRPr lang="en-US"/>
        </a:p>
      </dgm:t>
    </dgm:pt>
    <dgm:pt modelId="{33C93DBA-5495-4354-8AAE-7E775F72ACB8}" type="sibTrans" cxnId="{8B983F36-3ADE-4020-8518-7D6B73CA542A}">
      <dgm:prSet/>
      <dgm:spPr/>
      <dgm:t>
        <a:bodyPr/>
        <a:lstStyle/>
        <a:p>
          <a:endParaRPr lang="en-US"/>
        </a:p>
      </dgm:t>
    </dgm:pt>
    <dgm:pt modelId="{CF5FD331-0DCC-4487-A256-7E5438E41A98}" type="pres">
      <dgm:prSet presAssocID="{802A77D8-DAAF-4D7C-95FB-CBB44F38DACD}" presName="cycle" presStyleCnt="0">
        <dgm:presLayoutVars>
          <dgm:dir/>
          <dgm:resizeHandles val="exact"/>
        </dgm:presLayoutVars>
      </dgm:prSet>
      <dgm:spPr/>
    </dgm:pt>
    <dgm:pt modelId="{76863A3C-063E-40A1-B08F-70A0206B3CB5}" type="pres">
      <dgm:prSet presAssocID="{C1CE50B2-DBD0-41C8-8224-5FCD2072E57B}" presName="dummy" presStyleCnt="0"/>
      <dgm:spPr/>
    </dgm:pt>
    <dgm:pt modelId="{F483F64B-9BEA-469C-9C18-7EB63801F844}" type="pres">
      <dgm:prSet presAssocID="{C1CE50B2-DBD0-41C8-8224-5FCD2072E57B}" presName="node" presStyleLbl="revTx" presStyleIdx="0" presStyleCnt="4">
        <dgm:presLayoutVars>
          <dgm:bulletEnabled val="1"/>
        </dgm:presLayoutVars>
      </dgm:prSet>
      <dgm:spPr/>
    </dgm:pt>
    <dgm:pt modelId="{DF28BF72-595E-4188-8F28-5F9A8C37A66A}" type="pres">
      <dgm:prSet presAssocID="{8B78A70A-D62D-44F6-8907-F695D035B995}" presName="sibTrans" presStyleLbl="node1" presStyleIdx="0" presStyleCnt="4"/>
      <dgm:spPr/>
    </dgm:pt>
    <dgm:pt modelId="{59BA2F1A-E58E-4347-93FE-18A5CA66383D}" type="pres">
      <dgm:prSet presAssocID="{7141DF3E-ADAB-4706-AC52-4F76144E4D3A}" presName="dummy" presStyleCnt="0"/>
      <dgm:spPr/>
    </dgm:pt>
    <dgm:pt modelId="{BF29647D-1452-4A29-AE43-CBF28B1C5A4D}" type="pres">
      <dgm:prSet presAssocID="{7141DF3E-ADAB-4706-AC52-4F76144E4D3A}" presName="node" presStyleLbl="revTx" presStyleIdx="1" presStyleCnt="4">
        <dgm:presLayoutVars>
          <dgm:bulletEnabled val="1"/>
        </dgm:presLayoutVars>
      </dgm:prSet>
      <dgm:spPr/>
    </dgm:pt>
    <dgm:pt modelId="{B3BC46B8-53BD-4B3E-883B-222A3541728C}" type="pres">
      <dgm:prSet presAssocID="{5846EC59-AA07-4329-B65F-CC137CA46487}" presName="sibTrans" presStyleLbl="node1" presStyleIdx="1" presStyleCnt="4"/>
      <dgm:spPr/>
    </dgm:pt>
    <dgm:pt modelId="{74E37C5A-7CFC-4DD6-834F-9C095D8CB55C}" type="pres">
      <dgm:prSet presAssocID="{BBD48FBC-0C0D-4177-BCEB-66CA4D38B7B7}" presName="dummy" presStyleCnt="0"/>
      <dgm:spPr/>
    </dgm:pt>
    <dgm:pt modelId="{134B359B-33EA-40CF-8A31-B3067C9DA0ED}" type="pres">
      <dgm:prSet presAssocID="{BBD48FBC-0C0D-4177-BCEB-66CA4D38B7B7}" presName="node" presStyleLbl="revTx" presStyleIdx="2" presStyleCnt="4">
        <dgm:presLayoutVars>
          <dgm:bulletEnabled val="1"/>
        </dgm:presLayoutVars>
      </dgm:prSet>
      <dgm:spPr/>
    </dgm:pt>
    <dgm:pt modelId="{6300AB20-A385-42CC-A07C-2B4C4BFF29EC}" type="pres">
      <dgm:prSet presAssocID="{6AE49D2D-7EB6-4BB1-8851-F246BFC85DE1}" presName="sibTrans" presStyleLbl="node1" presStyleIdx="2" presStyleCnt="4"/>
      <dgm:spPr/>
    </dgm:pt>
    <dgm:pt modelId="{1147EE3F-E5AB-49D7-A406-5F86146A6D9B}" type="pres">
      <dgm:prSet presAssocID="{09DD4089-1BD5-4CD9-A949-161FBA321543}" presName="dummy" presStyleCnt="0"/>
      <dgm:spPr/>
    </dgm:pt>
    <dgm:pt modelId="{DEB3D04B-2690-473F-994E-7BF642088A89}" type="pres">
      <dgm:prSet presAssocID="{09DD4089-1BD5-4CD9-A949-161FBA321543}" presName="node" presStyleLbl="revTx" presStyleIdx="3" presStyleCnt="4">
        <dgm:presLayoutVars>
          <dgm:bulletEnabled val="1"/>
        </dgm:presLayoutVars>
      </dgm:prSet>
      <dgm:spPr/>
    </dgm:pt>
    <dgm:pt modelId="{23A328E4-D57F-4E8A-9819-2BDBDADB06FC}" type="pres">
      <dgm:prSet presAssocID="{33C93DBA-5495-4354-8AAE-7E775F72ACB8}" presName="sibTrans" presStyleLbl="node1" presStyleIdx="3" presStyleCnt="4"/>
      <dgm:spPr/>
    </dgm:pt>
  </dgm:ptLst>
  <dgm:cxnLst>
    <dgm:cxn modelId="{9F038825-AC5C-4158-A59D-0D078BC8F822}" type="presOf" srcId="{802A77D8-DAAF-4D7C-95FB-CBB44F38DACD}" destId="{CF5FD331-0DCC-4487-A256-7E5438E41A98}" srcOrd="0" destOrd="0" presId="urn:microsoft.com/office/officeart/2005/8/layout/cycle1"/>
    <dgm:cxn modelId="{CBD1C22A-18A2-4606-A292-501B6B448EC8}" type="presOf" srcId="{BBD48FBC-0C0D-4177-BCEB-66CA4D38B7B7}" destId="{134B359B-33EA-40CF-8A31-B3067C9DA0ED}" srcOrd="0" destOrd="0" presId="urn:microsoft.com/office/officeart/2005/8/layout/cycle1"/>
    <dgm:cxn modelId="{8B983F36-3ADE-4020-8518-7D6B73CA542A}" srcId="{802A77D8-DAAF-4D7C-95FB-CBB44F38DACD}" destId="{09DD4089-1BD5-4CD9-A949-161FBA321543}" srcOrd="3" destOrd="0" parTransId="{305145D3-FA88-40FE-9C86-2CAD5678200B}" sibTransId="{33C93DBA-5495-4354-8AAE-7E775F72ACB8}"/>
    <dgm:cxn modelId="{7F7EF769-B619-45A5-8235-5050FDCEB2B6}" type="presOf" srcId="{6AE49D2D-7EB6-4BB1-8851-F246BFC85DE1}" destId="{6300AB20-A385-42CC-A07C-2B4C4BFF29EC}" srcOrd="0" destOrd="0" presId="urn:microsoft.com/office/officeart/2005/8/layout/cycle1"/>
    <dgm:cxn modelId="{B10E914D-5FFF-4E13-BDF1-FA3AEC5B897C}" srcId="{802A77D8-DAAF-4D7C-95FB-CBB44F38DACD}" destId="{7141DF3E-ADAB-4706-AC52-4F76144E4D3A}" srcOrd="1" destOrd="0" parTransId="{F71B2864-EC53-41B4-8A23-C41934E56CD0}" sibTransId="{5846EC59-AA07-4329-B65F-CC137CA46487}"/>
    <dgm:cxn modelId="{901E8C74-08CC-4F0D-B45D-E82F396A2F00}" type="presOf" srcId="{7141DF3E-ADAB-4706-AC52-4F76144E4D3A}" destId="{BF29647D-1452-4A29-AE43-CBF28B1C5A4D}" srcOrd="0" destOrd="0" presId="urn:microsoft.com/office/officeart/2005/8/layout/cycle1"/>
    <dgm:cxn modelId="{3D0A8075-EE42-4BF0-BA56-B9643F1387CB}" type="presOf" srcId="{5846EC59-AA07-4329-B65F-CC137CA46487}" destId="{B3BC46B8-53BD-4B3E-883B-222A3541728C}" srcOrd="0" destOrd="0" presId="urn:microsoft.com/office/officeart/2005/8/layout/cycle1"/>
    <dgm:cxn modelId="{A50180AF-756A-4200-9069-19CD321E05DB}" type="presOf" srcId="{09DD4089-1BD5-4CD9-A949-161FBA321543}" destId="{DEB3D04B-2690-473F-994E-7BF642088A89}" srcOrd="0" destOrd="0" presId="urn:microsoft.com/office/officeart/2005/8/layout/cycle1"/>
    <dgm:cxn modelId="{B57422BE-9612-41C0-B6A7-FB671A15D8FD}" srcId="{802A77D8-DAAF-4D7C-95FB-CBB44F38DACD}" destId="{C1CE50B2-DBD0-41C8-8224-5FCD2072E57B}" srcOrd="0" destOrd="0" parTransId="{87BDD829-D129-4275-B74E-06DB4FF4AB20}" sibTransId="{8B78A70A-D62D-44F6-8907-F695D035B995}"/>
    <dgm:cxn modelId="{F82A65D9-A77C-45D4-9CCA-D546DF3F6ADA}" type="presOf" srcId="{33C93DBA-5495-4354-8AAE-7E775F72ACB8}" destId="{23A328E4-D57F-4E8A-9819-2BDBDADB06FC}" srcOrd="0" destOrd="0" presId="urn:microsoft.com/office/officeart/2005/8/layout/cycle1"/>
    <dgm:cxn modelId="{493FE3DA-DAD0-45AD-9C33-10FCA0A494E5}" srcId="{802A77D8-DAAF-4D7C-95FB-CBB44F38DACD}" destId="{BBD48FBC-0C0D-4177-BCEB-66CA4D38B7B7}" srcOrd="2" destOrd="0" parTransId="{D2C5EF8D-DCDD-44BF-8DFC-54E52CB9553E}" sibTransId="{6AE49D2D-7EB6-4BB1-8851-F246BFC85DE1}"/>
    <dgm:cxn modelId="{62081DED-1775-40D9-A520-94E738120C30}" type="presOf" srcId="{C1CE50B2-DBD0-41C8-8224-5FCD2072E57B}" destId="{F483F64B-9BEA-469C-9C18-7EB63801F844}" srcOrd="0" destOrd="0" presId="urn:microsoft.com/office/officeart/2005/8/layout/cycle1"/>
    <dgm:cxn modelId="{22FE4EF0-FCB2-42D0-AC2C-83296FE6A51F}" type="presOf" srcId="{8B78A70A-D62D-44F6-8907-F695D035B995}" destId="{DF28BF72-595E-4188-8F28-5F9A8C37A66A}" srcOrd="0" destOrd="0" presId="urn:microsoft.com/office/officeart/2005/8/layout/cycle1"/>
    <dgm:cxn modelId="{57FAE328-9B06-4BDE-A702-6F02085FD95E}" type="presParOf" srcId="{CF5FD331-0DCC-4487-A256-7E5438E41A98}" destId="{76863A3C-063E-40A1-B08F-70A0206B3CB5}" srcOrd="0" destOrd="0" presId="urn:microsoft.com/office/officeart/2005/8/layout/cycle1"/>
    <dgm:cxn modelId="{BBF16475-89BE-490F-A803-BEFCCFC035CA}" type="presParOf" srcId="{CF5FD331-0DCC-4487-A256-7E5438E41A98}" destId="{F483F64B-9BEA-469C-9C18-7EB63801F844}" srcOrd="1" destOrd="0" presId="urn:microsoft.com/office/officeart/2005/8/layout/cycle1"/>
    <dgm:cxn modelId="{C9BD8456-09AA-454C-903D-A84281B7BA1E}" type="presParOf" srcId="{CF5FD331-0DCC-4487-A256-7E5438E41A98}" destId="{DF28BF72-595E-4188-8F28-5F9A8C37A66A}" srcOrd="2" destOrd="0" presId="urn:microsoft.com/office/officeart/2005/8/layout/cycle1"/>
    <dgm:cxn modelId="{6520A6C4-47AA-403B-BD66-7EBE636E3F62}" type="presParOf" srcId="{CF5FD331-0DCC-4487-A256-7E5438E41A98}" destId="{59BA2F1A-E58E-4347-93FE-18A5CA66383D}" srcOrd="3" destOrd="0" presId="urn:microsoft.com/office/officeart/2005/8/layout/cycle1"/>
    <dgm:cxn modelId="{C5E451C0-7C6A-45C3-A36F-87E73A90790D}" type="presParOf" srcId="{CF5FD331-0DCC-4487-A256-7E5438E41A98}" destId="{BF29647D-1452-4A29-AE43-CBF28B1C5A4D}" srcOrd="4" destOrd="0" presId="urn:microsoft.com/office/officeart/2005/8/layout/cycle1"/>
    <dgm:cxn modelId="{B933BF4A-53CA-488A-AFA1-B9171A1B51CE}" type="presParOf" srcId="{CF5FD331-0DCC-4487-A256-7E5438E41A98}" destId="{B3BC46B8-53BD-4B3E-883B-222A3541728C}" srcOrd="5" destOrd="0" presId="urn:microsoft.com/office/officeart/2005/8/layout/cycle1"/>
    <dgm:cxn modelId="{AD165159-B0AC-412F-B20E-886C32B2E1F3}" type="presParOf" srcId="{CF5FD331-0DCC-4487-A256-7E5438E41A98}" destId="{74E37C5A-7CFC-4DD6-834F-9C095D8CB55C}" srcOrd="6" destOrd="0" presId="urn:microsoft.com/office/officeart/2005/8/layout/cycle1"/>
    <dgm:cxn modelId="{C59E91F8-BF8C-4280-AB38-EF5D6C0A11DC}" type="presParOf" srcId="{CF5FD331-0DCC-4487-A256-7E5438E41A98}" destId="{134B359B-33EA-40CF-8A31-B3067C9DA0ED}" srcOrd="7" destOrd="0" presId="urn:microsoft.com/office/officeart/2005/8/layout/cycle1"/>
    <dgm:cxn modelId="{7FA3CE89-3F41-48A7-86AF-59759953E8CE}" type="presParOf" srcId="{CF5FD331-0DCC-4487-A256-7E5438E41A98}" destId="{6300AB20-A385-42CC-A07C-2B4C4BFF29EC}" srcOrd="8" destOrd="0" presId="urn:microsoft.com/office/officeart/2005/8/layout/cycle1"/>
    <dgm:cxn modelId="{F83D3A11-6A2E-4A3E-BE1E-A5BE2F523174}" type="presParOf" srcId="{CF5FD331-0DCC-4487-A256-7E5438E41A98}" destId="{1147EE3F-E5AB-49D7-A406-5F86146A6D9B}" srcOrd="9" destOrd="0" presId="urn:microsoft.com/office/officeart/2005/8/layout/cycle1"/>
    <dgm:cxn modelId="{C5A833A3-6DC3-4796-9DF2-105FFE86C110}" type="presParOf" srcId="{CF5FD331-0DCC-4487-A256-7E5438E41A98}" destId="{DEB3D04B-2690-473F-994E-7BF642088A89}" srcOrd="10" destOrd="0" presId="urn:microsoft.com/office/officeart/2005/8/layout/cycle1"/>
    <dgm:cxn modelId="{AE018BB1-5BC2-4C7E-AB2A-34BAF8D52E1D}" type="presParOf" srcId="{CF5FD331-0DCC-4487-A256-7E5438E41A98}" destId="{23A328E4-D57F-4E8A-9819-2BDBDADB06FC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02A77D8-DAAF-4D7C-95FB-CBB44F38DACD}" type="doc">
      <dgm:prSet loTypeId="urn:microsoft.com/office/officeart/2005/8/layout/cycle1" loCatId="cycle" qsTypeId="urn:microsoft.com/office/officeart/2005/8/quickstyle/3d7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1CE50B2-DBD0-41C8-8224-5FCD2072E57B}">
      <dgm:prSet phldrT="[Text]"/>
      <dgm:spPr/>
      <dgm:t>
        <a:bodyPr/>
        <a:lstStyle/>
        <a:p>
          <a:r>
            <a:rPr lang="en-US" dirty="0"/>
            <a:t>Ingestion</a:t>
          </a:r>
        </a:p>
      </dgm:t>
    </dgm:pt>
    <dgm:pt modelId="{87BDD829-D129-4275-B74E-06DB4FF4AB20}" type="parTrans" cxnId="{B57422BE-9612-41C0-B6A7-FB671A15D8FD}">
      <dgm:prSet/>
      <dgm:spPr/>
      <dgm:t>
        <a:bodyPr/>
        <a:lstStyle/>
        <a:p>
          <a:endParaRPr lang="en-US"/>
        </a:p>
      </dgm:t>
    </dgm:pt>
    <dgm:pt modelId="{8B78A70A-D62D-44F6-8907-F695D035B995}" type="sibTrans" cxnId="{B57422BE-9612-41C0-B6A7-FB671A15D8FD}">
      <dgm:prSet/>
      <dgm:spPr/>
      <dgm:t>
        <a:bodyPr/>
        <a:lstStyle/>
        <a:p>
          <a:endParaRPr lang="en-US"/>
        </a:p>
      </dgm:t>
    </dgm:pt>
    <dgm:pt modelId="{7141DF3E-ADAB-4706-AC52-4F76144E4D3A}">
      <dgm:prSet phldrT="[Text]"/>
      <dgm:spPr/>
      <dgm:t>
        <a:bodyPr/>
        <a:lstStyle/>
        <a:p>
          <a:r>
            <a:rPr lang="en-US" dirty="0"/>
            <a:t>Scrubbing &amp; Normalization</a:t>
          </a:r>
        </a:p>
      </dgm:t>
    </dgm:pt>
    <dgm:pt modelId="{F71B2864-EC53-41B4-8A23-C41934E56CD0}" type="parTrans" cxnId="{B10E914D-5FFF-4E13-BDF1-FA3AEC5B897C}">
      <dgm:prSet/>
      <dgm:spPr/>
      <dgm:t>
        <a:bodyPr/>
        <a:lstStyle/>
        <a:p>
          <a:endParaRPr lang="en-US"/>
        </a:p>
      </dgm:t>
    </dgm:pt>
    <dgm:pt modelId="{5846EC59-AA07-4329-B65F-CC137CA46487}" type="sibTrans" cxnId="{B10E914D-5FFF-4E13-BDF1-FA3AEC5B897C}">
      <dgm:prSet/>
      <dgm:spPr/>
      <dgm:t>
        <a:bodyPr/>
        <a:lstStyle/>
        <a:p>
          <a:endParaRPr lang="en-US"/>
        </a:p>
      </dgm:t>
    </dgm:pt>
    <dgm:pt modelId="{BBD48FBC-0C0D-4177-BCEB-66CA4D38B7B7}">
      <dgm:prSet phldrT="[Text]"/>
      <dgm:spPr/>
      <dgm:t>
        <a:bodyPr/>
        <a:lstStyle/>
        <a:p>
          <a:r>
            <a:rPr lang="en-US" dirty="0"/>
            <a:t>Aggregation</a:t>
          </a:r>
        </a:p>
      </dgm:t>
    </dgm:pt>
    <dgm:pt modelId="{D2C5EF8D-DCDD-44BF-8DFC-54E52CB9553E}" type="parTrans" cxnId="{493FE3DA-DAD0-45AD-9C33-10FCA0A494E5}">
      <dgm:prSet/>
      <dgm:spPr/>
      <dgm:t>
        <a:bodyPr/>
        <a:lstStyle/>
        <a:p>
          <a:endParaRPr lang="en-US"/>
        </a:p>
      </dgm:t>
    </dgm:pt>
    <dgm:pt modelId="{6AE49D2D-7EB6-4BB1-8851-F246BFC85DE1}" type="sibTrans" cxnId="{493FE3DA-DAD0-45AD-9C33-10FCA0A494E5}">
      <dgm:prSet/>
      <dgm:spPr/>
      <dgm:t>
        <a:bodyPr/>
        <a:lstStyle/>
        <a:p>
          <a:endParaRPr lang="en-US"/>
        </a:p>
      </dgm:t>
    </dgm:pt>
    <dgm:pt modelId="{09DD4089-1BD5-4CD9-A949-161FBA321543}">
      <dgm:prSet phldrT="[Text]"/>
      <dgm:spPr/>
      <dgm:t>
        <a:bodyPr/>
        <a:lstStyle/>
        <a:p>
          <a:r>
            <a:rPr lang="en-US" dirty="0"/>
            <a:t>Analysis &amp; Intelligence Gathering</a:t>
          </a:r>
        </a:p>
      </dgm:t>
    </dgm:pt>
    <dgm:pt modelId="{305145D3-FA88-40FE-9C86-2CAD5678200B}" type="parTrans" cxnId="{8B983F36-3ADE-4020-8518-7D6B73CA542A}">
      <dgm:prSet/>
      <dgm:spPr/>
      <dgm:t>
        <a:bodyPr/>
        <a:lstStyle/>
        <a:p>
          <a:endParaRPr lang="en-US"/>
        </a:p>
      </dgm:t>
    </dgm:pt>
    <dgm:pt modelId="{33C93DBA-5495-4354-8AAE-7E775F72ACB8}" type="sibTrans" cxnId="{8B983F36-3ADE-4020-8518-7D6B73CA542A}">
      <dgm:prSet/>
      <dgm:spPr/>
      <dgm:t>
        <a:bodyPr/>
        <a:lstStyle/>
        <a:p>
          <a:endParaRPr lang="en-US"/>
        </a:p>
      </dgm:t>
    </dgm:pt>
    <dgm:pt modelId="{CF5FD331-0DCC-4487-A256-7E5438E41A98}" type="pres">
      <dgm:prSet presAssocID="{802A77D8-DAAF-4D7C-95FB-CBB44F38DACD}" presName="cycle" presStyleCnt="0">
        <dgm:presLayoutVars>
          <dgm:dir/>
          <dgm:resizeHandles val="exact"/>
        </dgm:presLayoutVars>
      </dgm:prSet>
      <dgm:spPr/>
    </dgm:pt>
    <dgm:pt modelId="{76863A3C-063E-40A1-B08F-70A0206B3CB5}" type="pres">
      <dgm:prSet presAssocID="{C1CE50B2-DBD0-41C8-8224-5FCD2072E57B}" presName="dummy" presStyleCnt="0"/>
      <dgm:spPr/>
    </dgm:pt>
    <dgm:pt modelId="{F483F64B-9BEA-469C-9C18-7EB63801F844}" type="pres">
      <dgm:prSet presAssocID="{C1CE50B2-DBD0-41C8-8224-5FCD2072E57B}" presName="node" presStyleLbl="revTx" presStyleIdx="0" presStyleCnt="4">
        <dgm:presLayoutVars>
          <dgm:bulletEnabled val="1"/>
        </dgm:presLayoutVars>
      </dgm:prSet>
      <dgm:spPr/>
    </dgm:pt>
    <dgm:pt modelId="{DF28BF72-595E-4188-8F28-5F9A8C37A66A}" type="pres">
      <dgm:prSet presAssocID="{8B78A70A-D62D-44F6-8907-F695D035B995}" presName="sibTrans" presStyleLbl="node1" presStyleIdx="0" presStyleCnt="4"/>
      <dgm:spPr/>
    </dgm:pt>
    <dgm:pt modelId="{59BA2F1A-E58E-4347-93FE-18A5CA66383D}" type="pres">
      <dgm:prSet presAssocID="{7141DF3E-ADAB-4706-AC52-4F76144E4D3A}" presName="dummy" presStyleCnt="0"/>
      <dgm:spPr/>
    </dgm:pt>
    <dgm:pt modelId="{BF29647D-1452-4A29-AE43-CBF28B1C5A4D}" type="pres">
      <dgm:prSet presAssocID="{7141DF3E-ADAB-4706-AC52-4F76144E4D3A}" presName="node" presStyleLbl="revTx" presStyleIdx="1" presStyleCnt="4">
        <dgm:presLayoutVars>
          <dgm:bulletEnabled val="1"/>
        </dgm:presLayoutVars>
      </dgm:prSet>
      <dgm:spPr/>
    </dgm:pt>
    <dgm:pt modelId="{B3BC46B8-53BD-4B3E-883B-222A3541728C}" type="pres">
      <dgm:prSet presAssocID="{5846EC59-AA07-4329-B65F-CC137CA46487}" presName="sibTrans" presStyleLbl="node1" presStyleIdx="1" presStyleCnt="4"/>
      <dgm:spPr/>
    </dgm:pt>
    <dgm:pt modelId="{74E37C5A-7CFC-4DD6-834F-9C095D8CB55C}" type="pres">
      <dgm:prSet presAssocID="{BBD48FBC-0C0D-4177-BCEB-66CA4D38B7B7}" presName="dummy" presStyleCnt="0"/>
      <dgm:spPr/>
    </dgm:pt>
    <dgm:pt modelId="{134B359B-33EA-40CF-8A31-B3067C9DA0ED}" type="pres">
      <dgm:prSet presAssocID="{BBD48FBC-0C0D-4177-BCEB-66CA4D38B7B7}" presName="node" presStyleLbl="revTx" presStyleIdx="2" presStyleCnt="4">
        <dgm:presLayoutVars>
          <dgm:bulletEnabled val="1"/>
        </dgm:presLayoutVars>
      </dgm:prSet>
      <dgm:spPr/>
    </dgm:pt>
    <dgm:pt modelId="{6300AB20-A385-42CC-A07C-2B4C4BFF29EC}" type="pres">
      <dgm:prSet presAssocID="{6AE49D2D-7EB6-4BB1-8851-F246BFC85DE1}" presName="sibTrans" presStyleLbl="node1" presStyleIdx="2" presStyleCnt="4"/>
      <dgm:spPr/>
    </dgm:pt>
    <dgm:pt modelId="{1147EE3F-E5AB-49D7-A406-5F86146A6D9B}" type="pres">
      <dgm:prSet presAssocID="{09DD4089-1BD5-4CD9-A949-161FBA321543}" presName="dummy" presStyleCnt="0"/>
      <dgm:spPr/>
    </dgm:pt>
    <dgm:pt modelId="{DEB3D04B-2690-473F-994E-7BF642088A89}" type="pres">
      <dgm:prSet presAssocID="{09DD4089-1BD5-4CD9-A949-161FBA321543}" presName="node" presStyleLbl="revTx" presStyleIdx="3" presStyleCnt="4">
        <dgm:presLayoutVars>
          <dgm:bulletEnabled val="1"/>
        </dgm:presLayoutVars>
      </dgm:prSet>
      <dgm:spPr/>
    </dgm:pt>
    <dgm:pt modelId="{23A328E4-D57F-4E8A-9819-2BDBDADB06FC}" type="pres">
      <dgm:prSet presAssocID="{33C93DBA-5495-4354-8AAE-7E775F72ACB8}" presName="sibTrans" presStyleLbl="node1" presStyleIdx="3" presStyleCnt="4"/>
      <dgm:spPr/>
    </dgm:pt>
  </dgm:ptLst>
  <dgm:cxnLst>
    <dgm:cxn modelId="{9F038825-AC5C-4158-A59D-0D078BC8F822}" type="presOf" srcId="{802A77D8-DAAF-4D7C-95FB-CBB44F38DACD}" destId="{CF5FD331-0DCC-4487-A256-7E5438E41A98}" srcOrd="0" destOrd="0" presId="urn:microsoft.com/office/officeart/2005/8/layout/cycle1"/>
    <dgm:cxn modelId="{CBD1C22A-18A2-4606-A292-501B6B448EC8}" type="presOf" srcId="{BBD48FBC-0C0D-4177-BCEB-66CA4D38B7B7}" destId="{134B359B-33EA-40CF-8A31-B3067C9DA0ED}" srcOrd="0" destOrd="0" presId="urn:microsoft.com/office/officeart/2005/8/layout/cycle1"/>
    <dgm:cxn modelId="{8B983F36-3ADE-4020-8518-7D6B73CA542A}" srcId="{802A77D8-DAAF-4D7C-95FB-CBB44F38DACD}" destId="{09DD4089-1BD5-4CD9-A949-161FBA321543}" srcOrd="3" destOrd="0" parTransId="{305145D3-FA88-40FE-9C86-2CAD5678200B}" sibTransId="{33C93DBA-5495-4354-8AAE-7E775F72ACB8}"/>
    <dgm:cxn modelId="{7F7EF769-B619-45A5-8235-5050FDCEB2B6}" type="presOf" srcId="{6AE49D2D-7EB6-4BB1-8851-F246BFC85DE1}" destId="{6300AB20-A385-42CC-A07C-2B4C4BFF29EC}" srcOrd="0" destOrd="0" presId="urn:microsoft.com/office/officeart/2005/8/layout/cycle1"/>
    <dgm:cxn modelId="{B10E914D-5FFF-4E13-BDF1-FA3AEC5B897C}" srcId="{802A77D8-DAAF-4D7C-95FB-CBB44F38DACD}" destId="{7141DF3E-ADAB-4706-AC52-4F76144E4D3A}" srcOrd="1" destOrd="0" parTransId="{F71B2864-EC53-41B4-8A23-C41934E56CD0}" sibTransId="{5846EC59-AA07-4329-B65F-CC137CA46487}"/>
    <dgm:cxn modelId="{901E8C74-08CC-4F0D-B45D-E82F396A2F00}" type="presOf" srcId="{7141DF3E-ADAB-4706-AC52-4F76144E4D3A}" destId="{BF29647D-1452-4A29-AE43-CBF28B1C5A4D}" srcOrd="0" destOrd="0" presId="urn:microsoft.com/office/officeart/2005/8/layout/cycle1"/>
    <dgm:cxn modelId="{3D0A8075-EE42-4BF0-BA56-B9643F1387CB}" type="presOf" srcId="{5846EC59-AA07-4329-B65F-CC137CA46487}" destId="{B3BC46B8-53BD-4B3E-883B-222A3541728C}" srcOrd="0" destOrd="0" presId="urn:microsoft.com/office/officeart/2005/8/layout/cycle1"/>
    <dgm:cxn modelId="{A50180AF-756A-4200-9069-19CD321E05DB}" type="presOf" srcId="{09DD4089-1BD5-4CD9-A949-161FBA321543}" destId="{DEB3D04B-2690-473F-994E-7BF642088A89}" srcOrd="0" destOrd="0" presId="urn:microsoft.com/office/officeart/2005/8/layout/cycle1"/>
    <dgm:cxn modelId="{B57422BE-9612-41C0-B6A7-FB671A15D8FD}" srcId="{802A77D8-DAAF-4D7C-95FB-CBB44F38DACD}" destId="{C1CE50B2-DBD0-41C8-8224-5FCD2072E57B}" srcOrd="0" destOrd="0" parTransId="{87BDD829-D129-4275-B74E-06DB4FF4AB20}" sibTransId="{8B78A70A-D62D-44F6-8907-F695D035B995}"/>
    <dgm:cxn modelId="{F82A65D9-A77C-45D4-9CCA-D546DF3F6ADA}" type="presOf" srcId="{33C93DBA-5495-4354-8AAE-7E775F72ACB8}" destId="{23A328E4-D57F-4E8A-9819-2BDBDADB06FC}" srcOrd="0" destOrd="0" presId="urn:microsoft.com/office/officeart/2005/8/layout/cycle1"/>
    <dgm:cxn modelId="{493FE3DA-DAD0-45AD-9C33-10FCA0A494E5}" srcId="{802A77D8-DAAF-4D7C-95FB-CBB44F38DACD}" destId="{BBD48FBC-0C0D-4177-BCEB-66CA4D38B7B7}" srcOrd="2" destOrd="0" parTransId="{D2C5EF8D-DCDD-44BF-8DFC-54E52CB9553E}" sibTransId="{6AE49D2D-7EB6-4BB1-8851-F246BFC85DE1}"/>
    <dgm:cxn modelId="{62081DED-1775-40D9-A520-94E738120C30}" type="presOf" srcId="{C1CE50B2-DBD0-41C8-8224-5FCD2072E57B}" destId="{F483F64B-9BEA-469C-9C18-7EB63801F844}" srcOrd="0" destOrd="0" presId="urn:microsoft.com/office/officeart/2005/8/layout/cycle1"/>
    <dgm:cxn modelId="{22FE4EF0-FCB2-42D0-AC2C-83296FE6A51F}" type="presOf" srcId="{8B78A70A-D62D-44F6-8907-F695D035B995}" destId="{DF28BF72-595E-4188-8F28-5F9A8C37A66A}" srcOrd="0" destOrd="0" presId="urn:microsoft.com/office/officeart/2005/8/layout/cycle1"/>
    <dgm:cxn modelId="{57FAE328-9B06-4BDE-A702-6F02085FD95E}" type="presParOf" srcId="{CF5FD331-0DCC-4487-A256-7E5438E41A98}" destId="{76863A3C-063E-40A1-B08F-70A0206B3CB5}" srcOrd="0" destOrd="0" presId="urn:microsoft.com/office/officeart/2005/8/layout/cycle1"/>
    <dgm:cxn modelId="{BBF16475-89BE-490F-A803-BEFCCFC035CA}" type="presParOf" srcId="{CF5FD331-0DCC-4487-A256-7E5438E41A98}" destId="{F483F64B-9BEA-469C-9C18-7EB63801F844}" srcOrd="1" destOrd="0" presId="urn:microsoft.com/office/officeart/2005/8/layout/cycle1"/>
    <dgm:cxn modelId="{C9BD8456-09AA-454C-903D-A84281B7BA1E}" type="presParOf" srcId="{CF5FD331-0DCC-4487-A256-7E5438E41A98}" destId="{DF28BF72-595E-4188-8F28-5F9A8C37A66A}" srcOrd="2" destOrd="0" presId="urn:microsoft.com/office/officeart/2005/8/layout/cycle1"/>
    <dgm:cxn modelId="{6520A6C4-47AA-403B-BD66-7EBE636E3F62}" type="presParOf" srcId="{CF5FD331-0DCC-4487-A256-7E5438E41A98}" destId="{59BA2F1A-E58E-4347-93FE-18A5CA66383D}" srcOrd="3" destOrd="0" presId="urn:microsoft.com/office/officeart/2005/8/layout/cycle1"/>
    <dgm:cxn modelId="{C5E451C0-7C6A-45C3-A36F-87E73A90790D}" type="presParOf" srcId="{CF5FD331-0DCC-4487-A256-7E5438E41A98}" destId="{BF29647D-1452-4A29-AE43-CBF28B1C5A4D}" srcOrd="4" destOrd="0" presId="urn:microsoft.com/office/officeart/2005/8/layout/cycle1"/>
    <dgm:cxn modelId="{B933BF4A-53CA-488A-AFA1-B9171A1B51CE}" type="presParOf" srcId="{CF5FD331-0DCC-4487-A256-7E5438E41A98}" destId="{B3BC46B8-53BD-4B3E-883B-222A3541728C}" srcOrd="5" destOrd="0" presId="urn:microsoft.com/office/officeart/2005/8/layout/cycle1"/>
    <dgm:cxn modelId="{AD165159-B0AC-412F-B20E-886C32B2E1F3}" type="presParOf" srcId="{CF5FD331-0DCC-4487-A256-7E5438E41A98}" destId="{74E37C5A-7CFC-4DD6-834F-9C095D8CB55C}" srcOrd="6" destOrd="0" presId="urn:microsoft.com/office/officeart/2005/8/layout/cycle1"/>
    <dgm:cxn modelId="{C59E91F8-BF8C-4280-AB38-EF5D6C0A11DC}" type="presParOf" srcId="{CF5FD331-0DCC-4487-A256-7E5438E41A98}" destId="{134B359B-33EA-40CF-8A31-B3067C9DA0ED}" srcOrd="7" destOrd="0" presId="urn:microsoft.com/office/officeart/2005/8/layout/cycle1"/>
    <dgm:cxn modelId="{7FA3CE89-3F41-48A7-86AF-59759953E8CE}" type="presParOf" srcId="{CF5FD331-0DCC-4487-A256-7E5438E41A98}" destId="{6300AB20-A385-42CC-A07C-2B4C4BFF29EC}" srcOrd="8" destOrd="0" presId="urn:microsoft.com/office/officeart/2005/8/layout/cycle1"/>
    <dgm:cxn modelId="{F83D3A11-6A2E-4A3E-BE1E-A5BE2F523174}" type="presParOf" srcId="{CF5FD331-0DCC-4487-A256-7E5438E41A98}" destId="{1147EE3F-E5AB-49D7-A406-5F86146A6D9B}" srcOrd="9" destOrd="0" presId="urn:microsoft.com/office/officeart/2005/8/layout/cycle1"/>
    <dgm:cxn modelId="{C5A833A3-6DC3-4796-9DF2-105FFE86C110}" type="presParOf" srcId="{CF5FD331-0DCC-4487-A256-7E5438E41A98}" destId="{DEB3D04B-2690-473F-994E-7BF642088A89}" srcOrd="10" destOrd="0" presId="urn:microsoft.com/office/officeart/2005/8/layout/cycle1"/>
    <dgm:cxn modelId="{AE018BB1-5BC2-4C7E-AB2A-34BAF8D52E1D}" type="presParOf" srcId="{CF5FD331-0DCC-4487-A256-7E5438E41A98}" destId="{23A328E4-D57F-4E8A-9819-2BDBDADB06FC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02A77D8-DAAF-4D7C-95FB-CBB44F38DACD}" type="doc">
      <dgm:prSet loTypeId="urn:microsoft.com/office/officeart/2005/8/layout/cycle1" loCatId="cycle" qsTypeId="urn:microsoft.com/office/officeart/2005/8/quickstyle/3d7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1CE50B2-DBD0-41C8-8224-5FCD2072E57B}">
      <dgm:prSet phldrT="[Text]"/>
      <dgm:spPr/>
      <dgm:t>
        <a:bodyPr/>
        <a:lstStyle/>
        <a:p>
          <a:r>
            <a:rPr lang="en-US" dirty="0"/>
            <a:t>Ingestion</a:t>
          </a:r>
        </a:p>
      </dgm:t>
    </dgm:pt>
    <dgm:pt modelId="{87BDD829-D129-4275-B74E-06DB4FF4AB20}" type="parTrans" cxnId="{B57422BE-9612-41C0-B6A7-FB671A15D8FD}">
      <dgm:prSet/>
      <dgm:spPr/>
      <dgm:t>
        <a:bodyPr/>
        <a:lstStyle/>
        <a:p>
          <a:endParaRPr lang="en-US"/>
        </a:p>
      </dgm:t>
    </dgm:pt>
    <dgm:pt modelId="{8B78A70A-D62D-44F6-8907-F695D035B995}" type="sibTrans" cxnId="{B57422BE-9612-41C0-B6A7-FB671A15D8FD}">
      <dgm:prSet/>
      <dgm:spPr/>
      <dgm:t>
        <a:bodyPr/>
        <a:lstStyle/>
        <a:p>
          <a:endParaRPr lang="en-US"/>
        </a:p>
      </dgm:t>
    </dgm:pt>
    <dgm:pt modelId="{7141DF3E-ADAB-4706-AC52-4F76144E4D3A}">
      <dgm:prSet phldrT="[Text]"/>
      <dgm:spPr/>
      <dgm:t>
        <a:bodyPr/>
        <a:lstStyle/>
        <a:p>
          <a:r>
            <a:rPr lang="en-US" dirty="0"/>
            <a:t>Scrubbing &amp; Normalization</a:t>
          </a:r>
        </a:p>
      </dgm:t>
    </dgm:pt>
    <dgm:pt modelId="{F71B2864-EC53-41B4-8A23-C41934E56CD0}" type="parTrans" cxnId="{B10E914D-5FFF-4E13-BDF1-FA3AEC5B897C}">
      <dgm:prSet/>
      <dgm:spPr/>
      <dgm:t>
        <a:bodyPr/>
        <a:lstStyle/>
        <a:p>
          <a:endParaRPr lang="en-US"/>
        </a:p>
      </dgm:t>
    </dgm:pt>
    <dgm:pt modelId="{5846EC59-AA07-4329-B65F-CC137CA46487}" type="sibTrans" cxnId="{B10E914D-5FFF-4E13-BDF1-FA3AEC5B897C}">
      <dgm:prSet/>
      <dgm:spPr/>
      <dgm:t>
        <a:bodyPr/>
        <a:lstStyle/>
        <a:p>
          <a:endParaRPr lang="en-US"/>
        </a:p>
      </dgm:t>
    </dgm:pt>
    <dgm:pt modelId="{BBD48FBC-0C0D-4177-BCEB-66CA4D38B7B7}">
      <dgm:prSet phldrT="[Text]"/>
      <dgm:spPr/>
      <dgm:t>
        <a:bodyPr/>
        <a:lstStyle/>
        <a:p>
          <a:r>
            <a:rPr lang="en-US" dirty="0"/>
            <a:t>Aggregation</a:t>
          </a:r>
        </a:p>
      </dgm:t>
    </dgm:pt>
    <dgm:pt modelId="{D2C5EF8D-DCDD-44BF-8DFC-54E52CB9553E}" type="parTrans" cxnId="{493FE3DA-DAD0-45AD-9C33-10FCA0A494E5}">
      <dgm:prSet/>
      <dgm:spPr/>
      <dgm:t>
        <a:bodyPr/>
        <a:lstStyle/>
        <a:p>
          <a:endParaRPr lang="en-US"/>
        </a:p>
      </dgm:t>
    </dgm:pt>
    <dgm:pt modelId="{6AE49D2D-7EB6-4BB1-8851-F246BFC85DE1}" type="sibTrans" cxnId="{493FE3DA-DAD0-45AD-9C33-10FCA0A494E5}">
      <dgm:prSet/>
      <dgm:spPr/>
      <dgm:t>
        <a:bodyPr/>
        <a:lstStyle/>
        <a:p>
          <a:endParaRPr lang="en-US"/>
        </a:p>
      </dgm:t>
    </dgm:pt>
    <dgm:pt modelId="{09DD4089-1BD5-4CD9-A949-161FBA321543}">
      <dgm:prSet phldrT="[Text]"/>
      <dgm:spPr/>
      <dgm:t>
        <a:bodyPr/>
        <a:lstStyle/>
        <a:p>
          <a:r>
            <a:rPr lang="en-US" dirty="0"/>
            <a:t>Analysis &amp; Intelligence Gathering</a:t>
          </a:r>
        </a:p>
      </dgm:t>
    </dgm:pt>
    <dgm:pt modelId="{305145D3-FA88-40FE-9C86-2CAD5678200B}" type="parTrans" cxnId="{8B983F36-3ADE-4020-8518-7D6B73CA542A}">
      <dgm:prSet/>
      <dgm:spPr/>
      <dgm:t>
        <a:bodyPr/>
        <a:lstStyle/>
        <a:p>
          <a:endParaRPr lang="en-US"/>
        </a:p>
      </dgm:t>
    </dgm:pt>
    <dgm:pt modelId="{33C93DBA-5495-4354-8AAE-7E775F72ACB8}" type="sibTrans" cxnId="{8B983F36-3ADE-4020-8518-7D6B73CA542A}">
      <dgm:prSet/>
      <dgm:spPr/>
      <dgm:t>
        <a:bodyPr/>
        <a:lstStyle/>
        <a:p>
          <a:endParaRPr lang="en-US"/>
        </a:p>
      </dgm:t>
    </dgm:pt>
    <dgm:pt modelId="{CF5FD331-0DCC-4487-A256-7E5438E41A98}" type="pres">
      <dgm:prSet presAssocID="{802A77D8-DAAF-4D7C-95FB-CBB44F38DACD}" presName="cycle" presStyleCnt="0">
        <dgm:presLayoutVars>
          <dgm:dir/>
          <dgm:resizeHandles val="exact"/>
        </dgm:presLayoutVars>
      </dgm:prSet>
      <dgm:spPr/>
    </dgm:pt>
    <dgm:pt modelId="{76863A3C-063E-40A1-B08F-70A0206B3CB5}" type="pres">
      <dgm:prSet presAssocID="{C1CE50B2-DBD0-41C8-8224-5FCD2072E57B}" presName="dummy" presStyleCnt="0"/>
      <dgm:spPr/>
    </dgm:pt>
    <dgm:pt modelId="{F483F64B-9BEA-469C-9C18-7EB63801F844}" type="pres">
      <dgm:prSet presAssocID="{C1CE50B2-DBD0-41C8-8224-5FCD2072E57B}" presName="node" presStyleLbl="revTx" presStyleIdx="0" presStyleCnt="4">
        <dgm:presLayoutVars>
          <dgm:bulletEnabled val="1"/>
        </dgm:presLayoutVars>
      </dgm:prSet>
      <dgm:spPr/>
    </dgm:pt>
    <dgm:pt modelId="{DF28BF72-595E-4188-8F28-5F9A8C37A66A}" type="pres">
      <dgm:prSet presAssocID="{8B78A70A-D62D-44F6-8907-F695D035B995}" presName="sibTrans" presStyleLbl="node1" presStyleIdx="0" presStyleCnt="4"/>
      <dgm:spPr/>
    </dgm:pt>
    <dgm:pt modelId="{59BA2F1A-E58E-4347-93FE-18A5CA66383D}" type="pres">
      <dgm:prSet presAssocID="{7141DF3E-ADAB-4706-AC52-4F76144E4D3A}" presName="dummy" presStyleCnt="0"/>
      <dgm:spPr/>
    </dgm:pt>
    <dgm:pt modelId="{BF29647D-1452-4A29-AE43-CBF28B1C5A4D}" type="pres">
      <dgm:prSet presAssocID="{7141DF3E-ADAB-4706-AC52-4F76144E4D3A}" presName="node" presStyleLbl="revTx" presStyleIdx="1" presStyleCnt="4">
        <dgm:presLayoutVars>
          <dgm:bulletEnabled val="1"/>
        </dgm:presLayoutVars>
      </dgm:prSet>
      <dgm:spPr/>
    </dgm:pt>
    <dgm:pt modelId="{B3BC46B8-53BD-4B3E-883B-222A3541728C}" type="pres">
      <dgm:prSet presAssocID="{5846EC59-AA07-4329-B65F-CC137CA46487}" presName="sibTrans" presStyleLbl="node1" presStyleIdx="1" presStyleCnt="4"/>
      <dgm:spPr/>
    </dgm:pt>
    <dgm:pt modelId="{74E37C5A-7CFC-4DD6-834F-9C095D8CB55C}" type="pres">
      <dgm:prSet presAssocID="{BBD48FBC-0C0D-4177-BCEB-66CA4D38B7B7}" presName="dummy" presStyleCnt="0"/>
      <dgm:spPr/>
    </dgm:pt>
    <dgm:pt modelId="{134B359B-33EA-40CF-8A31-B3067C9DA0ED}" type="pres">
      <dgm:prSet presAssocID="{BBD48FBC-0C0D-4177-BCEB-66CA4D38B7B7}" presName="node" presStyleLbl="revTx" presStyleIdx="2" presStyleCnt="4">
        <dgm:presLayoutVars>
          <dgm:bulletEnabled val="1"/>
        </dgm:presLayoutVars>
      </dgm:prSet>
      <dgm:spPr/>
    </dgm:pt>
    <dgm:pt modelId="{6300AB20-A385-42CC-A07C-2B4C4BFF29EC}" type="pres">
      <dgm:prSet presAssocID="{6AE49D2D-7EB6-4BB1-8851-F246BFC85DE1}" presName="sibTrans" presStyleLbl="node1" presStyleIdx="2" presStyleCnt="4"/>
      <dgm:spPr/>
    </dgm:pt>
    <dgm:pt modelId="{1147EE3F-E5AB-49D7-A406-5F86146A6D9B}" type="pres">
      <dgm:prSet presAssocID="{09DD4089-1BD5-4CD9-A949-161FBA321543}" presName="dummy" presStyleCnt="0"/>
      <dgm:spPr/>
    </dgm:pt>
    <dgm:pt modelId="{DEB3D04B-2690-473F-994E-7BF642088A89}" type="pres">
      <dgm:prSet presAssocID="{09DD4089-1BD5-4CD9-A949-161FBA321543}" presName="node" presStyleLbl="revTx" presStyleIdx="3" presStyleCnt="4">
        <dgm:presLayoutVars>
          <dgm:bulletEnabled val="1"/>
        </dgm:presLayoutVars>
      </dgm:prSet>
      <dgm:spPr/>
    </dgm:pt>
    <dgm:pt modelId="{23A328E4-D57F-4E8A-9819-2BDBDADB06FC}" type="pres">
      <dgm:prSet presAssocID="{33C93DBA-5495-4354-8AAE-7E775F72ACB8}" presName="sibTrans" presStyleLbl="node1" presStyleIdx="3" presStyleCnt="4"/>
      <dgm:spPr/>
    </dgm:pt>
  </dgm:ptLst>
  <dgm:cxnLst>
    <dgm:cxn modelId="{9F038825-AC5C-4158-A59D-0D078BC8F822}" type="presOf" srcId="{802A77D8-DAAF-4D7C-95FB-CBB44F38DACD}" destId="{CF5FD331-0DCC-4487-A256-7E5438E41A98}" srcOrd="0" destOrd="0" presId="urn:microsoft.com/office/officeart/2005/8/layout/cycle1"/>
    <dgm:cxn modelId="{CBD1C22A-18A2-4606-A292-501B6B448EC8}" type="presOf" srcId="{BBD48FBC-0C0D-4177-BCEB-66CA4D38B7B7}" destId="{134B359B-33EA-40CF-8A31-B3067C9DA0ED}" srcOrd="0" destOrd="0" presId="urn:microsoft.com/office/officeart/2005/8/layout/cycle1"/>
    <dgm:cxn modelId="{8B983F36-3ADE-4020-8518-7D6B73CA542A}" srcId="{802A77D8-DAAF-4D7C-95FB-CBB44F38DACD}" destId="{09DD4089-1BD5-4CD9-A949-161FBA321543}" srcOrd="3" destOrd="0" parTransId="{305145D3-FA88-40FE-9C86-2CAD5678200B}" sibTransId="{33C93DBA-5495-4354-8AAE-7E775F72ACB8}"/>
    <dgm:cxn modelId="{7F7EF769-B619-45A5-8235-5050FDCEB2B6}" type="presOf" srcId="{6AE49D2D-7EB6-4BB1-8851-F246BFC85DE1}" destId="{6300AB20-A385-42CC-A07C-2B4C4BFF29EC}" srcOrd="0" destOrd="0" presId="urn:microsoft.com/office/officeart/2005/8/layout/cycle1"/>
    <dgm:cxn modelId="{B10E914D-5FFF-4E13-BDF1-FA3AEC5B897C}" srcId="{802A77D8-DAAF-4D7C-95FB-CBB44F38DACD}" destId="{7141DF3E-ADAB-4706-AC52-4F76144E4D3A}" srcOrd="1" destOrd="0" parTransId="{F71B2864-EC53-41B4-8A23-C41934E56CD0}" sibTransId="{5846EC59-AA07-4329-B65F-CC137CA46487}"/>
    <dgm:cxn modelId="{901E8C74-08CC-4F0D-B45D-E82F396A2F00}" type="presOf" srcId="{7141DF3E-ADAB-4706-AC52-4F76144E4D3A}" destId="{BF29647D-1452-4A29-AE43-CBF28B1C5A4D}" srcOrd="0" destOrd="0" presId="urn:microsoft.com/office/officeart/2005/8/layout/cycle1"/>
    <dgm:cxn modelId="{3D0A8075-EE42-4BF0-BA56-B9643F1387CB}" type="presOf" srcId="{5846EC59-AA07-4329-B65F-CC137CA46487}" destId="{B3BC46B8-53BD-4B3E-883B-222A3541728C}" srcOrd="0" destOrd="0" presId="urn:microsoft.com/office/officeart/2005/8/layout/cycle1"/>
    <dgm:cxn modelId="{A50180AF-756A-4200-9069-19CD321E05DB}" type="presOf" srcId="{09DD4089-1BD5-4CD9-A949-161FBA321543}" destId="{DEB3D04B-2690-473F-994E-7BF642088A89}" srcOrd="0" destOrd="0" presId="urn:microsoft.com/office/officeart/2005/8/layout/cycle1"/>
    <dgm:cxn modelId="{B57422BE-9612-41C0-B6A7-FB671A15D8FD}" srcId="{802A77D8-DAAF-4D7C-95FB-CBB44F38DACD}" destId="{C1CE50B2-DBD0-41C8-8224-5FCD2072E57B}" srcOrd="0" destOrd="0" parTransId="{87BDD829-D129-4275-B74E-06DB4FF4AB20}" sibTransId="{8B78A70A-D62D-44F6-8907-F695D035B995}"/>
    <dgm:cxn modelId="{F82A65D9-A77C-45D4-9CCA-D546DF3F6ADA}" type="presOf" srcId="{33C93DBA-5495-4354-8AAE-7E775F72ACB8}" destId="{23A328E4-D57F-4E8A-9819-2BDBDADB06FC}" srcOrd="0" destOrd="0" presId="urn:microsoft.com/office/officeart/2005/8/layout/cycle1"/>
    <dgm:cxn modelId="{493FE3DA-DAD0-45AD-9C33-10FCA0A494E5}" srcId="{802A77D8-DAAF-4D7C-95FB-CBB44F38DACD}" destId="{BBD48FBC-0C0D-4177-BCEB-66CA4D38B7B7}" srcOrd="2" destOrd="0" parTransId="{D2C5EF8D-DCDD-44BF-8DFC-54E52CB9553E}" sibTransId="{6AE49D2D-7EB6-4BB1-8851-F246BFC85DE1}"/>
    <dgm:cxn modelId="{62081DED-1775-40D9-A520-94E738120C30}" type="presOf" srcId="{C1CE50B2-DBD0-41C8-8224-5FCD2072E57B}" destId="{F483F64B-9BEA-469C-9C18-7EB63801F844}" srcOrd="0" destOrd="0" presId="urn:microsoft.com/office/officeart/2005/8/layout/cycle1"/>
    <dgm:cxn modelId="{22FE4EF0-FCB2-42D0-AC2C-83296FE6A51F}" type="presOf" srcId="{8B78A70A-D62D-44F6-8907-F695D035B995}" destId="{DF28BF72-595E-4188-8F28-5F9A8C37A66A}" srcOrd="0" destOrd="0" presId="urn:microsoft.com/office/officeart/2005/8/layout/cycle1"/>
    <dgm:cxn modelId="{57FAE328-9B06-4BDE-A702-6F02085FD95E}" type="presParOf" srcId="{CF5FD331-0DCC-4487-A256-7E5438E41A98}" destId="{76863A3C-063E-40A1-B08F-70A0206B3CB5}" srcOrd="0" destOrd="0" presId="urn:microsoft.com/office/officeart/2005/8/layout/cycle1"/>
    <dgm:cxn modelId="{BBF16475-89BE-490F-A803-BEFCCFC035CA}" type="presParOf" srcId="{CF5FD331-0DCC-4487-A256-7E5438E41A98}" destId="{F483F64B-9BEA-469C-9C18-7EB63801F844}" srcOrd="1" destOrd="0" presId="urn:microsoft.com/office/officeart/2005/8/layout/cycle1"/>
    <dgm:cxn modelId="{C9BD8456-09AA-454C-903D-A84281B7BA1E}" type="presParOf" srcId="{CF5FD331-0DCC-4487-A256-7E5438E41A98}" destId="{DF28BF72-595E-4188-8F28-5F9A8C37A66A}" srcOrd="2" destOrd="0" presId="urn:microsoft.com/office/officeart/2005/8/layout/cycle1"/>
    <dgm:cxn modelId="{6520A6C4-47AA-403B-BD66-7EBE636E3F62}" type="presParOf" srcId="{CF5FD331-0DCC-4487-A256-7E5438E41A98}" destId="{59BA2F1A-E58E-4347-93FE-18A5CA66383D}" srcOrd="3" destOrd="0" presId="urn:microsoft.com/office/officeart/2005/8/layout/cycle1"/>
    <dgm:cxn modelId="{C5E451C0-7C6A-45C3-A36F-87E73A90790D}" type="presParOf" srcId="{CF5FD331-0DCC-4487-A256-7E5438E41A98}" destId="{BF29647D-1452-4A29-AE43-CBF28B1C5A4D}" srcOrd="4" destOrd="0" presId="urn:microsoft.com/office/officeart/2005/8/layout/cycle1"/>
    <dgm:cxn modelId="{B933BF4A-53CA-488A-AFA1-B9171A1B51CE}" type="presParOf" srcId="{CF5FD331-0DCC-4487-A256-7E5438E41A98}" destId="{B3BC46B8-53BD-4B3E-883B-222A3541728C}" srcOrd="5" destOrd="0" presId="urn:microsoft.com/office/officeart/2005/8/layout/cycle1"/>
    <dgm:cxn modelId="{AD165159-B0AC-412F-B20E-886C32B2E1F3}" type="presParOf" srcId="{CF5FD331-0DCC-4487-A256-7E5438E41A98}" destId="{74E37C5A-7CFC-4DD6-834F-9C095D8CB55C}" srcOrd="6" destOrd="0" presId="urn:microsoft.com/office/officeart/2005/8/layout/cycle1"/>
    <dgm:cxn modelId="{C59E91F8-BF8C-4280-AB38-EF5D6C0A11DC}" type="presParOf" srcId="{CF5FD331-0DCC-4487-A256-7E5438E41A98}" destId="{134B359B-33EA-40CF-8A31-B3067C9DA0ED}" srcOrd="7" destOrd="0" presId="urn:microsoft.com/office/officeart/2005/8/layout/cycle1"/>
    <dgm:cxn modelId="{7FA3CE89-3F41-48A7-86AF-59759953E8CE}" type="presParOf" srcId="{CF5FD331-0DCC-4487-A256-7E5438E41A98}" destId="{6300AB20-A385-42CC-A07C-2B4C4BFF29EC}" srcOrd="8" destOrd="0" presId="urn:microsoft.com/office/officeart/2005/8/layout/cycle1"/>
    <dgm:cxn modelId="{F83D3A11-6A2E-4A3E-BE1E-A5BE2F523174}" type="presParOf" srcId="{CF5FD331-0DCC-4487-A256-7E5438E41A98}" destId="{1147EE3F-E5AB-49D7-A406-5F86146A6D9B}" srcOrd="9" destOrd="0" presId="urn:microsoft.com/office/officeart/2005/8/layout/cycle1"/>
    <dgm:cxn modelId="{C5A833A3-6DC3-4796-9DF2-105FFE86C110}" type="presParOf" srcId="{CF5FD331-0DCC-4487-A256-7E5438E41A98}" destId="{DEB3D04B-2690-473F-994E-7BF642088A89}" srcOrd="10" destOrd="0" presId="urn:microsoft.com/office/officeart/2005/8/layout/cycle1"/>
    <dgm:cxn modelId="{AE018BB1-5BC2-4C7E-AB2A-34BAF8D52E1D}" type="presParOf" srcId="{CF5FD331-0DCC-4487-A256-7E5438E41A98}" destId="{23A328E4-D57F-4E8A-9819-2BDBDADB06FC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02A77D8-DAAF-4D7C-95FB-CBB44F38DACD}" type="doc">
      <dgm:prSet loTypeId="urn:microsoft.com/office/officeart/2005/8/layout/cycle1" loCatId="cycle" qsTypeId="urn:microsoft.com/office/officeart/2005/8/quickstyle/3d7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1CE50B2-DBD0-41C8-8224-5FCD2072E57B}">
      <dgm:prSet phldrT="[Text]"/>
      <dgm:spPr/>
      <dgm:t>
        <a:bodyPr/>
        <a:lstStyle/>
        <a:p>
          <a:r>
            <a:rPr lang="en-US" dirty="0"/>
            <a:t>Ingestion</a:t>
          </a:r>
        </a:p>
      </dgm:t>
    </dgm:pt>
    <dgm:pt modelId="{87BDD829-D129-4275-B74E-06DB4FF4AB20}" type="parTrans" cxnId="{B57422BE-9612-41C0-B6A7-FB671A15D8FD}">
      <dgm:prSet/>
      <dgm:spPr/>
      <dgm:t>
        <a:bodyPr/>
        <a:lstStyle/>
        <a:p>
          <a:endParaRPr lang="en-US"/>
        </a:p>
      </dgm:t>
    </dgm:pt>
    <dgm:pt modelId="{8B78A70A-D62D-44F6-8907-F695D035B995}" type="sibTrans" cxnId="{B57422BE-9612-41C0-B6A7-FB671A15D8FD}">
      <dgm:prSet/>
      <dgm:spPr/>
      <dgm:t>
        <a:bodyPr/>
        <a:lstStyle/>
        <a:p>
          <a:endParaRPr lang="en-US"/>
        </a:p>
      </dgm:t>
    </dgm:pt>
    <dgm:pt modelId="{7141DF3E-ADAB-4706-AC52-4F76144E4D3A}">
      <dgm:prSet phldrT="[Text]"/>
      <dgm:spPr/>
      <dgm:t>
        <a:bodyPr/>
        <a:lstStyle/>
        <a:p>
          <a:r>
            <a:rPr lang="en-US" dirty="0"/>
            <a:t>Scrubbing &amp; Normalization</a:t>
          </a:r>
        </a:p>
      </dgm:t>
    </dgm:pt>
    <dgm:pt modelId="{F71B2864-EC53-41B4-8A23-C41934E56CD0}" type="parTrans" cxnId="{B10E914D-5FFF-4E13-BDF1-FA3AEC5B897C}">
      <dgm:prSet/>
      <dgm:spPr/>
      <dgm:t>
        <a:bodyPr/>
        <a:lstStyle/>
        <a:p>
          <a:endParaRPr lang="en-US"/>
        </a:p>
      </dgm:t>
    </dgm:pt>
    <dgm:pt modelId="{5846EC59-AA07-4329-B65F-CC137CA46487}" type="sibTrans" cxnId="{B10E914D-5FFF-4E13-BDF1-FA3AEC5B897C}">
      <dgm:prSet/>
      <dgm:spPr/>
      <dgm:t>
        <a:bodyPr/>
        <a:lstStyle/>
        <a:p>
          <a:endParaRPr lang="en-US"/>
        </a:p>
      </dgm:t>
    </dgm:pt>
    <dgm:pt modelId="{BBD48FBC-0C0D-4177-BCEB-66CA4D38B7B7}">
      <dgm:prSet phldrT="[Text]"/>
      <dgm:spPr/>
      <dgm:t>
        <a:bodyPr/>
        <a:lstStyle/>
        <a:p>
          <a:r>
            <a:rPr lang="en-US" dirty="0"/>
            <a:t>Aggregation</a:t>
          </a:r>
        </a:p>
      </dgm:t>
    </dgm:pt>
    <dgm:pt modelId="{D2C5EF8D-DCDD-44BF-8DFC-54E52CB9553E}" type="parTrans" cxnId="{493FE3DA-DAD0-45AD-9C33-10FCA0A494E5}">
      <dgm:prSet/>
      <dgm:spPr/>
      <dgm:t>
        <a:bodyPr/>
        <a:lstStyle/>
        <a:p>
          <a:endParaRPr lang="en-US"/>
        </a:p>
      </dgm:t>
    </dgm:pt>
    <dgm:pt modelId="{6AE49D2D-7EB6-4BB1-8851-F246BFC85DE1}" type="sibTrans" cxnId="{493FE3DA-DAD0-45AD-9C33-10FCA0A494E5}">
      <dgm:prSet/>
      <dgm:spPr/>
      <dgm:t>
        <a:bodyPr/>
        <a:lstStyle/>
        <a:p>
          <a:endParaRPr lang="en-US"/>
        </a:p>
      </dgm:t>
    </dgm:pt>
    <dgm:pt modelId="{09DD4089-1BD5-4CD9-A949-161FBA321543}">
      <dgm:prSet phldrT="[Text]"/>
      <dgm:spPr/>
      <dgm:t>
        <a:bodyPr/>
        <a:lstStyle/>
        <a:p>
          <a:r>
            <a:rPr lang="en-US" dirty="0"/>
            <a:t>Analysis &amp; Intelligence Gathering</a:t>
          </a:r>
        </a:p>
      </dgm:t>
    </dgm:pt>
    <dgm:pt modelId="{305145D3-FA88-40FE-9C86-2CAD5678200B}" type="parTrans" cxnId="{8B983F36-3ADE-4020-8518-7D6B73CA542A}">
      <dgm:prSet/>
      <dgm:spPr/>
      <dgm:t>
        <a:bodyPr/>
        <a:lstStyle/>
        <a:p>
          <a:endParaRPr lang="en-US"/>
        </a:p>
      </dgm:t>
    </dgm:pt>
    <dgm:pt modelId="{33C93DBA-5495-4354-8AAE-7E775F72ACB8}" type="sibTrans" cxnId="{8B983F36-3ADE-4020-8518-7D6B73CA542A}">
      <dgm:prSet/>
      <dgm:spPr/>
      <dgm:t>
        <a:bodyPr/>
        <a:lstStyle/>
        <a:p>
          <a:endParaRPr lang="en-US"/>
        </a:p>
      </dgm:t>
    </dgm:pt>
    <dgm:pt modelId="{CF5FD331-0DCC-4487-A256-7E5438E41A98}" type="pres">
      <dgm:prSet presAssocID="{802A77D8-DAAF-4D7C-95FB-CBB44F38DACD}" presName="cycle" presStyleCnt="0">
        <dgm:presLayoutVars>
          <dgm:dir/>
          <dgm:resizeHandles val="exact"/>
        </dgm:presLayoutVars>
      </dgm:prSet>
      <dgm:spPr/>
    </dgm:pt>
    <dgm:pt modelId="{76863A3C-063E-40A1-B08F-70A0206B3CB5}" type="pres">
      <dgm:prSet presAssocID="{C1CE50B2-DBD0-41C8-8224-5FCD2072E57B}" presName="dummy" presStyleCnt="0"/>
      <dgm:spPr/>
    </dgm:pt>
    <dgm:pt modelId="{F483F64B-9BEA-469C-9C18-7EB63801F844}" type="pres">
      <dgm:prSet presAssocID="{C1CE50B2-DBD0-41C8-8224-5FCD2072E57B}" presName="node" presStyleLbl="revTx" presStyleIdx="0" presStyleCnt="4">
        <dgm:presLayoutVars>
          <dgm:bulletEnabled val="1"/>
        </dgm:presLayoutVars>
      </dgm:prSet>
      <dgm:spPr/>
    </dgm:pt>
    <dgm:pt modelId="{DF28BF72-595E-4188-8F28-5F9A8C37A66A}" type="pres">
      <dgm:prSet presAssocID="{8B78A70A-D62D-44F6-8907-F695D035B995}" presName="sibTrans" presStyleLbl="node1" presStyleIdx="0" presStyleCnt="4"/>
      <dgm:spPr/>
    </dgm:pt>
    <dgm:pt modelId="{59BA2F1A-E58E-4347-93FE-18A5CA66383D}" type="pres">
      <dgm:prSet presAssocID="{7141DF3E-ADAB-4706-AC52-4F76144E4D3A}" presName="dummy" presStyleCnt="0"/>
      <dgm:spPr/>
    </dgm:pt>
    <dgm:pt modelId="{BF29647D-1452-4A29-AE43-CBF28B1C5A4D}" type="pres">
      <dgm:prSet presAssocID="{7141DF3E-ADAB-4706-AC52-4F76144E4D3A}" presName="node" presStyleLbl="revTx" presStyleIdx="1" presStyleCnt="4">
        <dgm:presLayoutVars>
          <dgm:bulletEnabled val="1"/>
        </dgm:presLayoutVars>
      </dgm:prSet>
      <dgm:spPr/>
    </dgm:pt>
    <dgm:pt modelId="{B3BC46B8-53BD-4B3E-883B-222A3541728C}" type="pres">
      <dgm:prSet presAssocID="{5846EC59-AA07-4329-B65F-CC137CA46487}" presName="sibTrans" presStyleLbl="node1" presStyleIdx="1" presStyleCnt="4"/>
      <dgm:spPr/>
    </dgm:pt>
    <dgm:pt modelId="{74E37C5A-7CFC-4DD6-834F-9C095D8CB55C}" type="pres">
      <dgm:prSet presAssocID="{BBD48FBC-0C0D-4177-BCEB-66CA4D38B7B7}" presName="dummy" presStyleCnt="0"/>
      <dgm:spPr/>
    </dgm:pt>
    <dgm:pt modelId="{134B359B-33EA-40CF-8A31-B3067C9DA0ED}" type="pres">
      <dgm:prSet presAssocID="{BBD48FBC-0C0D-4177-BCEB-66CA4D38B7B7}" presName="node" presStyleLbl="revTx" presStyleIdx="2" presStyleCnt="4">
        <dgm:presLayoutVars>
          <dgm:bulletEnabled val="1"/>
        </dgm:presLayoutVars>
      </dgm:prSet>
      <dgm:spPr/>
    </dgm:pt>
    <dgm:pt modelId="{6300AB20-A385-42CC-A07C-2B4C4BFF29EC}" type="pres">
      <dgm:prSet presAssocID="{6AE49D2D-7EB6-4BB1-8851-F246BFC85DE1}" presName="sibTrans" presStyleLbl="node1" presStyleIdx="2" presStyleCnt="4"/>
      <dgm:spPr/>
    </dgm:pt>
    <dgm:pt modelId="{1147EE3F-E5AB-49D7-A406-5F86146A6D9B}" type="pres">
      <dgm:prSet presAssocID="{09DD4089-1BD5-4CD9-A949-161FBA321543}" presName="dummy" presStyleCnt="0"/>
      <dgm:spPr/>
    </dgm:pt>
    <dgm:pt modelId="{DEB3D04B-2690-473F-994E-7BF642088A89}" type="pres">
      <dgm:prSet presAssocID="{09DD4089-1BD5-4CD9-A949-161FBA321543}" presName="node" presStyleLbl="revTx" presStyleIdx="3" presStyleCnt="4">
        <dgm:presLayoutVars>
          <dgm:bulletEnabled val="1"/>
        </dgm:presLayoutVars>
      </dgm:prSet>
      <dgm:spPr/>
    </dgm:pt>
    <dgm:pt modelId="{23A328E4-D57F-4E8A-9819-2BDBDADB06FC}" type="pres">
      <dgm:prSet presAssocID="{33C93DBA-5495-4354-8AAE-7E775F72ACB8}" presName="sibTrans" presStyleLbl="node1" presStyleIdx="3" presStyleCnt="4"/>
      <dgm:spPr/>
    </dgm:pt>
  </dgm:ptLst>
  <dgm:cxnLst>
    <dgm:cxn modelId="{9F038825-AC5C-4158-A59D-0D078BC8F822}" type="presOf" srcId="{802A77D8-DAAF-4D7C-95FB-CBB44F38DACD}" destId="{CF5FD331-0DCC-4487-A256-7E5438E41A98}" srcOrd="0" destOrd="0" presId="urn:microsoft.com/office/officeart/2005/8/layout/cycle1"/>
    <dgm:cxn modelId="{CBD1C22A-18A2-4606-A292-501B6B448EC8}" type="presOf" srcId="{BBD48FBC-0C0D-4177-BCEB-66CA4D38B7B7}" destId="{134B359B-33EA-40CF-8A31-B3067C9DA0ED}" srcOrd="0" destOrd="0" presId="urn:microsoft.com/office/officeart/2005/8/layout/cycle1"/>
    <dgm:cxn modelId="{8B983F36-3ADE-4020-8518-7D6B73CA542A}" srcId="{802A77D8-DAAF-4D7C-95FB-CBB44F38DACD}" destId="{09DD4089-1BD5-4CD9-A949-161FBA321543}" srcOrd="3" destOrd="0" parTransId="{305145D3-FA88-40FE-9C86-2CAD5678200B}" sibTransId="{33C93DBA-5495-4354-8AAE-7E775F72ACB8}"/>
    <dgm:cxn modelId="{7F7EF769-B619-45A5-8235-5050FDCEB2B6}" type="presOf" srcId="{6AE49D2D-7EB6-4BB1-8851-F246BFC85DE1}" destId="{6300AB20-A385-42CC-A07C-2B4C4BFF29EC}" srcOrd="0" destOrd="0" presId="urn:microsoft.com/office/officeart/2005/8/layout/cycle1"/>
    <dgm:cxn modelId="{B10E914D-5FFF-4E13-BDF1-FA3AEC5B897C}" srcId="{802A77D8-DAAF-4D7C-95FB-CBB44F38DACD}" destId="{7141DF3E-ADAB-4706-AC52-4F76144E4D3A}" srcOrd="1" destOrd="0" parTransId="{F71B2864-EC53-41B4-8A23-C41934E56CD0}" sibTransId="{5846EC59-AA07-4329-B65F-CC137CA46487}"/>
    <dgm:cxn modelId="{901E8C74-08CC-4F0D-B45D-E82F396A2F00}" type="presOf" srcId="{7141DF3E-ADAB-4706-AC52-4F76144E4D3A}" destId="{BF29647D-1452-4A29-AE43-CBF28B1C5A4D}" srcOrd="0" destOrd="0" presId="urn:microsoft.com/office/officeart/2005/8/layout/cycle1"/>
    <dgm:cxn modelId="{3D0A8075-EE42-4BF0-BA56-B9643F1387CB}" type="presOf" srcId="{5846EC59-AA07-4329-B65F-CC137CA46487}" destId="{B3BC46B8-53BD-4B3E-883B-222A3541728C}" srcOrd="0" destOrd="0" presId="urn:microsoft.com/office/officeart/2005/8/layout/cycle1"/>
    <dgm:cxn modelId="{A50180AF-756A-4200-9069-19CD321E05DB}" type="presOf" srcId="{09DD4089-1BD5-4CD9-A949-161FBA321543}" destId="{DEB3D04B-2690-473F-994E-7BF642088A89}" srcOrd="0" destOrd="0" presId="urn:microsoft.com/office/officeart/2005/8/layout/cycle1"/>
    <dgm:cxn modelId="{B57422BE-9612-41C0-B6A7-FB671A15D8FD}" srcId="{802A77D8-DAAF-4D7C-95FB-CBB44F38DACD}" destId="{C1CE50B2-DBD0-41C8-8224-5FCD2072E57B}" srcOrd="0" destOrd="0" parTransId="{87BDD829-D129-4275-B74E-06DB4FF4AB20}" sibTransId="{8B78A70A-D62D-44F6-8907-F695D035B995}"/>
    <dgm:cxn modelId="{F82A65D9-A77C-45D4-9CCA-D546DF3F6ADA}" type="presOf" srcId="{33C93DBA-5495-4354-8AAE-7E775F72ACB8}" destId="{23A328E4-D57F-4E8A-9819-2BDBDADB06FC}" srcOrd="0" destOrd="0" presId="urn:microsoft.com/office/officeart/2005/8/layout/cycle1"/>
    <dgm:cxn modelId="{493FE3DA-DAD0-45AD-9C33-10FCA0A494E5}" srcId="{802A77D8-DAAF-4D7C-95FB-CBB44F38DACD}" destId="{BBD48FBC-0C0D-4177-BCEB-66CA4D38B7B7}" srcOrd="2" destOrd="0" parTransId="{D2C5EF8D-DCDD-44BF-8DFC-54E52CB9553E}" sibTransId="{6AE49D2D-7EB6-4BB1-8851-F246BFC85DE1}"/>
    <dgm:cxn modelId="{62081DED-1775-40D9-A520-94E738120C30}" type="presOf" srcId="{C1CE50B2-DBD0-41C8-8224-5FCD2072E57B}" destId="{F483F64B-9BEA-469C-9C18-7EB63801F844}" srcOrd="0" destOrd="0" presId="urn:microsoft.com/office/officeart/2005/8/layout/cycle1"/>
    <dgm:cxn modelId="{22FE4EF0-FCB2-42D0-AC2C-83296FE6A51F}" type="presOf" srcId="{8B78A70A-D62D-44F6-8907-F695D035B995}" destId="{DF28BF72-595E-4188-8F28-5F9A8C37A66A}" srcOrd="0" destOrd="0" presId="urn:microsoft.com/office/officeart/2005/8/layout/cycle1"/>
    <dgm:cxn modelId="{57FAE328-9B06-4BDE-A702-6F02085FD95E}" type="presParOf" srcId="{CF5FD331-0DCC-4487-A256-7E5438E41A98}" destId="{76863A3C-063E-40A1-B08F-70A0206B3CB5}" srcOrd="0" destOrd="0" presId="urn:microsoft.com/office/officeart/2005/8/layout/cycle1"/>
    <dgm:cxn modelId="{BBF16475-89BE-490F-A803-BEFCCFC035CA}" type="presParOf" srcId="{CF5FD331-0DCC-4487-A256-7E5438E41A98}" destId="{F483F64B-9BEA-469C-9C18-7EB63801F844}" srcOrd="1" destOrd="0" presId="urn:microsoft.com/office/officeart/2005/8/layout/cycle1"/>
    <dgm:cxn modelId="{C9BD8456-09AA-454C-903D-A84281B7BA1E}" type="presParOf" srcId="{CF5FD331-0DCC-4487-A256-7E5438E41A98}" destId="{DF28BF72-595E-4188-8F28-5F9A8C37A66A}" srcOrd="2" destOrd="0" presId="urn:microsoft.com/office/officeart/2005/8/layout/cycle1"/>
    <dgm:cxn modelId="{6520A6C4-47AA-403B-BD66-7EBE636E3F62}" type="presParOf" srcId="{CF5FD331-0DCC-4487-A256-7E5438E41A98}" destId="{59BA2F1A-E58E-4347-93FE-18A5CA66383D}" srcOrd="3" destOrd="0" presId="urn:microsoft.com/office/officeart/2005/8/layout/cycle1"/>
    <dgm:cxn modelId="{C5E451C0-7C6A-45C3-A36F-87E73A90790D}" type="presParOf" srcId="{CF5FD331-0DCC-4487-A256-7E5438E41A98}" destId="{BF29647D-1452-4A29-AE43-CBF28B1C5A4D}" srcOrd="4" destOrd="0" presId="urn:microsoft.com/office/officeart/2005/8/layout/cycle1"/>
    <dgm:cxn modelId="{B933BF4A-53CA-488A-AFA1-B9171A1B51CE}" type="presParOf" srcId="{CF5FD331-0DCC-4487-A256-7E5438E41A98}" destId="{B3BC46B8-53BD-4B3E-883B-222A3541728C}" srcOrd="5" destOrd="0" presId="urn:microsoft.com/office/officeart/2005/8/layout/cycle1"/>
    <dgm:cxn modelId="{AD165159-B0AC-412F-B20E-886C32B2E1F3}" type="presParOf" srcId="{CF5FD331-0DCC-4487-A256-7E5438E41A98}" destId="{74E37C5A-7CFC-4DD6-834F-9C095D8CB55C}" srcOrd="6" destOrd="0" presId="urn:microsoft.com/office/officeart/2005/8/layout/cycle1"/>
    <dgm:cxn modelId="{C59E91F8-BF8C-4280-AB38-EF5D6C0A11DC}" type="presParOf" srcId="{CF5FD331-0DCC-4487-A256-7E5438E41A98}" destId="{134B359B-33EA-40CF-8A31-B3067C9DA0ED}" srcOrd="7" destOrd="0" presId="urn:microsoft.com/office/officeart/2005/8/layout/cycle1"/>
    <dgm:cxn modelId="{7FA3CE89-3F41-48A7-86AF-59759953E8CE}" type="presParOf" srcId="{CF5FD331-0DCC-4487-A256-7E5438E41A98}" destId="{6300AB20-A385-42CC-A07C-2B4C4BFF29EC}" srcOrd="8" destOrd="0" presId="urn:microsoft.com/office/officeart/2005/8/layout/cycle1"/>
    <dgm:cxn modelId="{F83D3A11-6A2E-4A3E-BE1E-A5BE2F523174}" type="presParOf" srcId="{CF5FD331-0DCC-4487-A256-7E5438E41A98}" destId="{1147EE3F-E5AB-49D7-A406-5F86146A6D9B}" srcOrd="9" destOrd="0" presId="urn:microsoft.com/office/officeart/2005/8/layout/cycle1"/>
    <dgm:cxn modelId="{C5A833A3-6DC3-4796-9DF2-105FFE86C110}" type="presParOf" srcId="{CF5FD331-0DCC-4487-A256-7E5438E41A98}" destId="{DEB3D04B-2690-473F-994E-7BF642088A89}" srcOrd="10" destOrd="0" presId="urn:microsoft.com/office/officeart/2005/8/layout/cycle1"/>
    <dgm:cxn modelId="{AE018BB1-5BC2-4C7E-AB2A-34BAF8D52E1D}" type="presParOf" srcId="{CF5FD331-0DCC-4487-A256-7E5438E41A98}" destId="{23A328E4-D57F-4E8A-9819-2BDBDADB06FC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02A77D8-DAAF-4D7C-95FB-CBB44F38DACD}" type="doc">
      <dgm:prSet loTypeId="urn:microsoft.com/office/officeart/2005/8/layout/cycle1" loCatId="cycle" qsTypeId="urn:microsoft.com/office/officeart/2005/8/quickstyle/3d7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1CE50B2-DBD0-41C8-8224-5FCD2072E57B}">
      <dgm:prSet phldrT="[Text]"/>
      <dgm:spPr/>
      <dgm:t>
        <a:bodyPr/>
        <a:lstStyle/>
        <a:p>
          <a:r>
            <a:rPr lang="en-US" dirty="0"/>
            <a:t>Ingestion</a:t>
          </a:r>
        </a:p>
      </dgm:t>
    </dgm:pt>
    <dgm:pt modelId="{87BDD829-D129-4275-B74E-06DB4FF4AB20}" type="parTrans" cxnId="{B57422BE-9612-41C0-B6A7-FB671A15D8FD}">
      <dgm:prSet/>
      <dgm:spPr/>
      <dgm:t>
        <a:bodyPr/>
        <a:lstStyle/>
        <a:p>
          <a:endParaRPr lang="en-US"/>
        </a:p>
      </dgm:t>
    </dgm:pt>
    <dgm:pt modelId="{8B78A70A-D62D-44F6-8907-F695D035B995}" type="sibTrans" cxnId="{B57422BE-9612-41C0-B6A7-FB671A15D8FD}">
      <dgm:prSet/>
      <dgm:spPr/>
      <dgm:t>
        <a:bodyPr/>
        <a:lstStyle/>
        <a:p>
          <a:endParaRPr lang="en-US"/>
        </a:p>
      </dgm:t>
    </dgm:pt>
    <dgm:pt modelId="{7141DF3E-ADAB-4706-AC52-4F76144E4D3A}">
      <dgm:prSet phldrT="[Text]"/>
      <dgm:spPr/>
      <dgm:t>
        <a:bodyPr/>
        <a:lstStyle/>
        <a:p>
          <a:r>
            <a:rPr lang="en-US" dirty="0"/>
            <a:t>Scrubbing &amp; Normalization</a:t>
          </a:r>
        </a:p>
      </dgm:t>
    </dgm:pt>
    <dgm:pt modelId="{F71B2864-EC53-41B4-8A23-C41934E56CD0}" type="parTrans" cxnId="{B10E914D-5FFF-4E13-BDF1-FA3AEC5B897C}">
      <dgm:prSet/>
      <dgm:spPr/>
      <dgm:t>
        <a:bodyPr/>
        <a:lstStyle/>
        <a:p>
          <a:endParaRPr lang="en-US"/>
        </a:p>
      </dgm:t>
    </dgm:pt>
    <dgm:pt modelId="{5846EC59-AA07-4329-B65F-CC137CA46487}" type="sibTrans" cxnId="{B10E914D-5FFF-4E13-BDF1-FA3AEC5B897C}">
      <dgm:prSet/>
      <dgm:spPr/>
      <dgm:t>
        <a:bodyPr/>
        <a:lstStyle/>
        <a:p>
          <a:endParaRPr lang="en-US"/>
        </a:p>
      </dgm:t>
    </dgm:pt>
    <dgm:pt modelId="{BBD48FBC-0C0D-4177-BCEB-66CA4D38B7B7}">
      <dgm:prSet phldrT="[Text]"/>
      <dgm:spPr/>
      <dgm:t>
        <a:bodyPr/>
        <a:lstStyle/>
        <a:p>
          <a:r>
            <a:rPr lang="en-US" dirty="0"/>
            <a:t>Aggregation</a:t>
          </a:r>
        </a:p>
      </dgm:t>
    </dgm:pt>
    <dgm:pt modelId="{D2C5EF8D-DCDD-44BF-8DFC-54E52CB9553E}" type="parTrans" cxnId="{493FE3DA-DAD0-45AD-9C33-10FCA0A494E5}">
      <dgm:prSet/>
      <dgm:spPr/>
      <dgm:t>
        <a:bodyPr/>
        <a:lstStyle/>
        <a:p>
          <a:endParaRPr lang="en-US"/>
        </a:p>
      </dgm:t>
    </dgm:pt>
    <dgm:pt modelId="{6AE49D2D-7EB6-4BB1-8851-F246BFC85DE1}" type="sibTrans" cxnId="{493FE3DA-DAD0-45AD-9C33-10FCA0A494E5}">
      <dgm:prSet/>
      <dgm:spPr/>
      <dgm:t>
        <a:bodyPr/>
        <a:lstStyle/>
        <a:p>
          <a:endParaRPr lang="en-US"/>
        </a:p>
      </dgm:t>
    </dgm:pt>
    <dgm:pt modelId="{09DD4089-1BD5-4CD9-A949-161FBA321543}">
      <dgm:prSet phldrT="[Text]"/>
      <dgm:spPr/>
      <dgm:t>
        <a:bodyPr/>
        <a:lstStyle/>
        <a:p>
          <a:r>
            <a:rPr lang="en-US" dirty="0"/>
            <a:t>Analysis &amp; Intelligence Gathering</a:t>
          </a:r>
        </a:p>
      </dgm:t>
    </dgm:pt>
    <dgm:pt modelId="{305145D3-FA88-40FE-9C86-2CAD5678200B}" type="parTrans" cxnId="{8B983F36-3ADE-4020-8518-7D6B73CA542A}">
      <dgm:prSet/>
      <dgm:spPr/>
      <dgm:t>
        <a:bodyPr/>
        <a:lstStyle/>
        <a:p>
          <a:endParaRPr lang="en-US"/>
        </a:p>
      </dgm:t>
    </dgm:pt>
    <dgm:pt modelId="{33C93DBA-5495-4354-8AAE-7E775F72ACB8}" type="sibTrans" cxnId="{8B983F36-3ADE-4020-8518-7D6B73CA542A}">
      <dgm:prSet/>
      <dgm:spPr/>
      <dgm:t>
        <a:bodyPr/>
        <a:lstStyle/>
        <a:p>
          <a:endParaRPr lang="en-US"/>
        </a:p>
      </dgm:t>
    </dgm:pt>
    <dgm:pt modelId="{CF5FD331-0DCC-4487-A256-7E5438E41A98}" type="pres">
      <dgm:prSet presAssocID="{802A77D8-DAAF-4D7C-95FB-CBB44F38DACD}" presName="cycle" presStyleCnt="0">
        <dgm:presLayoutVars>
          <dgm:dir/>
          <dgm:resizeHandles val="exact"/>
        </dgm:presLayoutVars>
      </dgm:prSet>
      <dgm:spPr/>
    </dgm:pt>
    <dgm:pt modelId="{76863A3C-063E-40A1-B08F-70A0206B3CB5}" type="pres">
      <dgm:prSet presAssocID="{C1CE50B2-DBD0-41C8-8224-5FCD2072E57B}" presName="dummy" presStyleCnt="0"/>
      <dgm:spPr/>
    </dgm:pt>
    <dgm:pt modelId="{F483F64B-9BEA-469C-9C18-7EB63801F844}" type="pres">
      <dgm:prSet presAssocID="{C1CE50B2-DBD0-41C8-8224-5FCD2072E57B}" presName="node" presStyleLbl="revTx" presStyleIdx="0" presStyleCnt="4">
        <dgm:presLayoutVars>
          <dgm:bulletEnabled val="1"/>
        </dgm:presLayoutVars>
      </dgm:prSet>
      <dgm:spPr/>
    </dgm:pt>
    <dgm:pt modelId="{DF28BF72-595E-4188-8F28-5F9A8C37A66A}" type="pres">
      <dgm:prSet presAssocID="{8B78A70A-D62D-44F6-8907-F695D035B995}" presName="sibTrans" presStyleLbl="node1" presStyleIdx="0" presStyleCnt="4"/>
      <dgm:spPr/>
    </dgm:pt>
    <dgm:pt modelId="{59BA2F1A-E58E-4347-93FE-18A5CA66383D}" type="pres">
      <dgm:prSet presAssocID="{7141DF3E-ADAB-4706-AC52-4F76144E4D3A}" presName="dummy" presStyleCnt="0"/>
      <dgm:spPr/>
    </dgm:pt>
    <dgm:pt modelId="{BF29647D-1452-4A29-AE43-CBF28B1C5A4D}" type="pres">
      <dgm:prSet presAssocID="{7141DF3E-ADAB-4706-AC52-4F76144E4D3A}" presName="node" presStyleLbl="revTx" presStyleIdx="1" presStyleCnt="4">
        <dgm:presLayoutVars>
          <dgm:bulletEnabled val="1"/>
        </dgm:presLayoutVars>
      </dgm:prSet>
      <dgm:spPr/>
    </dgm:pt>
    <dgm:pt modelId="{B3BC46B8-53BD-4B3E-883B-222A3541728C}" type="pres">
      <dgm:prSet presAssocID="{5846EC59-AA07-4329-B65F-CC137CA46487}" presName="sibTrans" presStyleLbl="node1" presStyleIdx="1" presStyleCnt="4"/>
      <dgm:spPr/>
    </dgm:pt>
    <dgm:pt modelId="{74E37C5A-7CFC-4DD6-834F-9C095D8CB55C}" type="pres">
      <dgm:prSet presAssocID="{BBD48FBC-0C0D-4177-BCEB-66CA4D38B7B7}" presName="dummy" presStyleCnt="0"/>
      <dgm:spPr/>
    </dgm:pt>
    <dgm:pt modelId="{134B359B-33EA-40CF-8A31-B3067C9DA0ED}" type="pres">
      <dgm:prSet presAssocID="{BBD48FBC-0C0D-4177-BCEB-66CA4D38B7B7}" presName="node" presStyleLbl="revTx" presStyleIdx="2" presStyleCnt="4">
        <dgm:presLayoutVars>
          <dgm:bulletEnabled val="1"/>
        </dgm:presLayoutVars>
      </dgm:prSet>
      <dgm:spPr/>
    </dgm:pt>
    <dgm:pt modelId="{6300AB20-A385-42CC-A07C-2B4C4BFF29EC}" type="pres">
      <dgm:prSet presAssocID="{6AE49D2D-7EB6-4BB1-8851-F246BFC85DE1}" presName="sibTrans" presStyleLbl="node1" presStyleIdx="2" presStyleCnt="4"/>
      <dgm:spPr/>
    </dgm:pt>
    <dgm:pt modelId="{1147EE3F-E5AB-49D7-A406-5F86146A6D9B}" type="pres">
      <dgm:prSet presAssocID="{09DD4089-1BD5-4CD9-A949-161FBA321543}" presName="dummy" presStyleCnt="0"/>
      <dgm:spPr/>
    </dgm:pt>
    <dgm:pt modelId="{DEB3D04B-2690-473F-994E-7BF642088A89}" type="pres">
      <dgm:prSet presAssocID="{09DD4089-1BD5-4CD9-A949-161FBA321543}" presName="node" presStyleLbl="revTx" presStyleIdx="3" presStyleCnt="4">
        <dgm:presLayoutVars>
          <dgm:bulletEnabled val="1"/>
        </dgm:presLayoutVars>
      </dgm:prSet>
      <dgm:spPr/>
    </dgm:pt>
    <dgm:pt modelId="{23A328E4-D57F-4E8A-9819-2BDBDADB06FC}" type="pres">
      <dgm:prSet presAssocID="{33C93DBA-5495-4354-8AAE-7E775F72ACB8}" presName="sibTrans" presStyleLbl="node1" presStyleIdx="3" presStyleCnt="4"/>
      <dgm:spPr/>
    </dgm:pt>
  </dgm:ptLst>
  <dgm:cxnLst>
    <dgm:cxn modelId="{9F038825-AC5C-4158-A59D-0D078BC8F822}" type="presOf" srcId="{802A77D8-DAAF-4D7C-95FB-CBB44F38DACD}" destId="{CF5FD331-0DCC-4487-A256-7E5438E41A98}" srcOrd="0" destOrd="0" presId="urn:microsoft.com/office/officeart/2005/8/layout/cycle1"/>
    <dgm:cxn modelId="{CBD1C22A-18A2-4606-A292-501B6B448EC8}" type="presOf" srcId="{BBD48FBC-0C0D-4177-BCEB-66CA4D38B7B7}" destId="{134B359B-33EA-40CF-8A31-B3067C9DA0ED}" srcOrd="0" destOrd="0" presId="urn:microsoft.com/office/officeart/2005/8/layout/cycle1"/>
    <dgm:cxn modelId="{8B983F36-3ADE-4020-8518-7D6B73CA542A}" srcId="{802A77D8-DAAF-4D7C-95FB-CBB44F38DACD}" destId="{09DD4089-1BD5-4CD9-A949-161FBA321543}" srcOrd="3" destOrd="0" parTransId="{305145D3-FA88-40FE-9C86-2CAD5678200B}" sibTransId="{33C93DBA-5495-4354-8AAE-7E775F72ACB8}"/>
    <dgm:cxn modelId="{7F7EF769-B619-45A5-8235-5050FDCEB2B6}" type="presOf" srcId="{6AE49D2D-7EB6-4BB1-8851-F246BFC85DE1}" destId="{6300AB20-A385-42CC-A07C-2B4C4BFF29EC}" srcOrd="0" destOrd="0" presId="urn:microsoft.com/office/officeart/2005/8/layout/cycle1"/>
    <dgm:cxn modelId="{B10E914D-5FFF-4E13-BDF1-FA3AEC5B897C}" srcId="{802A77D8-DAAF-4D7C-95FB-CBB44F38DACD}" destId="{7141DF3E-ADAB-4706-AC52-4F76144E4D3A}" srcOrd="1" destOrd="0" parTransId="{F71B2864-EC53-41B4-8A23-C41934E56CD0}" sibTransId="{5846EC59-AA07-4329-B65F-CC137CA46487}"/>
    <dgm:cxn modelId="{901E8C74-08CC-4F0D-B45D-E82F396A2F00}" type="presOf" srcId="{7141DF3E-ADAB-4706-AC52-4F76144E4D3A}" destId="{BF29647D-1452-4A29-AE43-CBF28B1C5A4D}" srcOrd="0" destOrd="0" presId="urn:microsoft.com/office/officeart/2005/8/layout/cycle1"/>
    <dgm:cxn modelId="{3D0A8075-EE42-4BF0-BA56-B9643F1387CB}" type="presOf" srcId="{5846EC59-AA07-4329-B65F-CC137CA46487}" destId="{B3BC46B8-53BD-4B3E-883B-222A3541728C}" srcOrd="0" destOrd="0" presId="urn:microsoft.com/office/officeart/2005/8/layout/cycle1"/>
    <dgm:cxn modelId="{A50180AF-756A-4200-9069-19CD321E05DB}" type="presOf" srcId="{09DD4089-1BD5-4CD9-A949-161FBA321543}" destId="{DEB3D04B-2690-473F-994E-7BF642088A89}" srcOrd="0" destOrd="0" presId="urn:microsoft.com/office/officeart/2005/8/layout/cycle1"/>
    <dgm:cxn modelId="{B57422BE-9612-41C0-B6A7-FB671A15D8FD}" srcId="{802A77D8-DAAF-4D7C-95FB-CBB44F38DACD}" destId="{C1CE50B2-DBD0-41C8-8224-5FCD2072E57B}" srcOrd="0" destOrd="0" parTransId="{87BDD829-D129-4275-B74E-06DB4FF4AB20}" sibTransId="{8B78A70A-D62D-44F6-8907-F695D035B995}"/>
    <dgm:cxn modelId="{F82A65D9-A77C-45D4-9CCA-D546DF3F6ADA}" type="presOf" srcId="{33C93DBA-5495-4354-8AAE-7E775F72ACB8}" destId="{23A328E4-D57F-4E8A-9819-2BDBDADB06FC}" srcOrd="0" destOrd="0" presId="urn:microsoft.com/office/officeart/2005/8/layout/cycle1"/>
    <dgm:cxn modelId="{493FE3DA-DAD0-45AD-9C33-10FCA0A494E5}" srcId="{802A77D8-DAAF-4D7C-95FB-CBB44F38DACD}" destId="{BBD48FBC-0C0D-4177-BCEB-66CA4D38B7B7}" srcOrd="2" destOrd="0" parTransId="{D2C5EF8D-DCDD-44BF-8DFC-54E52CB9553E}" sibTransId="{6AE49D2D-7EB6-4BB1-8851-F246BFC85DE1}"/>
    <dgm:cxn modelId="{62081DED-1775-40D9-A520-94E738120C30}" type="presOf" srcId="{C1CE50B2-DBD0-41C8-8224-5FCD2072E57B}" destId="{F483F64B-9BEA-469C-9C18-7EB63801F844}" srcOrd="0" destOrd="0" presId="urn:microsoft.com/office/officeart/2005/8/layout/cycle1"/>
    <dgm:cxn modelId="{22FE4EF0-FCB2-42D0-AC2C-83296FE6A51F}" type="presOf" srcId="{8B78A70A-D62D-44F6-8907-F695D035B995}" destId="{DF28BF72-595E-4188-8F28-5F9A8C37A66A}" srcOrd="0" destOrd="0" presId="urn:microsoft.com/office/officeart/2005/8/layout/cycle1"/>
    <dgm:cxn modelId="{57FAE328-9B06-4BDE-A702-6F02085FD95E}" type="presParOf" srcId="{CF5FD331-0DCC-4487-A256-7E5438E41A98}" destId="{76863A3C-063E-40A1-B08F-70A0206B3CB5}" srcOrd="0" destOrd="0" presId="urn:microsoft.com/office/officeart/2005/8/layout/cycle1"/>
    <dgm:cxn modelId="{BBF16475-89BE-490F-A803-BEFCCFC035CA}" type="presParOf" srcId="{CF5FD331-0DCC-4487-A256-7E5438E41A98}" destId="{F483F64B-9BEA-469C-9C18-7EB63801F844}" srcOrd="1" destOrd="0" presId="urn:microsoft.com/office/officeart/2005/8/layout/cycle1"/>
    <dgm:cxn modelId="{C9BD8456-09AA-454C-903D-A84281B7BA1E}" type="presParOf" srcId="{CF5FD331-0DCC-4487-A256-7E5438E41A98}" destId="{DF28BF72-595E-4188-8F28-5F9A8C37A66A}" srcOrd="2" destOrd="0" presId="urn:microsoft.com/office/officeart/2005/8/layout/cycle1"/>
    <dgm:cxn modelId="{6520A6C4-47AA-403B-BD66-7EBE636E3F62}" type="presParOf" srcId="{CF5FD331-0DCC-4487-A256-7E5438E41A98}" destId="{59BA2F1A-E58E-4347-93FE-18A5CA66383D}" srcOrd="3" destOrd="0" presId="urn:microsoft.com/office/officeart/2005/8/layout/cycle1"/>
    <dgm:cxn modelId="{C5E451C0-7C6A-45C3-A36F-87E73A90790D}" type="presParOf" srcId="{CF5FD331-0DCC-4487-A256-7E5438E41A98}" destId="{BF29647D-1452-4A29-AE43-CBF28B1C5A4D}" srcOrd="4" destOrd="0" presId="urn:microsoft.com/office/officeart/2005/8/layout/cycle1"/>
    <dgm:cxn modelId="{B933BF4A-53CA-488A-AFA1-B9171A1B51CE}" type="presParOf" srcId="{CF5FD331-0DCC-4487-A256-7E5438E41A98}" destId="{B3BC46B8-53BD-4B3E-883B-222A3541728C}" srcOrd="5" destOrd="0" presId="urn:microsoft.com/office/officeart/2005/8/layout/cycle1"/>
    <dgm:cxn modelId="{AD165159-B0AC-412F-B20E-886C32B2E1F3}" type="presParOf" srcId="{CF5FD331-0DCC-4487-A256-7E5438E41A98}" destId="{74E37C5A-7CFC-4DD6-834F-9C095D8CB55C}" srcOrd="6" destOrd="0" presId="urn:microsoft.com/office/officeart/2005/8/layout/cycle1"/>
    <dgm:cxn modelId="{C59E91F8-BF8C-4280-AB38-EF5D6C0A11DC}" type="presParOf" srcId="{CF5FD331-0DCC-4487-A256-7E5438E41A98}" destId="{134B359B-33EA-40CF-8A31-B3067C9DA0ED}" srcOrd="7" destOrd="0" presId="urn:microsoft.com/office/officeart/2005/8/layout/cycle1"/>
    <dgm:cxn modelId="{7FA3CE89-3F41-48A7-86AF-59759953E8CE}" type="presParOf" srcId="{CF5FD331-0DCC-4487-A256-7E5438E41A98}" destId="{6300AB20-A385-42CC-A07C-2B4C4BFF29EC}" srcOrd="8" destOrd="0" presId="urn:microsoft.com/office/officeart/2005/8/layout/cycle1"/>
    <dgm:cxn modelId="{F83D3A11-6A2E-4A3E-BE1E-A5BE2F523174}" type="presParOf" srcId="{CF5FD331-0DCC-4487-A256-7E5438E41A98}" destId="{1147EE3F-E5AB-49D7-A406-5F86146A6D9B}" srcOrd="9" destOrd="0" presId="urn:microsoft.com/office/officeart/2005/8/layout/cycle1"/>
    <dgm:cxn modelId="{C5A833A3-6DC3-4796-9DF2-105FFE86C110}" type="presParOf" srcId="{CF5FD331-0DCC-4487-A256-7E5438E41A98}" destId="{DEB3D04B-2690-473F-994E-7BF642088A89}" srcOrd="10" destOrd="0" presId="urn:microsoft.com/office/officeart/2005/8/layout/cycle1"/>
    <dgm:cxn modelId="{AE018BB1-5BC2-4C7E-AB2A-34BAF8D52E1D}" type="presParOf" srcId="{CF5FD331-0DCC-4487-A256-7E5438E41A98}" destId="{23A328E4-D57F-4E8A-9819-2BDBDADB06FC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02A77D8-DAAF-4D7C-95FB-CBB44F38DACD}" type="doc">
      <dgm:prSet loTypeId="urn:microsoft.com/office/officeart/2005/8/layout/cycle1" loCatId="cycle" qsTypeId="urn:microsoft.com/office/officeart/2005/8/quickstyle/3d7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1CE50B2-DBD0-41C8-8224-5FCD2072E57B}">
      <dgm:prSet phldrT="[Text]"/>
      <dgm:spPr/>
      <dgm:t>
        <a:bodyPr/>
        <a:lstStyle/>
        <a:p>
          <a:r>
            <a:rPr lang="en-US" dirty="0"/>
            <a:t>Ingestion</a:t>
          </a:r>
        </a:p>
      </dgm:t>
    </dgm:pt>
    <dgm:pt modelId="{87BDD829-D129-4275-B74E-06DB4FF4AB20}" type="parTrans" cxnId="{B57422BE-9612-41C0-B6A7-FB671A15D8FD}">
      <dgm:prSet/>
      <dgm:spPr/>
      <dgm:t>
        <a:bodyPr/>
        <a:lstStyle/>
        <a:p>
          <a:endParaRPr lang="en-US"/>
        </a:p>
      </dgm:t>
    </dgm:pt>
    <dgm:pt modelId="{8B78A70A-D62D-44F6-8907-F695D035B995}" type="sibTrans" cxnId="{B57422BE-9612-41C0-B6A7-FB671A15D8FD}">
      <dgm:prSet/>
      <dgm:spPr/>
      <dgm:t>
        <a:bodyPr/>
        <a:lstStyle/>
        <a:p>
          <a:endParaRPr lang="en-US"/>
        </a:p>
      </dgm:t>
    </dgm:pt>
    <dgm:pt modelId="{7141DF3E-ADAB-4706-AC52-4F76144E4D3A}">
      <dgm:prSet phldrT="[Text]"/>
      <dgm:spPr/>
      <dgm:t>
        <a:bodyPr/>
        <a:lstStyle/>
        <a:p>
          <a:r>
            <a:rPr lang="en-US" dirty="0"/>
            <a:t>Scrubbing &amp; Normalization</a:t>
          </a:r>
        </a:p>
      </dgm:t>
    </dgm:pt>
    <dgm:pt modelId="{F71B2864-EC53-41B4-8A23-C41934E56CD0}" type="parTrans" cxnId="{B10E914D-5FFF-4E13-BDF1-FA3AEC5B897C}">
      <dgm:prSet/>
      <dgm:spPr/>
      <dgm:t>
        <a:bodyPr/>
        <a:lstStyle/>
        <a:p>
          <a:endParaRPr lang="en-US"/>
        </a:p>
      </dgm:t>
    </dgm:pt>
    <dgm:pt modelId="{5846EC59-AA07-4329-B65F-CC137CA46487}" type="sibTrans" cxnId="{B10E914D-5FFF-4E13-BDF1-FA3AEC5B897C}">
      <dgm:prSet/>
      <dgm:spPr/>
      <dgm:t>
        <a:bodyPr/>
        <a:lstStyle/>
        <a:p>
          <a:endParaRPr lang="en-US"/>
        </a:p>
      </dgm:t>
    </dgm:pt>
    <dgm:pt modelId="{BBD48FBC-0C0D-4177-BCEB-66CA4D38B7B7}">
      <dgm:prSet phldrT="[Text]"/>
      <dgm:spPr/>
      <dgm:t>
        <a:bodyPr/>
        <a:lstStyle/>
        <a:p>
          <a:r>
            <a:rPr lang="en-US" dirty="0"/>
            <a:t>Aggregation</a:t>
          </a:r>
        </a:p>
      </dgm:t>
    </dgm:pt>
    <dgm:pt modelId="{D2C5EF8D-DCDD-44BF-8DFC-54E52CB9553E}" type="parTrans" cxnId="{493FE3DA-DAD0-45AD-9C33-10FCA0A494E5}">
      <dgm:prSet/>
      <dgm:spPr/>
      <dgm:t>
        <a:bodyPr/>
        <a:lstStyle/>
        <a:p>
          <a:endParaRPr lang="en-US"/>
        </a:p>
      </dgm:t>
    </dgm:pt>
    <dgm:pt modelId="{6AE49D2D-7EB6-4BB1-8851-F246BFC85DE1}" type="sibTrans" cxnId="{493FE3DA-DAD0-45AD-9C33-10FCA0A494E5}">
      <dgm:prSet/>
      <dgm:spPr/>
      <dgm:t>
        <a:bodyPr/>
        <a:lstStyle/>
        <a:p>
          <a:endParaRPr lang="en-US"/>
        </a:p>
      </dgm:t>
    </dgm:pt>
    <dgm:pt modelId="{09DD4089-1BD5-4CD9-A949-161FBA321543}">
      <dgm:prSet phldrT="[Text]"/>
      <dgm:spPr/>
      <dgm:t>
        <a:bodyPr/>
        <a:lstStyle/>
        <a:p>
          <a:r>
            <a:rPr lang="en-US" dirty="0"/>
            <a:t>Analysis &amp; Intelligence Gathering</a:t>
          </a:r>
        </a:p>
      </dgm:t>
    </dgm:pt>
    <dgm:pt modelId="{305145D3-FA88-40FE-9C86-2CAD5678200B}" type="parTrans" cxnId="{8B983F36-3ADE-4020-8518-7D6B73CA542A}">
      <dgm:prSet/>
      <dgm:spPr/>
      <dgm:t>
        <a:bodyPr/>
        <a:lstStyle/>
        <a:p>
          <a:endParaRPr lang="en-US"/>
        </a:p>
      </dgm:t>
    </dgm:pt>
    <dgm:pt modelId="{33C93DBA-5495-4354-8AAE-7E775F72ACB8}" type="sibTrans" cxnId="{8B983F36-3ADE-4020-8518-7D6B73CA542A}">
      <dgm:prSet/>
      <dgm:spPr/>
      <dgm:t>
        <a:bodyPr/>
        <a:lstStyle/>
        <a:p>
          <a:endParaRPr lang="en-US"/>
        </a:p>
      </dgm:t>
    </dgm:pt>
    <dgm:pt modelId="{CF5FD331-0DCC-4487-A256-7E5438E41A98}" type="pres">
      <dgm:prSet presAssocID="{802A77D8-DAAF-4D7C-95FB-CBB44F38DACD}" presName="cycle" presStyleCnt="0">
        <dgm:presLayoutVars>
          <dgm:dir/>
          <dgm:resizeHandles val="exact"/>
        </dgm:presLayoutVars>
      </dgm:prSet>
      <dgm:spPr/>
    </dgm:pt>
    <dgm:pt modelId="{76863A3C-063E-40A1-B08F-70A0206B3CB5}" type="pres">
      <dgm:prSet presAssocID="{C1CE50B2-DBD0-41C8-8224-5FCD2072E57B}" presName="dummy" presStyleCnt="0"/>
      <dgm:spPr/>
    </dgm:pt>
    <dgm:pt modelId="{F483F64B-9BEA-469C-9C18-7EB63801F844}" type="pres">
      <dgm:prSet presAssocID="{C1CE50B2-DBD0-41C8-8224-5FCD2072E57B}" presName="node" presStyleLbl="revTx" presStyleIdx="0" presStyleCnt="4">
        <dgm:presLayoutVars>
          <dgm:bulletEnabled val="1"/>
        </dgm:presLayoutVars>
      </dgm:prSet>
      <dgm:spPr/>
    </dgm:pt>
    <dgm:pt modelId="{DF28BF72-595E-4188-8F28-5F9A8C37A66A}" type="pres">
      <dgm:prSet presAssocID="{8B78A70A-D62D-44F6-8907-F695D035B995}" presName="sibTrans" presStyleLbl="node1" presStyleIdx="0" presStyleCnt="4"/>
      <dgm:spPr/>
    </dgm:pt>
    <dgm:pt modelId="{59BA2F1A-E58E-4347-93FE-18A5CA66383D}" type="pres">
      <dgm:prSet presAssocID="{7141DF3E-ADAB-4706-AC52-4F76144E4D3A}" presName="dummy" presStyleCnt="0"/>
      <dgm:spPr/>
    </dgm:pt>
    <dgm:pt modelId="{BF29647D-1452-4A29-AE43-CBF28B1C5A4D}" type="pres">
      <dgm:prSet presAssocID="{7141DF3E-ADAB-4706-AC52-4F76144E4D3A}" presName="node" presStyleLbl="revTx" presStyleIdx="1" presStyleCnt="4">
        <dgm:presLayoutVars>
          <dgm:bulletEnabled val="1"/>
        </dgm:presLayoutVars>
      </dgm:prSet>
      <dgm:spPr/>
    </dgm:pt>
    <dgm:pt modelId="{B3BC46B8-53BD-4B3E-883B-222A3541728C}" type="pres">
      <dgm:prSet presAssocID="{5846EC59-AA07-4329-B65F-CC137CA46487}" presName="sibTrans" presStyleLbl="node1" presStyleIdx="1" presStyleCnt="4"/>
      <dgm:spPr/>
    </dgm:pt>
    <dgm:pt modelId="{74E37C5A-7CFC-4DD6-834F-9C095D8CB55C}" type="pres">
      <dgm:prSet presAssocID="{BBD48FBC-0C0D-4177-BCEB-66CA4D38B7B7}" presName="dummy" presStyleCnt="0"/>
      <dgm:spPr/>
    </dgm:pt>
    <dgm:pt modelId="{134B359B-33EA-40CF-8A31-B3067C9DA0ED}" type="pres">
      <dgm:prSet presAssocID="{BBD48FBC-0C0D-4177-BCEB-66CA4D38B7B7}" presName="node" presStyleLbl="revTx" presStyleIdx="2" presStyleCnt="4">
        <dgm:presLayoutVars>
          <dgm:bulletEnabled val="1"/>
        </dgm:presLayoutVars>
      </dgm:prSet>
      <dgm:spPr/>
    </dgm:pt>
    <dgm:pt modelId="{6300AB20-A385-42CC-A07C-2B4C4BFF29EC}" type="pres">
      <dgm:prSet presAssocID="{6AE49D2D-7EB6-4BB1-8851-F246BFC85DE1}" presName="sibTrans" presStyleLbl="node1" presStyleIdx="2" presStyleCnt="4"/>
      <dgm:spPr/>
    </dgm:pt>
    <dgm:pt modelId="{1147EE3F-E5AB-49D7-A406-5F86146A6D9B}" type="pres">
      <dgm:prSet presAssocID="{09DD4089-1BD5-4CD9-A949-161FBA321543}" presName="dummy" presStyleCnt="0"/>
      <dgm:spPr/>
    </dgm:pt>
    <dgm:pt modelId="{DEB3D04B-2690-473F-994E-7BF642088A89}" type="pres">
      <dgm:prSet presAssocID="{09DD4089-1BD5-4CD9-A949-161FBA321543}" presName="node" presStyleLbl="revTx" presStyleIdx="3" presStyleCnt="4">
        <dgm:presLayoutVars>
          <dgm:bulletEnabled val="1"/>
        </dgm:presLayoutVars>
      </dgm:prSet>
      <dgm:spPr/>
    </dgm:pt>
    <dgm:pt modelId="{23A328E4-D57F-4E8A-9819-2BDBDADB06FC}" type="pres">
      <dgm:prSet presAssocID="{33C93DBA-5495-4354-8AAE-7E775F72ACB8}" presName="sibTrans" presStyleLbl="node1" presStyleIdx="3" presStyleCnt="4"/>
      <dgm:spPr/>
    </dgm:pt>
  </dgm:ptLst>
  <dgm:cxnLst>
    <dgm:cxn modelId="{9F038825-AC5C-4158-A59D-0D078BC8F822}" type="presOf" srcId="{802A77D8-DAAF-4D7C-95FB-CBB44F38DACD}" destId="{CF5FD331-0DCC-4487-A256-7E5438E41A98}" srcOrd="0" destOrd="0" presId="urn:microsoft.com/office/officeart/2005/8/layout/cycle1"/>
    <dgm:cxn modelId="{CBD1C22A-18A2-4606-A292-501B6B448EC8}" type="presOf" srcId="{BBD48FBC-0C0D-4177-BCEB-66CA4D38B7B7}" destId="{134B359B-33EA-40CF-8A31-B3067C9DA0ED}" srcOrd="0" destOrd="0" presId="urn:microsoft.com/office/officeart/2005/8/layout/cycle1"/>
    <dgm:cxn modelId="{8B983F36-3ADE-4020-8518-7D6B73CA542A}" srcId="{802A77D8-DAAF-4D7C-95FB-CBB44F38DACD}" destId="{09DD4089-1BD5-4CD9-A949-161FBA321543}" srcOrd="3" destOrd="0" parTransId="{305145D3-FA88-40FE-9C86-2CAD5678200B}" sibTransId="{33C93DBA-5495-4354-8AAE-7E775F72ACB8}"/>
    <dgm:cxn modelId="{7F7EF769-B619-45A5-8235-5050FDCEB2B6}" type="presOf" srcId="{6AE49D2D-7EB6-4BB1-8851-F246BFC85DE1}" destId="{6300AB20-A385-42CC-A07C-2B4C4BFF29EC}" srcOrd="0" destOrd="0" presId="urn:microsoft.com/office/officeart/2005/8/layout/cycle1"/>
    <dgm:cxn modelId="{B10E914D-5FFF-4E13-BDF1-FA3AEC5B897C}" srcId="{802A77D8-DAAF-4D7C-95FB-CBB44F38DACD}" destId="{7141DF3E-ADAB-4706-AC52-4F76144E4D3A}" srcOrd="1" destOrd="0" parTransId="{F71B2864-EC53-41B4-8A23-C41934E56CD0}" sibTransId="{5846EC59-AA07-4329-B65F-CC137CA46487}"/>
    <dgm:cxn modelId="{901E8C74-08CC-4F0D-B45D-E82F396A2F00}" type="presOf" srcId="{7141DF3E-ADAB-4706-AC52-4F76144E4D3A}" destId="{BF29647D-1452-4A29-AE43-CBF28B1C5A4D}" srcOrd="0" destOrd="0" presId="urn:microsoft.com/office/officeart/2005/8/layout/cycle1"/>
    <dgm:cxn modelId="{3D0A8075-EE42-4BF0-BA56-B9643F1387CB}" type="presOf" srcId="{5846EC59-AA07-4329-B65F-CC137CA46487}" destId="{B3BC46B8-53BD-4B3E-883B-222A3541728C}" srcOrd="0" destOrd="0" presId="urn:microsoft.com/office/officeart/2005/8/layout/cycle1"/>
    <dgm:cxn modelId="{A50180AF-756A-4200-9069-19CD321E05DB}" type="presOf" srcId="{09DD4089-1BD5-4CD9-A949-161FBA321543}" destId="{DEB3D04B-2690-473F-994E-7BF642088A89}" srcOrd="0" destOrd="0" presId="urn:microsoft.com/office/officeart/2005/8/layout/cycle1"/>
    <dgm:cxn modelId="{B57422BE-9612-41C0-B6A7-FB671A15D8FD}" srcId="{802A77D8-DAAF-4D7C-95FB-CBB44F38DACD}" destId="{C1CE50B2-DBD0-41C8-8224-5FCD2072E57B}" srcOrd="0" destOrd="0" parTransId="{87BDD829-D129-4275-B74E-06DB4FF4AB20}" sibTransId="{8B78A70A-D62D-44F6-8907-F695D035B995}"/>
    <dgm:cxn modelId="{F82A65D9-A77C-45D4-9CCA-D546DF3F6ADA}" type="presOf" srcId="{33C93DBA-5495-4354-8AAE-7E775F72ACB8}" destId="{23A328E4-D57F-4E8A-9819-2BDBDADB06FC}" srcOrd="0" destOrd="0" presId="urn:microsoft.com/office/officeart/2005/8/layout/cycle1"/>
    <dgm:cxn modelId="{493FE3DA-DAD0-45AD-9C33-10FCA0A494E5}" srcId="{802A77D8-DAAF-4D7C-95FB-CBB44F38DACD}" destId="{BBD48FBC-0C0D-4177-BCEB-66CA4D38B7B7}" srcOrd="2" destOrd="0" parTransId="{D2C5EF8D-DCDD-44BF-8DFC-54E52CB9553E}" sibTransId="{6AE49D2D-7EB6-4BB1-8851-F246BFC85DE1}"/>
    <dgm:cxn modelId="{62081DED-1775-40D9-A520-94E738120C30}" type="presOf" srcId="{C1CE50B2-DBD0-41C8-8224-5FCD2072E57B}" destId="{F483F64B-9BEA-469C-9C18-7EB63801F844}" srcOrd="0" destOrd="0" presId="urn:microsoft.com/office/officeart/2005/8/layout/cycle1"/>
    <dgm:cxn modelId="{22FE4EF0-FCB2-42D0-AC2C-83296FE6A51F}" type="presOf" srcId="{8B78A70A-D62D-44F6-8907-F695D035B995}" destId="{DF28BF72-595E-4188-8F28-5F9A8C37A66A}" srcOrd="0" destOrd="0" presId="urn:microsoft.com/office/officeart/2005/8/layout/cycle1"/>
    <dgm:cxn modelId="{57FAE328-9B06-4BDE-A702-6F02085FD95E}" type="presParOf" srcId="{CF5FD331-0DCC-4487-A256-7E5438E41A98}" destId="{76863A3C-063E-40A1-B08F-70A0206B3CB5}" srcOrd="0" destOrd="0" presId="urn:microsoft.com/office/officeart/2005/8/layout/cycle1"/>
    <dgm:cxn modelId="{BBF16475-89BE-490F-A803-BEFCCFC035CA}" type="presParOf" srcId="{CF5FD331-0DCC-4487-A256-7E5438E41A98}" destId="{F483F64B-9BEA-469C-9C18-7EB63801F844}" srcOrd="1" destOrd="0" presId="urn:microsoft.com/office/officeart/2005/8/layout/cycle1"/>
    <dgm:cxn modelId="{C9BD8456-09AA-454C-903D-A84281B7BA1E}" type="presParOf" srcId="{CF5FD331-0DCC-4487-A256-7E5438E41A98}" destId="{DF28BF72-595E-4188-8F28-5F9A8C37A66A}" srcOrd="2" destOrd="0" presId="urn:microsoft.com/office/officeart/2005/8/layout/cycle1"/>
    <dgm:cxn modelId="{6520A6C4-47AA-403B-BD66-7EBE636E3F62}" type="presParOf" srcId="{CF5FD331-0DCC-4487-A256-7E5438E41A98}" destId="{59BA2F1A-E58E-4347-93FE-18A5CA66383D}" srcOrd="3" destOrd="0" presId="urn:microsoft.com/office/officeart/2005/8/layout/cycle1"/>
    <dgm:cxn modelId="{C5E451C0-7C6A-45C3-A36F-87E73A90790D}" type="presParOf" srcId="{CF5FD331-0DCC-4487-A256-7E5438E41A98}" destId="{BF29647D-1452-4A29-AE43-CBF28B1C5A4D}" srcOrd="4" destOrd="0" presId="urn:microsoft.com/office/officeart/2005/8/layout/cycle1"/>
    <dgm:cxn modelId="{B933BF4A-53CA-488A-AFA1-B9171A1B51CE}" type="presParOf" srcId="{CF5FD331-0DCC-4487-A256-7E5438E41A98}" destId="{B3BC46B8-53BD-4B3E-883B-222A3541728C}" srcOrd="5" destOrd="0" presId="urn:microsoft.com/office/officeart/2005/8/layout/cycle1"/>
    <dgm:cxn modelId="{AD165159-B0AC-412F-B20E-886C32B2E1F3}" type="presParOf" srcId="{CF5FD331-0DCC-4487-A256-7E5438E41A98}" destId="{74E37C5A-7CFC-4DD6-834F-9C095D8CB55C}" srcOrd="6" destOrd="0" presId="urn:microsoft.com/office/officeart/2005/8/layout/cycle1"/>
    <dgm:cxn modelId="{C59E91F8-BF8C-4280-AB38-EF5D6C0A11DC}" type="presParOf" srcId="{CF5FD331-0DCC-4487-A256-7E5438E41A98}" destId="{134B359B-33EA-40CF-8A31-B3067C9DA0ED}" srcOrd="7" destOrd="0" presId="urn:microsoft.com/office/officeart/2005/8/layout/cycle1"/>
    <dgm:cxn modelId="{7FA3CE89-3F41-48A7-86AF-59759953E8CE}" type="presParOf" srcId="{CF5FD331-0DCC-4487-A256-7E5438E41A98}" destId="{6300AB20-A385-42CC-A07C-2B4C4BFF29EC}" srcOrd="8" destOrd="0" presId="urn:microsoft.com/office/officeart/2005/8/layout/cycle1"/>
    <dgm:cxn modelId="{F83D3A11-6A2E-4A3E-BE1E-A5BE2F523174}" type="presParOf" srcId="{CF5FD331-0DCC-4487-A256-7E5438E41A98}" destId="{1147EE3F-E5AB-49D7-A406-5F86146A6D9B}" srcOrd="9" destOrd="0" presId="urn:microsoft.com/office/officeart/2005/8/layout/cycle1"/>
    <dgm:cxn modelId="{C5A833A3-6DC3-4796-9DF2-105FFE86C110}" type="presParOf" srcId="{CF5FD331-0DCC-4487-A256-7E5438E41A98}" destId="{DEB3D04B-2690-473F-994E-7BF642088A89}" srcOrd="10" destOrd="0" presId="urn:microsoft.com/office/officeart/2005/8/layout/cycle1"/>
    <dgm:cxn modelId="{AE018BB1-5BC2-4C7E-AB2A-34BAF8D52E1D}" type="presParOf" srcId="{CF5FD331-0DCC-4487-A256-7E5438E41A98}" destId="{23A328E4-D57F-4E8A-9819-2BDBDADB06FC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C7B030-14F4-4341-8D93-8CBC66962736}" type="doc">
      <dgm:prSet loTypeId="urn:microsoft.com/office/officeart/2009/3/layout/CircleRelationship" loCatId="relationship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0F34106-A9FC-4C17-BCB0-9C72A82301CE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QoS (Quality of Service)</a:t>
          </a:r>
        </a:p>
      </dgm:t>
    </dgm:pt>
    <dgm:pt modelId="{EF4229FB-A083-4106-AB36-0F64C41A4D81}" type="parTrans" cxnId="{9E6A6FF1-AE94-4A8C-A9CA-270AC9D57AA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5BD45F0-0E30-484C-9BBD-6707DCC6BCC0}" type="sibTrans" cxnId="{9E6A6FF1-AE94-4A8C-A9CA-270AC9D57AA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8722CCB-F994-498E-A9A3-2DBED76B6E4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Reliability of data packets</a:t>
          </a:r>
        </a:p>
      </dgm:t>
    </dgm:pt>
    <dgm:pt modelId="{3745D890-551B-4F5C-B067-6A5A89B1156F}" type="parTrans" cxnId="{468258E5-76A4-4505-8FF6-D64BD45B27C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08ED8F-CBE7-4E70-B864-C2498327F885}" type="sibTrans" cxnId="{468258E5-76A4-4505-8FF6-D64BD45B27C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1F916E3-A28C-47ED-A609-CF63607E40E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Packet or data loss</a:t>
          </a:r>
        </a:p>
      </dgm:t>
    </dgm:pt>
    <dgm:pt modelId="{461BD6A3-BC9B-4D02-B46B-1CD1A7346D75}" type="parTrans" cxnId="{C620A0D5-A955-42EB-B51B-4C369F9BB7B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FE9BD61-55BF-4C6A-A273-8BE3A79305FF}" type="sibTrans" cxnId="{C620A0D5-A955-42EB-B51B-4C369F9BB7B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67C365C-7E83-452D-99BC-40DC5A3649A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Latency</a:t>
          </a:r>
        </a:p>
      </dgm:t>
    </dgm:pt>
    <dgm:pt modelId="{7999BDE0-E166-4DC7-B612-CE4F9DF6F2D5}" type="parTrans" cxnId="{5D128338-392E-4641-9CBE-9FAB279D26E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ADA6740-8940-4C49-92CA-23661846E55B}" type="sibTrans" cxnId="{5D128338-392E-4641-9CBE-9FAB279D26E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785DC48-8B34-4E4F-8035-A7CE11E52FE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Speed &amp; efficiency</a:t>
          </a:r>
        </a:p>
      </dgm:t>
    </dgm:pt>
    <dgm:pt modelId="{0A6F4255-3DC3-46E5-9D65-1CE04DA19188}" type="parTrans" cxnId="{271ED999-8AE6-4B91-A843-B29BCFD4DB5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9045653-F2A4-417F-BA90-0026E94A6BF1}" type="sibTrans" cxnId="{271ED999-8AE6-4B91-A843-B29BCFD4DB5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1BE577-3812-42EE-A8FA-25BDA99CDDC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Security</a:t>
          </a:r>
        </a:p>
      </dgm:t>
    </dgm:pt>
    <dgm:pt modelId="{3B104FB5-7F48-41B6-8C48-2FB94B0677B6}" type="parTrans" cxnId="{727C4EE2-AB98-4DBC-8971-6AB1E474AB8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C325505-EE57-4379-A420-AA35F0C50061}" type="sibTrans" cxnId="{727C4EE2-AB98-4DBC-8971-6AB1E474AB8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505A4BC-F3AE-4AFC-909E-978CF7F2670B}" type="pres">
      <dgm:prSet presAssocID="{21C7B030-14F4-4341-8D93-8CBC66962736}" presName="Name0" presStyleCnt="0">
        <dgm:presLayoutVars>
          <dgm:chMax val="1"/>
          <dgm:chPref val="1"/>
        </dgm:presLayoutVars>
      </dgm:prSet>
      <dgm:spPr/>
    </dgm:pt>
    <dgm:pt modelId="{1CF84E25-83C0-4A23-851A-95C3965607F1}" type="pres">
      <dgm:prSet presAssocID="{C0F34106-A9FC-4C17-BCB0-9C72A82301CE}" presName="Parent" presStyleLbl="node0" presStyleIdx="0" presStyleCnt="1">
        <dgm:presLayoutVars>
          <dgm:chMax val="5"/>
          <dgm:chPref val="5"/>
        </dgm:presLayoutVars>
      </dgm:prSet>
      <dgm:spPr/>
    </dgm:pt>
    <dgm:pt modelId="{1BA7087F-0D7A-4391-9D62-607F2466C684}" type="pres">
      <dgm:prSet presAssocID="{C0F34106-A9FC-4C17-BCB0-9C72A82301CE}" presName="Accent2" presStyleLbl="node1" presStyleIdx="0" presStyleCnt="19"/>
      <dgm:spPr/>
    </dgm:pt>
    <dgm:pt modelId="{B23EF88A-4BA9-427A-B762-1722A9B50B8B}" type="pres">
      <dgm:prSet presAssocID="{C0F34106-A9FC-4C17-BCB0-9C72A82301CE}" presName="Accent3" presStyleLbl="node1" presStyleIdx="1" presStyleCnt="19"/>
      <dgm:spPr/>
    </dgm:pt>
    <dgm:pt modelId="{E1993414-BB2B-4FB0-B4AF-8B96BFD0A9E9}" type="pres">
      <dgm:prSet presAssocID="{C0F34106-A9FC-4C17-BCB0-9C72A82301CE}" presName="Accent4" presStyleLbl="node1" presStyleIdx="2" presStyleCnt="19"/>
      <dgm:spPr/>
    </dgm:pt>
    <dgm:pt modelId="{D9BFDE6D-8E17-459D-AF37-C24BCCCFFF25}" type="pres">
      <dgm:prSet presAssocID="{C0F34106-A9FC-4C17-BCB0-9C72A82301CE}" presName="Accent5" presStyleLbl="node1" presStyleIdx="3" presStyleCnt="19"/>
      <dgm:spPr/>
    </dgm:pt>
    <dgm:pt modelId="{D5547606-A6C2-49AC-953E-8F8CAACDCB18}" type="pres">
      <dgm:prSet presAssocID="{C0F34106-A9FC-4C17-BCB0-9C72A82301CE}" presName="Accent6" presStyleLbl="node1" presStyleIdx="4" presStyleCnt="19"/>
      <dgm:spPr/>
    </dgm:pt>
    <dgm:pt modelId="{126EE0AA-467E-451E-9204-17DD78E3889A}" type="pres">
      <dgm:prSet presAssocID="{68722CCB-F994-498E-A9A3-2DBED76B6E4B}" presName="Child1" presStyleLbl="node1" presStyleIdx="5" presStyleCnt="19">
        <dgm:presLayoutVars>
          <dgm:chMax val="0"/>
          <dgm:chPref val="0"/>
        </dgm:presLayoutVars>
      </dgm:prSet>
      <dgm:spPr/>
    </dgm:pt>
    <dgm:pt modelId="{E6638EF8-8D84-4D6B-AC22-F96EB20C3AED}" type="pres">
      <dgm:prSet presAssocID="{68722CCB-F994-498E-A9A3-2DBED76B6E4B}" presName="Accent7" presStyleCnt="0"/>
      <dgm:spPr/>
    </dgm:pt>
    <dgm:pt modelId="{2A1F193F-8ED6-4A99-897D-09EB7118A29A}" type="pres">
      <dgm:prSet presAssocID="{68722CCB-F994-498E-A9A3-2DBED76B6E4B}" presName="AccentHold1" presStyleLbl="node1" presStyleIdx="6" presStyleCnt="19"/>
      <dgm:spPr/>
    </dgm:pt>
    <dgm:pt modelId="{3C9F72B2-2D7B-45AE-8273-07BB7ADDB35C}" type="pres">
      <dgm:prSet presAssocID="{68722CCB-F994-498E-A9A3-2DBED76B6E4B}" presName="Accent8" presStyleCnt="0"/>
      <dgm:spPr/>
    </dgm:pt>
    <dgm:pt modelId="{CB67E587-B32A-4976-905A-69D4C41C8871}" type="pres">
      <dgm:prSet presAssocID="{68722CCB-F994-498E-A9A3-2DBED76B6E4B}" presName="AccentHold2" presStyleLbl="node1" presStyleIdx="7" presStyleCnt="19"/>
      <dgm:spPr/>
    </dgm:pt>
    <dgm:pt modelId="{6363C81C-7875-484A-AE7F-49E037E3477B}" type="pres">
      <dgm:prSet presAssocID="{E1F916E3-A28C-47ED-A609-CF63607E40E5}" presName="Child2" presStyleLbl="node1" presStyleIdx="8" presStyleCnt="19">
        <dgm:presLayoutVars>
          <dgm:chMax val="0"/>
          <dgm:chPref val="0"/>
        </dgm:presLayoutVars>
      </dgm:prSet>
      <dgm:spPr/>
    </dgm:pt>
    <dgm:pt modelId="{BDA26B44-47BC-4192-ABDE-BFF28640A289}" type="pres">
      <dgm:prSet presAssocID="{E1F916E3-A28C-47ED-A609-CF63607E40E5}" presName="Accent9" presStyleCnt="0"/>
      <dgm:spPr/>
    </dgm:pt>
    <dgm:pt modelId="{66268B93-AD3C-4CE2-8341-EE26B883A354}" type="pres">
      <dgm:prSet presAssocID="{E1F916E3-A28C-47ED-A609-CF63607E40E5}" presName="AccentHold1" presStyleLbl="node1" presStyleIdx="9" presStyleCnt="19"/>
      <dgm:spPr/>
    </dgm:pt>
    <dgm:pt modelId="{F058F026-66EA-4363-B9AA-1D8382121306}" type="pres">
      <dgm:prSet presAssocID="{E1F916E3-A28C-47ED-A609-CF63607E40E5}" presName="Accent10" presStyleCnt="0"/>
      <dgm:spPr/>
    </dgm:pt>
    <dgm:pt modelId="{723A84B0-1542-49CD-8369-4B52592CC837}" type="pres">
      <dgm:prSet presAssocID="{E1F916E3-A28C-47ED-A609-CF63607E40E5}" presName="AccentHold2" presStyleLbl="node1" presStyleIdx="10" presStyleCnt="19"/>
      <dgm:spPr/>
    </dgm:pt>
    <dgm:pt modelId="{0D8360BA-C518-49E0-94CF-353E3F5B49B6}" type="pres">
      <dgm:prSet presAssocID="{E1F916E3-A28C-47ED-A609-CF63607E40E5}" presName="Accent11" presStyleCnt="0"/>
      <dgm:spPr/>
    </dgm:pt>
    <dgm:pt modelId="{251369EF-85E2-49A7-AD46-C93C5B96579B}" type="pres">
      <dgm:prSet presAssocID="{E1F916E3-A28C-47ED-A609-CF63607E40E5}" presName="AccentHold3" presStyleLbl="node1" presStyleIdx="11" presStyleCnt="19"/>
      <dgm:spPr/>
    </dgm:pt>
    <dgm:pt modelId="{F3CA3AFD-4EBC-4298-A695-D7C2EBDE55E1}" type="pres">
      <dgm:prSet presAssocID="{767C365C-7E83-452D-99BC-40DC5A3649A3}" presName="Child3" presStyleLbl="node1" presStyleIdx="12" presStyleCnt="19">
        <dgm:presLayoutVars>
          <dgm:chMax val="0"/>
          <dgm:chPref val="0"/>
        </dgm:presLayoutVars>
      </dgm:prSet>
      <dgm:spPr/>
    </dgm:pt>
    <dgm:pt modelId="{3840ABBA-822A-48CE-9391-41159D7F26E3}" type="pres">
      <dgm:prSet presAssocID="{767C365C-7E83-452D-99BC-40DC5A3649A3}" presName="Accent12" presStyleCnt="0"/>
      <dgm:spPr/>
    </dgm:pt>
    <dgm:pt modelId="{8968FA03-31F1-4D24-A4A7-C710C48CE56E}" type="pres">
      <dgm:prSet presAssocID="{767C365C-7E83-452D-99BC-40DC5A3649A3}" presName="AccentHold1" presStyleLbl="node1" presStyleIdx="13" presStyleCnt="19"/>
      <dgm:spPr/>
    </dgm:pt>
    <dgm:pt modelId="{E9356BCF-4E1B-4B78-9C48-C1F222A8B5F7}" type="pres">
      <dgm:prSet presAssocID="{B785DC48-8B34-4E4F-8035-A7CE11E52FE5}" presName="Child4" presStyleLbl="node1" presStyleIdx="14" presStyleCnt="19">
        <dgm:presLayoutVars>
          <dgm:chMax val="0"/>
          <dgm:chPref val="0"/>
        </dgm:presLayoutVars>
      </dgm:prSet>
      <dgm:spPr/>
    </dgm:pt>
    <dgm:pt modelId="{E21A2DBB-33A7-42CC-9B57-0A34DEB8F467}" type="pres">
      <dgm:prSet presAssocID="{B785DC48-8B34-4E4F-8035-A7CE11E52FE5}" presName="Accent13" presStyleCnt="0"/>
      <dgm:spPr/>
    </dgm:pt>
    <dgm:pt modelId="{329A660D-E5BF-4D74-832A-E64B20DEB701}" type="pres">
      <dgm:prSet presAssocID="{B785DC48-8B34-4E4F-8035-A7CE11E52FE5}" presName="AccentHold1" presStyleLbl="node1" presStyleIdx="15" presStyleCnt="19"/>
      <dgm:spPr/>
    </dgm:pt>
    <dgm:pt modelId="{E1832695-BCF4-44DB-B0FC-1B9371E1D557}" type="pres">
      <dgm:prSet presAssocID="{7E1BE577-3812-42EE-A8FA-25BDA99CDDC1}" presName="Child5" presStyleLbl="node1" presStyleIdx="16" presStyleCnt="19">
        <dgm:presLayoutVars>
          <dgm:chMax val="0"/>
          <dgm:chPref val="0"/>
        </dgm:presLayoutVars>
      </dgm:prSet>
      <dgm:spPr/>
    </dgm:pt>
    <dgm:pt modelId="{38FFCF2D-8DDC-4A4B-899F-3F7733C1E9E0}" type="pres">
      <dgm:prSet presAssocID="{7E1BE577-3812-42EE-A8FA-25BDA99CDDC1}" presName="Accent15" presStyleCnt="0"/>
      <dgm:spPr/>
    </dgm:pt>
    <dgm:pt modelId="{0EC2B32A-6FE9-4056-967E-CBCE5EA1A64B}" type="pres">
      <dgm:prSet presAssocID="{7E1BE577-3812-42EE-A8FA-25BDA99CDDC1}" presName="AccentHold2" presStyleLbl="node1" presStyleIdx="17" presStyleCnt="19"/>
      <dgm:spPr/>
    </dgm:pt>
    <dgm:pt modelId="{51EB0AC2-8E77-43D6-84D5-8AD883E1618C}" type="pres">
      <dgm:prSet presAssocID="{7E1BE577-3812-42EE-A8FA-25BDA99CDDC1}" presName="Accent16" presStyleCnt="0"/>
      <dgm:spPr/>
    </dgm:pt>
    <dgm:pt modelId="{50920763-B3EB-4BE3-94C7-FEEB8A69E46A}" type="pres">
      <dgm:prSet presAssocID="{7E1BE577-3812-42EE-A8FA-25BDA99CDDC1}" presName="AccentHold3" presStyleLbl="node1" presStyleIdx="18" presStyleCnt="19"/>
      <dgm:spPr/>
    </dgm:pt>
  </dgm:ptLst>
  <dgm:cxnLst>
    <dgm:cxn modelId="{6EE65504-3BB4-4DFE-8777-1ECB9B99B52D}" type="presOf" srcId="{B785DC48-8B34-4E4F-8035-A7CE11E52FE5}" destId="{E9356BCF-4E1B-4B78-9C48-C1F222A8B5F7}" srcOrd="0" destOrd="0" presId="urn:microsoft.com/office/officeart/2009/3/layout/CircleRelationship"/>
    <dgm:cxn modelId="{5D128338-392E-4641-9CBE-9FAB279D26E0}" srcId="{C0F34106-A9FC-4C17-BCB0-9C72A82301CE}" destId="{767C365C-7E83-452D-99BC-40DC5A3649A3}" srcOrd="2" destOrd="0" parTransId="{7999BDE0-E166-4DC7-B612-CE4F9DF6F2D5}" sibTransId="{9ADA6740-8940-4C49-92CA-23661846E55B}"/>
    <dgm:cxn modelId="{271ED999-8AE6-4B91-A843-B29BCFD4DB52}" srcId="{C0F34106-A9FC-4C17-BCB0-9C72A82301CE}" destId="{B785DC48-8B34-4E4F-8035-A7CE11E52FE5}" srcOrd="3" destOrd="0" parTransId="{0A6F4255-3DC3-46E5-9D65-1CE04DA19188}" sibTransId="{69045653-F2A4-417F-BA90-0026E94A6BF1}"/>
    <dgm:cxn modelId="{F705ABBB-5B7D-4A83-8ECA-CDD30C0D0D92}" type="presOf" srcId="{7E1BE577-3812-42EE-A8FA-25BDA99CDDC1}" destId="{E1832695-BCF4-44DB-B0FC-1B9371E1D557}" srcOrd="0" destOrd="0" presId="urn:microsoft.com/office/officeart/2009/3/layout/CircleRelationship"/>
    <dgm:cxn modelId="{02020ABC-E0E9-46F8-BE18-BF72A05EAA82}" type="presOf" srcId="{E1F916E3-A28C-47ED-A609-CF63607E40E5}" destId="{6363C81C-7875-484A-AE7F-49E037E3477B}" srcOrd="0" destOrd="0" presId="urn:microsoft.com/office/officeart/2009/3/layout/CircleRelationship"/>
    <dgm:cxn modelId="{C620A0D5-A955-42EB-B51B-4C369F9BB7B5}" srcId="{C0F34106-A9FC-4C17-BCB0-9C72A82301CE}" destId="{E1F916E3-A28C-47ED-A609-CF63607E40E5}" srcOrd="1" destOrd="0" parTransId="{461BD6A3-BC9B-4D02-B46B-1CD1A7346D75}" sibTransId="{DFE9BD61-55BF-4C6A-A273-8BE3A79305FF}"/>
    <dgm:cxn modelId="{727C4EE2-AB98-4DBC-8971-6AB1E474AB8C}" srcId="{C0F34106-A9FC-4C17-BCB0-9C72A82301CE}" destId="{7E1BE577-3812-42EE-A8FA-25BDA99CDDC1}" srcOrd="4" destOrd="0" parTransId="{3B104FB5-7F48-41B6-8C48-2FB94B0677B6}" sibTransId="{CC325505-EE57-4379-A420-AA35F0C50061}"/>
    <dgm:cxn modelId="{468258E5-76A4-4505-8FF6-D64BD45B27CC}" srcId="{C0F34106-A9FC-4C17-BCB0-9C72A82301CE}" destId="{68722CCB-F994-498E-A9A3-2DBED76B6E4B}" srcOrd="0" destOrd="0" parTransId="{3745D890-551B-4F5C-B067-6A5A89B1156F}" sibTransId="{2108ED8F-CBE7-4E70-B864-C2498327F885}"/>
    <dgm:cxn modelId="{BD494EE7-0D9B-4026-B061-D8EA33C1FE49}" type="presOf" srcId="{767C365C-7E83-452D-99BC-40DC5A3649A3}" destId="{F3CA3AFD-4EBC-4298-A695-D7C2EBDE55E1}" srcOrd="0" destOrd="0" presId="urn:microsoft.com/office/officeart/2009/3/layout/CircleRelationship"/>
    <dgm:cxn modelId="{BBFEBBEC-066E-4F7B-82A8-52779E4FD98D}" type="presOf" srcId="{21C7B030-14F4-4341-8D93-8CBC66962736}" destId="{F505A4BC-F3AE-4AFC-909E-978CF7F2670B}" srcOrd="0" destOrd="0" presId="urn:microsoft.com/office/officeart/2009/3/layout/CircleRelationship"/>
    <dgm:cxn modelId="{9418CEEC-9CB0-40BA-8970-75731508AD14}" type="presOf" srcId="{68722CCB-F994-498E-A9A3-2DBED76B6E4B}" destId="{126EE0AA-467E-451E-9204-17DD78E3889A}" srcOrd="0" destOrd="0" presId="urn:microsoft.com/office/officeart/2009/3/layout/CircleRelationship"/>
    <dgm:cxn modelId="{418AD9F0-B627-42BA-B035-7468A1E1746B}" type="presOf" srcId="{C0F34106-A9FC-4C17-BCB0-9C72A82301CE}" destId="{1CF84E25-83C0-4A23-851A-95C3965607F1}" srcOrd="0" destOrd="0" presId="urn:microsoft.com/office/officeart/2009/3/layout/CircleRelationship"/>
    <dgm:cxn modelId="{9E6A6FF1-AE94-4A8C-A9CA-270AC9D57AA1}" srcId="{21C7B030-14F4-4341-8D93-8CBC66962736}" destId="{C0F34106-A9FC-4C17-BCB0-9C72A82301CE}" srcOrd="0" destOrd="0" parTransId="{EF4229FB-A083-4106-AB36-0F64C41A4D81}" sibTransId="{A5BD45F0-0E30-484C-9BBD-6707DCC6BCC0}"/>
    <dgm:cxn modelId="{E5010B07-99B4-46B6-A2AE-CF026491978E}" type="presParOf" srcId="{F505A4BC-F3AE-4AFC-909E-978CF7F2670B}" destId="{1CF84E25-83C0-4A23-851A-95C3965607F1}" srcOrd="0" destOrd="0" presId="urn:microsoft.com/office/officeart/2009/3/layout/CircleRelationship"/>
    <dgm:cxn modelId="{820768F8-F5AC-4967-AFB4-DE15125295BF}" type="presParOf" srcId="{F505A4BC-F3AE-4AFC-909E-978CF7F2670B}" destId="{1BA7087F-0D7A-4391-9D62-607F2466C684}" srcOrd="1" destOrd="0" presId="urn:microsoft.com/office/officeart/2009/3/layout/CircleRelationship"/>
    <dgm:cxn modelId="{9AF1C22B-D8A2-4CDC-A83C-A7D2FBE2B204}" type="presParOf" srcId="{F505A4BC-F3AE-4AFC-909E-978CF7F2670B}" destId="{B23EF88A-4BA9-427A-B762-1722A9B50B8B}" srcOrd="2" destOrd="0" presId="urn:microsoft.com/office/officeart/2009/3/layout/CircleRelationship"/>
    <dgm:cxn modelId="{0B2EE951-C991-4BC3-84EC-4D48E51EE71B}" type="presParOf" srcId="{F505A4BC-F3AE-4AFC-909E-978CF7F2670B}" destId="{E1993414-BB2B-4FB0-B4AF-8B96BFD0A9E9}" srcOrd="3" destOrd="0" presId="urn:microsoft.com/office/officeart/2009/3/layout/CircleRelationship"/>
    <dgm:cxn modelId="{ACF2862A-3DB2-4C6C-8846-2C1BB7795D16}" type="presParOf" srcId="{F505A4BC-F3AE-4AFC-909E-978CF7F2670B}" destId="{D9BFDE6D-8E17-459D-AF37-C24BCCCFFF25}" srcOrd="4" destOrd="0" presId="urn:microsoft.com/office/officeart/2009/3/layout/CircleRelationship"/>
    <dgm:cxn modelId="{8CF4B81B-0F45-4C96-A855-10952A769992}" type="presParOf" srcId="{F505A4BC-F3AE-4AFC-909E-978CF7F2670B}" destId="{D5547606-A6C2-49AC-953E-8F8CAACDCB18}" srcOrd="5" destOrd="0" presId="urn:microsoft.com/office/officeart/2009/3/layout/CircleRelationship"/>
    <dgm:cxn modelId="{2141098E-1425-48D4-BC0C-5646F60CC012}" type="presParOf" srcId="{F505A4BC-F3AE-4AFC-909E-978CF7F2670B}" destId="{126EE0AA-467E-451E-9204-17DD78E3889A}" srcOrd="6" destOrd="0" presId="urn:microsoft.com/office/officeart/2009/3/layout/CircleRelationship"/>
    <dgm:cxn modelId="{333EA64F-B58D-42EC-82ED-A33A4A415A34}" type="presParOf" srcId="{F505A4BC-F3AE-4AFC-909E-978CF7F2670B}" destId="{E6638EF8-8D84-4D6B-AC22-F96EB20C3AED}" srcOrd="7" destOrd="0" presId="urn:microsoft.com/office/officeart/2009/3/layout/CircleRelationship"/>
    <dgm:cxn modelId="{FB23DB98-B9BB-4673-8CCF-63D2AE7271FB}" type="presParOf" srcId="{E6638EF8-8D84-4D6B-AC22-F96EB20C3AED}" destId="{2A1F193F-8ED6-4A99-897D-09EB7118A29A}" srcOrd="0" destOrd="0" presId="urn:microsoft.com/office/officeart/2009/3/layout/CircleRelationship"/>
    <dgm:cxn modelId="{76C8C1F1-0EAA-428F-86A1-0AA5C5011B7E}" type="presParOf" srcId="{F505A4BC-F3AE-4AFC-909E-978CF7F2670B}" destId="{3C9F72B2-2D7B-45AE-8273-07BB7ADDB35C}" srcOrd="8" destOrd="0" presId="urn:microsoft.com/office/officeart/2009/3/layout/CircleRelationship"/>
    <dgm:cxn modelId="{3E612764-F0C8-457F-B14D-D08B0422377A}" type="presParOf" srcId="{3C9F72B2-2D7B-45AE-8273-07BB7ADDB35C}" destId="{CB67E587-B32A-4976-905A-69D4C41C8871}" srcOrd="0" destOrd="0" presId="urn:microsoft.com/office/officeart/2009/3/layout/CircleRelationship"/>
    <dgm:cxn modelId="{6550A393-885D-44B4-82B9-5AEBF645D98E}" type="presParOf" srcId="{F505A4BC-F3AE-4AFC-909E-978CF7F2670B}" destId="{6363C81C-7875-484A-AE7F-49E037E3477B}" srcOrd="9" destOrd="0" presId="urn:microsoft.com/office/officeart/2009/3/layout/CircleRelationship"/>
    <dgm:cxn modelId="{2012D1A7-681E-4892-A2AF-9EB6377AF800}" type="presParOf" srcId="{F505A4BC-F3AE-4AFC-909E-978CF7F2670B}" destId="{BDA26B44-47BC-4192-ABDE-BFF28640A289}" srcOrd="10" destOrd="0" presId="urn:microsoft.com/office/officeart/2009/3/layout/CircleRelationship"/>
    <dgm:cxn modelId="{060E9296-7006-4B38-B9C3-43670C9A547E}" type="presParOf" srcId="{BDA26B44-47BC-4192-ABDE-BFF28640A289}" destId="{66268B93-AD3C-4CE2-8341-EE26B883A354}" srcOrd="0" destOrd="0" presId="urn:microsoft.com/office/officeart/2009/3/layout/CircleRelationship"/>
    <dgm:cxn modelId="{9D7CDE97-A46F-4197-B992-3696C8AFD1F9}" type="presParOf" srcId="{F505A4BC-F3AE-4AFC-909E-978CF7F2670B}" destId="{F058F026-66EA-4363-B9AA-1D8382121306}" srcOrd="11" destOrd="0" presId="urn:microsoft.com/office/officeart/2009/3/layout/CircleRelationship"/>
    <dgm:cxn modelId="{A6E975F9-1601-4DBF-A06E-4E28971CED23}" type="presParOf" srcId="{F058F026-66EA-4363-B9AA-1D8382121306}" destId="{723A84B0-1542-49CD-8369-4B52592CC837}" srcOrd="0" destOrd="0" presId="urn:microsoft.com/office/officeart/2009/3/layout/CircleRelationship"/>
    <dgm:cxn modelId="{8FC71CE7-3F07-418B-849D-D1C0A9D25B41}" type="presParOf" srcId="{F505A4BC-F3AE-4AFC-909E-978CF7F2670B}" destId="{0D8360BA-C518-49E0-94CF-353E3F5B49B6}" srcOrd="12" destOrd="0" presId="urn:microsoft.com/office/officeart/2009/3/layout/CircleRelationship"/>
    <dgm:cxn modelId="{8EADD837-FD78-4414-84D6-D0CA38CDE8EA}" type="presParOf" srcId="{0D8360BA-C518-49E0-94CF-353E3F5B49B6}" destId="{251369EF-85E2-49A7-AD46-C93C5B96579B}" srcOrd="0" destOrd="0" presId="urn:microsoft.com/office/officeart/2009/3/layout/CircleRelationship"/>
    <dgm:cxn modelId="{18334D09-4D02-47A0-A033-624AF8E569A6}" type="presParOf" srcId="{F505A4BC-F3AE-4AFC-909E-978CF7F2670B}" destId="{F3CA3AFD-4EBC-4298-A695-D7C2EBDE55E1}" srcOrd="13" destOrd="0" presId="urn:microsoft.com/office/officeart/2009/3/layout/CircleRelationship"/>
    <dgm:cxn modelId="{3AD7B8C1-FC2D-4674-B91D-167182E508D5}" type="presParOf" srcId="{F505A4BC-F3AE-4AFC-909E-978CF7F2670B}" destId="{3840ABBA-822A-48CE-9391-41159D7F26E3}" srcOrd="14" destOrd="0" presId="urn:microsoft.com/office/officeart/2009/3/layout/CircleRelationship"/>
    <dgm:cxn modelId="{B272A95A-C031-43DC-A1B2-BE4BF482FEE0}" type="presParOf" srcId="{3840ABBA-822A-48CE-9391-41159D7F26E3}" destId="{8968FA03-31F1-4D24-A4A7-C710C48CE56E}" srcOrd="0" destOrd="0" presId="urn:microsoft.com/office/officeart/2009/3/layout/CircleRelationship"/>
    <dgm:cxn modelId="{1527BC3E-C272-46D8-BB9F-09E3F629D142}" type="presParOf" srcId="{F505A4BC-F3AE-4AFC-909E-978CF7F2670B}" destId="{E9356BCF-4E1B-4B78-9C48-C1F222A8B5F7}" srcOrd="15" destOrd="0" presId="urn:microsoft.com/office/officeart/2009/3/layout/CircleRelationship"/>
    <dgm:cxn modelId="{00B0F19D-9DE0-492F-8FC6-4A67C7E839A5}" type="presParOf" srcId="{F505A4BC-F3AE-4AFC-909E-978CF7F2670B}" destId="{E21A2DBB-33A7-42CC-9B57-0A34DEB8F467}" srcOrd="16" destOrd="0" presId="urn:microsoft.com/office/officeart/2009/3/layout/CircleRelationship"/>
    <dgm:cxn modelId="{63553D14-5EC2-4D2A-8444-FFD9E41FF8B1}" type="presParOf" srcId="{E21A2DBB-33A7-42CC-9B57-0A34DEB8F467}" destId="{329A660D-E5BF-4D74-832A-E64B20DEB701}" srcOrd="0" destOrd="0" presId="urn:microsoft.com/office/officeart/2009/3/layout/CircleRelationship"/>
    <dgm:cxn modelId="{FD343FF4-B9FC-4615-B899-8CC0D028E0DA}" type="presParOf" srcId="{F505A4BC-F3AE-4AFC-909E-978CF7F2670B}" destId="{E1832695-BCF4-44DB-B0FC-1B9371E1D557}" srcOrd="17" destOrd="0" presId="urn:microsoft.com/office/officeart/2009/3/layout/CircleRelationship"/>
    <dgm:cxn modelId="{939B6386-3B66-4476-BD3E-4E5D600DCD7E}" type="presParOf" srcId="{F505A4BC-F3AE-4AFC-909E-978CF7F2670B}" destId="{38FFCF2D-8DDC-4A4B-899F-3F7733C1E9E0}" srcOrd="18" destOrd="0" presId="urn:microsoft.com/office/officeart/2009/3/layout/CircleRelationship"/>
    <dgm:cxn modelId="{F8F2BB46-12FB-41DA-8866-C01658F208F7}" type="presParOf" srcId="{38FFCF2D-8DDC-4A4B-899F-3F7733C1E9E0}" destId="{0EC2B32A-6FE9-4056-967E-CBCE5EA1A64B}" srcOrd="0" destOrd="0" presId="urn:microsoft.com/office/officeart/2009/3/layout/CircleRelationship"/>
    <dgm:cxn modelId="{040E165C-9D71-459E-83F7-BADF5A0AEF88}" type="presParOf" srcId="{F505A4BC-F3AE-4AFC-909E-978CF7F2670B}" destId="{51EB0AC2-8E77-43D6-84D5-8AD883E1618C}" srcOrd="19" destOrd="0" presId="urn:microsoft.com/office/officeart/2009/3/layout/CircleRelationship"/>
    <dgm:cxn modelId="{4F580744-2801-44B4-8E59-78C8F5DA9AD0}" type="presParOf" srcId="{51EB0AC2-8E77-43D6-84D5-8AD883E1618C}" destId="{50920763-B3EB-4BE3-94C7-FEEB8A69E46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02A77D8-DAAF-4D7C-95FB-CBB44F38DACD}" type="doc">
      <dgm:prSet loTypeId="urn:microsoft.com/office/officeart/2005/8/layout/cycle1" loCatId="cycle" qsTypeId="urn:microsoft.com/office/officeart/2005/8/quickstyle/3d7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1CE50B2-DBD0-41C8-8224-5FCD2072E57B}">
      <dgm:prSet phldrT="[Text]"/>
      <dgm:spPr/>
      <dgm:t>
        <a:bodyPr/>
        <a:lstStyle/>
        <a:p>
          <a:r>
            <a:rPr lang="en-US" dirty="0"/>
            <a:t>Ingestion</a:t>
          </a:r>
        </a:p>
      </dgm:t>
    </dgm:pt>
    <dgm:pt modelId="{87BDD829-D129-4275-B74E-06DB4FF4AB20}" type="parTrans" cxnId="{B57422BE-9612-41C0-B6A7-FB671A15D8FD}">
      <dgm:prSet/>
      <dgm:spPr/>
      <dgm:t>
        <a:bodyPr/>
        <a:lstStyle/>
        <a:p>
          <a:endParaRPr lang="en-US"/>
        </a:p>
      </dgm:t>
    </dgm:pt>
    <dgm:pt modelId="{8B78A70A-D62D-44F6-8907-F695D035B995}" type="sibTrans" cxnId="{B57422BE-9612-41C0-B6A7-FB671A15D8FD}">
      <dgm:prSet/>
      <dgm:spPr/>
      <dgm:t>
        <a:bodyPr/>
        <a:lstStyle/>
        <a:p>
          <a:endParaRPr lang="en-US"/>
        </a:p>
      </dgm:t>
    </dgm:pt>
    <dgm:pt modelId="{7141DF3E-ADAB-4706-AC52-4F76144E4D3A}">
      <dgm:prSet phldrT="[Text]"/>
      <dgm:spPr/>
      <dgm:t>
        <a:bodyPr/>
        <a:lstStyle/>
        <a:p>
          <a:r>
            <a:rPr lang="en-US" dirty="0"/>
            <a:t>Scrubbing &amp; Normalization</a:t>
          </a:r>
        </a:p>
      </dgm:t>
    </dgm:pt>
    <dgm:pt modelId="{F71B2864-EC53-41B4-8A23-C41934E56CD0}" type="parTrans" cxnId="{B10E914D-5FFF-4E13-BDF1-FA3AEC5B897C}">
      <dgm:prSet/>
      <dgm:spPr/>
      <dgm:t>
        <a:bodyPr/>
        <a:lstStyle/>
        <a:p>
          <a:endParaRPr lang="en-US"/>
        </a:p>
      </dgm:t>
    </dgm:pt>
    <dgm:pt modelId="{5846EC59-AA07-4329-B65F-CC137CA46487}" type="sibTrans" cxnId="{B10E914D-5FFF-4E13-BDF1-FA3AEC5B897C}">
      <dgm:prSet/>
      <dgm:spPr/>
      <dgm:t>
        <a:bodyPr/>
        <a:lstStyle/>
        <a:p>
          <a:endParaRPr lang="en-US"/>
        </a:p>
      </dgm:t>
    </dgm:pt>
    <dgm:pt modelId="{BBD48FBC-0C0D-4177-BCEB-66CA4D38B7B7}">
      <dgm:prSet phldrT="[Text]"/>
      <dgm:spPr/>
      <dgm:t>
        <a:bodyPr/>
        <a:lstStyle/>
        <a:p>
          <a:r>
            <a:rPr lang="en-US" dirty="0"/>
            <a:t>Aggregation</a:t>
          </a:r>
        </a:p>
      </dgm:t>
    </dgm:pt>
    <dgm:pt modelId="{D2C5EF8D-DCDD-44BF-8DFC-54E52CB9553E}" type="parTrans" cxnId="{493FE3DA-DAD0-45AD-9C33-10FCA0A494E5}">
      <dgm:prSet/>
      <dgm:spPr/>
      <dgm:t>
        <a:bodyPr/>
        <a:lstStyle/>
        <a:p>
          <a:endParaRPr lang="en-US"/>
        </a:p>
      </dgm:t>
    </dgm:pt>
    <dgm:pt modelId="{6AE49D2D-7EB6-4BB1-8851-F246BFC85DE1}" type="sibTrans" cxnId="{493FE3DA-DAD0-45AD-9C33-10FCA0A494E5}">
      <dgm:prSet/>
      <dgm:spPr/>
      <dgm:t>
        <a:bodyPr/>
        <a:lstStyle/>
        <a:p>
          <a:endParaRPr lang="en-US"/>
        </a:p>
      </dgm:t>
    </dgm:pt>
    <dgm:pt modelId="{09DD4089-1BD5-4CD9-A949-161FBA321543}">
      <dgm:prSet phldrT="[Text]"/>
      <dgm:spPr/>
      <dgm:t>
        <a:bodyPr/>
        <a:lstStyle/>
        <a:p>
          <a:r>
            <a:rPr lang="en-US" dirty="0"/>
            <a:t>Analysis &amp; Intelligence Gathering</a:t>
          </a:r>
        </a:p>
      </dgm:t>
    </dgm:pt>
    <dgm:pt modelId="{305145D3-FA88-40FE-9C86-2CAD5678200B}" type="parTrans" cxnId="{8B983F36-3ADE-4020-8518-7D6B73CA542A}">
      <dgm:prSet/>
      <dgm:spPr/>
      <dgm:t>
        <a:bodyPr/>
        <a:lstStyle/>
        <a:p>
          <a:endParaRPr lang="en-US"/>
        </a:p>
      </dgm:t>
    </dgm:pt>
    <dgm:pt modelId="{33C93DBA-5495-4354-8AAE-7E775F72ACB8}" type="sibTrans" cxnId="{8B983F36-3ADE-4020-8518-7D6B73CA542A}">
      <dgm:prSet/>
      <dgm:spPr/>
      <dgm:t>
        <a:bodyPr/>
        <a:lstStyle/>
        <a:p>
          <a:endParaRPr lang="en-US"/>
        </a:p>
      </dgm:t>
    </dgm:pt>
    <dgm:pt modelId="{CF5FD331-0DCC-4487-A256-7E5438E41A98}" type="pres">
      <dgm:prSet presAssocID="{802A77D8-DAAF-4D7C-95FB-CBB44F38DACD}" presName="cycle" presStyleCnt="0">
        <dgm:presLayoutVars>
          <dgm:dir/>
          <dgm:resizeHandles val="exact"/>
        </dgm:presLayoutVars>
      </dgm:prSet>
      <dgm:spPr/>
    </dgm:pt>
    <dgm:pt modelId="{76863A3C-063E-40A1-B08F-70A0206B3CB5}" type="pres">
      <dgm:prSet presAssocID="{C1CE50B2-DBD0-41C8-8224-5FCD2072E57B}" presName="dummy" presStyleCnt="0"/>
      <dgm:spPr/>
    </dgm:pt>
    <dgm:pt modelId="{F483F64B-9BEA-469C-9C18-7EB63801F844}" type="pres">
      <dgm:prSet presAssocID="{C1CE50B2-DBD0-41C8-8224-5FCD2072E57B}" presName="node" presStyleLbl="revTx" presStyleIdx="0" presStyleCnt="4">
        <dgm:presLayoutVars>
          <dgm:bulletEnabled val="1"/>
        </dgm:presLayoutVars>
      </dgm:prSet>
      <dgm:spPr/>
    </dgm:pt>
    <dgm:pt modelId="{DF28BF72-595E-4188-8F28-5F9A8C37A66A}" type="pres">
      <dgm:prSet presAssocID="{8B78A70A-D62D-44F6-8907-F695D035B995}" presName="sibTrans" presStyleLbl="node1" presStyleIdx="0" presStyleCnt="4"/>
      <dgm:spPr/>
    </dgm:pt>
    <dgm:pt modelId="{59BA2F1A-E58E-4347-93FE-18A5CA66383D}" type="pres">
      <dgm:prSet presAssocID="{7141DF3E-ADAB-4706-AC52-4F76144E4D3A}" presName="dummy" presStyleCnt="0"/>
      <dgm:spPr/>
    </dgm:pt>
    <dgm:pt modelId="{BF29647D-1452-4A29-AE43-CBF28B1C5A4D}" type="pres">
      <dgm:prSet presAssocID="{7141DF3E-ADAB-4706-AC52-4F76144E4D3A}" presName="node" presStyleLbl="revTx" presStyleIdx="1" presStyleCnt="4">
        <dgm:presLayoutVars>
          <dgm:bulletEnabled val="1"/>
        </dgm:presLayoutVars>
      </dgm:prSet>
      <dgm:spPr/>
    </dgm:pt>
    <dgm:pt modelId="{B3BC46B8-53BD-4B3E-883B-222A3541728C}" type="pres">
      <dgm:prSet presAssocID="{5846EC59-AA07-4329-B65F-CC137CA46487}" presName="sibTrans" presStyleLbl="node1" presStyleIdx="1" presStyleCnt="4"/>
      <dgm:spPr/>
    </dgm:pt>
    <dgm:pt modelId="{74E37C5A-7CFC-4DD6-834F-9C095D8CB55C}" type="pres">
      <dgm:prSet presAssocID="{BBD48FBC-0C0D-4177-BCEB-66CA4D38B7B7}" presName="dummy" presStyleCnt="0"/>
      <dgm:spPr/>
    </dgm:pt>
    <dgm:pt modelId="{134B359B-33EA-40CF-8A31-B3067C9DA0ED}" type="pres">
      <dgm:prSet presAssocID="{BBD48FBC-0C0D-4177-BCEB-66CA4D38B7B7}" presName="node" presStyleLbl="revTx" presStyleIdx="2" presStyleCnt="4">
        <dgm:presLayoutVars>
          <dgm:bulletEnabled val="1"/>
        </dgm:presLayoutVars>
      </dgm:prSet>
      <dgm:spPr/>
    </dgm:pt>
    <dgm:pt modelId="{6300AB20-A385-42CC-A07C-2B4C4BFF29EC}" type="pres">
      <dgm:prSet presAssocID="{6AE49D2D-7EB6-4BB1-8851-F246BFC85DE1}" presName="sibTrans" presStyleLbl="node1" presStyleIdx="2" presStyleCnt="4"/>
      <dgm:spPr/>
    </dgm:pt>
    <dgm:pt modelId="{1147EE3F-E5AB-49D7-A406-5F86146A6D9B}" type="pres">
      <dgm:prSet presAssocID="{09DD4089-1BD5-4CD9-A949-161FBA321543}" presName="dummy" presStyleCnt="0"/>
      <dgm:spPr/>
    </dgm:pt>
    <dgm:pt modelId="{DEB3D04B-2690-473F-994E-7BF642088A89}" type="pres">
      <dgm:prSet presAssocID="{09DD4089-1BD5-4CD9-A949-161FBA321543}" presName="node" presStyleLbl="revTx" presStyleIdx="3" presStyleCnt="4">
        <dgm:presLayoutVars>
          <dgm:bulletEnabled val="1"/>
        </dgm:presLayoutVars>
      </dgm:prSet>
      <dgm:spPr/>
    </dgm:pt>
    <dgm:pt modelId="{23A328E4-D57F-4E8A-9819-2BDBDADB06FC}" type="pres">
      <dgm:prSet presAssocID="{33C93DBA-5495-4354-8AAE-7E775F72ACB8}" presName="sibTrans" presStyleLbl="node1" presStyleIdx="3" presStyleCnt="4"/>
      <dgm:spPr/>
    </dgm:pt>
  </dgm:ptLst>
  <dgm:cxnLst>
    <dgm:cxn modelId="{9F038825-AC5C-4158-A59D-0D078BC8F822}" type="presOf" srcId="{802A77D8-DAAF-4D7C-95FB-CBB44F38DACD}" destId="{CF5FD331-0DCC-4487-A256-7E5438E41A98}" srcOrd="0" destOrd="0" presId="urn:microsoft.com/office/officeart/2005/8/layout/cycle1"/>
    <dgm:cxn modelId="{CBD1C22A-18A2-4606-A292-501B6B448EC8}" type="presOf" srcId="{BBD48FBC-0C0D-4177-BCEB-66CA4D38B7B7}" destId="{134B359B-33EA-40CF-8A31-B3067C9DA0ED}" srcOrd="0" destOrd="0" presId="urn:microsoft.com/office/officeart/2005/8/layout/cycle1"/>
    <dgm:cxn modelId="{8B983F36-3ADE-4020-8518-7D6B73CA542A}" srcId="{802A77D8-DAAF-4D7C-95FB-CBB44F38DACD}" destId="{09DD4089-1BD5-4CD9-A949-161FBA321543}" srcOrd="3" destOrd="0" parTransId="{305145D3-FA88-40FE-9C86-2CAD5678200B}" sibTransId="{33C93DBA-5495-4354-8AAE-7E775F72ACB8}"/>
    <dgm:cxn modelId="{7F7EF769-B619-45A5-8235-5050FDCEB2B6}" type="presOf" srcId="{6AE49D2D-7EB6-4BB1-8851-F246BFC85DE1}" destId="{6300AB20-A385-42CC-A07C-2B4C4BFF29EC}" srcOrd="0" destOrd="0" presId="urn:microsoft.com/office/officeart/2005/8/layout/cycle1"/>
    <dgm:cxn modelId="{B10E914D-5FFF-4E13-BDF1-FA3AEC5B897C}" srcId="{802A77D8-DAAF-4D7C-95FB-CBB44F38DACD}" destId="{7141DF3E-ADAB-4706-AC52-4F76144E4D3A}" srcOrd="1" destOrd="0" parTransId="{F71B2864-EC53-41B4-8A23-C41934E56CD0}" sibTransId="{5846EC59-AA07-4329-B65F-CC137CA46487}"/>
    <dgm:cxn modelId="{901E8C74-08CC-4F0D-B45D-E82F396A2F00}" type="presOf" srcId="{7141DF3E-ADAB-4706-AC52-4F76144E4D3A}" destId="{BF29647D-1452-4A29-AE43-CBF28B1C5A4D}" srcOrd="0" destOrd="0" presId="urn:microsoft.com/office/officeart/2005/8/layout/cycle1"/>
    <dgm:cxn modelId="{3D0A8075-EE42-4BF0-BA56-B9643F1387CB}" type="presOf" srcId="{5846EC59-AA07-4329-B65F-CC137CA46487}" destId="{B3BC46B8-53BD-4B3E-883B-222A3541728C}" srcOrd="0" destOrd="0" presId="urn:microsoft.com/office/officeart/2005/8/layout/cycle1"/>
    <dgm:cxn modelId="{A50180AF-756A-4200-9069-19CD321E05DB}" type="presOf" srcId="{09DD4089-1BD5-4CD9-A949-161FBA321543}" destId="{DEB3D04B-2690-473F-994E-7BF642088A89}" srcOrd="0" destOrd="0" presId="urn:microsoft.com/office/officeart/2005/8/layout/cycle1"/>
    <dgm:cxn modelId="{B57422BE-9612-41C0-B6A7-FB671A15D8FD}" srcId="{802A77D8-DAAF-4D7C-95FB-CBB44F38DACD}" destId="{C1CE50B2-DBD0-41C8-8224-5FCD2072E57B}" srcOrd="0" destOrd="0" parTransId="{87BDD829-D129-4275-B74E-06DB4FF4AB20}" sibTransId="{8B78A70A-D62D-44F6-8907-F695D035B995}"/>
    <dgm:cxn modelId="{F82A65D9-A77C-45D4-9CCA-D546DF3F6ADA}" type="presOf" srcId="{33C93DBA-5495-4354-8AAE-7E775F72ACB8}" destId="{23A328E4-D57F-4E8A-9819-2BDBDADB06FC}" srcOrd="0" destOrd="0" presId="urn:microsoft.com/office/officeart/2005/8/layout/cycle1"/>
    <dgm:cxn modelId="{493FE3DA-DAD0-45AD-9C33-10FCA0A494E5}" srcId="{802A77D8-DAAF-4D7C-95FB-CBB44F38DACD}" destId="{BBD48FBC-0C0D-4177-BCEB-66CA4D38B7B7}" srcOrd="2" destOrd="0" parTransId="{D2C5EF8D-DCDD-44BF-8DFC-54E52CB9553E}" sibTransId="{6AE49D2D-7EB6-4BB1-8851-F246BFC85DE1}"/>
    <dgm:cxn modelId="{62081DED-1775-40D9-A520-94E738120C30}" type="presOf" srcId="{C1CE50B2-DBD0-41C8-8224-5FCD2072E57B}" destId="{F483F64B-9BEA-469C-9C18-7EB63801F844}" srcOrd="0" destOrd="0" presId="urn:microsoft.com/office/officeart/2005/8/layout/cycle1"/>
    <dgm:cxn modelId="{22FE4EF0-FCB2-42D0-AC2C-83296FE6A51F}" type="presOf" srcId="{8B78A70A-D62D-44F6-8907-F695D035B995}" destId="{DF28BF72-595E-4188-8F28-5F9A8C37A66A}" srcOrd="0" destOrd="0" presId="urn:microsoft.com/office/officeart/2005/8/layout/cycle1"/>
    <dgm:cxn modelId="{57FAE328-9B06-4BDE-A702-6F02085FD95E}" type="presParOf" srcId="{CF5FD331-0DCC-4487-A256-7E5438E41A98}" destId="{76863A3C-063E-40A1-B08F-70A0206B3CB5}" srcOrd="0" destOrd="0" presId="urn:microsoft.com/office/officeart/2005/8/layout/cycle1"/>
    <dgm:cxn modelId="{BBF16475-89BE-490F-A803-BEFCCFC035CA}" type="presParOf" srcId="{CF5FD331-0DCC-4487-A256-7E5438E41A98}" destId="{F483F64B-9BEA-469C-9C18-7EB63801F844}" srcOrd="1" destOrd="0" presId="urn:microsoft.com/office/officeart/2005/8/layout/cycle1"/>
    <dgm:cxn modelId="{C9BD8456-09AA-454C-903D-A84281B7BA1E}" type="presParOf" srcId="{CF5FD331-0DCC-4487-A256-7E5438E41A98}" destId="{DF28BF72-595E-4188-8F28-5F9A8C37A66A}" srcOrd="2" destOrd="0" presId="urn:microsoft.com/office/officeart/2005/8/layout/cycle1"/>
    <dgm:cxn modelId="{6520A6C4-47AA-403B-BD66-7EBE636E3F62}" type="presParOf" srcId="{CF5FD331-0DCC-4487-A256-7E5438E41A98}" destId="{59BA2F1A-E58E-4347-93FE-18A5CA66383D}" srcOrd="3" destOrd="0" presId="urn:microsoft.com/office/officeart/2005/8/layout/cycle1"/>
    <dgm:cxn modelId="{C5E451C0-7C6A-45C3-A36F-87E73A90790D}" type="presParOf" srcId="{CF5FD331-0DCC-4487-A256-7E5438E41A98}" destId="{BF29647D-1452-4A29-AE43-CBF28B1C5A4D}" srcOrd="4" destOrd="0" presId="urn:microsoft.com/office/officeart/2005/8/layout/cycle1"/>
    <dgm:cxn modelId="{B933BF4A-53CA-488A-AFA1-B9171A1B51CE}" type="presParOf" srcId="{CF5FD331-0DCC-4487-A256-7E5438E41A98}" destId="{B3BC46B8-53BD-4B3E-883B-222A3541728C}" srcOrd="5" destOrd="0" presId="urn:microsoft.com/office/officeart/2005/8/layout/cycle1"/>
    <dgm:cxn modelId="{AD165159-B0AC-412F-B20E-886C32B2E1F3}" type="presParOf" srcId="{CF5FD331-0DCC-4487-A256-7E5438E41A98}" destId="{74E37C5A-7CFC-4DD6-834F-9C095D8CB55C}" srcOrd="6" destOrd="0" presId="urn:microsoft.com/office/officeart/2005/8/layout/cycle1"/>
    <dgm:cxn modelId="{C59E91F8-BF8C-4280-AB38-EF5D6C0A11DC}" type="presParOf" srcId="{CF5FD331-0DCC-4487-A256-7E5438E41A98}" destId="{134B359B-33EA-40CF-8A31-B3067C9DA0ED}" srcOrd="7" destOrd="0" presId="urn:microsoft.com/office/officeart/2005/8/layout/cycle1"/>
    <dgm:cxn modelId="{7FA3CE89-3F41-48A7-86AF-59759953E8CE}" type="presParOf" srcId="{CF5FD331-0DCC-4487-A256-7E5438E41A98}" destId="{6300AB20-A385-42CC-A07C-2B4C4BFF29EC}" srcOrd="8" destOrd="0" presId="urn:microsoft.com/office/officeart/2005/8/layout/cycle1"/>
    <dgm:cxn modelId="{F83D3A11-6A2E-4A3E-BE1E-A5BE2F523174}" type="presParOf" srcId="{CF5FD331-0DCC-4487-A256-7E5438E41A98}" destId="{1147EE3F-E5AB-49D7-A406-5F86146A6D9B}" srcOrd="9" destOrd="0" presId="urn:microsoft.com/office/officeart/2005/8/layout/cycle1"/>
    <dgm:cxn modelId="{C5A833A3-6DC3-4796-9DF2-105FFE86C110}" type="presParOf" srcId="{CF5FD331-0DCC-4487-A256-7E5438E41A98}" destId="{DEB3D04B-2690-473F-994E-7BF642088A89}" srcOrd="10" destOrd="0" presId="urn:microsoft.com/office/officeart/2005/8/layout/cycle1"/>
    <dgm:cxn modelId="{AE018BB1-5BC2-4C7E-AB2A-34BAF8D52E1D}" type="presParOf" srcId="{CF5FD331-0DCC-4487-A256-7E5438E41A98}" destId="{23A328E4-D57F-4E8A-9819-2BDBDADB06FC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2A77D8-DAAF-4D7C-95FB-CBB44F38DACD}" type="doc">
      <dgm:prSet loTypeId="urn:microsoft.com/office/officeart/2005/8/layout/cycle1" loCatId="cycle" qsTypeId="urn:microsoft.com/office/officeart/2005/8/quickstyle/3d7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1CE50B2-DBD0-41C8-8224-5FCD2072E57B}">
      <dgm:prSet phldrT="[Text]"/>
      <dgm:spPr/>
      <dgm:t>
        <a:bodyPr/>
        <a:lstStyle/>
        <a:p>
          <a:r>
            <a:rPr lang="en-US" dirty="0"/>
            <a:t>Ingestion</a:t>
          </a:r>
        </a:p>
      </dgm:t>
    </dgm:pt>
    <dgm:pt modelId="{87BDD829-D129-4275-B74E-06DB4FF4AB20}" type="parTrans" cxnId="{B57422BE-9612-41C0-B6A7-FB671A15D8FD}">
      <dgm:prSet/>
      <dgm:spPr/>
      <dgm:t>
        <a:bodyPr/>
        <a:lstStyle/>
        <a:p>
          <a:endParaRPr lang="en-US"/>
        </a:p>
      </dgm:t>
    </dgm:pt>
    <dgm:pt modelId="{8B78A70A-D62D-44F6-8907-F695D035B995}" type="sibTrans" cxnId="{B57422BE-9612-41C0-B6A7-FB671A15D8FD}">
      <dgm:prSet/>
      <dgm:spPr/>
      <dgm:t>
        <a:bodyPr/>
        <a:lstStyle/>
        <a:p>
          <a:endParaRPr lang="en-US"/>
        </a:p>
      </dgm:t>
    </dgm:pt>
    <dgm:pt modelId="{7141DF3E-ADAB-4706-AC52-4F76144E4D3A}">
      <dgm:prSet phldrT="[Text]"/>
      <dgm:spPr/>
      <dgm:t>
        <a:bodyPr/>
        <a:lstStyle/>
        <a:p>
          <a:r>
            <a:rPr lang="en-US" dirty="0"/>
            <a:t>Scrubbing &amp; Normalization</a:t>
          </a:r>
        </a:p>
      </dgm:t>
    </dgm:pt>
    <dgm:pt modelId="{F71B2864-EC53-41B4-8A23-C41934E56CD0}" type="parTrans" cxnId="{B10E914D-5FFF-4E13-BDF1-FA3AEC5B897C}">
      <dgm:prSet/>
      <dgm:spPr/>
      <dgm:t>
        <a:bodyPr/>
        <a:lstStyle/>
        <a:p>
          <a:endParaRPr lang="en-US"/>
        </a:p>
      </dgm:t>
    </dgm:pt>
    <dgm:pt modelId="{5846EC59-AA07-4329-B65F-CC137CA46487}" type="sibTrans" cxnId="{B10E914D-5FFF-4E13-BDF1-FA3AEC5B897C}">
      <dgm:prSet/>
      <dgm:spPr/>
      <dgm:t>
        <a:bodyPr/>
        <a:lstStyle/>
        <a:p>
          <a:endParaRPr lang="en-US"/>
        </a:p>
      </dgm:t>
    </dgm:pt>
    <dgm:pt modelId="{BBD48FBC-0C0D-4177-BCEB-66CA4D38B7B7}">
      <dgm:prSet phldrT="[Text]"/>
      <dgm:spPr/>
      <dgm:t>
        <a:bodyPr/>
        <a:lstStyle/>
        <a:p>
          <a:r>
            <a:rPr lang="en-US" dirty="0"/>
            <a:t>Aggregation</a:t>
          </a:r>
        </a:p>
      </dgm:t>
    </dgm:pt>
    <dgm:pt modelId="{D2C5EF8D-DCDD-44BF-8DFC-54E52CB9553E}" type="parTrans" cxnId="{493FE3DA-DAD0-45AD-9C33-10FCA0A494E5}">
      <dgm:prSet/>
      <dgm:spPr/>
      <dgm:t>
        <a:bodyPr/>
        <a:lstStyle/>
        <a:p>
          <a:endParaRPr lang="en-US"/>
        </a:p>
      </dgm:t>
    </dgm:pt>
    <dgm:pt modelId="{6AE49D2D-7EB6-4BB1-8851-F246BFC85DE1}" type="sibTrans" cxnId="{493FE3DA-DAD0-45AD-9C33-10FCA0A494E5}">
      <dgm:prSet/>
      <dgm:spPr/>
      <dgm:t>
        <a:bodyPr/>
        <a:lstStyle/>
        <a:p>
          <a:endParaRPr lang="en-US"/>
        </a:p>
      </dgm:t>
    </dgm:pt>
    <dgm:pt modelId="{09DD4089-1BD5-4CD9-A949-161FBA321543}">
      <dgm:prSet phldrT="[Text]"/>
      <dgm:spPr/>
      <dgm:t>
        <a:bodyPr/>
        <a:lstStyle/>
        <a:p>
          <a:r>
            <a:rPr lang="en-US" dirty="0"/>
            <a:t>Analysis &amp; Intelligence Gathering</a:t>
          </a:r>
        </a:p>
      </dgm:t>
    </dgm:pt>
    <dgm:pt modelId="{305145D3-FA88-40FE-9C86-2CAD5678200B}" type="parTrans" cxnId="{8B983F36-3ADE-4020-8518-7D6B73CA542A}">
      <dgm:prSet/>
      <dgm:spPr/>
      <dgm:t>
        <a:bodyPr/>
        <a:lstStyle/>
        <a:p>
          <a:endParaRPr lang="en-US"/>
        </a:p>
      </dgm:t>
    </dgm:pt>
    <dgm:pt modelId="{33C93DBA-5495-4354-8AAE-7E775F72ACB8}" type="sibTrans" cxnId="{8B983F36-3ADE-4020-8518-7D6B73CA542A}">
      <dgm:prSet/>
      <dgm:spPr/>
      <dgm:t>
        <a:bodyPr/>
        <a:lstStyle/>
        <a:p>
          <a:endParaRPr lang="en-US"/>
        </a:p>
      </dgm:t>
    </dgm:pt>
    <dgm:pt modelId="{CF5FD331-0DCC-4487-A256-7E5438E41A98}" type="pres">
      <dgm:prSet presAssocID="{802A77D8-DAAF-4D7C-95FB-CBB44F38DACD}" presName="cycle" presStyleCnt="0">
        <dgm:presLayoutVars>
          <dgm:dir/>
          <dgm:resizeHandles val="exact"/>
        </dgm:presLayoutVars>
      </dgm:prSet>
      <dgm:spPr/>
    </dgm:pt>
    <dgm:pt modelId="{76863A3C-063E-40A1-B08F-70A0206B3CB5}" type="pres">
      <dgm:prSet presAssocID="{C1CE50B2-DBD0-41C8-8224-5FCD2072E57B}" presName="dummy" presStyleCnt="0"/>
      <dgm:spPr/>
    </dgm:pt>
    <dgm:pt modelId="{F483F64B-9BEA-469C-9C18-7EB63801F844}" type="pres">
      <dgm:prSet presAssocID="{C1CE50B2-DBD0-41C8-8224-5FCD2072E57B}" presName="node" presStyleLbl="revTx" presStyleIdx="0" presStyleCnt="4">
        <dgm:presLayoutVars>
          <dgm:bulletEnabled val="1"/>
        </dgm:presLayoutVars>
      </dgm:prSet>
      <dgm:spPr/>
    </dgm:pt>
    <dgm:pt modelId="{DF28BF72-595E-4188-8F28-5F9A8C37A66A}" type="pres">
      <dgm:prSet presAssocID="{8B78A70A-D62D-44F6-8907-F695D035B995}" presName="sibTrans" presStyleLbl="node1" presStyleIdx="0" presStyleCnt="4"/>
      <dgm:spPr/>
    </dgm:pt>
    <dgm:pt modelId="{59BA2F1A-E58E-4347-93FE-18A5CA66383D}" type="pres">
      <dgm:prSet presAssocID="{7141DF3E-ADAB-4706-AC52-4F76144E4D3A}" presName="dummy" presStyleCnt="0"/>
      <dgm:spPr/>
    </dgm:pt>
    <dgm:pt modelId="{BF29647D-1452-4A29-AE43-CBF28B1C5A4D}" type="pres">
      <dgm:prSet presAssocID="{7141DF3E-ADAB-4706-AC52-4F76144E4D3A}" presName="node" presStyleLbl="revTx" presStyleIdx="1" presStyleCnt="4">
        <dgm:presLayoutVars>
          <dgm:bulletEnabled val="1"/>
        </dgm:presLayoutVars>
      </dgm:prSet>
      <dgm:spPr/>
    </dgm:pt>
    <dgm:pt modelId="{B3BC46B8-53BD-4B3E-883B-222A3541728C}" type="pres">
      <dgm:prSet presAssocID="{5846EC59-AA07-4329-B65F-CC137CA46487}" presName="sibTrans" presStyleLbl="node1" presStyleIdx="1" presStyleCnt="4"/>
      <dgm:spPr/>
    </dgm:pt>
    <dgm:pt modelId="{74E37C5A-7CFC-4DD6-834F-9C095D8CB55C}" type="pres">
      <dgm:prSet presAssocID="{BBD48FBC-0C0D-4177-BCEB-66CA4D38B7B7}" presName="dummy" presStyleCnt="0"/>
      <dgm:spPr/>
    </dgm:pt>
    <dgm:pt modelId="{134B359B-33EA-40CF-8A31-B3067C9DA0ED}" type="pres">
      <dgm:prSet presAssocID="{BBD48FBC-0C0D-4177-BCEB-66CA4D38B7B7}" presName="node" presStyleLbl="revTx" presStyleIdx="2" presStyleCnt="4">
        <dgm:presLayoutVars>
          <dgm:bulletEnabled val="1"/>
        </dgm:presLayoutVars>
      </dgm:prSet>
      <dgm:spPr/>
    </dgm:pt>
    <dgm:pt modelId="{6300AB20-A385-42CC-A07C-2B4C4BFF29EC}" type="pres">
      <dgm:prSet presAssocID="{6AE49D2D-7EB6-4BB1-8851-F246BFC85DE1}" presName="sibTrans" presStyleLbl="node1" presStyleIdx="2" presStyleCnt="4"/>
      <dgm:spPr/>
    </dgm:pt>
    <dgm:pt modelId="{1147EE3F-E5AB-49D7-A406-5F86146A6D9B}" type="pres">
      <dgm:prSet presAssocID="{09DD4089-1BD5-4CD9-A949-161FBA321543}" presName="dummy" presStyleCnt="0"/>
      <dgm:spPr/>
    </dgm:pt>
    <dgm:pt modelId="{DEB3D04B-2690-473F-994E-7BF642088A89}" type="pres">
      <dgm:prSet presAssocID="{09DD4089-1BD5-4CD9-A949-161FBA321543}" presName="node" presStyleLbl="revTx" presStyleIdx="3" presStyleCnt="4">
        <dgm:presLayoutVars>
          <dgm:bulletEnabled val="1"/>
        </dgm:presLayoutVars>
      </dgm:prSet>
      <dgm:spPr/>
    </dgm:pt>
    <dgm:pt modelId="{23A328E4-D57F-4E8A-9819-2BDBDADB06FC}" type="pres">
      <dgm:prSet presAssocID="{33C93DBA-5495-4354-8AAE-7E775F72ACB8}" presName="sibTrans" presStyleLbl="node1" presStyleIdx="3" presStyleCnt="4"/>
      <dgm:spPr/>
    </dgm:pt>
  </dgm:ptLst>
  <dgm:cxnLst>
    <dgm:cxn modelId="{9F038825-AC5C-4158-A59D-0D078BC8F822}" type="presOf" srcId="{802A77D8-DAAF-4D7C-95FB-CBB44F38DACD}" destId="{CF5FD331-0DCC-4487-A256-7E5438E41A98}" srcOrd="0" destOrd="0" presId="urn:microsoft.com/office/officeart/2005/8/layout/cycle1"/>
    <dgm:cxn modelId="{CBD1C22A-18A2-4606-A292-501B6B448EC8}" type="presOf" srcId="{BBD48FBC-0C0D-4177-BCEB-66CA4D38B7B7}" destId="{134B359B-33EA-40CF-8A31-B3067C9DA0ED}" srcOrd="0" destOrd="0" presId="urn:microsoft.com/office/officeart/2005/8/layout/cycle1"/>
    <dgm:cxn modelId="{8B983F36-3ADE-4020-8518-7D6B73CA542A}" srcId="{802A77D8-DAAF-4D7C-95FB-CBB44F38DACD}" destId="{09DD4089-1BD5-4CD9-A949-161FBA321543}" srcOrd="3" destOrd="0" parTransId="{305145D3-FA88-40FE-9C86-2CAD5678200B}" sibTransId="{33C93DBA-5495-4354-8AAE-7E775F72ACB8}"/>
    <dgm:cxn modelId="{7F7EF769-B619-45A5-8235-5050FDCEB2B6}" type="presOf" srcId="{6AE49D2D-7EB6-4BB1-8851-F246BFC85DE1}" destId="{6300AB20-A385-42CC-A07C-2B4C4BFF29EC}" srcOrd="0" destOrd="0" presId="urn:microsoft.com/office/officeart/2005/8/layout/cycle1"/>
    <dgm:cxn modelId="{B10E914D-5FFF-4E13-BDF1-FA3AEC5B897C}" srcId="{802A77D8-DAAF-4D7C-95FB-CBB44F38DACD}" destId="{7141DF3E-ADAB-4706-AC52-4F76144E4D3A}" srcOrd="1" destOrd="0" parTransId="{F71B2864-EC53-41B4-8A23-C41934E56CD0}" sibTransId="{5846EC59-AA07-4329-B65F-CC137CA46487}"/>
    <dgm:cxn modelId="{901E8C74-08CC-4F0D-B45D-E82F396A2F00}" type="presOf" srcId="{7141DF3E-ADAB-4706-AC52-4F76144E4D3A}" destId="{BF29647D-1452-4A29-AE43-CBF28B1C5A4D}" srcOrd="0" destOrd="0" presId="urn:microsoft.com/office/officeart/2005/8/layout/cycle1"/>
    <dgm:cxn modelId="{3D0A8075-EE42-4BF0-BA56-B9643F1387CB}" type="presOf" srcId="{5846EC59-AA07-4329-B65F-CC137CA46487}" destId="{B3BC46B8-53BD-4B3E-883B-222A3541728C}" srcOrd="0" destOrd="0" presId="urn:microsoft.com/office/officeart/2005/8/layout/cycle1"/>
    <dgm:cxn modelId="{A50180AF-756A-4200-9069-19CD321E05DB}" type="presOf" srcId="{09DD4089-1BD5-4CD9-A949-161FBA321543}" destId="{DEB3D04B-2690-473F-994E-7BF642088A89}" srcOrd="0" destOrd="0" presId="urn:microsoft.com/office/officeart/2005/8/layout/cycle1"/>
    <dgm:cxn modelId="{B57422BE-9612-41C0-B6A7-FB671A15D8FD}" srcId="{802A77D8-DAAF-4D7C-95FB-CBB44F38DACD}" destId="{C1CE50B2-DBD0-41C8-8224-5FCD2072E57B}" srcOrd="0" destOrd="0" parTransId="{87BDD829-D129-4275-B74E-06DB4FF4AB20}" sibTransId="{8B78A70A-D62D-44F6-8907-F695D035B995}"/>
    <dgm:cxn modelId="{F82A65D9-A77C-45D4-9CCA-D546DF3F6ADA}" type="presOf" srcId="{33C93DBA-5495-4354-8AAE-7E775F72ACB8}" destId="{23A328E4-D57F-4E8A-9819-2BDBDADB06FC}" srcOrd="0" destOrd="0" presId="urn:microsoft.com/office/officeart/2005/8/layout/cycle1"/>
    <dgm:cxn modelId="{493FE3DA-DAD0-45AD-9C33-10FCA0A494E5}" srcId="{802A77D8-DAAF-4D7C-95FB-CBB44F38DACD}" destId="{BBD48FBC-0C0D-4177-BCEB-66CA4D38B7B7}" srcOrd="2" destOrd="0" parTransId="{D2C5EF8D-DCDD-44BF-8DFC-54E52CB9553E}" sibTransId="{6AE49D2D-7EB6-4BB1-8851-F246BFC85DE1}"/>
    <dgm:cxn modelId="{62081DED-1775-40D9-A520-94E738120C30}" type="presOf" srcId="{C1CE50B2-DBD0-41C8-8224-5FCD2072E57B}" destId="{F483F64B-9BEA-469C-9C18-7EB63801F844}" srcOrd="0" destOrd="0" presId="urn:microsoft.com/office/officeart/2005/8/layout/cycle1"/>
    <dgm:cxn modelId="{22FE4EF0-FCB2-42D0-AC2C-83296FE6A51F}" type="presOf" srcId="{8B78A70A-D62D-44F6-8907-F695D035B995}" destId="{DF28BF72-595E-4188-8F28-5F9A8C37A66A}" srcOrd="0" destOrd="0" presId="urn:microsoft.com/office/officeart/2005/8/layout/cycle1"/>
    <dgm:cxn modelId="{57FAE328-9B06-4BDE-A702-6F02085FD95E}" type="presParOf" srcId="{CF5FD331-0DCC-4487-A256-7E5438E41A98}" destId="{76863A3C-063E-40A1-B08F-70A0206B3CB5}" srcOrd="0" destOrd="0" presId="urn:microsoft.com/office/officeart/2005/8/layout/cycle1"/>
    <dgm:cxn modelId="{BBF16475-89BE-490F-A803-BEFCCFC035CA}" type="presParOf" srcId="{CF5FD331-0DCC-4487-A256-7E5438E41A98}" destId="{F483F64B-9BEA-469C-9C18-7EB63801F844}" srcOrd="1" destOrd="0" presId="urn:microsoft.com/office/officeart/2005/8/layout/cycle1"/>
    <dgm:cxn modelId="{C9BD8456-09AA-454C-903D-A84281B7BA1E}" type="presParOf" srcId="{CF5FD331-0DCC-4487-A256-7E5438E41A98}" destId="{DF28BF72-595E-4188-8F28-5F9A8C37A66A}" srcOrd="2" destOrd="0" presId="urn:microsoft.com/office/officeart/2005/8/layout/cycle1"/>
    <dgm:cxn modelId="{6520A6C4-47AA-403B-BD66-7EBE636E3F62}" type="presParOf" srcId="{CF5FD331-0DCC-4487-A256-7E5438E41A98}" destId="{59BA2F1A-E58E-4347-93FE-18A5CA66383D}" srcOrd="3" destOrd="0" presId="urn:microsoft.com/office/officeart/2005/8/layout/cycle1"/>
    <dgm:cxn modelId="{C5E451C0-7C6A-45C3-A36F-87E73A90790D}" type="presParOf" srcId="{CF5FD331-0DCC-4487-A256-7E5438E41A98}" destId="{BF29647D-1452-4A29-AE43-CBF28B1C5A4D}" srcOrd="4" destOrd="0" presId="urn:microsoft.com/office/officeart/2005/8/layout/cycle1"/>
    <dgm:cxn modelId="{B933BF4A-53CA-488A-AFA1-B9171A1B51CE}" type="presParOf" srcId="{CF5FD331-0DCC-4487-A256-7E5438E41A98}" destId="{B3BC46B8-53BD-4B3E-883B-222A3541728C}" srcOrd="5" destOrd="0" presId="urn:microsoft.com/office/officeart/2005/8/layout/cycle1"/>
    <dgm:cxn modelId="{AD165159-B0AC-412F-B20E-886C32B2E1F3}" type="presParOf" srcId="{CF5FD331-0DCC-4487-A256-7E5438E41A98}" destId="{74E37C5A-7CFC-4DD6-834F-9C095D8CB55C}" srcOrd="6" destOrd="0" presId="urn:microsoft.com/office/officeart/2005/8/layout/cycle1"/>
    <dgm:cxn modelId="{C59E91F8-BF8C-4280-AB38-EF5D6C0A11DC}" type="presParOf" srcId="{CF5FD331-0DCC-4487-A256-7E5438E41A98}" destId="{134B359B-33EA-40CF-8A31-B3067C9DA0ED}" srcOrd="7" destOrd="0" presId="urn:microsoft.com/office/officeart/2005/8/layout/cycle1"/>
    <dgm:cxn modelId="{7FA3CE89-3F41-48A7-86AF-59759953E8CE}" type="presParOf" srcId="{CF5FD331-0DCC-4487-A256-7E5438E41A98}" destId="{6300AB20-A385-42CC-A07C-2B4C4BFF29EC}" srcOrd="8" destOrd="0" presId="urn:microsoft.com/office/officeart/2005/8/layout/cycle1"/>
    <dgm:cxn modelId="{F83D3A11-6A2E-4A3E-BE1E-A5BE2F523174}" type="presParOf" srcId="{CF5FD331-0DCC-4487-A256-7E5438E41A98}" destId="{1147EE3F-E5AB-49D7-A406-5F86146A6D9B}" srcOrd="9" destOrd="0" presId="urn:microsoft.com/office/officeart/2005/8/layout/cycle1"/>
    <dgm:cxn modelId="{C5A833A3-6DC3-4796-9DF2-105FFE86C110}" type="presParOf" srcId="{CF5FD331-0DCC-4487-A256-7E5438E41A98}" destId="{DEB3D04B-2690-473F-994E-7BF642088A89}" srcOrd="10" destOrd="0" presId="urn:microsoft.com/office/officeart/2005/8/layout/cycle1"/>
    <dgm:cxn modelId="{AE018BB1-5BC2-4C7E-AB2A-34BAF8D52E1D}" type="presParOf" srcId="{CF5FD331-0DCC-4487-A256-7E5438E41A98}" destId="{23A328E4-D57F-4E8A-9819-2BDBDADB06FC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2A77D8-DAAF-4D7C-95FB-CBB44F38DACD}" type="doc">
      <dgm:prSet loTypeId="urn:microsoft.com/office/officeart/2005/8/layout/cycle1" loCatId="cycle" qsTypeId="urn:microsoft.com/office/officeart/2005/8/quickstyle/3d7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1CE50B2-DBD0-41C8-8224-5FCD2072E57B}">
      <dgm:prSet phldrT="[Text]"/>
      <dgm:spPr/>
      <dgm:t>
        <a:bodyPr/>
        <a:lstStyle/>
        <a:p>
          <a:r>
            <a:rPr lang="en-US" dirty="0"/>
            <a:t>Ingestion</a:t>
          </a:r>
        </a:p>
      </dgm:t>
    </dgm:pt>
    <dgm:pt modelId="{87BDD829-D129-4275-B74E-06DB4FF4AB20}" type="parTrans" cxnId="{B57422BE-9612-41C0-B6A7-FB671A15D8FD}">
      <dgm:prSet/>
      <dgm:spPr/>
      <dgm:t>
        <a:bodyPr/>
        <a:lstStyle/>
        <a:p>
          <a:endParaRPr lang="en-US"/>
        </a:p>
      </dgm:t>
    </dgm:pt>
    <dgm:pt modelId="{8B78A70A-D62D-44F6-8907-F695D035B995}" type="sibTrans" cxnId="{B57422BE-9612-41C0-B6A7-FB671A15D8FD}">
      <dgm:prSet/>
      <dgm:spPr/>
      <dgm:t>
        <a:bodyPr/>
        <a:lstStyle/>
        <a:p>
          <a:endParaRPr lang="en-US"/>
        </a:p>
      </dgm:t>
    </dgm:pt>
    <dgm:pt modelId="{7141DF3E-ADAB-4706-AC52-4F76144E4D3A}">
      <dgm:prSet phldrT="[Text]"/>
      <dgm:spPr/>
      <dgm:t>
        <a:bodyPr/>
        <a:lstStyle/>
        <a:p>
          <a:r>
            <a:rPr lang="en-US" dirty="0"/>
            <a:t>Scrubbing &amp; Normalization</a:t>
          </a:r>
        </a:p>
      </dgm:t>
    </dgm:pt>
    <dgm:pt modelId="{F71B2864-EC53-41B4-8A23-C41934E56CD0}" type="parTrans" cxnId="{B10E914D-5FFF-4E13-BDF1-FA3AEC5B897C}">
      <dgm:prSet/>
      <dgm:spPr/>
      <dgm:t>
        <a:bodyPr/>
        <a:lstStyle/>
        <a:p>
          <a:endParaRPr lang="en-US"/>
        </a:p>
      </dgm:t>
    </dgm:pt>
    <dgm:pt modelId="{5846EC59-AA07-4329-B65F-CC137CA46487}" type="sibTrans" cxnId="{B10E914D-5FFF-4E13-BDF1-FA3AEC5B897C}">
      <dgm:prSet/>
      <dgm:spPr/>
      <dgm:t>
        <a:bodyPr/>
        <a:lstStyle/>
        <a:p>
          <a:endParaRPr lang="en-US"/>
        </a:p>
      </dgm:t>
    </dgm:pt>
    <dgm:pt modelId="{BBD48FBC-0C0D-4177-BCEB-66CA4D38B7B7}">
      <dgm:prSet phldrT="[Text]"/>
      <dgm:spPr/>
      <dgm:t>
        <a:bodyPr/>
        <a:lstStyle/>
        <a:p>
          <a:r>
            <a:rPr lang="en-US" dirty="0"/>
            <a:t>Aggregation</a:t>
          </a:r>
        </a:p>
      </dgm:t>
    </dgm:pt>
    <dgm:pt modelId="{D2C5EF8D-DCDD-44BF-8DFC-54E52CB9553E}" type="parTrans" cxnId="{493FE3DA-DAD0-45AD-9C33-10FCA0A494E5}">
      <dgm:prSet/>
      <dgm:spPr/>
      <dgm:t>
        <a:bodyPr/>
        <a:lstStyle/>
        <a:p>
          <a:endParaRPr lang="en-US"/>
        </a:p>
      </dgm:t>
    </dgm:pt>
    <dgm:pt modelId="{6AE49D2D-7EB6-4BB1-8851-F246BFC85DE1}" type="sibTrans" cxnId="{493FE3DA-DAD0-45AD-9C33-10FCA0A494E5}">
      <dgm:prSet/>
      <dgm:spPr/>
      <dgm:t>
        <a:bodyPr/>
        <a:lstStyle/>
        <a:p>
          <a:endParaRPr lang="en-US"/>
        </a:p>
      </dgm:t>
    </dgm:pt>
    <dgm:pt modelId="{09DD4089-1BD5-4CD9-A949-161FBA321543}">
      <dgm:prSet phldrT="[Text]"/>
      <dgm:spPr/>
      <dgm:t>
        <a:bodyPr/>
        <a:lstStyle/>
        <a:p>
          <a:r>
            <a:rPr lang="en-US" dirty="0"/>
            <a:t>Analysis &amp; Intelligence Gathering</a:t>
          </a:r>
        </a:p>
      </dgm:t>
    </dgm:pt>
    <dgm:pt modelId="{305145D3-FA88-40FE-9C86-2CAD5678200B}" type="parTrans" cxnId="{8B983F36-3ADE-4020-8518-7D6B73CA542A}">
      <dgm:prSet/>
      <dgm:spPr/>
      <dgm:t>
        <a:bodyPr/>
        <a:lstStyle/>
        <a:p>
          <a:endParaRPr lang="en-US"/>
        </a:p>
      </dgm:t>
    </dgm:pt>
    <dgm:pt modelId="{33C93DBA-5495-4354-8AAE-7E775F72ACB8}" type="sibTrans" cxnId="{8B983F36-3ADE-4020-8518-7D6B73CA542A}">
      <dgm:prSet/>
      <dgm:spPr/>
      <dgm:t>
        <a:bodyPr/>
        <a:lstStyle/>
        <a:p>
          <a:endParaRPr lang="en-US"/>
        </a:p>
      </dgm:t>
    </dgm:pt>
    <dgm:pt modelId="{CF5FD331-0DCC-4487-A256-7E5438E41A98}" type="pres">
      <dgm:prSet presAssocID="{802A77D8-DAAF-4D7C-95FB-CBB44F38DACD}" presName="cycle" presStyleCnt="0">
        <dgm:presLayoutVars>
          <dgm:dir/>
          <dgm:resizeHandles val="exact"/>
        </dgm:presLayoutVars>
      </dgm:prSet>
      <dgm:spPr/>
    </dgm:pt>
    <dgm:pt modelId="{76863A3C-063E-40A1-B08F-70A0206B3CB5}" type="pres">
      <dgm:prSet presAssocID="{C1CE50B2-DBD0-41C8-8224-5FCD2072E57B}" presName="dummy" presStyleCnt="0"/>
      <dgm:spPr/>
    </dgm:pt>
    <dgm:pt modelId="{F483F64B-9BEA-469C-9C18-7EB63801F844}" type="pres">
      <dgm:prSet presAssocID="{C1CE50B2-DBD0-41C8-8224-5FCD2072E57B}" presName="node" presStyleLbl="revTx" presStyleIdx="0" presStyleCnt="4">
        <dgm:presLayoutVars>
          <dgm:bulletEnabled val="1"/>
        </dgm:presLayoutVars>
      </dgm:prSet>
      <dgm:spPr/>
    </dgm:pt>
    <dgm:pt modelId="{DF28BF72-595E-4188-8F28-5F9A8C37A66A}" type="pres">
      <dgm:prSet presAssocID="{8B78A70A-D62D-44F6-8907-F695D035B995}" presName="sibTrans" presStyleLbl="node1" presStyleIdx="0" presStyleCnt="4"/>
      <dgm:spPr/>
    </dgm:pt>
    <dgm:pt modelId="{59BA2F1A-E58E-4347-93FE-18A5CA66383D}" type="pres">
      <dgm:prSet presAssocID="{7141DF3E-ADAB-4706-AC52-4F76144E4D3A}" presName="dummy" presStyleCnt="0"/>
      <dgm:spPr/>
    </dgm:pt>
    <dgm:pt modelId="{BF29647D-1452-4A29-AE43-CBF28B1C5A4D}" type="pres">
      <dgm:prSet presAssocID="{7141DF3E-ADAB-4706-AC52-4F76144E4D3A}" presName="node" presStyleLbl="revTx" presStyleIdx="1" presStyleCnt="4">
        <dgm:presLayoutVars>
          <dgm:bulletEnabled val="1"/>
        </dgm:presLayoutVars>
      </dgm:prSet>
      <dgm:spPr/>
    </dgm:pt>
    <dgm:pt modelId="{B3BC46B8-53BD-4B3E-883B-222A3541728C}" type="pres">
      <dgm:prSet presAssocID="{5846EC59-AA07-4329-B65F-CC137CA46487}" presName="sibTrans" presStyleLbl="node1" presStyleIdx="1" presStyleCnt="4"/>
      <dgm:spPr/>
    </dgm:pt>
    <dgm:pt modelId="{74E37C5A-7CFC-4DD6-834F-9C095D8CB55C}" type="pres">
      <dgm:prSet presAssocID="{BBD48FBC-0C0D-4177-BCEB-66CA4D38B7B7}" presName="dummy" presStyleCnt="0"/>
      <dgm:spPr/>
    </dgm:pt>
    <dgm:pt modelId="{134B359B-33EA-40CF-8A31-B3067C9DA0ED}" type="pres">
      <dgm:prSet presAssocID="{BBD48FBC-0C0D-4177-BCEB-66CA4D38B7B7}" presName="node" presStyleLbl="revTx" presStyleIdx="2" presStyleCnt="4">
        <dgm:presLayoutVars>
          <dgm:bulletEnabled val="1"/>
        </dgm:presLayoutVars>
      </dgm:prSet>
      <dgm:spPr/>
    </dgm:pt>
    <dgm:pt modelId="{6300AB20-A385-42CC-A07C-2B4C4BFF29EC}" type="pres">
      <dgm:prSet presAssocID="{6AE49D2D-7EB6-4BB1-8851-F246BFC85DE1}" presName="sibTrans" presStyleLbl="node1" presStyleIdx="2" presStyleCnt="4"/>
      <dgm:spPr/>
    </dgm:pt>
    <dgm:pt modelId="{1147EE3F-E5AB-49D7-A406-5F86146A6D9B}" type="pres">
      <dgm:prSet presAssocID="{09DD4089-1BD5-4CD9-A949-161FBA321543}" presName="dummy" presStyleCnt="0"/>
      <dgm:spPr/>
    </dgm:pt>
    <dgm:pt modelId="{DEB3D04B-2690-473F-994E-7BF642088A89}" type="pres">
      <dgm:prSet presAssocID="{09DD4089-1BD5-4CD9-A949-161FBA321543}" presName="node" presStyleLbl="revTx" presStyleIdx="3" presStyleCnt="4">
        <dgm:presLayoutVars>
          <dgm:bulletEnabled val="1"/>
        </dgm:presLayoutVars>
      </dgm:prSet>
      <dgm:spPr/>
    </dgm:pt>
    <dgm:pt modelId="{23A328E4-D57F-4E8A-9819-2BDBDADB06FC}" type="pres">
      <dgm:prSet presAssocID="{33C93DBA-5495-4354-8AAE-7E775F72ACB8}" presName="sibTrans" presStyleLbl="node1" presStyleIdx="3" presStyleCnt="4"/>
      <dgm:spPr/>
    </dgm:pt>
  </dgm:ptLst>
  <dgm:cxnLst>
    <dgm:cxn modelId="{9F038825-AC5C-4158-A59D-0D078BC8F822}" type="presOf" srcId="{802A77D8-DAAF-4D7C-95FB-CBB44F38DACD}" destId="{CF5FD331-0DCC-4487-A256-7E5438E41A98}" srcOrd="0" destOrd="0" presId="urn:microsoft.com/office/officeart/2005/8/layout/cycle1"/>
    <dgm:cxn modelId="{CBD1C22A-18A2-4606-A292-501B6B448EC8}" type="presOf" srcId="{BBD48FBC-0C0D-4177-BCEB-66CA4D38B7B7}" destId="{134B359B-33EA-40CF-8A31-B3067C9DA0ED}" srcOrd="0" destOrd="0" presId="urn:microsoft.com/office/officeart/2005/8/layout/cycle1"/>
    <dgm:cxn modelId="{8B983F36-3ADE-4020-8518-7D6B73CA542A}" srcId="{802A77D8-DAAF-4D7C-95FB-CBB44F38DACD}" destId="{09DD4089-1BD5-4CD9-A949-161FBA321543}" srcOrd="3" destOrd="0" parTransId="{305145D3-FA88-40FE-9C86-2CAD5678200B}" sibTransId="{33C93DBA-5495-4354-8AAE-7E775F72ACB8}"/>
    <dgm:cxn modelId="{7F7EF769-B619-45A5-8235-5050FDCEB2B6}" type="presOf" srcId="{6AE49D2D-7EB6-4BB1-8851-F246BFC85DE1}" destId="{6300AB20-A385-42CC-A07C-2B4C4BFF29EC}" srcOrd="0" destOrd="0" presId="urn:microsoft.com/office/officeart/2005/8/layout/cycle1"/>
    <dgm:cxn modelId="{B10E914D-5FFF-4E13-BDF1-FA3AEC5B897C}" srcId="{802A77D8-DAAF-4D7C-95FB-CBB44F38DACD}" destId="{7141DF3E-ADAB-4706-AC52-4F76144E4D3A}" srcOrd="1" destOrd="0" parTransId="{F71B2864-EC53-41B4-8A23-C41934E56CD0}" sibTransId="{5846EC59-AA07-4329-B65F-CC137CA46487}"/>
    <dgm:cxn modelId="{901E8C74-08CC-4F0D-B45D-E82F396A2F00}" type="presOf" srcId="{7141DF3E-ADAB-4706-AC52-4F76144E4D3A}" destId="{BF29647D-1452-4A29-AE43-CBF28B1C5A4D}" srcOrd="0" destOrd="0" presId="urn:microsoft.com/office/officeart/2005/8/layout/cycle1"/>
    <dgm:cxn modelId="{3D0A8075-EE42-4BF0-BA56-B9643F1387CB}" type="presOf" srcId="{5846EC59-AA07-4329-B65F-CC137CA46487}" destId="{B3BC46B8-53BD-4B3E-883B-222A3541728C}" srcOrd="0" destOrd="0" presId="urn:microsoft.com/office/officeart/2005/8/layout/cycle1"/>
    <dgm:cxn modelId="{A50180AF-756A-4200-9069-19CD321E05DB}" type="presOf" srcId="{09DD4089-1BD5-4CD9-A949-161FBA321543}" destId="{DEB3D04B-2690-473F-994E-7BF642088A89}" srcOrd="0" destOrd="0" presId="urn:microsoft.com/office/officeart/2005/8/layout/cycle1"/>
    <dgm:cxn modelId="{B57422BE-9612-41C0-B6A7-FB671A15D8FD}" srcId="{802A77D8-DAAF-4D7C-95FB-CBB44F38DACD}" destId="{C1CE50B2-DBD0-41C8-8224-5FCD2072E57B}" srcOrd="0" destOrd="0" parTransId="{87BDD829-D129-4275-B74E-06DB4FF4AB20}" sibTransId="{8B78A70A-D62D-44F6-8907-F695D035B995}"/>
    <dgm:cxn modelId="{F82A65D9-A77C-45D4-9CCA-D546DF3F6ADA}" type="presOf" srcId="{33C93DBA-5495-4354-8AAE-7E775F72ACB8}" destId="{23A328E4-D57F-4E8A-9819-2BDBDADB06FC}" srcOrd="0" destOrd="0" presId="urn:microsoft.com/office/officeart/2005/8/layout/cycle1"/>
    <dgm:cxn modelId="{493FE3DA-DAD0-45AD-9C33-10FCA0A494E5}" srcId="{802A77D8-DAAF-4D7C-95FB-CBB44F38DACD}" destId="{BBD48FBC-0C0D-4177-BCEB-66CA4D38B7B7}" srcOrd="2" destOrd="0" parTransId="{D2C5EF8D-DCDD-44BF-8DFC-54E52CB9553E}" sibTransId="{6AE49D2D-7EB6-4BB1-8851-F246BFC85DE1}"/>
    <dgm:cxn modelId="{62081DED-1775-40D9-A520-94E738120C30}" type="presOf" srcId="{C1CE50B2-DBD0-41C8-8224-5FCD2072E57B}" destId="{F483F64B-9BEA-469C-9C18-7EB63801F844}" srcOrd="0" destOrd="0" presId="urn:microsoft.com/office/officeart/2005/8/layout/cycle1"/>
    <dgm:cxn modelId="{22FE4EF0-FCB2-42D0-AC2C-83296FE6A51F}" type="presOf" srcId="{8B78A70A-D62D-44F6-8907-F695D035B995}" destId="{DF28BF72-595E-4188-8F28-5F9A8C37A66A}" srcOrd="0" destOrd="0" presId="urn:microsoft.com/office/officeart/2005/8/layout/cycle1"/>
    <dgm:cxn modelId="{57FAE328-9B06-4BDE-A702-6F02085FD95E}" type="presParOf" srcId="{CF5FD331-0DCC-4487-A256-7E5438E41A98}" destId="{76863A3C-063E-40A1-B08F-70A0206B3CB5}" srcOrd="0" destOrd="0" presId="urn:microsoft.com/office/officeart/2005/8/layout/cycle1"/>
    <dgm:cxn modelId="{BBF16475-89BE-490F-A803-BEFCCFC035CA}" type="presParOf" srcId="{CF5FD331-0DCC-4487-A256-7E5438E41A98}" destId="{F483F64B-9BEA-469C-9C18-7EB63801F844}" srcOrd="1" destOrd="0" presId="urn:microsoft.com/office/officeart/2005/8/layout/cycle1"/>
    <dgm:cxn modelId="{C9BD8456-09AA-454C-903D-A84281B7BA1E}" type="presParOf" srcId="{CF5FD331-0DCC-4487-A256-7E5438E41A98}" destId="{DF28BF72-595E-4188-8F28-5F9A8C37A66A}" srcOrd="2" destOrd="0" presId="urn:microsoft.com/office/officeart/2005/8/layout/cycle1"/>
    <dgm:cxn modelId="{6520A6C4-47AA-403B-BD66-7EBE636E3F62}" type="presParOf" srcId="{CF5FD331-0DCC-4487-A256-7E5438E41A98}" destId="{59BA2F1A-E58E-4347-93FE-18A5CA66383D}" srcOrd="3" destOrd="0" presId="urn:microsoft.com/office/officeart/2005/8/layout/cycle1"/>
    <dgm:cxn modelId="{C5E451C0-7C6A-45C3-A36F-87E73A90790D}" type="presParOf" srcId="{CF5FD331-0DCC-4487-A256-7E5438E41A98}" destId="{BF29647D-1452-4A29-AE43-CBF28B1C5A4D}" srcOrd="4" destOrd="0" presId="urn:microsoft.com/office/officeart/2005/8/layout/cycle1"/>
    <dgm:cxn modelId="{B933BF4A-53CA-488A-AFA1-B9171A1B51CE}" type="presParOf" srcId="{CF5FD331-0DCC-4487-A256-7E5438E41A98}" destId="{B3BC46B8-53BD-4B3E-883B-222A3541728C}" srcOrd="5" destOrd="0" presId="urn:microsoft.com/office/officeart/2005/8/layout/cycle1"/>
    <dgm:cxn modelId="{AD165159-B0AC-412F-B20E-886C32B2E1F3}" type="presParOf" srcId="{CF5FD331-0DCC-4487-A256-7E5438E41A98}" destId="{74E37C5A-7CFC-4DD6-834F-9C095D8CB55C}" srcOrd="6" destOrd="0" presId="urn:microsoft.com/office/officeart/2005/8/layout/cycle1"/>
    <dgm:cxn modelId="{C59E91F8-BF8C-4280-AB38-EF5D6C0A11DC}" type="presParOf" srcId="{CF5FD331-0DCC-4487-A256-7E5438E41A98}" destId="{134B359B-33EA-40CF-8A31-B3067C9DA0ED}" srcOrd="7" destOrd="0" presId="urn:microsoft.com/office/officeart/2005/8/layout/cycle1"/>
    <dgm:cxn modelId="{7FA3CE89-3F41-48A7-86AF-59759953E8CE}" type="presParOf" srcId="{CF5FD331-0DCC-4487-A256-7E5438E41A98}" destId="{6300AB20-A385-42CC-A07C-2B4C4BFF29EC}" srcOrd="8" destOrd="0" presId="urn:microsoft.com/office/officeart/2005/8/layout/cycle1"/>
    <dgm:cxn modelId="{F83D3A11-6A2E-4A3E-BE1E-A5BE2F523174}" type="presParOf" srcId="{CF5FD331-0DCC-4487-A256-7E5438E41A98}" destId="{1147EE3F-E5AB-49D7-A406-5F86146A6D9B}" srcOrd="9" destOrd="0" presId="urn:microsoft.com/office/officeart/2005/8/layout/cycle1"/>
    <dgm:cxn modelId="{C5A833A3-6DC3-4796-9DF2-105FFE86C110}" type="presParOf" srcId="{CF5FD331-0DCC-4487-A256-7E5438E41A98}" destId="{DEB3D04B-2690-473F-994E-7BF642088A89}" srcOrd="10" destOrd="0" presId="urn:microsoft.com/office/officeart/2005/8/layout/cycle1"/>
    <dgm:cxn modelId="{AE018BB1-5BC2-4C7E-AB2A-34BAF8D52E1D}" type="presParOf" srcId="{CF5FD331-0DCC-4487-A256-7E5438E41A98}" destId="{23A328E4-D57F-4E8A-9819-2BDBDADB06FC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2A77D8-DAAF-4D7C-95FB-CBB44F38DACD}" type="doc">
      <dgm:prSet loTypeId="urn:microsoft.com/office/officeart/2005/8/layout/cycle1" loCatId="cycle" qsTypeId="urn:microsoft.com/office/officeart/2005/8/quickstyle/3d7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1CE50B2-DBD0-41C8-8224-5FCD2072E57B}">
      <dgm:prSet phldrT="[Text]"/>
      <dgm:spPr/>
      <dgm:t>
        <a:bodyPr/>
        <a:lstStyle/>
        <a:p>
          <a:r>
            <a:rPr lang="en-US" dirty="0"/>
            <a:t>Ingestion</a:t>
          </a:r>
        </a:p>
      </dgm:t>
    </dgm:pt>
    <dgm:pt modelId="{87BDD829-D129-4275-B74E-06DB4FF4AB20}" type="parTrans" cxnId="{B57422BE-9612-41C0-B6A7-FB671A15D8FD}">
      <dgm:prSet/>
      <dgm:spPr/>
      <dgm:t>
        <a:bodyPr/>
        <a:lstStyle/>
        <a:p>
          <a:endParaRPr lang="en-US"/>
        </a:p>
      </dgm:t>
    </dgm:pt>
    <dgm:pt modelId="{8B78A70A-D62D-44F6-8907-F695D035B995}" type="sibTrans" cxnId="{B57422BE-9612-41C0-B6A7-FB671A15D8FD}">
      <dgm:prSet/>
      <dgm:spPr/>
      <dgm:t>
        <a:bodyPr/>
        <a:lstStyle/>
        <a:p>
          <a:endParaRPr lang="en-US"/>
        </a:p>
      </dgm:t>
    </dgm:pt>
    <dgm:pt modelId="{7141DF3E-ADAB-4706-AC52-4F76144E4D3A}">
      <dgm:prSet phldrT="[Text]"/>
      <dgm:spPr/>
      <dgm:t>
        <a:bodyPr/>
        <a:lstStyle/>
        <a:p>
          <a:r>
            <a:rPr lang="en-US" dirty="0"/>
            <a:t>Scrubbing &amp; Normalization</a:t>
          </a:r>
        </a:p>
      </dgm:t>
    </dgm:pt>
    <dgm:pt modelId="{F71B2864-EC53-41B4-8A23-C41934E56CD0}" type="parTrans" cxnId="{B10E914D-5FFF-4E13-BDF1-FA3AEC5B897C}">
      <dgm:prSet/>
      <dgm:spPr/>
      <dgm:t>
        <a:bodyPr/>
        <a:lstStyle/>
        <a:p>
          <a:endParaRPr lang="en-US"/>
        </a:p>
      </dgm:t>
    </dgm:pt>
    <dgm:pt modelId="{5846EC59-AA07-4329-B65F-CC137CA46487}" type="sibTrans" cxnId="{B10E914D-5FFF-4E13-BDF1-FA3AEC5B897C}">
      <dgm:prSet/>
      <dgm:spPr/>
      <dgm:t>
        <a:bodyPr/>
        <a:lstStyle/>
        <a:p>
          <a:endParaRPr lang="en-US"/>
        </a:p>
      </dgm:t>
    </dgm:pt>
    <dgm:pt modelId="{BBD48FBC-0C0D-4177-BCEB-66CA4D38B7B7}">
      <dgm:prSet phldrT="[Text]"/>
      <dgm:spPr/>
      <dgm:t>
        <a:bodyPr/>
        <a:lstStyle/>
        <a:p>
          <a:r>
            <a:rPr lang="en-US" dirty="0"/>
            <a:t>Aggregation</a:t>
          </a:r>
        </a:p>
      </dgm:t>
    </dgm:pt>
    <dgm:pt modelId="{D2C5EF8D-DCDD-44BF-8DFC-54E52CB9553E}" type="parTrans" cxnId="{493FE3DA-DAD0-45AD-9C33-10FCA0A494E5}">
      <dgm:prSet/>
      <dgm:spPr/>
      <dgm:t>
        <a:bodyPr/>
        <a:lstStyle/>
        <a:p>
          <a:endParaRPr lang="en-US"/>
        </a:p>
      </dgm:t>
    </dgm:pt>
    <dgm:pt modelId="{6AE49D2D-7EB6-4BB1-8851-F246BFC85DE1}" type="sibTrans" cxnId="{493FE3DA-DAD0-45AD-9C33-10FCA0A494E5}">
      <dgm:prSet/>
      <dgm:spPr/>
      <dgm:t>
        <a:bodyPr/>
        <a:lstStyle/>
        <a:p>
          <a:endParaRPr lang="en-US"/>
        </a:p>
      </dgm:t>
    </dgm:pt>
    <dgm:pt modelId="{09DD4089-1BD5-4CD9-A949-161FBA321543}">
      <dgm:prSet phldrT="[Text]"/>
      <dgm:spPr/>
      <dgm:t>
        <a:bodyPr/>
        <a:lstStyle/>
        <a:p>
          <a:r>
            <a:rPr lang="en-US" dirty="0"/>
            <a:t>Analysis &amp; Intelligence Gathering</a:t>
          </a:r>
        </a:p>
      </dgm:t>
    </dgm:pt>
    <dgm:pt modelId="{305145D3-FA88-40FE-9C86-2CAD5678200B}" type="parTrans" cxnId="{8B983F36-3ADE-4020-8518-7D6B73CA542A}">
      <dgm:prSet/>
      <dgm:spPr/>
      <dgm:t>
        <a:bodyPr/>
        <a:lstStyle/>
        <a:p>
          <a:endParaRPr lang="en-US"/>
        </a:p>
      </dgm:t>
    </dgm:pt>
    <dgm:pt modelId="{33C93DBA-5495-4354-8AAE-7E775F72ACB8}" type="sibTrans" cxnId="{8B983F36-3ADE-4020-8518-7D6B73CA542A}">
      <dgm:prSet/>
      <dgm:spPr/>
      <dgm:t>
        <a:bodyPr/>
        <a:lstStyle/>
        <a:p>
          <a:endParaRPr lang="en-US"/>
        </a:p>
      </dgm:t>
    </dgm:pt>
    <dgm:pt modelId="{CF5FD331-0DCC-4487-A256-7E5438E41A98}" type="pres">
      <dgm:prSet presAssocID="{802A77D8-DAAF-4D7C-95FB-CBB44F38DACD}" presName="cycle" presStyleCnt="0">
        <dgm:presLayoutVars>
          <dgm:dir/>
          <dgm:resizeHandles val="exact"/>
        </dgm:presLayoutVars>
      </dgm:prSet>
      <dgm:spPr/>
    </dgm:pt>
    <dgm:pt modelId="{76863A3C-063E-40A1-B08F-70A0206B3CB5}" type="pres">
      <dgm:prSet presAssocID="{C1CE50B2-DBD0-41C8-8224-5FCD2072E57B}" presName="dummy" presStyleCnt="0"/>
      <dgm:spPr/>
    </dgm:pt>
    <dgm:pt modelId="{F483F64B-9BEA-469C-9C18-7EB63801F844}" type="pres">
      <dgm:prSet presAssocID="{C1CE50B2-DBD0-41C8-8224-5FCD2072E57B}" presName="node" presStyleLbl="revTx" presStyleIdx="0" presStyleCnt="4">
        <dgm:presLayoutVars>
          <dgm:bulletEnabled val="1"/>
        </dgm:presLayoutVars>
      </dgm:prSet>
      <dgm:spPr/>
    </dgm:pt>
    <dgm:pt modelId="{DF28BF72-595E-4188-8F28-5F9A8C37A66A}" type="pres">
      <dgm:prSet presAssocID="{8B78A70A-D62D-44F6-8907-F695D035B995}" presName="sibTrans" presStyleLbl="node1" presStyleIdx="0" presStyleCnt="4"/>
      <dgm:spPr/>
    </dgm:pt>
    <dgm:pt modelId="{59BA2F1A-E58E-4347-93FE-18A5CA66383D}" type="pres">
      <dgm:prSet presAssocID="{7141DF3E-ADAB-4706-AC52-4F76144E4D3A}" presName="dummy" presStyleCnt="0"/>
      <dgm:spPr/>
    </dgm:pt>
    <dgm:pt modelId="{BF29647D-1452-4A29-AE43-CBF28B1C5A4D}" type="pres">
      <dgm:prSet presAssocID="{7141DF3E-ADAB-4706-AC52-4F76144E4D3A}" presName="node" presStyleLbl="revTx" presStyleIdx="1" presStyleCnt="4">
        <dgm:presLayoutVars>
          <dgm:bulletEnabled val="1"/>
        </dgm:presLayoutVars>
      </dgm:prSet>
      <dgm:spPr/>
    </dgm:pt>
    <dgm:pt modelId="{B3BC46B8-53BD-4B3E-883B-222A3541728C}" type="pres">
      <dgm:prSet presAssocID="{5846EC59-AA07-4329-B65F-CC137CA46487}" presName="sibTrans" presStyleLbl="node1" presStyleIdx="1" presStyleCnt="4"/>
      <dgm:spPr/>
    </dgm:pt>
    <dgm:pt modelId="{74E37C5A-7CFC-4DD6-834F-9C095D8CB55C}" type="pres">
      <dgm:prSet presAssocID="{BBD48FBC-0C0D-4177-BCEB-66CA4D38B7B7}" presName="dummy" presStyleCnt="0"/>
      <dgm:spPr/>
    </dgm:pt>
    <dgm:pt modelId="{134B359B-33EA-40CF-8A31-B3067C9DA0ED}" type="pres">
      <dgm:prSet presAssocID="{BBD48FBC-0C0D-4177-BCEB-66CA4D38B7B7}" presName="node" presStyleLbl="revTx" presStyleIdx="2" presStyleCnt="4">
        <dgm:presLayoutVars>
          <dgm:bulletEnabled val="1"/>
        </dgm:presLayoutVars>
      </dgm:prSet>
      <dgm:spPr/>
    </dgm:pt>
    <dgm:pt modelId="{6300AB20-A385-42CC-A07C-2B4C4BFF29EC}" type="pres">
      <dgm:prSet presAssocID="{6AE49D2D-7EB6-4BB1-8851-F246BFC85DE1}" presName="sibTrans" presStyleLbl="node1" presStyleIdx="2" presStyleCnt="4"/>
      <dgm:spPr/>
    </dgm:pt>
    <dgm:pt modelId="{1147EE3F-E5AB-49D7-A406-5F86146A6D9B}" type="pres">
      <dgm:prSet presAssocID="{09DD4089-1BD5-4CD9-A949-161FBA321543}" presName="dummy" presStyleCnt="0"/>
      <dgm:spPr/>
    </dgm:pt>
    <dgm:pt modelId="{DEB3D04B-2690-473F-994E-7BF642088A89}" type="pres">
      <dgm:prSet presAssocID="{09DD4089-1BD5-4CD9-A949-161FBA321543}" presName="node" presStyleLbl="revTx" presStyleIdx="3" presStyleCnt="4">
        <dgm:presLayoutVars>
          <dgm:bulletEnabled val="1"/>
        </dgm:presLayoutVars>
      </dgm:prSet>
      <dgm:spPr/>
    </dgm:pt>
    <dgm:pt modelId="{23A328E4-D57F-4E8A-9819-2BDBDADB06FC}" type="pres">
      <dgm:prSet presAssocID="{33C93DBA-5495-4354-8AAE-7E775F72ACB8}" presName="sibTrans" presStyleLbl="node1" presStyleIdx="3" presStyleCnt="4"/>
      <dgm:spPr/>
    </dgm:pt>
  </dgm:ptLst>
  <dgm:cxnLst>
    <dgm:cxn modelId="{9F038825-AC5C-4158-A59D-0D078BC8F822}" type="presOf" srcId="{802A77D8-DAAF-4D7C-95FB-CBB44F38DACD}" destId="{CF5FD331-0DCC-4487-A256-7E5438E41A98}" srcOrd="0" destOrd="0" presId="urn:microsoft.com/office/officeart/2005/8/layout/cycle1"/>
    <dgm:cxn modelId="{CBD1C22A-18A2-4606-A292-501B6B448EC8}" type="presOf" srcId="{BBD48FBC-0C0D-4177-BCEB-66CA4D38B7B7}" destId="{134B359B-33EA-40CF-8A31-B3067C9DA0ED}" srcOrd="0" destOrd="0" presId="urn:microsoft.com/office/officeart/2005/8/layout/cycle1"/>
    <dgm:cxn modelId="{8B983F36-3ADE-4020-8518-7D6B73CA542A}" srcId="{802A77D8-DAAF-4D7C-95FB-CBB44F38DACD}" destId="{09DD4089-1BD5-4CD9-A949-161FBA321543}" srcOrd="3" destOrd="0" parTransId="{305145D3-FA88-40FE-9C86-2CAD5678200B}" sibTransId="{33C93DBA-5495-4354-8AAE-7E775F72ACB8}"/>
    <dgm:cxn modelId="{7F7EF769-B619-45A5-8235-5050FDCEB2B6}" type="presOf" srcId="{6AE49D2D-7EB6-4BB1-8851-F246BFC85DE1}" destId="{6300AB20-A385-42CC-A07C-2B4C4BFF29EC}" srcOrd="0" destOrd="0" presId="urn:microsoft.com/office/officeart/2005/8/layout/cycle1"/>
    <dgm:cxn modelId="{B10E914D-5FFF-4E13-BDF1-FA3AEC5B897C}" srcId="{802A77D8-DAAF-4D7C-95FB-CBB44F38DACD}" destId="{7141DF3E-ADAB-4706-AC52-4F76144E4D3A}" srcOrd="1" destOrd="0" parTransId="{F71B2864-EC53-41B4-8A23-C41934E56CD0}" sibTransId="{5846EC59-AA07-4329-B65F-CC137CA46487}"/>
    <dgm:cxn modelId="{901E8C74-08CC-4F0D-B45D-E82F396A2F00}" type="presOf" srcId="{7141DF3E-ADAB-4706-AC52-4F76144E4D3A}" destId="{BF29647D-1452-4A29-AE43-CBF28B1C5A4D}" srcOrd="0" destOrd="0" presId="urn:microsoft.com/office/officeart/2005/8/layout/cycle1"/>
    <dgm:cxn modelId="{3D0A8075-EE42-4BF0-BA56-B9643F1387CB}" type="presOf" srcId="{5846EC59-AA07-4329-B65F-CC137CA46487}" destId="{B3BC46B8-53BD-4B3E-883B-222A3541728C}" srcOrd="0" destOrd="0" presId="urn:microsoft.com/office/officeart/2005/8/layout/cycle1"/>
    <dgm:cxn modelId="{A50180AF-756A-4200-9069-19CD321E05DB}" type="presOf" srcId="{09DD4089-1BD5-4CD9-A949-161FBA321543}" destId="{DEB3D04B-2690-473F-994E-7BF642088A89}" srcOrd="0" destOrd="0" presId="urn:microsoft.com/office/officeart/2005/8/layout/cycle1"/>
    <dgm:cxn modelId="{B57422BE-9612-41C0-B6A7-FB671A15D8FD}" srcId="{802A77D8-DAAF-4D7C-95FB-CBB44F38DACD}" destId="{C1CE50B2-DBD0-41C8-8224-5FCD2072E57B}" srcOrd="0" destOrd="0" parTransId="{87BDD829-D129-4275-B74E-06DB4FF4AB20}" sibTransId="{8B78A70A-D62D-44F6-8907-F695D035B995}"/>
    <dgm:cxn modelId="{F82A65D9-A77C-45D4-9CCA-D546DF3F6ADA}" type="presOf" srcId="{33C93DBA-5495-4354-8AAE-7E775F72ACB8}" destId="{23A328E4-D57F-4E8A-9819-2BDBDADB06FC}" srcOrd="0" destOrd="0" presId="urn:microsoft.com/office/officeart/2005/8/layout/cycle1"/>
    <dgm:cxn modelId="{493FE3DA-DAD0-45AD-9C33-10FCA0A494E5}" srcId="{802A77D8-DAAF-4D7C-95FB-CBB44F38DACD}" destId="{BBD48FBC-0C0D-4177-BCEB-66CA4D38B7B7}" srcOrd="2" destOrd="0" parTransId="{D2C5EF8D-DCDD-44BF-8DFC-54E52CB9553E}" sibTransId="{6AE49D2D-7EB6-4BB1-8851-F246BFC85DE1}"/>
    <dgm:cxn modelId="{62081DED-1775-40D9-A520-94E738120C30}" type="presOf" srcId="{C1CE50B2-DBD0-41C8-8224-5FCD2072E57B}" destId="{F483F64B-9BEA-469C-9C18-7EB63801F844}" srcOrd="0" destOrd="0" presId="urn:microsoft.com/office/officeart/2005/8/layout/cycle1"/>
    <dgm:cxn modelId="{22FE4EF0-FCB2-42D0-AC2C-83296FE6A51F}" type="presOf" srcId="{8B78A70A-D62D-44F6-8907-F695D035B995}" destId="{DF28BF72-595E-4188-8F28-5F9A8C37A66A}" srcOrd="0" destOrd="0" presId="urn:microsoft.com/office/officeart/2005/8/layout/cycle1"/>
    <dgm:cxn modelId="{57FAE328-9B06-4BDE-A702-6F02085FD95E}" type="presParOf" srcId="{CF5FD331-0DCC-4487-A256-7E5438E41A98}" destId="{76863A3C-063E-40A1-B08F-70A0206B3CB5}" srcOrd="0" destOrd="0" presId="urn:microsoft.com/office/officeart/2005/8/layout/cycle1"/>
    <dgm:cxn modelId="{BBF16475-89BE-490F-A803-BEFCCFC035CA}" type="presParOf" srcId="{CF5FD331-0DCC-4487-A256-7E5438E41A98}" destId="{F483F64B-9BEA-469C-9C18-7EB63801F844}" srcOrd="1" destOrd="0" presId="urn:microsoft.com/office/officeart/2005/8/layout/cycle1"/>
    <dgm:cxn modelId="{C9BD8456-09AA-454C-903D-A84281B7BA1E}" type="presParOf" srcId="{CF5FD331-0DCC-4487-A256-7E5438E41A98}" destId="{DF28BF72-595E-4188-8F28-5F9A8C37A66A}" srcOrd="2" destOrd="0" presId="urn:microsoft.com/office/officeart/2005/8/layout/cycle1"/>
    <dgm:cxn modelId="{6520A6C4-47AA-403B-BD66-7EBE636E3F62}" type="presParOf" srcId="{CF5FD331-0DCC-4487-A256-7E5438E41A98}" destId="{59BA2F1A-E58E-4347-93FE-18A5CA66383D}" srcOrd="3" destOrd="0" presId="urn:microsoft.com/office/officeart/2005/8/layout/cycle1"/>
    <dgm:cxn modelId="{C5E451C0-7C6A-45C3-A36F-87E73A90790D}" type="presParOf" srcId="{CF5FD331-0DCC-4487-A256-7E5438E41A98}" destId="{BF29647D-1452-4A29-AE43-CBF28B1C5A4D}" srcOrd="4" destOrd="0" presId="urn:microsoft.com/office/officeart/2005/8/layout/cycle1"/>
    <dgm:cxn modelId="{B933BF4A-53CA-488A-AFA1-B9171A1B51CE}" type="presParOf" srcId="{CF5FD331-0DCC-4487-A256-7E5438E41A98}" destId="{B3BC46B8-53BD-4B3E-883B-222A3541728C}" srcOrd="5" destOrd="0" presId="urn:microsoft.com/office/officeart/2005/8/layout/cycle1"/>
    <dgm:cxn modelId="{AD165159-B0AC-412F-B20E-886C32B2E1F3}" type="presParOf" srcId="{CF5FD331-0DCC-4487-A256-7E5438E41A98}" destId="{74E37C5A-7CFC-4DD6-834F-9C095D8CB55C}" srcOrd="6" destOrd="0" presId="urn:microsoft.com/office/officeart/2005/8/layout/cycle1"/>
    <dgm:cxn modelId="{C59E91F8-BF8C-4280-AB38-EF5D6C0A11DC}" type="presParOf" srcId="{CF5FD331-0DCC-4487-A256-7E5438E41A98}" destId="{134B359B-33EA-40CF-8A31-B3067C9DA0ED}" srcOrd="7" destOrd="0" presId="urn:microsoft.com/office/officeart/2005/8/layout/cycle1"/>
    <dgm:cxn modelId="{7FA3CE89-3F41-48A7-86AF-59759953E8CE}" type="presParOf" srcId="{CF5FD331-0DCC-4487-A256-7E5438E41A98}" destId="{6300AB20-A385-42CC-A07C-2B4C4BFF29EC}" srcOrd="8" destOrd="0" presId="urn:microsoft.com/office/officeart/2005/8/layout/cycle1"/>
    <dgm:cxn modelId="{F83D3A11-6A2E-4A3E-BE1E-A5BE2F523174}" type="presParOf" srcId="{CF5FD331-0DCC-4487-A256-7E5438E41A98}" destId="{1147EE3F-E5AB-49D7-A406-5F86146A6D9B}" srcOrd="9" destOrd="0" presId="urn:microsoft.com/office/officeart/2005/8/layout/cycle1"/>
    <dgm:cxn modelId="{C5A833A3-6DC3-4796-9DF2-105FFE86C110}" type="presParOf" srcId="{CF5FD331-0DCC-4487-A256-7E5438E41A98}" destId="{DEB3D04B-2690-473F-994E-7BF642088A89}" srcOrd="10" destOrd="0" presId="urn:microsoft.com/office/officeart/2005/8/layout/cycle1"/>
    <dgm:cxn modelId="{AE018BB1-5BC2-4C7E-AB2A-34BAF8D52E1D}" type="presParOf" srcId="{CF5FD331-0DCC-4487-A256-7E5438E41A98}" destId="{23A328E4-D57F-4E8A-9819-2BDBDADB06FC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2A77D8-DAAF-4D7C-95FB-CBB44F38DACD}" type="doc">
      <dgm:prSet loTypeId="urn:microsoft.com/office/officeart/2005/8/layout/cycle1" loCatId="cycle" qsTypeId="urn:microsoft.com/office/officeart/2005/8/quickstyle/3d7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1CE50B2-DBD0-41C8-8224-5FCD2072E57B}">
      <dgm:prSet phldrT="[Text]"/>
      <dgm:spPr/>
      <dgm:t>
        <a:bodyPr/>
        <a:lstStyle/>
        <a:p>
          <a:r>
            <a:rPr lang="en-US" dirty="0"/>
            <a:t>Ingestion</a:t>
          </a:r>
        </a:p>
      </dgm:t>
    </dgm:pt>
    <dgm:pt modelId="{87BDD829-D129-4275-B74E-06DB4FF4AB20}" type="parTrans" cxnId="{B57422BE-9612-41C0-B6A7-FB671A15D8FD}">
      <dgm:prSet/>
      <dgm:spPr/>
      <dgm:t>
        <a:bodyPr/>
        <a:lstStyle/>
        <a:p>
          <a:endParaRPr lang="en-US"/>
        </a:p>
      </dgm:t>
    </dgm:pt>
    <dgm:pt modelId="{8B78A70A-D62D-44F6-8907-F695D035B995}" type="sibTrans" cxnId="{B57422BE-9612-41C0-B6A7-FB671A15D8FD}">
      <dgm:prSet/>
      <dgm:spPr/>
      <dgm:t>
        <a:bodyPr/>
        <a:lstStyle/>
        <a:p>
          <a:endParaRPr lang="en-US"/>
        </a:p>
      </dgm:t>
    </dgm:pt>
    <dgm:pt modelId="{7141DF3E-ADAB-4706-AC52-4F76144E4D3A}">
      <dgm:prSet phldrT="[Text]"/>
      <dgm:spPr/>
      <dgm:t>
        <a:bodyPr/>
        <a:lstStyle/>
        <a:p>
          <a:r>
            <a:rPr lang="en-US" dirty="0"/>
            <a:t>Scrubbing &amp; Normalization</a:t>
          </a:r>
        </a:p>
      </dgm:t>
    </dgm:pt>
    <dgm:pt modelId="{F71B2864-EC53-41B4-8A23-C41934E56CD0}" type="parTrans" cxnId="{B10E914D-5FFF-4E13-BDF1-FA3AEC5B897C}">
      <dgm:prSet/>
      <dgm:spPr/>
      <dgm:t>
        <a:bodyPr/>
        <a:lstStyle/>
        <a:p>
          <a:endParaRPr lang="en-US"/>
        </a:p>
      </dgm:t>
    </dgm:pt>
    <dgm:pt modelId="{5846EC59-AA07-4329-B65F-CC137CA46487}" type="sibTrans" cxnId="{B10E914D-5FFF-4E13-BDF1-FA3AEC5B897C}">
      <dgm:prSet/>
      <dgm:spPr/>
      <dgm:t>
        <a:bodyPr/>
        <a:lstStyle/>
        <a:p>
          <a:endParaRPr lang="en-US"/>
        </a:p>
      </dgm:t>
    </dgm:pt>
    <dgm:pt modelId="{BBD48FBC-0C0D-4177-BCEB-66CA4D38B7B7}">
      <dgm:prSet phldrT="[Text]"/>
      <dgm:spPr/>
      <dgm:t>
        <a:bodyPr/>
        <a:lstStyle/>
        <a:p>
          <a:r>
            <a:rPr lang="en-US" dirty="0"/>
            <a:t>Aggregation</a:t>
          </a:r>
        </a:p>
      </dgm:t>
    </dgm:pt>
    <dgm:pt modelId="{D2C5EF8D-DCDD-44BF-8DFC-54E52CB9553E}" type="parTrans" cxnId="{493FE3DA-DAD0-45AD-9C33-10FCA0A494E5}">
      <dgm:prSet/>
      <dgm:spPr/>
      <dgm:t>
        <a:bodyPr/>
        <a:lstStyle/>
        <a:p>
          <a:endParaRPr lang="en-US"/>
        </a:p>
      </dgm:t>
    </dgm:pt>
    <dgm:pt modelId="{6AE49D2D-7EB6-4BB1-8851-F246BFC85DE1}" type="sibTrans" cxnId="{493FE3DA-DAD0-45AD-9C33-10FCA0A494E5}">
      <dgm:prSet/>
      <dgm:spPr/>
      <dgm:t>
        <a:bodyPr/>
        <a:lstStyle/>
        <a:p>
          <a:endParaRPr lang="en-US"/>
        </a:p>
      </dgm:t>
    </dgm:pt>
    <dgm:pt modelId="{09DD4089-1BD5-4CD9-A949-161FBA321543}">
      <dgm:prSet phldrT="[Text]"/>
      <dgm:spPr/>
      <dgm:t>
        <a:bodyPr/>
        <a:lstStyle/>
        <a:p>
          <a:r>
            <a:rPr lang="en-US" dirty="0"/>
            <a:t>Analysis &amp; Intelligence Gathering</a:t>
          </a:r>
        </a:p>
      </dgm:t>
    </dgm:pt>
    <dgm:pt modelId="{305145D3-FA88-40FE-9C86-2CAD5678200B}" type="parTrans" cxnId="{8B983F36-3ADE-4020-8518-7D6B73CA542A}">
      <dgm:prSet/>
      <dgm:spPr/>
      <dgm:t>
        <a:bodyPr/>
        <a:lstStyle/>
        <a:p>
          <a:endParaRPr lang="en-US"/>
        </a:p>
      </dgm:t>
    </dgm:pt>
    <dgm:pt modelId="{33C93DBA-5495-4354-8AAE-7E775F72ACB8}" type="sibTrans" cxnId="{8B983F36-3ADE-4020-8518-7D6B73CA542A}">
      <dgm:prSet/>
      <dgm:spPr/>
      <dgm:t>
        <a:bodyPr/>
        <a:lstStyle/>
        <a:p>
          <a:endParaRPr lang="en-US"/>
        </a:p>
      </dgm:t>
    </dgm:pt>
    <dgm:pt modelId="{CF5FD331-0DCC-4487-A256-7E5438E41A98}" type="pres">
      <dgm:prSet presAssocID="{802A77D8-DAAF-4D7C-95FB-CBB44F38DACD}" presName="cycle" presStyleCnt="0">
        <dgm:presLayoutVars>
          <dgm:dir/>
          <dgm:resizeHandles val="exact"/>
        </dgm:presLayoutVars>
      </dgm:prSet>
      <dgm:spPr/>
    </dgm:pt>
    <dgm:pt modelId="{76863A3C-063E-40A1-B08F-70A0206B3CB5}" type="pres">
      <dgm:prSet presAssocID="{C1CE50B2-DBD0-41C8-8224-5FCD2072E57B}" presName="dummy" presStyleCnt="0"/>
      <dgm:spPr/>
    </dgm:pt>
    <dgm:pt modelId="{F483F64B-9BEA-469C-9C18-7EB63801F844}" type="pres">
      <dgm:prSet presAssocID="{C1CE50B2-DBD0-41C8-8224-5FCD2072E57B}" presName="node" presStyleLbl="revTx" presStyleIdx="0" presStyleCnt="4">
        <dgm:presLayoutVars>
          <dgm:bulletEnabled val="1"/>
        </dgm:presLayoutVars>
      </dgm:prSet>
      <dgm:spPr/>
    </dgm:pt>
    <dgm:pt modelId="{DF28BF72-595E-4188-8F28-5F9A8C37A66A}" type="pres">
      <dgm:prSet presAssocID="{8B78A70A-D62D-44F6-8907-F695D035B995}" presName="sibTrans" presStyleLbl="node1" presStyleIdx="0" presStyleCnt="4"/>
      <dgm:spPr/>
    </dgm:pt>
    <dgm:pt modelId="{59BA2F1A-E58E-4347-93FE-18A5CA66383D}" type="pres">
      <dgm:prSet presAssocID="{7141DF3E-ADAB-4706-AC52-4F76144E4D3A}" presName="dummy" presStyleCnt="0"/>
      <dgm:spPr/>
    </dgm:pt>
    <dgm:pt modelId="{BF29647D-1452-4A29-AE43-CBF28B1C5A4D}" type="pres">
      <dgm:prSet presAssocID="{7141DF3E-ADAB-4706-AC52-4F76144E4D3A}" presName="node" presStyleLbl="revTx" presStyleIdx="1" presStyleCnt="4">
        <dgm:presLayoutVars>
          <dgm:bulletEnabled val="1"/>
        </dgm:presLayoutVars>
      </dgm:prSet>
      <dgm:spPr/>
    </dgm:pt>
    <dgm:pt modelId="{B3BC46B8-53BD-4B3E-883B-222A3541728C}" type="pres">
      <dgm:prSet presAssocID="{5846EC59-AA07-4329-B65F-CC137CA46487}" presName="sibTrans" presStyleLbl="node1" presStyleIdx="1" presStyleCnt="4"/>
      <dgm:spPr/>
    </dgm:pt>
    <dgm:pt modelId="{74E37C5A-7CFC-4DD6-834F-9C095D8CB55C}" type="pres">
      <dgm:prSet presAssocID="{BBD48FBC-0C0D-4177-BCEB-66CA4D38B7B7}" presName="dummy" presStyleCnt="0"/>
      <dgm:spPr/>
    </dgm:pt>
    <dgm:pt modelId="{134B359B-33EA-40CF-8A31-B3067C9DA0ED}" type="pres">
      <dgm:prSet presAssocID="{BBD48FBC-0C0D-4177-BCEB-66CA4D38B7B7}" presName="node" presStyleLbl="revTx" presStyleIdx="2" presStyleCnt="4">
        <dgm:presLayoutVars>
          <dgm:bulletEnabled val="1"/>
        </dgm:presLayoutVars>
      </dgm:prSet>
      <dgm:spPr/>
    </dgm:pt>
    <dgm:pt modelId="{6300AB20-A385-42CC-A07C-2B4C4BFF29EC}" type="pres">
      <dgm:prSet presAssocID="{6AE49D2D-7EB6-4BB1-8851-F246BFC85DE1}" presName="sibTrans" presStyleLbl="node1" presStyleIdx="2" presStyleCnt="4"/>
      <dgm:spPr/>
    </dgm:pt>
    <dgm:pt modelId="{1147EE3F-E5AB-49D7-A406-5F86146A6D9B}" type="pres">
      <dgm:prSet presAssocID="{09DD4089-1BD5-4CD9-A949-161FBA321543}" presName="dummy" presStyleCnt="0"/>
      <dgm:spPr/>
    </dgm:pt>
    <dgm:pt modelId="{DEB3D04B-2690-473F-994E-7BF642088A89}" type="pres">
      <dgm:prSet presAssocID="{09DD4089-1BD5-4CD9-A949-161FBA321543}" presName="node" presStyleLbl="revTx" presStyleIdx="3" presStyleCnt="4">
        <dgm:presLayoutVars>
          <dgm:bulletEnabled val="1"/>
        </dgm:presLayoutVars>
      </dgm:prSet>
      <dgm:spPr/>
    </dgm:pt>
    <dgm:pt modelId="{23A328E4-D57F-4E8A-9819-2BDBDADB06FC}" type="pres">
      <dgm:prSet presAssocID="{33C93DBA-5495-4354-8AAE-7E775F72ACB8}" presName="sibTrans" presStyleLbl="node1" presStyleIdx="3" presStyleCnt="4"/>
      <dgm:spPr/>
    </dgm:pt>
  </dgm:ptLst>
  <dgm:cxnLst>
    <dgm:cxn modelId="{9F038825-AC5C-4158-A59D-0D078BC8F822}" type="presOf" srcId="{802A77D8-DAAF-4D7C-95FB-CBB44F38DACD}" destId="{CF5FD331-0DCC-4487-A256-7E5438E41A98}" srcOrd="0" destOrd="0" presId="urn:microsoft.com/office/officeart/2005/8/layout/cycle1"/>
    <dgm:cxn modelId="{CBD1C22A-18A2-4606-A292-501B6B448EC8}" type="presOf" srcId="{BBD48FBC-0C0D-4177-BCEB-66CA4D38B7B7}" destId="{134B359B-33EA-40CF-8A31-B3067C9DA0ED}" srcOrd="0" destOrd="0" presId="urn:microsoft.com/office/officeart/2005/8/layout/cycle1"/>
    <dgm:cxn modelId="{8B983F36-3ADE-4020-8518-7D6B73CA542A}" srcId="{802A77D8-DAAF-4D7C-95FB-CBB44F38DACD}" destId="{09DD4089-1BD5-4CD9-A949-161FBA321543}" srcOrd="3" destOrd="0" parTransId="{305145D3-FA88-40FE-9C86-2CAD5678200B}" sibTransId="{33C93DBA-5495-4354-8AAE-7E775F72ACB8}"/>
    <dgm:cxn modelId="{7F7EF769-B619-45A5-8235-5050FDCEB2B6}" type="presOf" srcId="{6AE49D2D-7EB6-4BB1-8851-F246BFC85DE1}" destId="{6300AB20-A385-42CC-A07C-2B4C4BFF29EC}" srcOrd="0" destOrd="0" presId="urn:microsoft.com/office/officeart/2005/8/layout/cycle1"/>
    <dgm:cxn modelId="{B10E914D-5FFF-4E13-BDF1-FA3AEC5B897C}" srcId="{802A77D8-DAAF-4D7C-95FB-CBB44F38DACD}" destId="{7141DF3E-ADAB-4706-AC52-4F76144E4D3A}" srcOrd="1" destOrd="0" parTransId="{F71B2864-EC53-41B4-8A23-C41934E56CD0}" sibTransId="{5846EC59-AA07-4329-B65F-CC137CA46487}"/>
    <dgm:cxn modelId="{901E8C74-08CC-4F0D-B45D-E82F396A2F00}" type="presOf" srcId="{7141DF3E-ADAB-4706-AC52-4F76144E4D3A}" destId="{BF29647D-1452-4A29-AE43-CBF28B1C5A4D}" srcOrd="0" destOrd="0" presId="urn:microsoft.com/office/officeart/2005/8/layout/cycle1"/>
    <dgm:cxn modelId="{3D0A8075-EE42-4BF0-BA56-B9643F1387CB}" type="presOf" srcId="{5846EC59-AA07-4329-B65F-CC137CA46487}" destId="{B3BC46B8-53BD-4B3E-883B-222A3541728C}" srcOrd="0" destOrd="0" presId="urn:microsoft.com/office/officeart/2005/8/layout/cycle1"/>
    <dgm:cxn modelId="{A50180AF-756A-4200-9069-19CD321E05DB}" type="presOf" srcId="{09DD4089-1BD5-4CD9-A949-161FBA321543}" destId="{DEB3D04B-2690-473F-994E-7BF642088A89}" srcOrd="0" destOrd="0" presId="urn:microsoft.com/office/officeart/2005/8/layout/cycle1"/>
    <dgm:cxn modelId="{B57422BE-9612-41C0-B6A7-FB671A15D8FD}" srcId="{802A77D8-DAAF-4D7C-95FB-CBB44F38DACD}" destId="{C1CE50B2-DBD0-41C8-8224-5FCD2072E57B}" srcOrd="0" destOrd="0" parTransId="{87BDD829-D129-4275-B74E-06DB4FF4AB20}" sibTransId="{8B78A70A-D62D-44F6-8907-F695D035B995}"/>
    <dgm:cxn modelId="{F82A65D9-A77C-45D4-9CCA-D546DF3F6ADA}" type="presOf" srcId="{33C93DBA-5495-4354-8AAE-7E775F72ACB8}" destId="{23A328E4-D57F-4E8A-9819-2BDBDADB06FC}" srcOrd="0" destOrd="0" presId="urn:microsoft.com/office/officeart/2005/8/layout/cycle1"/>
    <dgm:cxn modelId="{493FE3DA-DAD0-45AD-9C33-10FCA0A494E5}" srcId="{802A77D8-DAAF-4D7C-95FB-CBB44F38DACD}" destId="{BBD48FBC-0C0D-4177-BCEB-66CA4D38B7B7}" srcOrd="2" destOrd="0" parTransId="{D2C5EF8D-DCDD-44BF-8DFC-54E52CB9553E}" sibTransId="{6AE49D2D-7EB6-4BB1-8851-F246BFC85DE1}"/>
    <dgm:cxn modelId="{62081DED-1775-40D9-A520-94E738120C30}" type="presOf" srcId="{C1CE50B2-DBD0-41C8-8224-5FCD2072E57B}" destId="{F483F64B-9BEA-469C-9C18-7EB63801F844}" srcOrd="0" destOrd="0" presId="urn:microsoft.com/office/officeart/2005/8/layout/cycle1"/>
    <dgm:cxn modelId="{22FE4EF0-FCB2-42D0-AC2C-83296FE6A51F}" type="presOf" srcId="{8B78A70A-D62D-44F6-8907-F695D035B995}" destId="{DF28BF72-595E-4188-8F28-5F9A8C37A66A}" srcOrd="0" destOrd="0" presId="urn:microsoft.com/office/officeart/2005/8/layout/cycle1"/>
    <dgm:cxn modelId="{57FAE328-9B06-4BDE-A702-6F02085FD95E}" type="presParOf" srcId="{CF5FD331-0DCC-4487-A256-7E5438E41A98}" destId="{76863A3C-063E-40A1-B08F-70A0206B3CB5}" srcOrd="0" destOrd="0" presId="urn:microsoft.com/office/officeart/2005/8/layout/cycle1"/>
    <dgm:cxn modelId="{BBF16475-89BE-490F-A803-BEFCCFC035CA}" type="presParOf" srcId="{CF5FD331-0DCC-4487-A256-7E5438E41A98}" destId="{F483F64B-9BEA-469C-9C18-7EB63801F844}" srcOrd="1" destOrd="0" presId="urn:microsoft.com/office/officeart/2005/8/layout/cycle1"/>
    <dgm:cxn modelId="{C9BD8456-09AA-454C-903D-A84281B7BA1E}" type="presParOf" srcId="{CF5FD331-0DCC-4487-A256-7E5438E41A98}" destId="{DF28BF72-595E-4188-8F28-5F9A8C37A66A}" srcOrd="2" destOrd="0" presId="urn:microsoft.com/office/officeart/2005/8/layout/cycle1"/>
    <dgm:cxn modelId="{6520A6C4-47AA-403B-BD66-7EBE636E3F62}" type="presParOf" srcId="{CF5FD331-0DCC-4487-A256-7E5438E41A98}" destId="{59BA2F1A-E58E-4347-93FE-18A5CA66383D}" srcOrd="3" destOrd="0" presId="urn:microsoft.com/office/officeart/2005/8/layout/cycle1"/>
    <dgm:cxn modelId="{C5E451C0-7C6A-45C3-A36F-87E73A90790D}" type="presParOf" srcId="{CF5FD331-0DCC-4487-A256-7E5438E41A98}" destId="{BF29647D-1452-4A29-AE43-CBF28B1C5A4D}" srcOrd="4" destOrd="0" presId="urn:microsoft.com/office/officeart/2005/8/layout/cycle1"/>
    <dgm:cxn modelId="{B933BF4A-53CA-488A-AFA1-B9171A1B51CE}" type="presParOf" srcId="{CF5FD331-0DCC-4487-A256-7E5438E41A98}" destId="{B3BC46B8-53BD-4B3E-883B-222A3541728C}" srcOrd="5" destOrd="0" presId="urn:microsoft.com/office/officeart/2005/8/layout/cycle1"/>
    <dgm:cxn modelId="{AD165159-B0AC-412F-B20E-886C32B2E1F3}" type="presParOf" srcId="{CF5FD331-0DCC-4487-A256-7E5438E41A98}" destId="{74E37C5A-7CFC-4DD6-834F-9C095D8CB55C}" srcOrd="6" destOrd="0" presId="urn:microsoft.com/office/officeart/2005/8/layout/cycle1"/>
    <dgm:cxn modelId="{C59E91F8-BF8C-4280-AB38-EF5D6C0A11DC}" type="presParOf" srcId="{CF5FD331-0DCC-4487-A256-7E5438E41A98}" destId="{134B359B-33EA-40CF-8A31-B3067C9DA0ED}" srcOrd="7" destOrd="0" presId="urn:microsoft.com/office/officeart/2005/8/layout/cycle1"/>
    <dgm:cxn modelId="{7FA3CE89-3F41-48A7-86AF-59759953E8CE}" type="presParOf" srcId="{CF5FD331-0DCC-4487-A256-7E5438E41A98}" destId="{6300AB20-A385-42CC-A07C-2B4C4BFF29EC}" srcOrd="8" destOrd="0" presId="urn:microsoft.com/office/officeart/2005/8/layout/cycle1"/>
    <dgm:cxn modelId="{F83D3A11-6A2E-4A3E-BE1E-A5BE2F523174}" type="presParOf" srcId="{CF5FD331-0DCC-4487-A256-7E5438E41A98}" destId="{1147EE3F-E5AB-49D7-A406-5F86146A6D9B}" srcOrd="9" destOrd="0" presId="urn:microsoft.com/office/officeart/2005/8/layout/cycle1"/>
    <dgm:cxn modelId="{C5A833A3-6DC3-4796-9DF2-105FFE86C110}" type="presParOf" srcId="{CF5FD331-0DCC-4487-A256-7E5438E41A98}" destId="{DEB3D04B-2690-473F-994E-7BF642088A89}" srcOrd="10" destOrd="0" presId="urn:microsoft.com/office/officeart/2005/8/layout/cycle1"/>
    <dgm:cxn modelId="{AE018BB1-5BC2-4C7E-AB2A-34BAF8D52E1D}" type="presParOf" srcId="{CF5FD331-0DCC-4487-A256-7E5438E41A98}" destId="{23A328E4-D57F-4E8A-9819-2BDBDADB06FC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2A77D8-DAAF-4D7C-95FB-CBB44F38DACD}" type="doc">
      <dgm:prSet loTypeId="urn:microsoft.com/office/officeart/2005/8/layout/cycle1" loCatId="cycle" qsTypeId="urn:microsoft.com/office/officeart/2005/8/quickstyle/3d7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1CE50B2-DBD0-41C8-8224-5FCD2072E57B}">
      <dgm:prSet phldrT="[Text]"/>
      <dgm:spPr/>
      <dgm:t>
        <a:bodyPr/>
        <a:lstStyle/>
        <a:p>
          <a:r>
            <a:rPr lang="en-US" dirty="0"/>
            <a:t>Ingestion</a:t>
          </a:r>
        </a:p>
      </dgm:t>
    </dgm:pt>
    <dgm:pt modelId="{87BDD829-D129-4275-B74E-06DB4FF4AB20}" type="parTrans" cxnId="{B57422BE-9612-41C0-B6A7-FB671A15D8FD}">
      <dgm:prSet/>
      <dgm:spPr/>
      <dgm:t>
        <a:bodyPr/>
        <a:lstStyle/>
        <a:p>
          <a:endParaRPr lang="en-US"/>
        </a:p>
      </dgm:t>
    </dgm:pt>
    <dgm:pt modelId="{8B78A70A-D62D-44F6-8907-F695D035B995}" type="sibTrans" cxnId="{B57422BE-9612-41C0-B6A7-FB671A15D8FD}">
      <dgm:prSet/>
      <dgm:spPr/>
      <dgm:t>
        <a:bodyPr/>
        <a:lstStyle/>
        <a:p>
          <a:endParaRPr lang="en-US"/>
        </a:p>
      </dgm:t>
    </dgm:pt>
    <dgm:pt modelId="{7141DF3E-ADAB-4706-AC52-4F76144E4D3A}">
      <dgm:prSet phldrT="[Text]"/>
      <dgm:spPr/>
      <dgm:t>
        <a:bodyPr/>
        <a:lstStyle/>
        <a:p>
          <a:r>
            <a:rPr lang="en-US" dirty="0"/>
            <a:t>Scrubbing &amp; Normalization</a:t>
          </a:r>
        </a:p>
      </dgm:t>
    </dgm:pt>
    <dgm:pt modelId="{F71B2864-EC53-41B4-8A23-C41934E56CD0}" type="parTrans" cxnId="{B10E914D-5FFF-4E13-BDF1-FA3AEC5B897C}">
      <dgm:prSet/>
      <dgm:spPr/>
      <dgm:t>
        <a:bodyPr/>
        <a:lstStyle/>
        <a:p>
          <a:endParaRPr lang="en-US"/>
        </a:p>
      </dgm:t>
    </dgm:pt>
    <dgm:pt modelId="{5846EC59-AA07-4329-B65F-CC137CA46487}" type="sibTrans" cxnId="{B10E914D-5FFF-4E13-BDF1-FA3AEC5B897C}">
      <dgm:prSet/>
      <dgm:spPr/>
      <dgm:t>
        <a:bodyPr/>
        <a:lstStyle/>
        <a:p>
          <a:endParaRPr lang="en-US"/>
        </a:p>
      </dgm:t>
    </dgm:pt>
    <dgm:pt modelId="{BBD48FBC-0C0D-4177-BCEB-66CA4D38B7B7}">
      <dgm:prSet phldrT="[Text]"/>
      <dgm:spPr/>
      <dgm:t>
        <a:bodyPr/>
        <a:lstStyle/>
        <a:p>
          <a:r>
            <a:rPr lang="en-US" dirty="0"/>
            <a:t>Aggregation</a:t>
          </a:r>
        </a:p>
      </dgm:t>
    </dgm:pt>
    <dgm:pt modelId="{D2C5EF8D-DCDD-44BF-8DFC-54E52CB9553E}" type="parTrans" cxnId="{493FE3DA-DAD0-45AD-9C33-10FCA0A494E5}">
      <dgm:prSet/>
      <dgm:spPr/>
      <dgm:t>
        <a:bodyPr/>
        <a:lstStyle/>
        <a:p>
          <a:endParaRPr lang="en-US"/>
        </a:p>
      </dgm:t>
    </dgm:pt>
    <dgm:pt modelId="{6AE49D2D-7EB6-4BB1-8851-F246BFC85DE1}" type="sibTrans" cxnId="{493FE3DA-DAD0-45AD-9C33-10FCA0A494E5}">
      <dgm:prSet/>
      <dgm:spPr/>
      <dgm:t>
        <a:bodyPr/>
        <a:lstStyle/>
        <a:p>
          <a:endParaRPr lang="en-US"/>
        </a:p>
      </dgm:t>
    </dgm:pt>
    <dgm:pt modelId="{09DD4089-1BD5-4CD9-A949-161FBA321543}">
      <dgm:prSet phldrT="[Text]"/>
      <dgm:spPr/>
      <dgm:t>
        <a:bodyPr/>
        <a:lstStyle/>
        <a:p>
          <a:r>
            <a:rPr lang="en-US" dirty="0"/>
            <a:t>Analysis &amp; Intelligence Gathering</a:t>
          </a:r>
        </a:p>
      </dgm:t>
    </dgm:pt>
    <dgm:pt modelId="{305145D3-FA88-40FE-9C86-2CAD5678200B}" type="parTrans" cxnId="{8B983F36-3ADE-4020-8518-7D6B73CA542A}">
      <dgm:prSet/>
      <dgm:spPr/>
      <dgm:t>
        <a:bodyPr/>
        <a:lstStyle/>
        <a:p>
          <a:endParaRPr lang="en-US"/>
        </a:p>
      </dgm:t>
    </dgm:pt>
    <dgm:pt modelId="{33C93DBA-5495-4354-8AAE-7E775F72ACB8}" type="sibTrans" cxnId="{8B983F36-3ADE-4020-8518-7D6B73CA542A}">
      <dgm:prSet/>
      <dgm:spPr/>
      <dgm:t>
        <a:bodyPr/>
        <a:lstStyle/>
        <a:p>
          <a:endParaRPr lang="en-US"/>
        </a:p>
      </dgm:t>
    </dgm:pt>
    <dgm:pt modelId="{CF5FD331-0DCC-4487-A256-7E5438E41A98}" type="pres">
      <dgm:prSet presAssocID="{802A77D8-DAAF-4D7C-95FB-CBB44F38DACD}" presName="cycle" presStyleCnt="0">
        <dgm:presLayoutVars>
          <dgm:dir/>
          <dgm:resizeHandles val="exact"/>
        </dgm:presLayoutVars>
      </dgm:prSet>
      <dgm:spPr/>
    </dgm:pt>
    <dgm:pt modelId="{76863A3C-063E-40A1-B08F-70A0206B3CB5}" type="pres">
      <dgm:prSet presAssocID="{C1CE50B2-DBD0-41C8-8224-5FCD2072E57B}" presName="dummy" presStyleCnt="0"/>
      <dgm:spPr/>
    </dgm:pt>
    <dgm:pt modelId="{F483F64B-9BEA-469C-9C18-7EB63801F844}" type="pres">
      <dgm:prSet presAssocID="{C1CE50B2-DBD0-41C8-8224-5FCD2072E57B}" presName="node" presStyleLbl="revTx" presStyleIdx="0" presStyleCnt="4">
        <dgm:presLayoutVars>
          <dgm:bulletEnabled val="1"/>
        </dgm:presLayoutVars>
      </dgm:prSet>
      <dgm:spPr/>
    </dgm:pt>
    <dgm:pt modelId="{DF28BF72-595E-4188-8F28-5F9A8C37A66A}" type="pres">
      <dgm:prSet presAssocID="{8B78A70A-D62D-44F6-8907-F695D035B995}" presName="sibTrans" presStyleLbl="node1" presStyleIdx="0" presStyleCnt="4"/>
      <dgm:spPr/>
    </dgm:pt>
    <dgm:pt modelId="{59BA2F1A-E58E-4347-93FE-18A5CA66383D}" type="pres">
      <dgm:prSet presAssocID="{7141DF3E-ADAB-4706-AC52-4F76144E4D3A}" presName="dummy" presStyleCnt="0"/>
      <dgm:spPr/>
    </dgm:pt>
    <dgm:pt modelId="{BF29647D-1452-4A29-AE43-CBF28B1C5A4D}" type="pres">
      <dgm:prSet presAssocID="{7141DF3E-ADAB-4706-AC52-4F76144E4D3A}" presName="node" presStyleLbl="revTx" presStyleIdx="1" presStyleCnt="4">
        <dgm:presLayoutVars>
          <dgm:bulletEnabled val="1"/>
        </dgm:presLayoutVars>
      </dgm:prSet>
      <dgm:spPr/>
    </dgm:pt>
    <dgm:pt modelId="{B3BC46B8-53BD-4B3E-883B-222A3541728C}" type="pres">
      <dgm:prSet presAssocID="{5846EC59-AA07-4329-B65F-CC137CA46487}" presName="sibTrans" presStyleLbl="node1" presStyleIdx="1" presStyleCnt="4"/>
      <dgm:spPr/>
    </dgm:pt>
    <dgm:pt modelId="{74E37C5A-7CFC-4DD6-834F-9C095D8CB55C}" type="pres">
      <dgm:prSet presAssocID="{BBD48FBC-0C0D-4177-BCEB-66CA4D38B7B7}" presName="dummy" presStyleCnt="0"/>
      <dgm:spPr/>
    </dgm:pt>
    <dgm:pt modelId="{134B359B-33EA-40CF-8A31-B3067C9DA0ED}" type="pres">
      <dgm:prSet presAssocID="{BBD48FBC-0C0D-4177-BCEB-66CA4D38B7B7}" presName="node" presStyleLbl="revTx" presStyleIdx="2" presStyleCnt="4">
        <dgm:presLayoutVars>
          <dgm:bulletEnabled val="1"/>
        </dgm:presLayoutVars>
      </dgm:prSet>
      <dgm:spPr/>
    </dgm:pt>
    <dgm:pt modelId="{6300AB20-A385-42CC-A07C-2B4C4BFF29EC}" type="pres">
      <dgm:prSet presAssocID="{6AE49D2D-7EB6-4BB1-8851-F246BFC85DE1}" presName="sibTrans" presStyleLbl="node1" presStyleIdx="2" presStyleCnt="4"/>
      <dgm:spPr/>
    </dgm:pt>
    <dgm:pt modelId="{1147EE3F-E5AB-49D7-A406-5F86146A6D9B}" type="pres">
      <dgm:prSet presAssocID="{09DD4089-1BD5-4CD9-A949-161FBA321543}" presName="dummy" presStyleCnt="0"/>
      <dgm:spPr/>
    </dgm:pt>
    <dgm:pt modelId="{DEB3D04B-2690-473F-994E-7BF642088A89}" type="pres">
      <dgm:prSet presAssocID="{09DD4089-1BD5-4CD9-A949-161FBA321543}" presName="node" presStyleLbl="revTx" presStyleIdx="3" presStyleCnt="4">
        <dgm:presLayoutVars>
          <dgm:bulletEnabled val="1"/>
        </dgm:presLayoutVars>
      </dgm:prSet>
      <dgm:spPr/>
    </dgm:pt>
    <dgm:pt modelId="{23A328E4-D57F-4E8A-9819-2BDBDADB06FC}" type="pres">
      <dgm:prSet presAssocID="{33C93DBA-5495-4354-8AAE-7E775F72ACB8}" presName="sibTrans" presStyleLbl="node1" presStyleIdx="3" presStyleCnt="4"/>
      <dgm:spPr/>
    </dgm:pt>
  </dgm:ptLst>
  <dgm:cxnLst>
    <dgm:cxn modelId="{9F038825-AC5C-4158-A59D-0D078BC8F822}" type="presOf" srcId="{802A77D8-DAAF-4D7C-95FB-CBB44F38DACD}" destId="{CF5FD331-0DCC-4487-A256-7E5438E41A98}" srcOrd="0" destOrd="0" presId="urn:microsoft.com/office/officeart/2005/8/layout/cycle1"/>
    <dgm:cxn modelId="{CBD1C22A-18A2-4606-A292-501B6B448EC8}" type="presOf" srcId="{BBD48FBC-0C0D-4177-BCEB-66CA4D38B7B7}" destId="{134B359B-33EA-40CF-8A31-B3067C9DA0ED}" srcOrd="0" destOrd="0" presId="urn:microsoft.com/office/officeart/2005/8/layout/cycle1"/>
    <dgm:cxn modelId="{8B983F36-3ADE-4020-8518-7D6B73CA542A}" srcId="{802A77D8-DAAF-4D7C-95FB-CBB44F38DACD}" destId="{09DD4089-1BD5-4CD9-A949-161FBA321543}" srcOrd="3" destOrd="0" parTransId="{305145D3-FA88-40FE-9C86-2CAD5678200B}" sibTransId="{33C93DBA-5495-4354-8AAE-7E775F72ACB8}"/>
    <dgm:cxn modelId="{7F7EF769-B619-45A5-8235-5050FDCEB2B6}" type="presOf" srcId="{6AE49D2D-7EB6-4BB1-8851-F246BFC85DE1}" destId="{6300AB20-A385-42CC-A07C-2B4C4BFF29EC}" srcOrd="0" destOrd="0" presId="urn:microsoft.com/office/officeart/2005/8/layout/cycle1"/>
    <dgm:cxn modelId="{B10E914D-5FFF-4E13-BDF1-FA3AEC5B897C}" srcId="{802A77D8-DAAF-4D7C-95FB-CBB44F38DACD}" destId="{7141DF3E-ADAB-4706-AC52-4F76144E4D3A}" srcOrd="1" destOrd="0" parTransId="{F71B2864-EC53-41B4-8A23-C41934E56CD0}" sibTransId="{5846EC59-AA07-4329-B65F-CC137CA46487}"/>
    <dgm:cxn modelId="{901E8C74-08CC-4F0D-B45D-E82F396A2F00}" type="presOf" srcId="{7141DF3E-ADAB-4706-AC52-4F76144E4D3A}" destId="{BF29647D-1452-4A29-AE43-CBF28B1C5A4D}" srcOrd="0" destOrd="0" presId="urn:microsoft.com/office/officeart/2005/8/layout/cycle1"/>
    <dgm:cxn modelId="{3D0A8075-EE42-4BF0-BA56-B9643F1387CB}" type="presOf" srcId="{5846EC59-AA07-4329-B65F-CC137CA46487}" destId="{B3BC46B8-53BD-4B3E-883B-222A3541728C}" srcOrd="0" destOrd="0" presId="urn:microsoft.com/office/officeart/2005/8/layout/cycle1"/>
    <dgm:cxn modelId="{A50180AF-756A-4200-9069-19CD321E05DB}" type="presOf" srcId="{09DD4089-1BD5-4CD9-A949-161FBA321543}" destId="{DEB3D04B-2690-473F-994E-7BF642088A89}" srcOrd="0" destOrd="0" presId="urn:microsoft.com/office/officeart/2005/8/layout/cycle1"/>
    <dgm:cxn modelId="{B57422BE-9612-41C0-B6A7-FB671A15D8FD}" srcId="{802A77D8-DAAF-4D7C-95FB-CBB44F38DACD}" destId="{C1CE50B2-DBD0-41C8-8224-5FCD2072E57B}" srcOrd="0" destOrd="0" parTransId="{87BDD829-D129-4275-B74E-06DB4FF4AB20}" sibTransId="{8B78A70A-D62D-44F6-8907-F695D035B995}"/>
    <dgm:cxn modelId="{F82A65D9-A77C-45D4-9CCA-D546DF3F6ADA}" type="presOf" srcId="{33C93DBA-5495-4354-8AAE-7E775F72ACB8}" destId="{23A328E4-D57F-4E8A-9819-2BDBDADB06FC}" srcOrd="0" destOrd="0" presId="urn:microsoft.com/office/officeart/2005/8/layout/cycle1"/>
    <dgm:cxn modelId="{493FE3DA-DAD0-45AD-9C33-10FCA0A494E5}" srcId="{802A77D8-DAAF-4D7C-95FB-CBB44F38DACD}" destId="{BBD48FBC-0C0D-4177-BCEB-66CA4D38B7B7}" srcOrd="2" destOrd="0" parTransId="{D2C5EF8D-DCDD-44BF-8DFC-54E52CB9553E}" sibTransId="{6AE49D2D-7EB6-4BB1-8851-F246BFC85DE1}"/>
    <dgm:cxn modelId="{62081DED-1775-40D9-A520-94E738120C30}" type="presOf" srcId="{C1CE50B2-DBD0-41C8-8224-5FCD2072E57B}" destId="{F483F64B-9BEA-469C-9C18-7EB63801F844}" srcOrd="0" destOrd="0" presId="urn:microsoft.com/office/officeart/2005/8/layout/cycle1"/>
    <dgm:cxn modelId="{22FE4EF0-FCB2-42D0-AC2C-83296FE6A51F}" type="presOf" srcId="{8B78A70A-D62D-44F6-8907-F695D035B995}" destId="{DF28BF72-595E-4188-8F28-5F9A8C37A66A}" srcOrd="0" destOrd="0" presId="urn:microsoft.com/office/officeart/2005/8/layout/cycle1"/>
    <dgm:cxn modelId="{57FAE328-9B06-4BDE-A702-6F02085FD95E}" type="presParOf" srcId="{CF5FD331-0DCC-4487-A256-7E5438E41A98}" destId="{76863A3C-063E-40A1-B08F-70A0206B3CB5}" srcOrd="0" destOrd="0" presId="urn:microsoft.com/office/officeart/2005/8/layout/cycle1"/>
    <dgm:cxn modelId="{BBF16475-89BE-490F-A803-BEFCCFC035CA}" type="presParOf" srcId="{CF5FD331-0DCC-4487-A256-7E5438E41A98}" destId="{F483F64B-9BEA-469C-9C18-7EB63801F844}" srcOrd="1" destOrd="0" presId="urn:microsoft.com/office/officeart/2005/8/layout/cycle1"/>
    <dgm:cxn modelId="{C9BD8456-09AA-454C-903D-A84281B7BA1E}" type="presParOf" srcId="{CF5FD331-0DCC-4487-A256-7E5438E41A98}" destId="{DF28BF72-595E-4188-8F28-5F9A8C37A66A}" srcOrd="2" destOrd="0" presId="urn:microsoft.com/office/officeart/2005/8/layout/cycle1"/>
    <dgm:cxn modelId="{6520A6C4-47AA-403B-BD66-7EBE636E3F62}" type="presParOf" srcId="{CF5FD331-0DCC-4487-A256-7E5438E41A98}" destId="{59BA2F1A-E58E-4347-93FE-18A5CA66383D}" srcOrd="3" destOrd="0" presId="urn:microsoft.com/office/officeart/2005/8/layout/cycle1"/>
    <dgm:cxn modelId="{C5E451C0-7C6A-45C3-A36F-87E73A90790D}" type="presParOf" srcId="{CF5FD331-0DCC-4487-A256-7E5438E41A98}" destId="{BF29647D-1452-4A29-AE43-CBF28B1C5A4D}" srcOrd="4" destOrd="0" presId="urn:microsoft.com/office/officeart/2005/8/layout/cycle1"/>
    <dgm:cxn modelId="{B933BF4A-53CA-488A-AFA1-B9171A1B51CE}" type="presParOf" srcId="{CF5FD331-0DCC-4487-A256-7E5438E41A98}" destId="{B3BC46B8-53BD-4B3E-883B-222A3541728C}" srcOrd="5" destOrd="0" presId="urn:microsoft.com/office/officeart/2005/8/layout/cycle1"/>
    <dgm:cxn modelId="{AD165159-B0AC-412F-B20E-886C32B2E1F3}" type="presParOf" srcId="{CF5FD331-0DCC-4487-A256-7E5438E41A98}" destId="{74E37C5A-7CFC-4DD6-834F-9C095D8CB55C}" srcOrd="6" destOrd="0" presId="urn:microsoft.com/office/officeart/2005/8/layout/cycle1"/>
    <dgm:cxn modelId="{C59E91F8-BF8C-4280-AB38-EF5D6C0A11DC}" type="presParOf" srcId="{CF5FD331-0DCC-4487-A256-7E5438E41A98}" destId="{134B359B-33EA-40CF-8A31-B3067C9DA0ED}" srcOrd="7" destOrd="0" presId="urn:microsoft.com/office/officeart/2005/8/layout/cycle1"/>
    <dgm:cxn modelId="{7FA3CE89-3F41-48A7-86AF-59759953E8CE}" type="presParOf" srcId="{CF5FD331-0DCC-4487-A256-7E5438E41A98}" destId="{6300AB20-A385-42CC-A07C-2B4C4BFF29EC}" srcOrd="8" destOrd="0" presId="urn:microsoft.com/office/officeart/2005/8/layout/cycle1"/>
    <dgm:cxn modelId="{F83D3A11-6A2E-4A3E-BE1E-A5BE2F523174}" type="presParOf" srcId="{CF5FD331-0DCC-4487-A256-7E5438E41A98}" destId="{1147EE3F-E5AB-49D7-A406-5F86146A6D9B}" srcOrd="9" destOrd="0" presId="urn:microsoft.com/office/officeart/2005/8/layout/cycle1"/>
    <dgm:cxn modelId="{C5A833A3-6DC3-4796-9DF2-105FFE86C110}" type="presParOf" srcId="{CF5FD331-0DCC-4487-A256-7E5438E41A98}" destId="{DEB3D04B-2690-473F-994E-7BF642088A89}" srcOrd="10" destOrd="0" presId="urn:microsoft.com/office/officeart/2005/8/layout/cycle1"/>
    <dgm:cxn modelId="{AE018BB1-5BC2-4C7E-AB2A-34BAF8D52E1D}" type="presParOf" srcId="{CF5FD331-0DCC-4487-A256-7E5438E41A98}" destId="{23A328E4-D57F-4E8A-9819-2BDBDADB06FC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02A77D8-DAAF-4D7C-95FB-CBB44F38DACD}" type="doc">
      <dgm:prSet loTypeId="urn:microsoft.com/office/officeart/2005/8/layout/cycle1" loCatId="cycle" qsTypeId="urn:microsoft.com/office/officeart/2005/8/quickstyle/3d7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1CE50B2-DBD0-41C8-8224-5FCD2072E57B}">
      <dgm:prSet phldrT="[Text]"/>
      <dgm:spPr/>
      <dgm:t>
        <a:bodyPr/>
        <a:lstStyle/>
        <a:p>
          <a:r>
            <a:rPr lang="en-US" dirty="0"/>
            <a:t>Ingestion</a:t>
          </a:r>
        </a:p>
      </dgm:t>
    </dgm:pt>
    <dgm:pt modelId="{87BDD829-D129-4275-B74E-06DB4FF4AB20}" type="parTrans" cxnId="{B57422BE-9612-41C0-B6A7-FB671A15D8FD}">
      <dgm:prSet/>
      <dgm:spPr/>
      <dgm:t>
        <a:bodyPr/>
        <a:lstStyle/>
        <a:p>
          <a:endParaRPr lang="en-US"/>
        </a:p>
      </dgm:t>
    </dgm:pt>
    <dgm:pt modelId="{8B78A70A-D62D-44F6-8907-F695D035B995}" type="sibTrans" cxnId="{B57422BE-9612-41C0-B6A7-FB671A15D8FD}">
      <dgm:prSet/>
      <dgm:spPr/>
      <dgm:t>
        <a:bodyPr/>
        <a:lstStyle/>
        <a:p>
          <a:endParaRPr lang="en-US"/>
        </a:p>
      </dgm:t>
    </dgm:pt>
    <dgm:pt modelId="{7141DF3E-ADAB-4706-AC52-4F76144E4D3A}">
      <dgm:prSet phldrT="[Text]"/>
      <dgm:spPr/>
      <dgm:t>
        <a:bodyPr/>
        <a:lstStyle/>
        <a:p>
          <a:r>
            <a:rPr lang="en-US" dirty="0"/>
            <a:t>Scrubbing &amp; Normalization</a:t>
          </a:r>
        </a:p>
      </dgm:t>
    </dgm:pt>
    <dgm:pt modelId="{F71B2864-EC53-41B4-8A23-C41934E56CD0}" type="parTrans" cxnId="{B10E914D-5FFF-4E13-BDF1-FA3AEC5B897C}">
      <dgm:prSet/>
      <dgm:spPr/>
      <dgm:t>
        <a:bodyPr/>
        <a:lstStyle/>
        <a:p>
          <a:endParaRPr lang="en-US"/>
        </a:p>
      </dgm:t>
    </dgm:pt>
    <dgm:pt modelId="{5846EC59-AA07-4329-B65F-CC137CA46487}" type="sibTrans" cxnId="{B10E914D-5FFF-4E13-BDF1-FA3AEC5B897C}">
      <dgm:prSet/>
      <dgm:spPr/>
      <dgm:t>
        <a:bodyPr/>
        <a:lstStyle/>
        <a:p>
          <a:endParaRPr lang="en-US"/>
        </a:p>
      </dgm:t>
    </dgm:pt>
    <dgm:pt modelId="{BBD48FBC-0C0D-4177-BCEB-66CA4D38B7B7}">
      <dgm:prSet phldrT="[Text]"/>
      <dgm:spPr/>
      <dgm:t>
        <a:bodyPr/>
        <a:lstStyle/>
        <a:p>
          <a:r>
            <a:rPr lang="en-US" dirty="0"/>
            <a:t>Aggregation</a:t>
          </a:r>
        </a:p>
      </dgm:t>
    </dgm:pt>
    <dgm:pt modelId="{D2C5EF8D-DCDD-44BF-8DFC-54E52CB9553E}" type="parTrans" cxnId="{493FE3DA-DAD0-45AD-9C33-10FCA0A494E5}">
      <dgm:prSet/>
      <dgm:spPr/>
      <dgm:t>
        <a:bodyPr/>
        <a:lstStyle/>
        <a:p>
          <a:endParaRPr lang="en-US"/>
        </a:p>
      </dgm:t>
    </dgm:pt>
    <dgm:pt modelId="{6AE49D2D-7EB6-4BB1-8851-F246BFC85DE1}" type="sibTrans" cxnId="{493FE3DA-DAD0-45AD-9C33-10FCA0A494E5}">
      <dgm:prSet/>
      <dgm:spPr/>
      <dgm:t>
        <a:bodyPr/>
        <a:lstStyle/>
        <a:p>
          <a:endParaRPr lang="en-US"/>
        </a:p>
      </dgm:t>
    </dgm:pt>
    <dgm:pt modelId="{09DD4089-1BD5-4CD9-A949-161FBA321543}">
      <dgm:prSet phldrT="[Text]"/>
      <dgm:spPr/>
      <dgm:t>
        <a:bodyPr/>
        <a:lstStyle/>
        <a:p>
          <a:r>
            <a:rPr lang="en-US" dirty="0"/>
            <a:t>Analysis &amp; Intelligence Gathering</a:t>
          </a:r>
        </a:p>
      </dgm:t>
    </dgm:pt>
    <dgm:pt modelId="{305145D3-FA88-40FE-9C86-2CAD5678200B}" type="parTrans" cxnId="{8B983F36-3ADE-4020-8518-7D6B73CA542A}">
      <dgm:prSet/>
      <dgm:spPr/>
      <dgm:t>
        <a:bodyPr/>
        <a:lstStyle/>
        <a:p>
          <a:endParaRPr lang="en-US"/>
        </a:p>
      </dgm:t>
    </dgm:pt>
    <dgm:pt modelId="{33C93DBA-5495-4354-8AAE-7E775F72ACB8}" type="sibTrans" cxnId="{8B983F36-3ADE-4020-8518-7D6B73CA542A}">
      <dgm:prSet/>
      <dgm:spPr/>
      <dgm:t>
        <a:bodyPr/>
        <a:lstStyle/>
        <a:p>
          <a:endParaRPr lang="en-US"/>
        </a:p>
      </dgm:t>
    </dgm:pt>
    <dgm:pt modelId="{CF5FD331-0DCC-4487-A256-7E5438E41A98}" type="pres">
      <dgm:prSet presAssocID="{802A77D8-DAAF-4D7C-95FB-CBB44F38DACD}" presName="cycle" presStyleCnt="0">
        <dgm:presLayoutVars>
          <dgm:dir/>
          <dgm:resizeHandles val="exact"/>
        </dgm:presLayoutVars>
      </dgm:prSet>
      <dgm:spPr/>
    </dgm:pt>
    <dgm:pt modelId="{76863A3C-063E-40A1-B08F-70A0206B3CB5}" type="pres">
      <dgm:prSet presAssocID="{C1CE50B2-DBD0-41C8-8224-5FCD2072E57B}" presName="dummy" presStyleCnt="0"/>
      <dgm:spPr/>
    </dgm:pt>
    <dgm:pt modelId="{F483F64B-9BEA-469C-9C18-7EB63801F844}" type="pres">
      <dgm:prSet presAssocID="{C1CE50B2-DBD0-41C8-8224-5FCD2072E57B}" presName="node" presStyleLbl="revTx" presStyleIdx="0" presStyleCnt="4">
        <dgm:presLayoutVars>
          <dgm:bulletEnabled val="1"/>
        </dgm:presLayoutVars>
      </dgm:prSet>
      <dgm:spPr/>
    </dgm:pt>
    <dgm:pt modelId="{DF28BF72-595E-4188-8F28-5F9A8C37A66A}" type="pres">
      <dgm:prSet presAssocID="{8B78A70A-D62D-44F6-8907-F695D035B995}" presName="sibTrans" presStyleLbl="node1" presStyleIdx="0" presStyleCnt="4"/>
      <dgm:spPr/>
    </dgm:pt>
    <dgm:pt modelId="{59BA2F1A-E58E-4347-93FE-18A5CA66383D}" type="pres">
      <dgm:prSet presAssocID="{7141DF3E-ADAB-4706-AC52-4F76144E4D3A}" presName="dummy" presStyleCnt="0"/>
      <dgm:spPr/>
    </dgm:pt>
    <dgm:pt modelId="{BF29647D-1452-4A29-AE43-CBF28B1C5A4D}" type="pres">
      <dgm:prSet presAssocID="{7141DF3E-ADAB-4706-AC52-4F76144E4D3A}" presName="node" presStyleLbl="revTx" presStyleIdx="1" presStyleCnt="4">
        <dgm:presLayoutVars>
          <dgm:bulletEnabled val="1"/>
        </dgm:presLayoutVars>
      </dgm:prSet>
      <dgm:spPr/>
    </dgm:pt>
    <dgm:pt modelId="{B3BC46B8-53BD-4B3E-883B-222A3541728C}" type="pres">
      <dgm:prSet presAssocID="{5846EC59-AA07-4329-B65F-CC137CA46487}" presName="sibTrans" presStyleLbl="node1" presStyleIdx="1" presStyleCnt="4"/>
      <dgm:spPr/>
    </dgm:pt>
    <dgm:pt modelId="{74E37C5A-7CFC-4DD6-834F-9C095D8CB55C}" type="pres">
      <dgm:prSet presAssocID="{BBD48FBC-0C0D-4177-BCEB-66CA4D38B7B7}" presName="dummy" presStyleCnt="0"/>
      <dgm:spPr/>
    </dgm:pt>
    <dgm:pt modelId="{134B359B-33EA-40CF-8A31-B3067C9DA0ED}" type="pres">
      <dgm:prSet presAssocID="{BBD48FBC-0C0D-4177-BCEB-66CA4D38B7B7}" presName="node" presStyleLbl="revTx" presStyleIdx="2" presStyleCnt="4">
        <dgm:presLayoutVars>
          <dgm:bulletEnabled val="1"/>
        </dgm:presLayoutVars>
      </dgm:prSet>
      <dgm:spPr/>
    </dgm:pt>
    <dgm:pt modelId="{6300AB20-A385-42CC-A07C-2B4C4BFF29EC}" type="pres">
      <dgm:prSet presAssocID="{6AE49D2D-7EB6-4BB1-8851-F246BFC85DE1}" presName="sibTrans" presStyleLbl="node1" presStyleIdx="2" presStyleCnt="4"/>
      <dgm:spPr/>
    </dgm:pt>
    <dgm:pt modelId="{1147EE3F-E5AB-49D7-A406-5F86146A6D9B}" type="pres">
      <dgm:prSet presAssocID="{09DD4089-1BD5-4CD9-A949-161FBA321543}" presName="dummy" presStyleCnt="0"/>
      <dgm:spPr/>
    </dgm:pt>
    <dgm:pt modelId="{DEB3D04B-2690-473F-994E-7BF642088A89}" type="pres">
      <dgm:prSet presAssocID="{09DD4089-1BD5-4CD9-A949-161FBA321543}" presName="node" presStyleLbl="revTx" presStyleIdx="3" presStyleCnt="4">
        <dgm:presLayoutVars>
          <dgm:bulletEnabled val="1"/>
        </dgm:presLayoutVars>
      </dgm:prSet>
      <dgm:spPr/>
    </dgm:pt>
    <dgm:pt modelId="{23A328E4-D57F-4E8A-9819-2BDBDADB06FC}" type="pres">
      <dgm:prSet presAssocID="{33C93DBA-5495-4354-8AAE-7E775F72ACB8}" presName="sibTrans" presStyleLbl="node1" presStyleIdx="3" presStyleCnt="4"/>
      <dgm:spPr/>
    </dgm:pt>
  </dgm:ptLst>
  <dgm:cxnLst>
    <dgm:cxn modelId="{9F038825-AC5C-4158-A59D-0D078BC8F822}" type="presOf" srcId="{802A77D8-DAAF-4D7C-95FB-CBB44F38DACD}" destId="{CF5FD331-0DCC-4487-A256-7E5438E41A98}" srcOrd="0" destOrd="0" presId="urn:microsoft.com/office/officeart/2005/8/layout/cycle1"/>
    <dgm:cxn modelId="{CBD1C22A-18A2-4606-A292-501B6B448EC8}" type="presOf" srcId="{BBD48FBC-0C0D-4177-BCEB-66CA4D38B7B7}" destId="{134B359B-33EA-40CF-8A31-B3067C9DA0ED}" srcOrd="0" destOrd="0" presId="urn:microsoft.com/office/officeart/2005/8/layout/cycle1"/>
    <dgm:cxn modelId="{8B983F36-3ADE-4020-8518-7D6B73CA542A}" srcId="{802A77D8-DAAF-4D7C-95FB-CBB44F38DACD}" destId="{09DD4089-1BD5-4CD9-A949-161FBA321543}" srcOrd="3" destOrd="0" parTransId="{305145D3-FA88-40FE-9C86-2CAD5678200B}" sibTransId="{33C93DBA-5495-4354-8AAE-7E775F72ACB8}"/>
    <dgm:cxn modelId="{7F7EF769-B619-45A5-8235-5050FDCEB2B6}" type="presOf" srcId="{6AE49D2D-7EB6-4BB1-8851-F246BFC85DE1}" destId="{6300AB20-A385-42CC-A07C-2B4C4BFF29EC}" srcOrd="0" destOrd="0" presId="urn:microsoft.com/office/officeart/2005/8/layout/cycle1"/>
    <dgm:cxn modelId="{B10E914D-5FFF-4E13-BDF1-FA3AEC5B897C}" srcId="{802A77D8-DAAF-4D7C-95FB-CBB44F38DACD}" destId="{7141DF3E-ADAB-4706-AC52-4F76144E4D3A}" srcOrd="1" destOrd="0" parTransId="{F71B2864-EC53-41B4-8A23-C41934E56CD0}" sibTransId="{5846EC59-AA07-4329-B65F-CC137CA46487}"/>
    <dgm:cxn modelId="{901E8C74-08CC-4F0D-B45D-E82F396A2F00}" type="presOf" srcId="{7141DF3E-ADAB-4706-AC52-4F76144E4D3A}" destId="{BF29647D-1452-4A29-AE43-CBF28B1C5A4D}" srcOrd="0" destOrd="0" presId="urn:microsoft.com/office/officeart/2005/8/layout/cycle1"/>
    <dgm:cxn modelId="{3D0A8075-EE42-4BF0-BA56-B9643F1387CB}" type="presOf" srcId="{5846EC59-AA07-4329-B65F-CC137CA46487}" destId="{B3BC46B8-53BD-4B3E-883B-222A3541728C}" srcOrd="0" destOrd="0" presId="urn:microsoft.com/office/officeart/2005/8/layout/cycle1"/>
    <dgm:cxn modelId="{A50180AF-756A-4200-9069-19CD321E05DB}" type="presOf" srcId="{09DD4089-1BD5-4CD9-A949-161FBA321543}" destId="{DEB3D04B-2690-473F-994E-7BF642088A89}" srcOrd="0" destOrd="0" presId="urn:microsoft.com/office/officeart/2005/8/layout/cycle1"/>
    <dgm:cxn modelId="{B57422BE-9612-41C0-B6A7-FB671A15D8FD}" srcId="{802A77D8-DAAF-4D7C-95FB-CBB44F38DACD}" destId="{C1CE50B2-DBD0-41C8-8224-5FCD2072E57B}" srcOrd="0" destOrd="0" parTransId="{87BDD829-D129-4275-B74E-06DB4FF4AB20}" sibTransId="{8B78A70A-D62D-44F6-8907-F695D035B995}"/>
    <dgm:cxn modelId="{F82A65D9-A77C-45D4-9CCA-D546DF3F6ADA}" type="presOf" srcId="{33C93DBA-5495-4354-8AAE-7E775F72ACB8}" destId="{23A328E4-D57F-4E8A-9819-2BDBDADB06FC}" srcOrd="0" destOrd="0" presId="urn:microsoft.com/office/officeart/2005/8/layout/cycle1"/>
    <dgm:cxn modelId="{493FE3DA-DAD0-45AD-9C33-10FCA0A494E5}" srcId="{802A77D8-DAAF-4D7C-95FB-CBB44F38DACD}" destId="{BBD48FBC-0C0D-4177-BCEB-66CA4D38B7B7}" srcOrd="2" destOrd="0" parTransId="{D2C5EF8D-DCDD-44BF-8DFC-54E52CB9553E}" sibTransId="{6AE49D2D-7EB6-4BB1-8851-F246BFC85DE1}"/>
    <dgm:cxn modelId="{62081DED-1775-40D9-A520-94E738120C30}" type="presOf" srcId="{C1CE50B2-DBD0-41C8-8224-5FCD2072E57B}" destId="{F483F64B-9BEA-469C-9C18-7EB63801F844}" srcOrd="0" destOrd="0" presId="urn:microsoft.com/office/officeart/2005/8/layout/cycle1"/>
    <dgm:cxn modelId="{22FE4EF0-FCB2-42D0-AC2C-83296FE6A51F}" type="presOf" srcId="{8B78A70A-D62D-44F6-8907-F695D035B995}" destId="{DF28BF72-595E-4188-8F28-5F9A8C37A66A}" srcOrd="0" destOrd="0" presId="urn:microsoft.com/office/officeart/2005/8/layout/cycle1"/>
    <dgm:cxn modelId="{57FAE328-9B06-4BDE-A702-6F02085FD95E}" type="presParOf" srcId="{CF5FD331-0DCC-4487-A256-7E5438E41A98}" destId="{76863A3C-063E-40A1-B08F-70A0206B3CB5}" srcOrd="0" destOrd="0" presId="urn:microsoft.com/office/officeart/2005/8/layout/cycle1"/>
    <dgm:cxn modelId="{BBF16475-89BE-490F-A803-BEFCCFC035CA}" type="presParOf" srcId="{CF5FD331-0DCC-4487-A256-7E5438E41A98}" destId="{F483F64B-9BEA-469C-9C18-7EB63801F844}" srcOrd="1" destOrd="0" presId="urn:microsoft.com/office/officeart/2005/8/layout/cycle1"/>
    <dgm:cxn modelId="{C9BD8456-09AA-454C-903D-A84281B7BA1E}" type="presParOf" srcId="{CF5FD331-0DCC-4487-A256-7E5438E41A98}" destId="{DF28BF72-595E-4188-8F28-5F9A8C37A66A}" srcOrd="2" destOrd="0" presId="urn:microsoft.com/office/officeart/2005/8/layout/cycle1"/>
    <dgm:cxn modelId="{6520A6C4-47AA-403B-BD66-7EBE636E3F62}" type="presParOf" srcId="{CF5FD331-0DCC-4487-A256-7E5438E41A98}" destId="{59BA2F1A-E58E-4347-93FE-18A5CA66383D}" srcOrd="3" destOrd="0" presId="urn:microsoft.com/office/officeart/2005/8/layout/cycle1"/>
    <dgm:cxn modelId="{C5E451C0-7C6A-45C3-A36F-87E73A90790D}" type="presParOf" srcId="{CF5FD331-0DCC-4487-A256-7E5438E41A98}" destId="{BF29647D-1452-4A29-AE43-CBF28B1C5A4D}" srcOrd="4" destOrd="0" presId="urn:microsoft.com/office/officeart/2005/8/layout/cycle1"/>
    <dgm:cxn modelId="{B933BF4A-53CA-488A-AFA1-B9171A1B51CE}" type="presParOf" srcId="{CF5FD331-0DCC-4487-A256-7E5438E41A98}" destId="{B3BC46B8-53BD-4B3E-883B-222A3541728C}" srcOrd="5" destOrd="0" presId="urn:microsoft.com/office/officeart/2005/8/layout/cycle1"/>
    <dgm:cxn modelId="{AD165159-B0AC-412F-B20E-886C32B2E1F3}" type="presParOf" srcId="{CF5FD331-0DCC-4487-A256-7E5438E41A98}" destId="{74E37C5A-7CFC-4DD6-834F-9C095D8CB55C}" srcOrd="6" destOrd="0" presId="urn:microsoft.com/office/officeart/2005/8/layout/cycle1"/>
    <dgm:cxn modelId="{C59E91F8-BF8C-4280-AB38-EF5D6C0A11DC}" type="presParOf" srcId="{CF5FD331-0DCC-4487-A256-7E5438E41A98}" destId="{134B359B-33EA-40CF-8A31-B3067C9DA0ED}" srcOrd="7" destOrd="0" presId="urn:microsoft.com/office/officeart/2005/8/layout/cycle1"/>
    <dgm:cxn modelId="{7FA3CE89-3F41-48A7-86AF-59759953E8CE}" type="presParOf" srcId="{CF5FD331-0DCC-4487-A256-7E5438E41A98}" destId="{6300AB20-A385-42CC-A07C-2B4C4BFF29EC}" srcOrd="8" destOrd="0" presId="urn:microsoft.com/office/officeart/2005/8/layout/cycle1"/>
    <dgm:cxn modelId="{F83D3A11-6A2E-4A3E-BE1E-A5BE2F523174}" type="presParOf" srcId="{CF5FD331-0DCC-4487-A256-7E5438E41A98}" destId="{1147EE3F-E5AB-49D7-A406-5F86146A6D9B}" srcOrd="9" destOrd="0" presId="urn:microsoft.com/office/officeart/2005/8/layout/cycle1"/>
    <dgm:cxn modelId="{C5A833A3-6DC3-4796-9DF2-105FFE86C110}" type="presParOf" srcId="{CF5FD331-0DCC-4487-A256-7E5438E41A98}" destId="{DEB3D04B-2690-473F-994E-7BF642088A89}" srcOrd="10" destOrd="0" presId="urn:microsoft.com/office/officeart/2005/8/layout/cycle1"/>
    <dgm:cxn modelId="{AE018BB1-5BC2-4C7E-AB2A-34BAF8D52E1D}" type="presParOf" srcId="{CF5FD331-0DCC-4487-A256-7E5438E41A98}" destId="{23A328E4-D57F-4E8A-9819-2BDBDADB06FC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02A77D8-DAAF-4D7C-95FB-CBB44F38DACD}" type="doc">
      <dgm:prSet loTypeId="urn:microsoft.com/office/officeart/2005/8/layout/cycle1" loCatId="cycle" qsTypeId="urn:microsoft.com/office/officeart/2005/8/quickstyle/3d7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1CE50B2-DBD0-41C8-8224-5FCD2072E57B}">
      <dgm:prSet phldrT="[Text]"/>
      <dgm:spPr/>
      <dgm:t>
        <a:bodyPr/>
        <a:lstStyle/>
        <a:p>
          <a:r>
            <a:rPr lang="en-US" dirty="0"/>
            <a:t>Ingestion</a:t>
          </a:r>
        </a:p>
      </dgm:t>
    </dgm:pt>
    <dgm:pt modelId="{87BDD829-D129-4275-B74E-06DB4FF4AB20}" type="parTrans" cxnId="{B57422BE-9612-41C0-B6A7-FB671A15D8FD}">
      <dgm:prSet/>
      <dgm:spPr/>
      <dgm:t>
        <a:bodyPr/>
        <a:lstStyle/>
        <a:p>
          <a:endParaRPr lang="en-US"/>
        </a:p>
      </dgm:t>
    </dgm:pt>
    <dgm:pt modelId="{8B78A70A-D62D-44F6-8907-F695D035B995}" type="sibTrans" cxnId="{B57422BE-9612-41C0-B6A7-FB671A15D8FD}">
      <dgm:prSet/>
      <dgm:spPr/>
      <dgm:t>
        <a:bodyPr/>
        <a:lstStyle/>
        <a:p>
          <a:endParaRPr lang="en-US"/>
        </a:p>
      </dgm:t>
    </dgm:pt>
    <dgm:pt modelId="{7141DF3E-ADAB-4706-AC52-4F76144E4D3A}">
      <dgm:prSet phldrT="[Text]"/>
      <dgm:spPr/>
      <dgm:t>
        <a:bodyPr/>
        <a:lstStyle/>
        <a:p>
          <a:r>
            <a:rPr lang="en-US" dirty="0"/>
            <a:t>Scrubbing &amp; Normalization</a:t>
          </a:r>
        </a:p>
      </dgm:t>
    </dgm:pt>
    <dgm:pt modelId="{F71B2864-EC53-41B4-8A23-C41934E56CD0}" type="parTrans" cxnId="{B10E914D-5FFF-4E13-BDF1-FA3AEC5B897C}">
      <dgm:prSet/>
      <dgm:spPr/>
      <dgm:t>
        <a:bodyPr/>
        <a:lstStyle/>
        <a:p>
          <a:endParaRPr lang="en-US"/>
        </a:p>
      </dgm:t>
    </dgm:pt>
    <dgm:pt modelId="{5846EC59-AA07-4329-B65F-CC137CA46487}" type="sibTrans" cxnId="{B10E914D-5FFF-4E13-BDF1-FA3AEC5B897C}">
      <dgm:prSet/>
      <dgm:spPr/>
      <dgm:t>
        <a:bodyPr/>
        <a:lstStyle/>
        <a:p>
          <a:endParaRPr lang="en-US"/>
        </a:p>
      </dgm:t>
    </dgm:pt>
    <dgm:pt modelId="{BBD48FBC-0C0D-4177-BCEB-66CA4D38B7B7}">
      <dgm:prSet phldrT="[Text]"/>
      <dgm:spPr/>
      <dgm:t>
        <a:bodyPr/>
        <a:lstStyle/>
        <a:p>
          <a:r>
            <a:rPr lang="en-US" dirty="0"/>
            <a:t>Aggregation</a:t>
          </a:r>
        </a:p>
      </dgm:t>
    </dgm:pt>
    <dgm:pt modelId="{D2C5EF8D-DCDD-44BF-8DFC-54E52CB9553E}" type="parTrans" cxnId="{493FE3DA-DAD0-45AD-9C33-10FCA0A494E5}">
      <dgm:prSet/>
      <dgm:spPr/>
      <dgm:t>
        <a:bodyPr/>
        <a:lstStyle/>
        <a:p>
          <a:endParaRPr lang="en-US"/>
        </a:p>
      </dgm:t>
    </dgm:pt>
    <dgm:pt modelId="{6AE49D2D-7EB6-4BB1-8851-F246BFC85DE1}" type="sibTrans" cxnId="{493FE3DA-DAD0-45AD-9C33-10FCA0A494E5}">
      <dgm:prSet/>
      <dgm:spPr/>
      <dgm:t>
        <a:bodyPr/>
        <a:lstStyle/>
        <a:p>
          <a:endParaRPr lang="en-US"/>
        </a:p>
      </dgm:t>
    </dgm:pt>
    <dgm:pt modelId="{09DD4089-1BD5-4CD9-A949-161FBA321543}">
      <dgm:prSet phldrT="[Text]"/>
      <dgm:spPr/>
      <dgm:t>
        <a:bodyPr/>
        <a:lstStyle/>
        <a:p>
          <a:r>
            <a:rPr lang="en-US" dirty="0"/>
            <a:t>Analysis &amp; Intelligence Gathering</a:t>
          </a:r>
        </a:p>
      </dgm:t>
    </dgm:pt>
    <dgm:pt modelId="{305145D3-FA88-40FE-9C86-2CAD5678200B}" type="parTrans" cxnId="{8B983F36-3ADE-4020-8518-7D6B73CA542A}">
      <dgm:prSet/>
      <dgm:spPr/>
      <dgm:t>
        <a:bodyPr/>
        <a:lstStyle/>
        <a:p>
          <a:endParaRPr lang="en-US"/>
        </a:p>
      </dgm:t>
    </dgm:pt>
    <dgm:pt modelId="{33C93DBA-5495-4354-8AAE-7E775F72ACB8}" type="sibTrans" cxnId="{8B983F36-3ADE-4020-8518-7D6B73CA542A}">
      <dgm:prSet/>
      <dgm:spPr/>
      <dgm:t>
        <a:bodyPr/>
        <a:lstStyle/>
        <a:p>
          <a:endParaRPr lang="en-US"/>
        </a:p>
      </dgm:t>
    </dgm:pt>
    <dgm:pt modelId="{CF5FD331-0DCC-4487-A256-7E5438E41A98}" type="pres">
      <dgm:prSet presAssocID="{802A77D8-DAAF-4D7C-95FB-CBB44F38DACD}" presName="cycle" presStyleCnt="0">
        <dgm:presLayoutVars>
          <dgm:dir/>
          <dgm:resizeHandles val="exact"/>
        </dgm:presLayoutVars>
      </dgm:prSet>
      <dgm:spPr/>
    </dgm:pt>
    <dgm:pt modelId="{76863A3C-063E-40A1-B08F-70A0206B3CB5}" type="pres">
      <dgm:prSet presAssocID="{C1CE50B2-DBD0-41C8-8224-5FCD2072E57B}" presName="dummy" presStyleCnt="0"/>
      <dgm:spPr/>
    </dgm:pt>
    <dgm:pt modelId="{F483F64B-9BEA-469C-9C18-7EB63801F844}" type="pres">
      <dgm:prSet presAssocID="{C1CE50B2-DBD0-41C8-8224-5FCD2072E57B}" presName="node" presStyleLbl="revTx" presStyleIdx="0" presStyleCnt="4">
        <dgm:presLayoutVars>
          <dgm:bulletEnabled val="1"/>
        </dgm:presLayoutVars>
      </dgm:prSet>
      <dgm:spPr/>
    </dgm:pt>
    <dgm:pt modelId="{DF28BF72-595E-4188-8F28-5F9A8C37A66A}" type="pres">
      <dgm:prSet presAssocID="{8B78A70A-D62D-44F6-8907-F695D035B995}" presName="sibTrans" presStyleLbl="node1" presStyleIdx="0" presStyleCnt="4"/>
      <dgm:spPr/>
    </dgm:pt>
    <dgm:pt modelId="{59BA2F1A-E58E-4347-93FE-18A5CA66383D}" type="pres">
      <dgm:prSet presAssocID="{7141DF3E-ADAB-4706-AC52-4F76144E4D3A}" presName="dummy" presStyleCnt="0"/>
      <dgm:spPr/>
    </dgm:pt>
    <dgm:pt modelId="{BF29647D-1452-4A29-AE43-CBF28B1C5A4D}" type="pres">
      <dgm:prSet presAssocID="{7141DF3E-ADAB-4706-AC52-4F76144E4D3A}" presName="node" presStyleLbl="revTx" presStyleIdx="1" presStyleCnt="4">
        <dgm:presLayoutVars>
          <dgm:bulletEnabled val="1"/>
        </dgm:presLayoutVars>
      </dgm:prSet>
      <dgm:spPr/>
    </dgm:pt>
    <dgm:pt modelId="{B3BC46B8-53BD-4B3E-883B-222A3541728C}" type="pres">
      <dgm:prSet presAssocID="{5846EC59-AA07-4329-B65F-CC137CA46487}" presName="sibTrans" presStyleLbl="node1" presStyleIdx="1" presStyleCnt="4"/>
      <dgm:spPr/>
    </dgm:pt>
    <dgm:pt modelId="{74E37C5A-7CFC-4DD6-834F-9C095D8CB55C}" type="pres">
      <dgm:prSet presAssocID="{BBD48FBC-0C0D-4177-BCEB-66CA4D38B7B7}" presName="dummy" presStyleCnt="0"/>
      <dgm:spPr/>
    </dgm:pt>
    <dgm:pt modelId="{134B359B-33EA-40CF-8A31-B3067C9DA0ED}" type="pres">
      <dgm:prSet presAssocID="{BBD48FBC-0C0D-4177-BCEB-66CA4D38B7B7}" presName="node" presStyleLbl="revTx" presStyleIdx="2" presStyleCnt="4">
        <dgm:presLayoutVars>
          <dgm:bulletEnabled val="1"/>
        </dgm:presLayoutVars>
      </dgm:prSet>
      <dgm:spPr/>
    </dgm:pt>
    <dgm:pt modelId="{6300AB20-A385-42CC-A07C-2B4C4BFF29EC}" type="pres">
      <dgm:prSet presAssocID="{6AE49D2D-7EB6-4BB1-8851-F246BFC85DE1}" presName="sibTrans" presStyleLbl="node1" presStyleIdx="2" presStyleCnt="4"/>
      <dgm:spPr/>
    </dgm:pt>
    <dgm:pt modelId="{1147EE3F-E5AB-49D7-A406-5F86146A6D9B}" type="pres">
      <dgm:prSet presAssocID="{09DD4089-1BD5-4CD9-A949-161FBA321543}" presName="dummy" presStyleCnt="0"/>
      <dgm:spPr/>
    </dgm:pt>
    <dgm:pt modelId="{DEB3D04B-2690-473F-994E-7BF642088A89}" type="pres">
      <dgm:prSet presAssocID="{09DD4089-1BD5-4CD9-A949-161FBA321543}" presName="node" presStyleLbl="revTx" presStyleIdx="3" presStyleCnt="4">
        <dgm:presLayoutVars>
          <dgm:bulletEnabled val="1"/>
        </dgm:presLayoutVars>
      </dgm:prSet>
      <dgm:spPr/>
    </dgm:pt>
    <dgm:pt modelId="{23A328E4-D57F-4E8A-9819-2BDBDADB06FC}" type="pres">
      <dgm:prSet presAssocID="{33C93DBA-5495-4354-8AAE-7E775F72ACB8}" presName="sibTrans" presStyleLbl="node1" presStyleIdx="3" presStyleCnt="4"/>
      <dgm:spPr/>
    </dgm:pt>
  </dgm:ptLst>
  <dgm:cxnLst>
    <dgm:cxn modelId="{9F038825-AC5C-4158-A59D-0D078BC8F822}" type="presOf" srcId="{802A77D8-DAAF-4D7C-95FB-CBB44F38DACD}" destId="{CF5FD331-0DCC-4487-A256-7E5438E41A98}" srcOrd="0" destOrd="0" presId="urn:microsoft.com/office/officeart/2005/8/layout/cycle1"/>
    <dgm:cxn modelId="{CBD1C22A-18A2-4606-A292-501B6B448EC8}" type="presOf" srcId="{BBD48FBC-0C0D-4177-BCEB-66CA4D38B7B7}" destId="{134B359B-33EA-40CF-8A31-B3067C9DA0ED}" srcOrd="0" destOrd="0" presId="urn:microsoft.com/office/officeart/2005/8/layout/cycle1"/>
    <dgm:cxn modelId="{8B983F36-3ADE-4020-8518-7D6B73CA542A}" srcId="{802A77D8-DAAF-4D7C-95FB-CBB44F38DACD}" destId="{09DD4089-1BD5-4CD9-A949-161FBA321543}" srcOrd="3" destOrd="0" parTransId="{305145D3-FA88-40FE-9C86-2CAD5678200B}" sibTransId="{33C93DBA-5495-4354-8AAE-7E775F72ACB8}"/>
    <dgm:cxn modelId="{7F7EF769-B619-45A5-8235-5050FDCEB2B6}" type="presOf" srcId="{6AE49D2D-7EB6-4BB1-8851-F246BFC85DE1}" destId="{6300AB20-A385-42CC-A07C-2B4C4BFF29EC}" srcOrd="0" destOrd="0" presId="urn:microsoft.com/office/officeart/2005/8/layout/cycle1"/>
    <dgm:cxn modelId="{B10E914D-5FFF-4E13-BDF1-FA3AEC5B897C}" srcId="{802A77D8-DAAF-4D7C-95FB-CBB44F38DACD}" destId="{7141DF3E-ADAB-4706-AC52-4F76144E4D3A}" srcOrd="1" destOrd="0" parTransId="{F71B2864-EC53-41B4-8A23-C41934E56CD0}" sibTransId="{5846EC59-AA07-4329-B65F-CC137CA46487}"/>
    <dgm:cxn modelId="{901E8C74-08CC-4F0D-B45D-E82F396A2F00}" type="presOf" srcId="{7141DF3E-ADAB-4706-AC52-4F76144E4D3A}" destId="{BF29647D-1452-4A29-AE43-CBF28B1C5A4D}" srcOrd="0" destOrd="0" presId="urn:microsoft.com/office/officeart/2005/8/layout/cycle1"/>
    <dgm:cxn modelId="{3D0A8075-EE42-4BF0-BA56-B9643F1387CB}" type="presOf" srcId="{5846EC59-AA07-4329-B65F-CC137CA46487}" destId="{B3BC46B8-53BD-4B3E-883B-222A3541728C}" srcOrd="0" destOrd="0" presId="urn:microsoft.com/office/officeart/2005/8/layout/cycle1"/>
    <dgm:cxn modelId="{A50180AF-756A-4200-9069-19CD321E05DB}" type="presOf" srcId="{09DD4089-1BD5-4CD9-A949-161FBA321543}" destId="{DEB3D04B-2690-473F-994E-7BF642088A89}" srcOrd="0" destOrd="0" presId="urn:microsoft.com/office/officeart/2005/8/layout/cycle1"/>
    <dgm:cxn modelId="{B57422BE-9612-41C0-B6A7-FB671A15D8FD}" srcId="{802A77D8-DAAF-4D7C-95FB-CBB44F38DACD}" destId="{C1CE50B2-DBD0-41C8-8224-5FCD2072E57B}" srcOrd="0" destOrd="0" parTransId="{87BDD829-D129-4275-B74E-06DB4FF4AB20}" sibTransId="{8B78A70A-D62D-44F6-8907-F695D035B995}"/>
    <dgm:cxn modelId="{F82A65D9-A77C-45D4-9CCA-D546DF3F6ADA}" type="presOf" srcId="{33C93DBA-5495-4354-8AAE-7E775F72ACB8}" destId="{23A328E4-D57F-4E8A-9819-2BDBDADB06FC}" srcOrd="0" destOrd="0" presId="urn:microsoft.com/office/officeart/2005/8/layout/cycle1"/>
    <dgm:cxn modelId="{493FE3DA-DAD0-45AD-9C33-10FCA0A494E5}" srcId="{802A77D8-DAAF-4D7C-95FB-CBB44F38DACD}" destId="{BBD48FBC-0C0D-4177-BCEB-66CA4D38B7B7}" srcOrd="2" destOrd="0" parTransId="{D2C5EF8D-DCDD-44BF-8DFC-54E52CB9553E}" sibTransId="{6AE49D2D-7EB6-4BB1-8851-F246BFC85DE1}"/>
    <dgm:cxn modelId="{62081DED-1775-40D9-A520-94E738120C30}" type="presOf" srcId="{C1CE50B2-DBD0-41C8-8224-5FCD2072E57B}" destId="{F483F64B-9BEA-469C-9C18-7EB63801F844}" srcOrd="0" destOrd="0" presId="urn:microsoft.com/office/officeart/2005/8/layout/cycle1"/>
    <dgm:cxn modelId="{22FE4EF0-FCB2-42D0-AC2C-83296FE6A51F}" type="presOf" srcId="{8B78A70A-D62D-44F6-8907-F695D035B995}" destId="{DF28BF72-595E-4188-8F28-5F9A8C37A66A}" srcOrd="0" destOrd="0" presId="urn:microsoft.com/office/officeart/2005/8/layout/cycle1"/>
    <dgm:cxn modelId="{57FAE328-9B06-4BDE-A702-6F02085FD95E}" type="presParOf" srcId="{CF5FD331-0DCC-4487-A256-7E5438E41A98}" destId="{76863A3C-063E-40A1-B08F-70A0206B3CB5}" srcOrd="0" destOrd="0" presId="urn:microsoft.com/office/officeart/2005/8/layout/cycle1"/>
    <dgm:cxn modelId="{BBF16475-89BE-490F-A803-BEFCCFC035CA}" type="presParOf" srcId="{CF5FD331-0DCC-4487-A256-7E5438E41A98}" destId="{F483F64B-9BEA-469C-9C18-7EB63801F844}" srcOrd="1" destOrd="0" presId="urn:microsoft.com/office/officeart/2005/8/layout/cycle1"/>
    <dgm:cxn modelId="{C9BD8456-09AA-454C-903D-A84281B7BA1E}" type="presParOf" srcId="{CF5FD331-0DCC-4487-A256-7E5438E41A98}" destId="{DF28BF72-595E-4188-8F28-5F9A8C37A66A}" srcOrd="2" destOrd="0" presId="urn:microsoft.com/office/officeart/2005/8/layout/cycle1"/>
    <dgm:cxn modelId="{6520A6C4-47AA-403B-BD66-7EBE636E3F62}" type="presParOf" srcId="{CF5FD331-0DCC-4487-A256-7E5438E41A98}" destId="{59BA2F1A-E58E-4347-93FE-18A5CA66383D}" srcOrd="3" destOrd="0" presId="urn:microsoft.com/office/officeart/2005/8/layout/cycle1"/>
    <dgm:cxn modelId="{C5E451C0-7C6A-45C3-A36F-87E73A90790D}" type="presParOf" srcId="{CF5FD331-0DCC-4487-A256-7E5438E41A98}" destId="{BF29647D-1452-4A29-AE43-CBF28B1C5A4D}" srcOrd="4" destOrd="0" presId="urn:microsoft.com/office/officeart/2005/8/layout/cycle1"/>
    <dgm:cxn modelId="{B933BF4A-53CA-488A-AFA1-B9171A1B51CE}" type="presParOf" srcId="{CF5FD331-0DCC-4487-A256-7E5438E41A98}" destId="{B3BC46B8-53BD-4B3E-883B-222A3541728C}" srcOrd="5" destOrd="0" presId="urn:microsoft.com/office/officeart/2005/8/layout/cycle1"/>
    <dgm:cxn modelId="{AD165159-B0AC-412F-B20E-886C32B2E1F3}" type="presParOf" srcId="{CF5FD331-0DCC-4487-A256-7E5438E41A98}" destId="{74E37C5A-7CFC-4DD6-834F-9C095D8CB55C}" srcOrd="6" destOrd="0" presId="urn:microsoft.com/office/officeart/2005/8/layout/cycle1"/>
    <dgm:cxn modelId="{C59E91F8-BF8C-4280-AB38-EF5D6C0A11DC}" type="presParOf" srcId="{CF5FD331-0DCC-4487-A256-7E5438E41A98}" destId="{134B359B-33EA-40CF-8A31-B3067C9DA0ED}" srcOrd="7" destOrd="0" presId="urn:microsoft.com/office/officeart/2005/8/layout/cycle1"/>
    <dgm:cxn modelId="{7FA3CE89-3F41-48A7-86AF-59759953E8CE}" type="presParOf" srcId="{CF5FD331-0DCC-4487-A256-7E5438E41A98}" destId="{6300AB20-A385-42CC-A07C-2B4C4BFF29EC}" srcOrd="8" destOrd="0" presId="urn:microsoft.com/office/officeart/2005/8/layout/cycle1"/>
    <dgm:cxn modelId="{F83D3A11-6A2E-4A3E-BE1E-A5BE2F523174}" type="presParOf" srcId="{CF5FD331-0DCC-4487-A256-7E5438E41A98}" destId="{1147EE3F-E5AB-49D7-A406-5F86146A6D9B}" srcOrd="9" destOrd="0" presId="urn:microsoft.com/office/officeart/2005/8/layout/cycle1"/>
    <dgm:cxn modelId="{C5A833A3-6DC3-4796-9DF2-105FFE86C110}" type="presParOf" srcId="{CF5FD331-0DCC-4487-A256-7E5438E41A98}" destId="{DEB3D04B-2690-473F-994E-7BF642088A89}" srcOrd="10" destOrd="0" presId="urn:microsoft.com/office/officeart/2005/8/layout/cycle1"/>
    <dgm:cxn modelId="{AE018BB1-5BC2-4C7E-AB2A-34BAF8D52E1D}" type="presParOf" srcId="{CF5FD331-0DCC-4487-A256-7E5438E41A98}" destId="{23A328E4-D57F-4E8A-9819-2BDBDADB06FC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62322-5C08-40B4-A498-58070BCEEE5A}">
      <dsp:nvSpPr>
        <dsp:cNvPr id="0" name=""/>
        <dsp:cNvSpPr/>
      </dsp:nvSpPr>
      <dsp:spPr>
        <a:xfrm>
          <a:off x="875599" y="0"/>
          <a:ext cx="1958378" cy="1958350"/>
        </a:xfrm>
        <a:prstGeom prst="ellipse">
          <a:avLst/>
        </a:prstGeom>
        <a:solidFill>
          <a:schemeClr val="accent2">
            <a:alpha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Device Management</a:t>
          </a:r>
        </a:p>
      </dsp:txBody>
      <dsp:txXfrm>
        <a:off x="1162397" y="286794"/>
        <a:ext cx="1384782" cy="1384762"/>
      </dsp:txXfrm>
    </dsp:sp>
    <dsp:sp modelId="{F03137A8-A6A7-4510-A74B-3FF47FA45486}">
      <dsp:nvSpPr>
        <dsp:cNvPr id="0" name=""/>
        <dsp:cNvSpPr/>
      </dsp:nvSpPr>
      <dsp:spPr>
        <a:xfrm>
          <a:off x="1718130" y="1306110"/>
          <a:ext cx="1958378" cy="1958350"/>
        </a:xfrm>
        <a:prstGeom prst="ellipse">
          <a:avLst/>
        </a:prstGeom>
        <a:solidFill>
          <a:schemeClr val="accent2">
            <a:alpha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Leveraging the Edge</a:t>
          </a:r>
        </a:p>
      </dsp:txBody>
      <dsp:txXfrm>
        <a:off x="2004928" y="1592904"/>
        <a:ext cx="1384782" cy="1384762"/>
      </dsp:txXfrm>
    </dsp:sp>
    <dsp:sp modelId="{96FD19F9-F8A8-423F-851D-FA49FEDD4D92}">
      <dsp:nvSpPr>
        <dsp:cNvPr id="0" name=""/>
        <dsp:cNvSpPr/>
      </dsp:nvSpPr>
      <dsp:spPr>
        <a:xfrm>
          <a:off x="2462138" y="0"/>
          <a:ext cx="1958378" cy="1958350"/>
        </a:xfrm>
        <a:prstGeom prst="ellipse">
          <a:avLst/>
        </a:prstGeom>
        <a:solidFill>
          <a:schemeClr val="accent2">
            <a:alpha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Management</a:t>
          </a:r>
        </a:p>
      </dsp:txBody>
      <dsp:txXfrm>
        <a:off x="2748936" y="286794"/>
        <a:ext cx="1384782" cy="13847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3F64B-9BEA-469C-9C18-7EB63801F844}">
      <dsp:nvSpPr>
        <dsp:cNvPr id="0" name=""/>
        <dsp:cNvSpPr/>
      </dsp:nvSpPr>
      <dsp:spPr>
        <a:xfrm>
          <a:off x="1408621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Ingestion</a:t>
          </a:r>
        </a:p>
      </dsp:txBody>
      <dsp:txXfrm>
        <a:off x="1408621" y="38324"/>
        <a:ext cx="602707" cy="602707"/>
      </dsp:txXfrm>
    </dsp:sp>
    <dsp:sp modelId="{DF28BF72-595E-4188-8F28-5F9A8C37A66A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47816"/>
            <a:gd name="adj4" fmla="val 205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29647D-1452-4A29-AE43-CBF28B1C5A4D}">
      <dsp:nvSpPr>
        <dsp:cNvPr id="0" name=""/>
        <dsp:cNvSpPr/>
      </dsp:nvSpPr>
      <dsp:spPr>
        <a:xfrm>
          <a:off x="1408621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Scrubbing &amp; Normalization</a:t>
          </a:r>
        </a:p>
      </dsp:txBody>
      <dsp:txXfrm>
        <a:off x="1408621" y="1061487"/>
        <a:ext cx="602707" cy="602707"/>
      </dsp:txXfrm>
    </dsp:sp>
    <dsp:sp modelId="{B3BC46B8-53BD-4B3E-883B-222A3541728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947816"/>
            <a:gd name="adj4" fmla="val 43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4B359B-33EA-40CF-8A31-B3067C9DA0ED}">
      <dsp:nvSpPr>
        <dsp:cNvPr id="0" name=""/>
        <dsp:cNvSpPr/>
      </dsp:nvSpPr>
      <dsp:spPr>
        <a:xfrm>
          <a:off x="385457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Aggregation</a:t>
          </a:r>
        </a:p>
      </dsp:txBody>
      <dsp:txXfrm>
        <a:off x="385457" y="1061487"/>
        <a:ext cx="602707" cy="602707"/>
      </dsp:txXfrm>
    </dsp:sp>
    <dsp:sp modelId="{6300AB20-A385-42CC-A07C-2B4C4BFF29E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1347816"/>
            <a:gd name="adj4" fmla="val 97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B3D04B-2690-473F-994E-7BF642088A89}">
      <dsp:nvSpPr>
        <dsp:cNvPr id="0" name=""/>
        <dsp:cNvSpPr/>
      </dsp:nvSpPr>
      <dsp:spPr>
        <a:xfrm>
          <a:off x="385457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Analysis &amp; Intelligence Gathering</a:t>
          </a:r>
        </a:p>
      </dsp:txBody>
      <dsp:txXfrm>
        <a:off x="385457" y="38324"/>
        <a:ext cx="602707" cy="602707"/>
      </dsp:txXfrm>
    </dsp:sp>
    <dsp:sp modelId="{23A328E4-D57F-4E8A-9819-2BDBDADB06F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6747816"/>
            <a:gd name="adj4" fmla="val 151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3F64B-9BEA-469C-9C18-7EB63801F844}">
      <dsp:nvSpPr>
        <dsp:cNvPr id="0" name=""/>
        <dsp:cNvSpPr/>
      </dsp:nvSpPr>
      <dsp:spPr>
        <a:xfrm>
          <a:off x="1408621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Ingestion</a:t>
          </a:r>
        </a:p>
      </dsp:txBody>
      <dsp:txXfrm>
        <a:off x="1408621" y="38324"/>
        <a:ext cx="602707" cy="602707"/>
      </dsp:txXfrm>
    </dsp:sp>
    <dsp:sp modelId="{DF28BF72-595E-4188-8F28-5F9A8C37A66A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47816"/>
            <a:gd name="adj4" fmla="val 205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29647D-1452-4A29-AE43-CBF28B1C5A4D}">
      <dsp:nvSpPr>
        <dsp:cNvPr id="0" name=""/>
        <dsp:cNvSpPr/>
      </dsp:nvSpPr>
      <dsp:spPr>
        <a:xfrm>
          <a:off x="1408621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Scrubbing &amp; Normalization</a:t>
          </a:r>
        </a:p>
      </dsp:txBody>
      <dsp:txXfrm>
        <a:off x="1408621" y="1061487"/>
        <a:ext cx="602707" cy="602707"/>
      </dsp:txXfrm>
    </dsp:sp>
    <dsp:sp modelId="{B3BC46B8-53BD-4B3E-883B-222A3541728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947816"/>
            <a:gd name="adj4" fmla="val 43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4B359B-33EA-40CF-8A31-B3067C9DA0ED}">
      <dsp:nvSpPr>
        <dsp:cNvPr id="0" name=""/>
        <dsp:cNvSpPr/>
      </dsp:nvSpPr>
      <dsp:spPr>
        <a:xfrm>
          <a:off x="385457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Aggregation</a:t>
          </a:r>
        </a:p>
      </dsp:txBody>
      <dsp:txXfrm>
        <a:off x="385457" y="1061487"/>
        <a:ext cx="602707" cy="602707"/>
      </dsp:txXfrm>
    </dsp:sp>
    <dsp:sp modelId="{6300AB20-A385-42CC-A07C-2B4C4BFF29E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1347816"/>
            <a:gd name="adj4" fmla="val 97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B3D04B-2690-473F-994E-7BF642088A89}">
      <dsp:nvSpPr>
        <dsp:cNvPr id="0" name=""/>
        <dsp:cNvSpPr/>
      </dsp:nvSpPr>
      <dsp:spPr>
        <a:xfrm>
          <a:off x="385457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Analysis &amp; Intelligence Gathering</a:t>
          </a:r>
        </a:p>
      </dsp:txBody>
      <dsp:txXfrm>
        <a:off x="385457" y="38324"/>
        <a:ext cx="602707" cy="602707"/>
      </dsp:txXfrm>
    </dsp:sp>
    <dsp:sp modelId="{23A328E4-D57F-4E8A-9819-2BDBDADB06F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6747816"/>
            <a:gd name="adj4" fmla="val 151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3F64B-9BEA-469C-9C18-7EB63801F844}">
      <dsp:nvSpPr>
        <dsp:cNvPr id="0" name=""/>
        <dsp:cNvSpPr/>
      </dsp:nvSpPr>
      <dsp:spPr>
        <a:xfrm>
          <a:off x="1408621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Ingestion</a:t>
          </a:r>
        </a:p>
      </dsp:txBody>
      <dsp:txXfrm>
        <a:off x="1408621" y="38324"/>
        <a:ext cx="602707" cy="602707"/>
      </dsp:txXfrm>
    </dsp:sp>
    <dsp:sp modelId="{DF28BF72-595E-4188-8F28-5F9A8C37A66A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47816"/>
            <a:gd name="adj4" fmla="val 205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29647D-1452-4A29-AE43-CBF28B1C5A4D}">
      <dsp:nvSpPr>
        <dsp:cNvPr id="0" name=""/>
        <dsp:cNvSpPr/>
      </dsp:nvSpPr>
      <dsp:spPr>
        <a:xfrm>
          <a:off x="1408621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Scrubbing &amp; Normalization</a:t>
          </a:r>
        </a:p>
      </dsp:txBody>
      <dsp:txXfrm>
        <a:off x="1408621" y="1061487"/>
        <a:ext cx="602707" cy="602707"/>
      </dsp:txXfrm>
    </dsp:sp>
    <dsp:sp modelId="{B3BC46B8-53BD-4B3E-883B-222A3541728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947816"/>
            <a:gd name="adj4" fmla="val 43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4B359B-33EA-40CF-8A31-B3067C9DA0ED}">
      <dsp:nvSpPr>
        <dsp:cNvPr id="0" name=""/>
        <dsp:cNvSpPr/>
      </dsp:nvSpPr>
      <dsp:spPr>
        <a:xfrm>
          <a:off x="385457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Aggregation</a:t>
          </a:r>
        </a:p>
      </dsp:txBody>
      <dsp:txXfrm>
        <a:off x="385457" y="1061487"/>
        <a:ext cx="602707" cy="602707"/>
      </dsp:txXfrm>
    </dsp:sp>
    <dsp:sp modelId="{6300AB20-A385-42CC-A07C-2B4C4BFF29E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1347816"/>
            <a:gd name="adj4" fmla="val 97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B3D04B-2690-473F-994E-7BF642088A89}">
      <dsp:nvSpPr>
        <dsp:cNvPr id="0" name=""/>
        <dsp:cNvSpPr/>
      </dsp:nvSpPr>
      <dsp:spPr>
        <a:xfrm>
          <a:off x="385457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Analysis &amp; Intelligence Gathering</a:t>
          </a:r>
        </a:p>
      </dsp:txBody>
      <dsp:txXfrm>
        <a:off x="385457" y="38324"/>
        <a:ext cx="602707" cy="602707"/>
      </dsp:txXfrm>
    </dsp:sp>
    <dsp:sp modelId="{23A328E4-D57F-4E8A-9819-2BDBDADB06F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6747816"/>
            <a:gd name="adj4" fmla="val 151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3F64B-9BEA-469C-9C18-7EB63801F844}">
      <dsp:nvSpPr>
        <dsp:cNvPr id="0" name=""/>
        <dsp:cNvSpPr/>
      </dsp:nvSpPr>
      <dsp:spPr>
        <a:xfrm>
          <a:off x="1408621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Ingestion</a:t>
          </a:r>
        </a:p>
      </dsp:txBody>
      <dsp:txXfrm>
        <a:off x="1408621" y="38324"/>
        <a:ext cx="602707" cy="602707"/>
      </dsp:txXfrm>
    </dsp:sp>
    <dsp:sp modelId="{DF28BF72-595E-4188-8F28-5F9A8C37A66A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47816"/>
            <a:gd name="adj4" fmla="val 205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29647D-1452-4A29-AE43-CBF28B1C5A4D}">
      <dsp:nvSpPr>
        <dsp:cNvPr id="0" name=""/>
        <dsp:cNvSpPr/>
      </dsp:nvSpPr>
      <dsp:spPr>
        <a:xfrm>
          <a:off x="1408621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Scrubbing &amp; Normalization</a:t>
          </a:r>
        </a:p>
      </dsp:txBody>
      <dsp:txXfrm>
        <a:off x="1408621" y="1061487"/>
        <a:ext cx="602707" cy="602707"/>
      </dsp:txXfrm>
    </dsp:sp>
    <dsp:sp modelId="{B3BC46B8-53BD-4B3E-883B-222A3541728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947816"/>
            <a:gd name="adj4" fmla="val 43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4B359B-33EA-40CF-8A31-B3067C9DA0ED}">
      <dsp:nvSpPr>
        <dsp:cNvPr id="0" name=""/>
        <dsp:cNvSpPr/>
      </dsp:nvSpPr>
      <dsp:spPr>
        <a:xfrm>
          <a:off x="385457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Aggregation</a:t>
          </a:r>
        </a:p>
      </dsp:txBody>
      <dsp:txXfrm>
        <a:off x="385457" y="1061487"/>
        <a:ext cx="602707" cy="602707"/>
      </dsp:txXfrm>
    </dsp:sp>
    <dsp:sp modelId="{6300AB20-A385-42CC-A07C-2B4C4BFF29E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1347816"/>
            <a:gd name="adj4" fmla="val 97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B3D04B-2690-473F-994E-7BF642088A89}">
      <dsp:nvSpPr>
        <dsp:cNvPr id="0" name=""/>
        <dsp:cNvSpPr/>
      </dsp:nvSpPr>
      <dsp:spPr>
        <a:xfrm>
          <a:off x="385457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Analysis &amp; Intelligence Gathering</a:t>
          </a:r>
        </a:p>
      </dsp:txBody>
      <dsp:txXfrm>
        <a:off x="385457" y="38324"/>
        <a:ext cx="602707" cy="602707"/>
      </dsp:txXfrm>
    </dsp:sp>
    <dsp:sp modelId="{23A328E4-D57F-4E8A-9819-2BDBDADB06F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6747816"/>
            <a:gd name="adj4" fmla="val 151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3F64B-9BEA-469C-9C18-7EB63801F844}">
      <dsp:nvSpPr>
        <dsp:cNvPr id="0" name=""/>
        <dsp:cNvSpPr/>
      </dsp:nvSpPr>
      <dsp:spPr>
        <a:xfrm>
          <a:off x="1408621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Ingestion</a:t>
          </a:r>
        </a:p>
      </dsp:txBody>
      <dsp:txXfrm>
        <a:off x="1408621" y="38324"/>
        <a:ext cx="602707" cy="602707"/>
      </dsp:txXfrm>
    </dsp:sp>
    <dsp:sp modelId="{DF28BF72-595E-4188-8F28-5F9A8C37A66A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47816"/>
            <a:gd name="adj4" fmla="val 205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29647D-1452-4A29-AE43-CBF28B1C5A4D}">
      <dsp:nvSpPr>
        <dsp:cNvPr id="0" name=""/>
        <dsp:cNvSpPr/>
      </dsp:nvSpPr>
      <dsp:spPr>
        <a:xfrm>
          <a:off x="1408621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Scrubbing &amp; Normalization</a:t>
          </a:r>
        </a:p>
      </dsp:txBody>
      <dsp:txXfrm>
        <a:off x="1408621" y="1061487"/>
        <a:ext cx="602707" cy="602707"/>
      </dsp:txXfrm>
    </dsp:sp>
    <dsp:sp modelId="{B3BC46B8-53BD-4B3E-883B-222A3541728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947816"/>
            <a:gd name="adj4" fmla="val 43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4B359B-33EA-40CF-8A31-B3067C9DA0ED}">
      <dsp:nvSpPr>
        <dsp:cNvPr id="0" name=""/>
        <dsp:cNvSpPr/>
      </dsp:nvSpPr>
      <dsp:spPr>
        <a:xfrm>
          <a:off x="385457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Aggregation</a:t>
          </a:r>
        </a:p>
      </dsp:txBody>
      <dsp:txXfrm>
        <a:off x="385457" y="1061487"/>
        <a:ext cx="602707" cy="602707"/>
      </dsp:txXfrm>
    </dsp:sp>
    <dsp:sp modelId="{6300AB20-A385-42CC-A07C-2B4C4BFF29E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1347816"/>
            <a:gd name="adj4" fmla="val 97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B3D04B-2690-473F-994E-7BF642088A89}">
      <dsp:nvSpPr>
        <dsp:cNvPr id="0" name=""/>
        <dsp:cNvSpPr/>
      </dsp:nvSpPr>
      <dsp:spPr>
        <a:xfrm>
          <a:off x="385457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Analysis &amp; Intelligence Gathering</a:t>
          </a:r>
        </a:p>
      </dsp:txBody>
      <dsp:txXfrm>
        <a:off x="385457" y="38324"/>
        <a:ext cx="602707" cy="602707"/>
      </dsp:txXfrm>
    </dsp:sp>
    <dsp:sp modelId="{23A328E4-D57F-4E8A-9819-2BDBDADB06F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6747816"/>
            <a:gd name="adj4" fmla="val 151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3F64B-9BEA-469C-9C18-7EB63801F844}">
      <dsp:nvSpPr>
        <dsp:cNvPr id="0" name=""/>
        <dsp:cNvSpPr/>
      </dsp:nvSpPr>
      <dsp:spPr>
        <a:xfrm>
          <a:off x="1408621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Ingestion</a:t>
          </a:r>
        </a:p>
      </dsp:txBody>
      <dsp:txXfrm>
        <a:off x="1408621" y="38324"/>
        <a:ext cx="602707" cy="602707"/>
      </dsp:txXfrm>
    </dsp:sp>
    <dsp:sp modelId="{DF28BF72-595E-4188-8F28-5F9A8C37A66A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47816"/>
            <a:gd name="adj4" fmla="val 205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29647D-1452-4A29-AE43-CBF28B1C5A4D}">
      <dsp:nvSpPr>
        <dsp:cNvPr id="0" name=""/>
        <dsp:cNvSpPr/>
      </dsp:nvSpPr>
      <dsp:spPr>
        <a:xfrm>
          <a:off x="1408621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Scrubbing &amp; Normalization</a:t>
          </a:r>
        </a:p>
      </dsp:txBody>
      <dsp:txXfrm>
        <a:off x="1408621" y="1061487"/>
        <a:ext cx="602707" cy="602707"/>
      </dsp:txXfrm>
    </dsp:sp>
    <dsp:sp modelId="{B3BC46B8-53BD-4B3E-883B-222A3541728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947816"/>
            <a:gd name="adj4" fmla="val 43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4B359B-33EA-40CF-8A31-B3067C9DA0ED}">
      <dsp:nvSpPr>
        <dsp:cNvPr id="0" name=""/>
        <dsp:cNvSpPr/>
      </dsp:nvSpPr>
      <dsp:spPr>
        <a:xfrm>
          <a:off x="385457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Aggregation</a:t>
          </a:r>
        </a:p>
      </dsp:txBody>
      <dsp:txXfrm>
        <a:off x="385457" y="1061487"/>
        <a:ext cx="602707" cy="602707"/>
      </dsp:txXfrm>
    </dsp:sp>
    <dsp:sp modelId="{6300AB20-A385-42CC-A07C-2B4C4BFF29E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1347816"/>
            <a:gd name="adj4" fmla="val 97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B3D04B-2690-473F-994E-7BF642088A89}">
      <dsp:nvSpPr>
        <dsp:cNvPr id="0" name=""/>
        <dsp:cNvSpPr/>
      </dsp:nvSpPr>
      <dsp:spPr>
        <a:xfrm>
          <a:off x="385457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Analysis &amp; Intelligence Gathering</a:t>
          </a:r>
        </a:p>
      </dsp:txBody>
      <dsp:txXfrm>
        <a:off x="385457" y="38324"/>
        <a:ext cx="602707" cy="602707"/>
      </dsp:txXfrm>
    </dsp:sp>
    <dsp:sp modelId="{23A328E4-D57F-4E8A-9819-2BDBDADB06F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6747816"/>
            <a:gd name="adj4" fmla="val 151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3F64B-9BEA-469C-9C18-7EB63801F844}">
      <dsp:nvSpPr>
        <dsp:cNvPr id="0" name=""/>
        <dsp:cNvSpPr/>
      </dsp:nvSpPr>
      <dsp:spPr>
        <a:xfrm>
          <a:off x="1408621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Ingestion</a:t>
          </a:r>
        </a:p>
      </dsp:txBody>
      <dsp:txXfrm>
        <a:off x="1408621" y="38324"/>
        <a:ext cx="602707" cy="602707"/>
      </dsp:txXfrm>
    </dsp:sp>
    <dsp:sp modelId="{DF28BF72-595E-4188-8F28-5F9A8C37A66A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47816"/>
            <a:gd name="adj4" fmla="val 205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29647D-1452-4A29-AE43-CBF28B1C5A4D}">
      <dsp:nvSpPr>
        <dsp:cNvPr id="0" name=""/>
        <dsp:cNvSpPr/>
      </dsp:nvSpPr>
      <dsp:spPr>
        <a:xfrm>
          <a:off x="1408621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Scrubbing &amp; Normalization</a:t>
          </a:r>
        </a:p>
      </dsp:txBody>
      <dsp:txXfrm>
        <a:off x="1408621" y="1061487"/>
        <a:ext cx="602707" cy="602707"/>
      </dsp:txXfrm>
    </dsp:sp>
    <dsp:sp modelId="{B3BC46B8-53BD-4B3E-883B-222A3541728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947816"/>
            <a:gd name="adj4" fmla="val 43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4B359B-33EA-40CF-8A31-B3067C9DA0ED}">
      <dsp:nvSpPr>
        <dsp:cNvPr id="0" name=""/>
        <dsp:cNvSpPr/>
      </dsp:nvSpPr>
      <dsp:spPr>
        <a:xfrm>
          <a:off x="385457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Aggregation</a:t>
          </a:r>
        </a:p>
      </dsp:txBody>
      <dsp:txXfrm>
        <a:off x="385457" y="1061487"/>
        <a:ext cx="602707" cy="602707"/>
      </dsp:txXfrm>
    </dsp:sp>
    <dsp:sp modelId="{6300AB20-A385-42CC-A07C-2B4C4BFF29E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1347816"/>
            <a:gd name="adj4" fmla="val 97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B3D04B-2690-473F-994E-7BF642088A89}">
      <dsp:nvSpPr>
        <dsp:cNvPr id="0" name=""/>
        <dsp:cNvSpPr/>
      </dsp:nvSpPr>
      <dsp:spPr>
        <a:xfrm>
          <a:off x="385457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Analysis &amp; Intelligence Gathering</a:t>
          </a:r>
        </a:p>
      </dsp:txBody>
      <dsp:txXfrm>
        <a:off x="385457" y="38324"/>
        <a:ext cx="602707" cy="602707"/>
      </dsp:txXfrm>
    </dsp:sp>
    <dsp:sp modelId="{23A328E4-D57F-4E8A-9819-2BDBDADB06F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6747816"/>
            <a:gd name="adj4" fmla="val 151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3F64B-9BEA-469C-9C18-7EB63801F844}">
      <dsp:nvSpPr>
        <dsp:cNvPr id="0" name=""/>
        <dsp:cNvSpPr/>
      </dsp:nvSpPr>
      <dsp:spPr>
        <a:xfrm>
          <a:off x="1408621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Ingestion</a:t>
          </a:r>
        </a:p>
      </dsp:txBody>
      <dsp:txXfrm>
        <a:off x="1408621" y="38324"/>
        <a:ext cx="602707" cy="602707"/>
      </dsp:txXfrm>
    </dsp:sp>
    <dsp:sp modelId="{DF28BF72-595E-4188-8F28-5F9A8C37A66A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47816"/>
            <a:gd name="adj4" fmla="val 205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29647D-1452-4A29-AE43-CBF28B1C5A4D}">
      <dsp:nvSpPr>
        <dsp:cNvPr id="0" name=""/>
        <dsp:cNvSpPr/>
      </dsp:nvSpPr>
      <dsp:spPr>
        <a:xfrm>
          <a:off x="1408621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Scrubbing &amp; Normalization</a:t>
          </a:r>
        </a:p>
      </dsp:txBody>
      <dsp:txXfrm>
        <a:off x="1408621" y="1061487"/>
        <a:ext cx="602707" cy="602707"/>
      </dsp:txXfrm>
    </dsp:sp>
    <dsp:sp modelId="{B3BC46B8-53BD-4B3E-883B-222A3541728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947816"/>
            <a:gd name="adj4" fmla="val 43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4B359B-33EA-40CF-8A31-B3067C9DA0ED}">
      <dsp:nvSpPr>
        <dsp:cNvPr id="0" name=""/>
        <dsp:cNvSpPr/>
      </dsp:nvSpPr>
      <dsp:spPr>
        <a:xfrm>
          <a:off x="385457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Aggregation</a:t>
          </a:r>
        </a:p>
      </dsp:txBody>
      <dsp:txXfrm>
        <a:off x="385457" y="1061487"/>
        <a:ext cx="602707" cy="602707"/>
      </dsp:txXfrm>
    </dsp:sp>
    <dsp:sp modelId="{6300AB20-A385-42CC-A07C-2B4C4BFF29E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1347816"/>
            <a:gd name="adj4" fmla="val 97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B3D04B-2690-473F-994E-7BF642088A89}">
      <dsp:nvSpPr>
        <dsp:cNvPr id="0" name=""/>
        <dsp:cNvSpPr/>
      </dsp:nvSpPr>
      <dsp:spPr>
        <a:xfrm>
          <a:off x="385457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Analysis &amp; Intelligence Gathering</a:t>
          </a:r>
        </a:p>
      </dsp:txBody>
      <dsp:txXfrm>
        <a:off x="385457" y="38324"/>
        <a:ext cx="602707" cy="602707"/>
      </dsp:txXfrm>
    </dsp:sp>
    <dsp:sp modelId="{23A328E4-D57F-4E8A-9819-2BDBDADB06F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6747816"/>
            <a:gd name="adj4" fmla="val 151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3F64B-9BEA-469C-9C18-7EB63801F844}">
      <dsp:nvSpPr>
        <dsp:cNvPr id="0" name=""/>
        <dsp:cNvSpPr/>
      </dsp:nvSpPr>
      <dsp:spPr>
        <a:xfrm>
          <a:off x="1408621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Ingestion</a:t>
          </a:r>
        </a:p>
      </dsp:txBody>
      <dsp:txXfrm>
        <a:off x="1408621" y="38324"/>
        <a:ext cx="602707" cy="602707"/>
      </dsp:txXfrm>
    </dsp:sp>
    <dsp:sp modelId="{DF28BF72-595E-4188-8F28-5F9A8C37A66A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47816"/>
            <a:gd name="adj4" fmla="val 205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29647D-1452-4A29-AE43-CBF28B1C5A4D}">
      <dsp:nvSpPr>
        <dsp:cNvPr id="0" name=""/>
        <dsp:cNvSpPr/>
      </dsp:nvSpPr>
      <dsp:spPr>
        <a:xfrm>
          <a:off x="1408621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Scrubbing &amp; Normalization</a:t>
          </a:r>
        </a:p>
      </dsp:txBody>
      <dsp:txXfrm>
        <a:off x="1408621" y="1061487"/>
        <a:ext cx="602707" cy="602707"/>
      </dsp:txXfrm>
    </dsp:sp>
    <dsp:sp modelId="{B3BC46B8-53BD-4B3E-883B-222A3541728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947816"/>
            <a:gd name="adj4" fmla="val 43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4B359B-33EA-40CF-8A31-B3067C9DA0ED}">
      <dsp:nvSpPr>
        <dsp:cNvPr id="0" name=""/>
        <dsp:cNvSpPr/>
      </dsp:nvSpPr>
      <dsp:spPr>
        <a:xfrm>
          <a:off x="385457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Aggregation</a:t>
          </a:r>
        </a:p>
      </dsp:txBody>
      <dsp:txXfrm>
        <a:off x="385457" y="1061487"/>
        <a:ext cx="602707" cy="602707"/>
      </dsp:txXfrm>
    </dsp:sp>
    <dsp:sp modelId="{6300AB20-A385-42CC-A07C-2B4C4BFF29E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1347816"/>
            <a:gd name="adj4" fmla="val 97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B3D04B-2690-473F-994E-7BF642088A89}">
      <dsp:nvSpPr>
        <dsp:cNvPr id="0" name=""/>
        <dsp:cNvSpPr/>
      </dsp:nvSpPr>
      <dsp:spPr>
        <a:xfrm>
          <a:off x="385457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Analysis &amp; Intelligence Gathering</a:t>
          </a:r>
        </a:p>
      </dsp:txBody>
      <dsp:txXfrm>
        <a:off x="385457" y="38324"/>
        <a:ext cx="602707" cy="602707"/>
      </dsp:txXfrm>
    </dsp:sp>
    <dsp:sp modelId="{23A328E4-D57F-4E8A-9819-2BDBDADB06F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6747816"/>
            <a:gd name="adj4" fmla="val 151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3F64B-9BEA-469C-9C18-7EB63801F844}">
      <dsp:nvSpPr>
        <dsp:cNvPr id="0" name=""/>
        <dsp:cNvSpPr/>
      </dsp:nvSpPr>
      <dsp:spPr>
        <a:xfrm>
          <a:off x="1408621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Ingestion</a:t>
          </a:r>
        </a:p>
      </dsp:txBody>
      <dsp:txXfrm>
        <a:off x="1408621" y="38324"/>
        <a:ext cx="602707" cy="602707"/>
      </dsp:txXfrm>
    </dsp:sp>
    <dsp:sp modelId="{DF28BF72-595E-4188-8F28-5F9A8C37A66A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47816"/>
            <a:gd name="adj4" fmla="val 205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29647D-1452-4A29-AE43-CBF28B1C5A4D}">
      <dsp:nvSpPr>
        <dsp:cNvPr id="0" name=""/>
        <dsp:cNvSpPr/>
      </dsp:nvSpPr>
      <dsp:spPr>
        <a:xfrm>
          <a:off x="1408621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Scrubbing &amp; Normalization</a:t>
          </a:r>
        </a:p>
      </dsp:txBody>
      <dsp:txXfrm>
        <a:off x="1408621" y="1061487"/>
        <a:ext cx="602707" cy="602707"/>
      </dsp:txXfrm>
    </dsp:sp>
    <dsp:sp modelId="{B3BC46B8-53BD-4B3E-883B-222A3541728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947816"/>
            <a:gd name="adj4" fmla="val 43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4B359B-33EA-40CF-8A31-B3067C9DA0ED}">
      <dsp:nvSpPr>
        <dsp:cNvPr id="0" name=""/>
        <dsp:cNvSpPr/>
      </dsp:nvSpPr>
      <dsp:spPr>
        <a:xfrm>
          <a:off x="385457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Aggregation</a:t>
          </a:r>
        </a:p>
      </dsp:txBody>
      <dsp:txXfrm>
        <a:off x="385457" y="1061487"/>
        <a:ext cx="602707" cy="602707"/>
      </dsp:txXfrm>
    </dsp:sp>
    <dsp:sp modelId="{6300AB20-A385-42CC-A07C-2B4C4BFF29E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1347816"/>
            <a:gd name="adj4" fmla="val 97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B3D04B-2690-473F-994E-7BF642088A89}">
      <dsp:nvSpPr>
        <dsp:cNvPr id="0" name=""/>
        <dsp:cNvSpPr/>
      </dsp:nvSpPr>
      <dsp:spPr>
        <a:xfrm>
          <a:off x="385457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Analysis &amp; Intelligence Gathering</a:t>
          </a:r>
        </a:p>
      </dsp:txBody>
      <dsp:txXfrm>
        <a:off x="385457" y="38324"/>
        <a:ext cx="602707" cy="602707"/>
      </dsp:txXfrm>
    </dsp:sp>
    <dsp:sp modelId="{23A328E4-D57F-4E8A-9819-2BDBDADB06F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6747816"/>
            <a:gd name="adj4" fmla="val 151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84E25-83C0-4A23-851A-95C3965607F1}">
      <dsp:nvSpPr>
        <dsp:cNvPr id="0" name=""/>
        <dsp:cNvSpPr/>
      </dsp:nvSpPr>
      <dsp:spPr>
        <a:xfrm>
          <a:off x="1776389" y="793967"/>
          <a:ext cx="2329459" cy="232985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QoS (Quality of Service)</a:t>
          </a:r>
        </a:p>
      </dsp:txBody>
      <dsp:txXfrm>
        <a:off x="2117530" y="1135167"/>
        <a:ext cx="1647177" cy="1647459"/>
      </dsp:txXfrm>
    </dsp:sp>
    <dsp:sp modelId="{1BA7087F-0D7A-4391-9D62-607F2466C684}">
      <dsp:nvSpPr>
        <dsp:cNvPr id="0" name=""/>
        <dsp:cNvSpPr/>
      </dsp:nvSpPr>
      <dsp:spPr>
        <a:xfrm>
          <a:off x="2492668" y="2950628"/>
          <a:ext cx="187790" cy="18777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3EF88A-4BA9-427A-B762-1722A9B50B8B}">
      <dsp:nvSpPr>
        <dsp:cNvPr id="0" name=""/>
        <dsp:cNvSpPr/>
      </dsp:nvSpPr>
      <dsp:spPr>
        <a:xfrm>
          <a:off x="4255889" y="1739484"/>
          <a:ext cx="187790" cy="187771"/>
        </a:xfrm>
        <a:prstGeom prst="ellipse">
          <a:avLst/>
        </a:prstGeom>
        <a:gradFill rotWithShape="0">
          <a:gsLst>
            <a:gs pos="0">
              <a:schemeClr val="accent3">
                <a:hueOff val="150589"/>
                <a:satOff val="5556"/>
                <a:lumOff val="-81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50589"/>
                <a:satOff val="5556"/>
                <a:lumOff val="-81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993414-BB2B-4FB0-B4AF-8B96BFD0A9E9}">
      <dsp:nvSpPr>
        <dsp:cNvPr id="0" name=""/>
        <dsp:cNvSpPr/>
      </dsp:nvSpPr>
      <dsp:spPr>
        <a:xfrm>
          <a:off x="3358510" y="3150473"/>
          <a:ext cx="258988" cy="259382"/>
        </a:xfrm>
        <a:prstGeom prst="ellipse">
          <a:avLst/>
        </a:prstGeom>
        <a:gradFill rotWithShape="0">
          <a:gsLst>
            <a:gs pos="0">
              <a:schemeClr val="accent3">
                <a:hueOff val="301178"/>
                <a:satOff val="11111"/>
                <a:lumOff val="-163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01178"/>
                <a:satOff val="11111"/>
                <a:lumOff val="-163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BFDE6D-8E17-459D-AF37-C24BCCCFFF25}">
      <dsp:nvSpPr>
        <dsp:cNvPr id="0" name=""/>
        <dsp:cNvSpPr/>
      </dsp:nvSpPr>
      <dsp:spPr>
        <a:xfrm>
          <a:off x="2545230" y="1055847"/>
          <a:ext cx="187790" cy="187771"/>
        </a:xfrm>
        <a:prstGeom prst="ellipse">
          <a:avLst/>
        </a:prstGeom>
        <a:gradFill rotWithShape="0">
          <a:gsLst>
            <a:gs pos="0">
              <a:schemeClr val="accent3">
                <a:hueOff val="451767"/>
                <a:satOff val="16667"/>
                <a:lumOff val="-245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51767"/>
                <a:satOff val="16667"/>
                <a:lumOff val="-245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547606-A6C2-49AC-953E-8F8CAACDCB18}">
      <dsp:nvSpPr>
        <dsp:cNvPr id="0" name=""/>
        <dsp:cNvSpPr/>
      </dsp:nvSpPr>
      <dsp:spPr>
        <a:xfrm>
          <a:off x="1954145" y="2130431"/>
          <a:ext cx="187790" cy="187771"/>
        </a:xfrm>
        <a:prstGeom prst="ellipse">
          <a:avLst/>
        </a:prstGeom>
        <a:gradFill rotWithShape="0">
          <a:gsLst>
            <a:gs pos="0">
              <a:schemeClr val="accent3">
                <a:hueOff val="602355"/>
                <a:satOff val="22222"/>
                <a:lumOff val="-326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602355"/>
                <a:satOff val="22222"/>
                <a:lumOff val="-326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6EE0AA-467E-451E-9204-17DD78E3889A}">
      <dsp:nvSpPr>
        <dsp:cNvPr id="0" name=""/>
        <dsp:cNvSpPr/>
      </dsp:nvSpPr>
      <dsp:spPr>
        <a:xfrm>
          <a:off x="1048164" y="1214474"/>
          <a:ext cx="947074" cy="947182"/>
        </a:xfrm>
        <a:prstGeom prst="ellipse">
          <a:avLst/>
        </a:prstGeom>
        <a:gradFill rotWithShape="0">
          <a:gsLst>
            <a:gs pos="0">
              <a:schemeClr val="accent3">
                <a:hueOff val="752944"/>
                <a:satOff val="27778"/>
                <a:lumOff val="-408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752944"/>
                <a:satOff val="27778"/>
                <a:lumOff val="-408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Reliability of data packets</a:t>
          </a:r>
        </a:p>
      </dsp:txBody>
      <dsp:txXfrm>
        <a:off x="1186860" y="1353186"/>
        <a:ext cx="669682" cy="669758"/>
      </dsp:txXfrm>
    </dsp:sp>
    <dsp:sp modelId="{2A1F193F-8ED6-4A99-897D-09EB7118A29A}">
      <dsp:nvSpPr>
        <dsp:cNvPr id="0" name=""/>
        <dsp:cNvSpPr/>
      </dsp:nvSpPr>
      <dsp:spPr>
        <a:xfrm>
          <a:off x="2843879" y="1064174"/>
          <a:ext cx="258988" cy="259382"/>
        </a:xfrm>
        <a:prstGeom prst="ellipse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67E587-B32A-4976-905A-69D4C41C8871}">
      <dsp:nvSpPr>
        <dsp:cNvPr id="0" name=""/>
        <dsp:cNvSpPr/>
      </dsp:nvSpPr>
      <dsp:spPr>
        <a:xfrm>
          <a:off x="1137520" y="2438941"/>
          <a:ext cx="468281" cy="468386"/>
        </a:xfrm>
        <a:prstGeom prst="ellipse">
          <a:avLst/>
        </a:prstGeom>
        <a:gradFill rotWithShape="0">
          <a:gsLst>
            <a:gs pos="0">
              <a:schemeClr val="accent3">
                <a:hueOff val="1054122"/>
                <a:satOff val="38889"/>
                <a:lumOff val="-571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054122"/>
                <a:satOff val="38889"/>
                <a:lumOff val="-571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63C81C-7875-484A-AE7F-49E037E3477B}">
      <dsp:nvSpPr>
        <dsp:cNvPr id="0" name=""/>
        <dsp:cNvSpPr/>
      </dsp:nvSpPr>
      <dsp:spPr>
        <a:xfrm>
          <a:off x="4345245" y="768986"/>
          <a:ext cx="947074" cy="947182"/>
        </a:xfrm>
        <a:prstGeom prst="ellipse">
          <a:avLst/>
        </a:prstGeom>
        <a:gradFill rotWithShape="0">
          <a:gsLst>
            <a:gs pos="0">
              <a:schemeClr val="accent3">
                <a:hueOff val="1204711"/>
                <a:satOff val="44444"/>
                <a:lumOff val="-653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204711"/>
                <a:satOff val="44444"/>
                <a:lumOff val="-653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Packet or data loss</a:t>
          </a:r>
        </a:p>
      </dsp:txBody>
      <dsp:txXfrm>
        <a:off x="4483941" y="907698"/>
        <a:ext cx="669682" cy="669758"/>
      </dsp:txXfrm>
    </dsp:sp>
    <dsp:sp modelId="{66268B93-AD3C-4CE2-8341-EE26B883A354}">
      <dsp:nvSpPr>
        <dsp:cNvPr id="0" name=""/>
        <dsp:cNvSpPr/>
      </dsp:nvSpPr>
      <dsp:spPr>
        <a:xfrm>
          <a:off x="3922359" y="1422646"/>
          <a:ext cx="258988" cy="259382"/>
        </a:xfrm>
        <a:prstGeom prst="ellipse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3A84B0-1542-49CD-8369-4B52592CC837}">
      <dsp:nvSpPr>
        <dsp:cNvPr id="0" name=""/>
        <dsp:cNvSpPr/>
      </dsp:nvSpPr>
      <dsp:spPr>
        <a:xfrm>
          <a:off x="959287" y="2996426"/>
          <a:ext cx="187790" cy="187771"/>
        </a:xfrm>
        <a:prstGeom prst="ellipse">
          <a:avLst/>
        </a:prstGeom>
        <a:gradFill rotWithShape="0">
          <a:gsLst>
            <a:gs pos="0">
              <a:schemeClr val="accent3">
                <a:hueOff val="1505888"/>
                <a:satOff val="55556"/>
                <a:lumOff val="-817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505888"/>
                <a:satOff val="55556"/>
                <a:lumOff val="-817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1369EF-85E2-49A7-AD46-C93C5B96579B}">
      <dsp:nvSpPr>
        <dsp:cNvPr id="0" name=""/>
        <dsp:cNvSpPr/>
      </dsp:nvSpPr>
      <dsp:spPr>
        <a:xfrm>
          <a:off x="2830499" y="2729133"/>
          <a:ext cx="187790" cy="187771"/>
        </a:xfrm>
        <a:prstGeom prst="ellipse">
          <a:avLst/>
        </a:prstGeom>
        <a:gradFill rotWithShape="0">
          <a:gsLst>
            <a:gs pos="0">
              <a:schemeClr val="accent3">
                <a:hueOff val="1656477"/>
                <a:satOff val="61111"/>
                <a:lumOff val="-898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656477"/>
                <a:satOff val="61111"/>
                <a:lumOff val="-898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CA3AFD-4EBC-4298-A695-D7C2EBDE55E1}">
      <dsp:nvSpPr>
        <dsp:cNvPr id="0" name=""/>
        <dsp:cNvSpPr/>
      </dsp:nvSpPr>
      <dsp:spPr>
        <a:xfrm>
          <a:off x="4790590" y="2405634"/>
          <a:ext cx="947074" cy="947182"/>
        </a:xfrm>
        <a:prstGeom prst="ellipse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Latency</a:t>
          </a:r>
        </a:p>
      </dsp:txBody>
      <dsp:txXfrm>
        <a:off x="4929286" y="2544346"/>
        <a:ext cx="669682" cy="669758"/>
      </dsp:txXfrm>
    </dsp:sp>
    <dsp:sp modelId="{8968FA03-31F1-4D24-A4A7-C710C48CE56E}">
      <dsp:nvSpPr>
        <dsp:cNvPr id="0" name=""/>
        <dsp:cNvSpPr/>
      </dsp:nvSpPr>
      <dsp:spPr>
        <a:xfrm>
          <a:off x="4523479" y="2372743"/>
          <a:ext cx="187790" cy="187771"/>
        </a:xfrm>
        <a:prstGeom prst="ellipse">
          <a:avLst/>
        </a:prstGeom>
        <a:gradFill rotWithShape="0">
          <a:gsLst>
            <a:gs pos="0">
              <a:schemeClr val="accent3">
                <a:hueOff val="1957655"/>
                <a:satOff val="72222"/>
                <a:lumOff val="-1062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957655"/>
                <a:satOff val="72222"/>
                <a:lumOff val="-1062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356BCF-4E1B-4B78-9C48-C1F222A8B5F7}">
      <dsp:nvSpPr>
        <dsp:cNvPr id="0" name=""/>
        <dsp:cNvSpPr/>
      </dsp:nvSpPr>
      <dsp:spPr>
        <a:xfrm>
          <a:off x="2072171" y="3216255"/>
          <a:ext cx="947074" cy="947182"/>
        </a:xfrm>
        <a:prstGeom prst="ellipse">
          <a:avLst/>
        </a:prstGeom>
        <a:gradFill rotWithShape="0">
          <a:gsLst>
            <a:gs pos="0">
              <a:schemeClr val="accent3">
                <a:hueOff val="2108244"/>
                <a:satOff val="77778"/>
                <a:lumOff val="-1143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108244"/>
                <a:satOff val="77778"/>
                <a:lumOff val="-1143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Speed &amp; efficiency</a:t>
          </a:r>
        </a:p>
      </dsp:txBody>
      <dsp:txXfrm>
        <a:off x="2210867" y="3354967"/>
        <a:ext cx="669682" cy="669758"/>
      </dsp:txXfrm>
    </dsp:sp>
    <dsp:sp modelId="{329A660D-E5BF-4D74-832A-E64B20DEB701}">
      <dsp:nvSpPr>
        <dsp:cNvPr id="0" name=""/>
        <dsp:cNvSpPr/>
      </dsp:nvSpPr>
      <dsp:spPr>
        <a:xfrm>
          <a:off x="2917944" y="3184197"/>
          <a:ext cx="187790" cy="187771"/>
        </a:xfrm>
        <a:prstGeom prst="ellipse">
          <a:avLst/>
        </a:prstGeom>
        <a:gradFill rotWithShape="0">
          <a:gsLst>
            <a:gs pos="0">
              <a:schemeClr val="accent3">
                <a:hueOff val="2258833"/>
                <a:satOff val="83333"/>
                <a:lumOff val="-1225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258833"/>
                <a:satOff val="83333"/>
                <a:lumOff val="-1225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832695-BCF4-44DB-B0FC-1B9371E1D557}">
      <dsp:nvSpPr>
        <dsp:cNvPr id="0" name=""/>
        <dsp:cNvSpPr/>
      </dsp:nvSpPr>
      <dsp:spPr>
        <a:xfrm>
          <a:off x="2975284" y="0"/>
          <a:ext cx="947074" cy="947182"/>
        </a:xfrm>
        <a:prstGeom prst="ellipse">
          <a:avLst/>
        </a:prstGeom>
        <a:gradFill rotWithShape="0">
          <a:gsLst>
            <a:gs pos="0">
              <a:schemeClr val="accent3">
                <a:hueOff val="2409421"/>
                <a:satOff val="88889"/>
                <a:lumOff val="-1307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409421"/>
                <a:satOff val="88889"/>
                <a:lumOff val="-1307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Security</a:t>
          </a:r>
        </a:p>
      </dsp:txBody>
      <dsp:txXfrm>
        <a:off x="3113980" y="138712"/>
        <a:ext cx="669682" cy="669758"/>
      </dsp:txXfrm>
    </dsp:sp>
    <dsp:sp modelId="{0EC2B32A-6FE9-4056-967E-CBCE5EA1A64B}">
      <dsp:nvSpPr>
        <dsp:cNvPr id="0" name=""/>
        <dsp:cNvSpPr/>
      </dsp:nvSpPr>
      <dsp:spPr>
        <a:xfrm>
          <a:off x="1807449" y="1026703"/>
          <a:ext cx="187790" cy="187771"/>
        </a:xfrm>
        <a:prstGeom prst="ellipse">
          <a:avLst/>
        </a:prstGeom>
        <a:gradFill rotWithShape="0">
          <a:gsLst>
            <a:gs pos="0">
              <a:schemeClr val="accent3">
                <a:hueOff val="2560010"/>
                <a:satOff val="94444"/>
                <a:lumOff val="-1388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560010"/>
                <a:satOff val="94444"/>
                <a:lumOff val="-1388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920763-B3EB-4BE3-94C7-FEEB8A69E46A}">
      <dsp:nvSpPr>
        <dsp:cNvPr id="0" name=""/>
        <dsp:cNvSpPr/>
      </dsp:nvSpPr>
      <dsp:spPr>
        <a:xfrm>
          <a:off x="3994034" y="233152"/>
          <a:ext cx="187790" cy="187771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3F64B-9BEA-469C-9C18-7EB63801F844}">
      <dsp:nvSpPr>
        <dsp:cNvPr id="0" name=""/>
        <dsp:cNvSpPr/>
      </dsp:nvSpPr>
      <dsp:spPr>
        <a:xfrm>
          <a:off x="1408621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Ingestion</a:t>
          </a:r>
        </a:p>
      </dsp:txBody>
      <dsp:txXfrm>
        <a:off x="1408621" y="38324"/>
        <a:ext cx="602707" cy="602707"/>
      </dsp:txXfrm>
    </dsp:sp>
    <dsp:sp modelId="{DF28BF72-595E-4188-8F28-5F9A8C37A66A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47816"/>
            <a:gd name="adj4" fmla="val 205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29647D-1452-4A29-AE43-CBF28B1C5A4D}">
      <dsp:nvSpPr>
        <dsp:cNvPr id="0" name=""/>
        <dsp:cNvSpPr/>
      </dsp:nvSpPr>
      <dsp:spPr>
        <a:xfrm>
          <a:off x="1408621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Scrubbing &amp; Normalization</a:t>
          </a:r>
        </a:p>
      </dsp:txBody>
      <dsp:txXfrm>
        <a:off x="1408621" y="1061487"/>
        <a:ext cx="602707" cy="602707"/>
      </dsp:txXfrm>
    </dsp:sp>
    <dsp:sp modelId="{B3BC46B8-53BD-4B3E-883B-222A3541728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947816"/>
            <a:gd name="adj4" fmla="val 43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4B359B-33EA-40CF-8A31-B3067C9DA0ED}">
      <dsp:nvSpPr>
        <dsp:cNvPr id="0" name=""/>
        <dsp:cNvSpPr/>
      </dsp:nvSpPr>
      <dsp:spPr>
        <a:xfrm>
          <a:off x="385457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Aggregation</a:t>
          </a:r>
        </a:p>
      </dsp:txBody>
      <dsp:txXfrm>
        <a:off x="385457" y="1061487"/>
        <a:ext cx="602707" cy="602707"/>
      </dsp:txXfrm>
    </dsp:sp>
    <dsp:sp modelId="{6300AB20-A385-42CC-A07C-2B4C4BFF29E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1347816"/>
            <a:gd name="adj4" fmla="val 97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B3D04B-2690-473F-994E-7BF642088A89}">
      <dsp:nvSpPr>
        <dsp:cNvPr id="0" name=""/>
        <dsp:cNvSpPr/>
      </dsp:nvSpPr>
      <dsp:spPr>
        <a:xfrm>
          <a:off x="385457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Analysis &amp; Intelligence Gathering</a:t>
          </a:r>
        </a:p>
      </dsp:txBody>
      <dsp:txXfrm>
        <a:off x="385457" y="38324"/>
        <a:ext cx="602707" cy="602707"/>
      </dsp:txXfrm>
    </dsp:sp>
    <dsp:sp modelId="{23A328E4-D57F-4E8A-9819-2BDBDADB06F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6747816"/>
            <a:gd name="adj4" fmla="val 151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3F64B-9BEA-469C-9C18-7EB63801F844}">
      <dsp:nvSpPr>
        <dsp:cNvPr id="0" name=""/>
        <dsp:cNvSpPr/>
      </dsp:nvSpPr>
      <dsp:spPr>
        <a:xfrm>
          <a:off x="4125574" y="97540"/>
          <a:ext cx="1571957" cy="1571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Ingestion</a:t>
          </a:r>
        </a:p>
      </dsp:txBody>
      <dsp:txXfrm>
        <a:off x="4125574" y="97540"/>
        <a:ext cx="1571957" cy="1571957"/>
      </dsp:txXfrm>
    </dsp:sp>
    <dsp:sp modelId="{DF28BF72-595E-4188-8F28-5F9A8C37A66A}">
      <dsp:nvSpPr>
        <dsp:cNvPr id="0" name=""/>
        <dsp:cNvSpPr/>
      </dsp:nvSpPr>
      <dsp:spPr>
        <a:xfrm>
          <a:off x="1357765" y="-1314"/>
          <a:ext cx="4438622" cy="4438622"/>
        </a:xfrm>
        <a:prstGeom prst="circularArrow">
          <a:avLst>
            <a:gd name="adj1" fmla="val 6906"/>
            <a:gd name="adj2" fmla="val 465665"/>
            <a:gd name="adj3" fmla="val 548096"/>
            <a:gd name="adj4" fmla="val 20586238"/>
            <a:gd name="adj5" fmla="val 805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29647D-1452-4A29-AE43-CBF28B1C5A4D}">
      <dsp:nvSpPr>
        <dsp:cNvPr id="0" name=""/>
        <dsp:cNvSpPr/>
      </dsp:nvSpPr>
      <dsp:spPr>
        <a:xfrm>
          <a:off x="4125574" y="2766494"/>
          <a:ext cx="1571957" cy="1571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Scrubbing &amp; Normalization</a:t>
          </a:r>
        </a:p>
      </dsp:txBody>
      <dsp:txXfrm>
        <a:off x="4125574" y="2766494"/>
        <a:ext cx="1571957" cy="1571957"/>
      </dsp:txXfrm>
    </dsp:sp>
    <dsp:sp modelId="{B3BC46B8-53BD-4B3E-883B-222A3541728C}">
      <dsp:nvSpPr>
        <dsp:cNvPr id="0" name=""/>
        <dsp:cNvSpPr/>
      </dsp:nvSpPr>
      <dsp:spPr>
        <a:xfrm>
          <a:off x="1357765" y="-1314"/>
          <a:ext cx="4438622" cy="4438622"/>
        </a:xfrm>
        <a:prstGeom prst="circularArrow">
          <a:avLst>
            <a:gd name="adj1" fmla="val 6906"/>
            <a:gd name="adj2" fmla="val 465665"/>
            <a:gd name="adj3" fmla="val 5948096"/>
            <a:gd name="adj4" fmla="val 4386238"/>
            <a:gd name="adj5" fmla="val 805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4B359B-33EA-40CF-8A31-B3067C9DA0ED}">
      <dsp:nvSpPr>
        <dsp:cNvPr id="0" name=""/>
        <dsp:cNvSpPr/>
      </dsp:nvSpPr>
      <dsp:spPr>
        <a:xfrm>
          <a:off x="1456620" y="2766494"/>
          <a:ext cx="1571957" cy="1571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Aggregation</a:t>
          </a:r>
        </a:p>
      </dsp:txBody>
      <dsp:txXfrm>
        <a:off x="1456620" y="2766494"/>
        <a:ext cx="1571957" cy="1571957"/>
      </dsp:txXfrm>
    </dsp:sp>
    <dsp:sp modelId="{6300AB20-A385-42CC-A07C-2B4C4BFF29EC}">
      <dsp:nvSpPr>
        <dsp:cNvPr id="0" name=""/>
        <dsp:cNvSpPr/>
      </dsp:nvSpPr>
      <dsp:spPr>
        <a:xfrm>
          <a:off x="1357765" y="-1314"/>
          <a:ext cx="4438622" cy="4438622"/>
        </a:xfrm>
        <a:prstGeom prst="circularArrow">
          <a:avLst>
            <a:gd name="adj1" fmla="val 6906"/>
            <a:gd name="adj2" fmla="val 465665"/>
            <a:gd name="adj3" fmla="val 11348096"/>
            <a:gd name="adj4" fmla="val 9786238"/>
            <a:gd name="adj5" fmla="val 805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B3D04B-2690-473F-994E-7BF642088A89}">
      <dsp:nvSpPr>
        <dsp:cNvPr id="0" name=""/>
        <dsp:cNvSpPr/>
      </dsp:nvSpPr>
      <dsp:spPr>
        <a:xfrm>
          <a:off x="1456620" y="97540"/>
          <a:ext cx="1571957" cy="1571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Analysis &amp; Intelligence Gathering</a:t>
          </a:r>
        </a:p>
      </dsp:txBody>
      <dsp:txXfrm>
        <a:off x="1456620" y="97540"/>
        <a:ext cx="1571957" cy="1571957"/>
      </dsp:txXfrm>
    </dsp:sp>
    <dsp:sp modelId="{23A328E4-D57F-4E8A-9819-2BDBDADB06FC}">
      <dsp:nvSpPr>
        <dsp:cNvPr id="0" name=""/>
        <dsp:cNvSpPr/>
      </dsp:nvSpPr>
      <dsp:spPr>
        <a:xfrm>
          <a:off x="1357765" y="-1314"/>
          <a:ext cx="4438622" cy="4438622"/>
        </a:xfrm>
        <a:prstGeom prst="circularArrow">
          <a:avLst>
            <a:gd name="adj1" fmla="val 6906"/>
            <a:gd name="adj2" fmla="val 465665"/>
            <a:gd name="adj3" fmla="val 16748096"/>
            <a:gd name="adj4" fmla="val 15186238"/>
            <a:gd name="adj5" fmla="val 805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3F64B-9BEA-469C-9C18-7EB63801F844}">
      <dsp:nvSpPr>
        <dsp:cNvPr id="0" name=""/>
        <dsp:cNvSpPr/>
      </dsp:nvSpPr>
      <dsp:spPr>
        <a:xfrm>
          <a:off x="1408621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Ingestion</a:t>
          </a:r>
        </a:p>
      </dsp:txBody>
      <dsp:txXfrm>
        <a:off x="1408621" y="38324"/>
        <a:ext cx="602707" cy="602707"/>
      </dsp:txXfrm>
    </dsp:sp>
    <dsp:sp modelId="{DF28BF72-595E-4188-8F28-5F9A8C37A66A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47816"/>
            <a:gd name="adj4" fmla="val 205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29647D-1452-4A29-AE43-CBF28B1C5A4D}">
      <dsp:nvSpPr>
        <dsp:cNvPr id="0" name=""/>
        <dsp:cNvSpPr/>
      </dsp:nvSpPr>
      <dsp:spPr>
        <a:xfrm>
          <a:off x="1408621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Scrubbing &amp; Normalization</a:t>
          </a:r>
        </a:p>
      </dsp:txBody>
      <dsp:txXfrm>
        <a:off x="1408621" y="1061487"/>
        <a:ext cx="602707" cy="602707"/>
      </dsp:txXfrm>
    </dsp:sp>
    <dsp:sp modelId="{B3BC46B8-53BD-4B3E-883B-222A3541728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947816"/>
            <a:gd name="adj4" fmla="val 43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4B359B-33EA-40CF-8A31-B3067C9DA0ED}">
      <dsp:nvSpPr>
        <dsp:cNvPr id="0" name=""/>
        <dsp:cNvSpPr/>
      </dsp:nvSpPr>
      <dsp:spPr>
        <a:xfrm>
          <a:off x="385457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Aggregation</a:t>
          </a:r>
        </a:p>
      </dsp:txBody>
      <dsp:txXfrm>
        <a:off x="385457" y="1061487"/>
        <a:ext cx="602707" cy="602707"/>
      </dsp:txXfrm>
    </dsp:sp>
    <dsp:sp modelId="{6300AB20-A385-42CC-A07C-2B4C4BFF29E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1347816"/>
            <a:gd name="adj4" fmla="val 97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B3D04B-2690-473F-994E-7BF642088A89}">
      <dsp:nvSpPr>
        <dsp:cNvPr id="0" name=""/>
        <dsp:cNvSpPr/>
      </dsp:nvSpPr>
      <dsp:spPr>
        <a:xfrm>
          <a:off x="385457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Analysis &amp; Intelligence Gathering</a:t>
          </a:r>
        </a:p>
      </dsp:txBody>
      <dsp:txXfrm>
        <a:off x="385457" y="38324"/>
        <a:ext cx="602707" cy="602707"/>
      </dsp:txXfrm>
    </dsp:sp>
    <dsp:sp modelId="{23A328E4-D57F-4E8A-9819-2BDBDADB06F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6747816"/>
            <a:gd name="adj4" fmla="val 151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3F64B-9BEA-469C-9C18-7EB63801F844}">
      <dsp:nvSpPr>
        <dsp:cNvPr id="0" name=""/>
        <dsp:cNvSpPr/>
      </dsp:nvSpPr>
      <dsp:spPr>
        <a:xfrm>
          <a:off x="1408621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Ingestion</a:t>
          </a:r>
        </a:p>
      </dsp:txBody>
      <dsp:txXfrm>
        <a:off x="1408621" y="38324"/>
        <a:ext cx="602707" cy="602707"/>
      </dsp:txXfrm>
    </dsp:sp>
    <dsp:sp modelId="{DF28BF72-595E-4188-8F28-5F9A8C37A66A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47816"/>
            <a:gd name="adj4" fmla="val 205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29647D-1452-4A29-AE43-CBF28B1C5A4D}">
      <dsp:nvSpPr>
        <dsp:cNvPr id="0" name=""/>
        <dsp:cNvSpPr/>
      </dsp:nvSpPr>
      <dsp:spPr>
        <a:xfrm>
          <a:off x="1408621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Scrubbing &amp; Normalization</a:t>
          </a:r>
        </a:p>
      </dsp:txBody>
      <dsp:txXfrm>
        <a:off x="1408621" y="1061487"/>
        <a:ext cx="602707" cy="602707"/>
      </dsp:txXfrm>
    </dsp:sp>
    <dsp:sp modelId="{B3BC46B8-53BD-4B3E-883B-222A3541728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947816"/>
            <a:gd name="adj4" fmla="val 43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4B359B-33EA-40CF-8A31-B3067C9DA0ED}">
      <dsp:nvSpPr>
        <dsp:cNvPr id="0" name=""/>
        <dsp:cNvSpPr/>
      </dsp:nvSpPr>
      <dsp:spPr>
        <a:xfrm>
          <a:off x="385457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Aggregation</a:t>
          </a:r>
        </a:p>
      </dsp:txBody>
      <dsp:txXfrm>
        <a:off x="385457" y="1061487"/>
        <a:ext cx="602707" cy="602707"/>
      </dsp:txXfrm>
    </dsp:sp>
    <dsp:sp modelId="{6300AB20-A385-42CC-A07C-2B4C4BFF29E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1347816"/>
            <a:gd name="adj4" fmla="val 97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B3D04B-2690-473F-994E-7BF642088A89}">
      <dsp:nvSpPr>
        <dsp:cNvPr id="0" name=""/>
        <dsp:cNvSpPr/>
      </dsp:nvSpPr>
      <dsp:spPr>
        <a:xfrm>
          <a:off x="385457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Analysis &amp; Intelligence Gathering</a:t>
          </a:r>
        </a:p>
      </dsp:txBody>
      <dsp:txXfrm>
        <a:off x="385457" y="38324"/>
        <a:ext cx="602707" cy="602707"/>
      </dsp:txXfrm>
    </dsp:sp>
    <dsp:sp modelId="{23A328E4-D57F-4E8A-9819-2BDBDADB06F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6747816"/>
            <a:gd name="adj4" fmla="val 151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3F64B-9BEA-469C-9C18-7EB63801F844}">
      <dsp:nvSpPr>
        <dsp:cNvPr id="0" name=""/>
        <dsp:cNvSpPr/>
      </dsp:nvSpPr>
      <dsp:spPr>
        <a:xfrm>
          <a:off x="1408621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Ingestion</a:t>
          </a:r>
        </a:p>
      </dsp:txBody>
      <dsp:txXfrm>
        <a:off x="1408621" y="38324"/>
        <a:ext cx="602707" cy="602707"/>
      </dsp:txXfrm>
    </dsp:sp>
    <dsp:sp modelId="{DF28BF72-595E-4188-8F28-5F9A8C37A66A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47816"/>
            <a:gd name="adj4" fmla="val 205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29647D-1452-4A29-AE43-CBF28B1C5A4D}">
      <dsp:nvSpPr>
        <dsp:cNvPr id="0" name=""/>
        <dsp:cNvSpPr/>
      </dsp:nvSpPr>
      <dsp:spPr>
        <a:xfrm>
          <a:off x="1408621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Scrubbing &amp; Normalization</a:t>
          </a:r>
        </a:p>
      </dsp:txBody>
      <dsp:txXfrm>
        <a:off x="1408621" y="1061487"/>
        <a:ext cx="602707" cy="602707"/>
      </dsp:txXfrm>
    </dsp:sp>
    <dsp:sp modelId="{B3BC46B8-53BD-4B3E-883B-222A3541728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947816"/>
            <a:gd name="adj4" fmla="val 43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4B359B-33EA-40CF-8A31-B3067C9DA0ED}">
      <dsp:nvSpPr>
        <dsp:cNvPr id="0" name=""/>
        <dsp:cNvSpPr/>
      </dsp:nvSpPr>
      <dsp:spPr>
        <a:xfrm>
          <a:off x="385457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Aggregation</a:t>
          </a:r>
        </a:p>
      </dsp:txBody>
      <dsp:txXfrm>
        <a:off x="385457" y="1061487"/>
        <a:ext cx="602707" cy="602707"/>
      </dsp:txXfrm>
    </dsp:sp>
    <dsp:sp modelId="{6300AB20-A385-42CC-A07C-2B4C4BFF29E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1347816"/>
            <a:gd name="adj4" fmla="val 97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B3D04B-2690-473F-994E-7BF642088A89}">
      <dsp:nvSpPr>
        <dsp:cNvPr id="0" name=""/>
        <dsp:cNvSpPr/>
      </dsp:nvSpPr>
      <dsp:spPr>
        <a:xfrm>
          <a:off x="385457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Analysis &amp; Intelligence Gathering</a:t>
          </a:r>
        </a:p>
      </dsp:txBody>
      <dsp:txXfrm>
        <a:off x="385457" y="38324"/>
        <a:ext cx="602707" cy="602707"/>
      </dsp:txXfrm>
    </dsp:sp>
    <dsp:sp modelId="{23A328E4-D57F-4E8A-9819-2BDBDADB06F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6747816"/>
            <a:gd name="adj4" fmla="val 151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3F64B-9BEA-469C-9C18-7EB63801F844}">
      <dsp:nvSpPr>
        <dsp:cNvPr id="0" name=""/>
        <dsp:cNvSpPr/>
      </dsp:nvSpPr>
      <dsp:spPr>
        <a:xfrm>
          <a:off x="1408621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Ingestion</a:t>
          </a:r>
        </a:p>
      </dsp:txBody>
      <dsp:txXfrm>
        <a:off x="1408621" y="38324"/>
        <a:ext cx="602707" cy="602707"/>
      </dsp:txXfrm>
    </dsp:sp>
    <dsp:sp modelId="{DF28BF72-595E-4188-8F28-5F9A8C37A66A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47816"/>
            <a:gd name="adj4" fmla="val 205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29647D-1452-4A29-AE43-CBF28B1C5A4D}">
      <dsp:nvSpPr>
        <dsp:cNvPr id="0" name=""/>
        <dsp:cNvSpPr/>
      </dsp:nvSpPr>
      <dsp:spPr>
        <a:xfrm>
          <a:off x="1408621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Scrubbing &amp; Normalization</a:t>
          </a:r>
        </a:p>
      </dsp:txBody>
      <dsp:txXfrm>
        <a:off x="1408621" y="1061487"/>
        <a:ext cx="602707" cy="602707"/>
      </dsp:txXfrm>
    </dsp:sp>
    <dsp:sp modelId="{B3BC46B8-53BD-4B3E-883B-222A3541728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947816"/>
            <a:gd name="adj4" fmla="val 43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4B359B-33EA-40CF-8A31-B3067C9DA0ED}">
      <dsp:nvSpPr>
        <dsp:cNvPr id="0" name=""/>
        <dsp:cNvSpPr/>
      </dsp:nvSpPr>
      <dsp:spPr>
        <a:xfrm>
          <a:off x="385457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Aggregation</a:t>
          </a:r>
        </a:p>
      </dsp:txBody>
      <dsp:txXfrm>
        <a:off x="385457" y="1061487"/>
        <a:ext cx="602707" cy="602707"/>
      </dsp:txXfrm>
    </dsp:sp>
    <dsp:sp modelId="{6300AB20-A385-42CC-A07C-2B4C4BFF29E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1347816"/>
            <a:gd name="adj4" fmla="val 97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B3D04B-2690-473F-994E-7BF642088A89}">
      <dsp:nvSpPr>
        <dsp:cNvPr id="0" name=""/>
        <dsp:cNvSpPr/>
      </dsp:nvSpPr>
      <dsp:spPr>
        <a:xfrm>
          <a:off x="385457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Analysis &amp; Intelligence Gathering</a:t>
          </a:r>
        </a:p>
      </dsp:txBody>
      <dsp:txXfrm>
        <a:off x="385457" y="38324"/>
        <a:ext cx="602707" cy="602707"/>
      </dsp:txXfrm>
    </dsp:sp>
    <dsp:sp modelId="{23A328E4-D57F-4E8A-9819-2BDBDADB06F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6747816"/>
            <a:gd name="adj4" fmla="val 151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3F64B-9BEA-469C-9C18-7EB63801F844}">
      <dsp:nvSpPr>
        <dsp:cNvPr id="0" name=""/>
        <dsp:cNvSpPr/>
      </dsp:nvSpPr>
      <dsp:spPr>
        <a:xfrm>
          <a:off x="1408621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Ingestion</a:t>
          </a:r>
        </a:p>
      </dsp:txBody>
      <dsp:txXfrm>
        <a:off x="1408621" y="38324"/>
        <a:ext cx="602707" cy="602707"/>
      </dsp:txXfrm>
    </dsp:sp>
    <dsp:sp modelId="{DF28BF72-595E-4188-8F28-5F9A8C37A66A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47816"/>
            <a:gd name="adj4" fmla="val 205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29647D-1452-4A29-AE43-CBF28B1C5A4D}">
      <dsp:nvSpPr>
        <dsp:cNvPr id="0" name=""/>
        <dsp:cNvSpPr/>
      </dsp:nvSpPr>
      <dsp:spPr>
        <a:xfrm>
          <a:off x="1408621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Scrubbing &amp; Normalization</a:t>
          </a:r>
        </a:p>
      </dsp:txBody>
      <dsp:txXfrm>
        <a:off x="1408621" y="1061487"/>
        <a:ext cx="602707" cy="602707"/>
      </dsp:txXfrm>
    </dsp:sp>
    <dsp:sp modelId="{B3BC46B8-53BD-4B3E-883B-222A3541728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947816"/>
            <a:gd name="adj4" fmla="val 43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4B359B-33EA-40CF-8A31-B3067C9DA0ED}">
      <dsp:nvSpPr>
        <dsp:cNvPr id="0" name=""/>
        <dsp:cNvSpPr/>
      </dsp:nvSpPr>
      <dsp:spPr>
        <a:xfrm>
          <a:off x="385457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Aggregation</a:t>
          </a:r>
        </a:p>
      </dsp:txBody>
      <dsp:txXfrm>
        <a:off x="385457" y="1061487"/>
        <a:ext cx="602707" cy="602707"/>
      </dsp:txXfrm>
    </dsp:sp>
    <dsp:sp modelId="{6300AB20-A385-42CC-A07C-2B4C4BFF29E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1347816"/>
            <a:gd name="adj4" fmla="val 97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B3D04B-2690-473F-994E-7BF642088A89}">
      <dsp:nvSpPr>
        <dsp:cNvPr id="0" name=""/>
        <dsp:cNvSpPr/>
      </dsp:nvSpPr>
      <dsp:spPr>
        <a:xfrm>
          <a:off x="385457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Analysis &amp; Intelligence Gathering</a:t>
          </a:r>
        </a:p>
      </dsp:txBody>
      <dsp:txXfrm>
        <a:off x="385457" y="38324"/>
        <a:ext cx="602707" cy="602707"/>
      </dsp:txXfrm>
    </dsp:sp>
    <dsp:sp modelId="{23A328E4-D57F-4E8A-9819-2BDBDADB06F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6747816"/>
            <a:gd name="adj4" fmla="val 151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3F64B-9BEA-469C-9C18-7EB63801F844}">
      <dsp:nvSpPr>
        <dsp:cNvPr id="0" name=""/>
        <dsp:cNvSpPr/>
      </dsp:nvSpPr>
      <dsp:spPr>
        <a:xfrm>
          <a:off x="1408621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Ingestion</a:t>
          </a:r>
        </a:p>
      </dsp:txBody>
      <dsp:txXfrm>
        <a:off x="1408621" y="38324"/>
        <a:ext cx="602707" cy="602707"/>
      </dsp:txXfrm>
    </dsp:sp>
    <dsp:sp modelId="{DF28BF72-595E-4188-8F28-5F9A8C37A66A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47816"/>
            <a:gd name="adj4" fmla="val 205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29647D-1452-4A29-AE43-CBF28B1C5A4D}">
      <dsp:nvSpPr>
        <dsp:cNvPr id="0" name=""/>
        <dsp:cNvSpPr/>
      </dsp:nvSpPr>
      <dsp:spPr>
        <a:xfrm>
          <a:off x="1408621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Scrubbing &amp; Normalization</a:t>
          </a:r>
        </a:p>
      </dsp:txBody>
      <dsp:txXfrm>
        <a:off x="1408621" y="1061487"/>
        <a:ext cx="602707" cy="602707"/>
      </dsp:txXfrm>
    </dsp:sp>
    <dsp:sp modelId="{B3BC46B8-53BD-4B3E-883B-222A3541728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5947816"/>
            <a:gd name="adj4" fmla="val 43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4B359B-33EA-40CF-8A31-B3067C9DA0ED}">
      <dsp:nvSpPr>
        <dsp:cNvPr id="0" name=""/>
        <dsp:cNvSpPr/>
      </dsp:nvSpPr>
      <dsp:spPr>
        <a:xfrm>
          <a:off x="385457" y="1061487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Aggregation</a:t>
          </a:r>
        </a:p>
      </dsp:txBody>
      <dsp:txXfrm>
        <a:off x="385457" y="1061487"/>
        <a:ext cx="602707" cy="602707"/>
      </dsp:txXfrm>
    </dsp:sp>
    <dsp:sp modelId="{6300AB20-A385-42CC-A07C-2B4C4BFF29E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1347816"/>
            <a:gd name="adj4" fmla="val 97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B3D04B-2690-473F-994E-7BF642088A89}">
      <dsp:nvSpPr>
        <dsp:cNvPr id="0" name=""/>
        <dsp:cNvSpPr/>
      </dsp:nvSpPr>
      <dsp:spPr>
        <a:xfrm>
          <a:off x="385457" y="38324"/>
          <a:ext cx="602707" cy="6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Analysis &amp; Intelligence Gathering</a:t>
          </a:r>
        </a:p>
      </dsp:txBody>
      <dsp:txXfrm>
        <a:off x="385457" y="38324"/>
        <a:ext cx="602707" cy="602707"/>
      </dsp:txXfrm>
    </dsp:sp>
    <dsp:sp modelId="{23A328E4-D57F-4E8A-9819-2BDBDADB06FC}">
      <dsp:nvSpPr>
        <dsp:cNvPr id="0" name=""/>
        <dsp:cNvSpPr/>
      </dsp:nvSpPr>
      <dsp:spPr>
        <a:xfrm>
          <a:off x="347585" y="452"/>
          <a:ext cx="1701615" cy="1701615"/>
        </a:xfrm>
        <a:prstGeom prst="circularArrow">
          <a:avLst>
            <a:gd name="adj1" fmla="val 6907"/>
            <a:gd name="adj2" fmla="val 465732"/>
            <a:gd name="adj3" fmla="val 16747816"/>
            <a:gd name="adj4" fmla="val 15186452"/>
            <a:gd name="adj5" fmla="val 8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2901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8538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1901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1385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6133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3262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There are other protocols but these are the mainstream types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Binary often used on device due to ability to transmit more info using less space (compact)</a:t>
            </a: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8854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4672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7485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3278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f7681885d_5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1" dirty="0"/>
              <a:t>ACTION: </a:t>
            </a:r>
            <a:r>
              <a:rPr lang="en-US" dirty="0"/>
              <a:t>Share a bit about </a:t>
            </a:r>
            <a:r>
              <a:rPr lang="en-US" dirty="0" err="1"/>
              <a:t>DevelopIntelligence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- As developers you want to learn!</a:t>
            </a:r>
            <a:endParaRPr dirty="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- As a corporation you want your developers to align their learning with your business goals.</a:t>
            </a:r>
            <a:endParaRPr dirty="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- That’s where we come in… Keeping developers current, bringing others up-to-speed … all aimed at moving your business forward!</a:t>
            </a:r>
            <a:endParaRPr dirty="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- DI was started in 2003 by a Sun Microsystems developer that wanted to help developers level-up and see business better leverage IT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g7f7681885d_5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7622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6397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4312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1364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1246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3578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4188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2882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60370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262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ACTION: </a:t>
            </a:r>
            <a:r>
              <a:rPr lang="en-US" dirty="0"/>
              <a:t>Share some of the technologies we teach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Areas of </a:t>
            </a:r>
            <a:r>
              <a:rPr lang="en-US" dirty="0" err="1"/>
              <a:t>DevelopIntelligence</a:t>
            </a:r>
            <a:r>
              <a:rPr lang="en-US" dirty="0"/>
              <a:t> expertise</a:t>
            </a:r>
            <a:endParaRPr dirty="0"/>
          </a:p>
          <a:p>
            <a:pPr marL="231082" lvl="0" indent="-2310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DevOps: Ansible / Jenkins</a:t>
            </a:r>
            <a:endParaRPr dirty="0"/>
          </a:p>
          <a:p>
            <a:pPr marL="231082" lvl="0" indent="-2310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 err="1"/>
              <a:t>BigData</a:t>
            </a:r>
            <a:r>
              <a:rPr lang="en-US" dirty="0"/>
              <a:t>: Hadoop / Cassandra / Spark</a:t>
            </a:r>
            <a:endParaRPr dirty="0"/>
          </a:p>
          <a:p>
            <a:pPr marL="231082" lvl="0" indent="-2310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Machine Learning</a:t>
            </a:r>
            <a:endParaRPr dirty="0"/>
          </a:p>
          <a:p>
            <a:pPr marL="231082" lvl="0" indent="-2310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Front-end: React / Angular</a:t>
            </a:r>
            <a:endParaRPr dirty="0"/>
          </a:p>
          <a:p>
            <a:pPr marL="231082" lvl="0" indent="-2310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Cloud: AWS / Azure / Google Cloud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- Started as a Java shop -&gt; kept growing -&gt; haven’t looked back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- Our specialty is hiring expert practitioners that can come alongside teams and teach them how to move forward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7340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73812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48693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78020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30632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52225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83896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Medical info, autonomous vehicles, streaming data may be less tolerant of latency issues</a:t>
            </a: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07741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12108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6125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f7681885d_5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1" dirty="0"/>
              <a:t>ACTION: </a:t>
            </a:r>
            <a:r>
              <a:rPr lang="en-US" dirty="0"/>
              <a:t>Share about what makes the </a:t>
            </a:r>
            <a:r>
              <a:rPr lang="en-US" dirty="0" err="1"/>
              <a:t>DevelopIntelligence</a:t>
            </a:r>
            <a:r>
              <a:rPr lang="en-US" dirty="0"/>
              <a:t> instructor team one of-a-kind!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Here is some data showing instructors are expert practitioners, engaging instructors, seasoned consultants. We are the best in the business!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7f7681885d_5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26418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Temperature/humidity is temp/humidity – regardless of the device and how the device communicates it</a:t>
            </a: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30350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1152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25341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78178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58246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2004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85584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Refresher</a:t>
            </a: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49970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Refresher</a:t>
            </a: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9508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f7681885d_1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1" dirty="0"/>
              <a:t>ACTION:</a:t>
            </a:r>
            <a:r>
              <a:rPr lang="en-US" dirty="0"/>
              <a:t> Share the expectations you have for the students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Level set the rules of engagement for virtual classrooms. Encourage students to be on time! Just because this is a virtual class doesn’t mean it’s ok to inconvenience peers who showed up on time.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Mute yourself unless asking a question/commenting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Ask questions (verbally or via chat window)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4" name="Google Shape;124;g7f7681885d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Refresher</a:t>
            </a: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5392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87308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05505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80916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74074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7681885d_1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g7f7681885d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2d8d141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2d8d1411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82d8d1411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f7681885d_5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1" dirty="0"/>
              <a:t>ACTION:</a:t>
            </a:r>
            <a:r>
              <a:rPr lang="en-US" dirty="0"/>
              <a:t> Share the expectations the students should have for you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Level set to the students what they can expect from you. Instructor will do the best to mix it up… 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Zoom tools, hands-on, breaks, group work, break out rooms… </a:t>
            </a:r>
            <a:r>
              <a:rPr lang="en-US" i="1" dirty="0"/>
              <a:t>keep it interesting and interactive</a:t>
            </a:r>
            <a:endParaRPr dirty="0"/>
          </a:p>
        </p:txBody>
      </p:sp>
      <p:sp>
        <p:nvSpPr>
          <p:cNvPr id="134" name="Google Shape;134;g7f7681885d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8314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7056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886326" y="4135428"/>
            <a:ext cx="7305674" cy="95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36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600"/>
              <a:buFont typeface="Helvetica Neue Light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172074" y="5237160"/>
            <a:ext cx="7019925" cy="76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F3A"/>
              </a:buClr>
              <a:buSzPts val="2800"/>
              <a:buFont typeface="Helvetica Neue Light"/>
              <a:buNone/>
              <a:defRPr sz="2800">
                <a:solidFill>
                  <a:srgbClr val="F17F3A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>
            <a:spLocks noGrp="1"/>
          </p:cNvSpPr>
          <p:nvPr>
            <p:ph type="pic" idx="2"/>
          </p:nvPr>
        </p:nvSpPr>
        <p:spPr>
          <a:xfrm>
            <a:off x="5083172" y="1465729"/>
            <a:ext cx="6172200" cy="477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Helvetica Neue Light"/>
              <a:buNone/>
              <a:defRPr sz="32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973929" y="1465729"/>
            <a:ext cx="3898109" cy="477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 rot="5400000">
            <a:off x="3744000" y="-1404000"/>
            <a:ext cx="4680000" cy="10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 rot="5400000">
            <a:off x="7516957" y="2571338"/>
            <a:ext cx="478760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 rot="5400000">
            <a:off x="2307432" y="128167"/>
            <a:ext cx="4800600" cy="752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29208" y="385645"/>
            <a:ext cx="8797678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973263" y="4756150"/>
            <a:ext cx="4122737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838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6172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51200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sz="2400" b="0">
                <a:solidFill>
                  <a:srgbClr val="F17E3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23567"/>
            <a:ext cx="5157787" cy="376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5120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sz="2400" b="0">
                <a:solidFill>
                  <a:srgbClr val="F17E3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23565"/>
            <a:ext cx="5183188" cy="376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91425" bIns="468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5180012" y="1512000"/>
            <a:ext cx="6172200" cy="481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2"/>
          </p:nvPr>
        </p:nvSpPr>
        <p:spPr>
          <a:xfrm>
            <a:off x="958053" y="1512000"/>
            <a:ext cx="3932237" cy="481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 b="0" i="0" u="none" strike="noStrike" cap="none">
                <a:solidFill>
                  <a:srgbClr val="23344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sz="16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sonline.com/iot-trend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sonline.com/iot-trend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sonline.com/iot-trend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378575" y="5053875"/>
            <a:ext cx="48744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Allen R. Sanders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Senior Technology Instructor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0;p16">
            <a:extLst>
              <a:ext uri="{FF2B5EF4-FFF2-40B4-BE49-F238E27FC236}">
                <a16:creationId xmlns:a16="http://schemas.microsoft.com/office/drawing/2014/main" id="{FB72B17C-61C7-469D-947B-B742367CE180}"/>
              </a:ext>
            </a:extLst>
          </p:cNvPr>
          <p:cNvSpPr txBox="1"/>
          <p:nvPr/>
        </p:nvSpPr>
        <p:spPr>
          <a:xfrm>
            <a:off x="694349" y="276250"/>
            <a:ext cx="11182911" cy="19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4800" b="1" dirty="0">
                <a:solidFill>
                  <a:srgbClr val="F17E3A"/>
                </a:solidFill>
                <a:latin typeface="Calibri"/>
                <a:ea typeface="Calibri"/>
                <a:cs typeface="Calibri"/>
                <a:sym typeface="Calibri"/>
              </a:rPr>
              <a:t>IoT Byte-Sized: IoT Data Management</a:t>
            </a:r>
            <a:endParaRPr sz="5400" b="1" dirty="0">
              <a:solidFill>
                <a:srgbClr val="F17E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1;p16">
            <a:extLst>
              <a:ext uri="{FF2B5EF4-FFF2-40B4-BE49-F238E27FC236}">
                <a16:creationId xmlns:a16="http://schemas.microsoft.com/office/drawing/2014/main" id="{859E0C3E-3533-4D76-BA50-B9E509149603}"/>
              </a:ext>
            </a:extLst>
          </p:cNvPr>
          <p:cNvSpPr txBox="1"/>
          <p:nvPr/>
        </p:nvSpPr>
        <p:spPr>
          <a:xfrm>
            <a:off x="2376225" y="1432125"/>
            <a:ext cx="46500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4800" b="1" dirty="0">
                <a:solidFill>
                  <a:srgbClr val="F17E3A"/>
                </a:solidFill>
                <a:latin typeface="Calibri"/>
                <a:ea typeface="Calibri"/>
                <a:cs typeface="Calibri"/>
                <a:sym typeface="Calibri"/>
              </a:rPr>
              <a:t>WELCOME!</a:t>
            </a:r>
            <a:endParaRPr sz="4800" b="1" dirty="0">
              <a:solidFill>
                <a:srgbClr val="F17E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Industry Trends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en-US" b="1" dirty="0"/>
              <a:t>From </a:t>
            </a:r>
            <a:r>
              <a:rPr lang="en-US" b="1" dirty="0">
                <a:hlinkClick r:id="rId3"/>
              </a:rPr>
              <a:t>https://financesonline.com/iot-trends</a:t>
            </a: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r>
              <a:rPr lang="en-US" b="1" dirty="0"/>
              <a:t>Challenges potentially encountered with that amount of projected growth?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147C7-3751-44E0-8626-6225CBB5B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896" y="2459736"/>
            <a:ext cx="8552207" cy="240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5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Industry Trends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en-US" b="1" dirty="0"/>
              <a:t>From </a:t>
            </a:r>
            <a:r>
              <a:rPr lang="en-US" b="1" dirty="0">
                <a:hlinkClick r:id="rId3"/>
              </a:rPr>
              <a:t>https://financesonline.com/iot-trends</a:t>
            </a: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r>
              <a:rPr lang="en-US" b="1" dirty="0"/>
              <a:t>Options for mitigating those challenges?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0A9035-AFF6-4DC6-98AF-E7E3876B845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819656" y="2459736"/>
            <a:ext cx="8549640" cy="24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69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Industry Trends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en-US" b="1" dirty="0"/>
              <a:t>From </a:t>
            </a:r>
            <a:r>
              <a:rPr lang="en-US" b="1" dirty="0">
                <a:hlinkClick r:id="rId3"/>
              </a:rPr>
              <a:t>https://financesonline.com/iot-trends</a:t>
            </a: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r>
              <a:rPr lang="en-US" b="1" dirty="0"/>
              <a:t>How do we help customers realize those benefits?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EDBEB-9112-4DD7-A4C1-8B8D9C23C53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80" y="2456428"/>
            <a:ext cx="8549640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78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Industry Trends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8" name="Google Shape;151;p25">
            <a:extLst>
              <a:ext uri="{FF2B5EF4-FFF2-40B4-BE49-F238E27FC236}">
                <a16:creationId xmlns:a16="http://schemas.microsoft.com/office/drawing/2014/main" id="{D015552E-FA81-4B93-8048-0CCD1E4403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Areas of focus: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Accommodating orders of magnitude of growth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Preventing known (or unknown) challenges from impeding success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As a business, effectively leveraging opportunities to meet customer needs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7F14FCD-1D1F-42F7-A3AC-7AD4238DF7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605033"/>
              </p:ext>
            </p:extLst>
          </p:nvPr>
        </p:nvGraphicFramePr>
        <p:xfrm>
          <a:off x="3632884" y="2927539"/>
          <a:ext cx="5393447" cy="3264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608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Data Management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9922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Device Telemetry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8" name="Google Shape;151;p25">
            <a:extLst>
              <a:ext uri="{FF2B5EF4-FFF2-40B4-BE49-F238E27FC236}">
                <a16:creationId xmlns:a16="http://schemas.microsoft.com/office/drawing/2014/main" id="{0CF47407-2237-4DDF-9FD4-44591D8054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Represents the device payload (e.g., temperature/humidity readings)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Usually time series-based or event driven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Can also include streaming data (e.g., video feeds over time)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Based on number of devices and/or rate, can result in massive amounts of data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85908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Device Telemetry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8" name="Google Shape;151;p25">
            <a:extLst>
              <a:ext uri="{FF2B5EF4-FFF2-40B4-BE49-F238E27FC236}">
                <a16:creationId xmlns:a16="http://schemas.microsoft.com/office/drawing/2014/main" id="{0CF47407-2237-4DDF-9FD4-44591D8054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Transmission may utilize one of multiple protocols (depending on platform):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HTTP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MQTT (Message Queuing Telemetry Transport)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AMQP (Advanced Message Queuing Protocol)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Depending on application, payload may require translation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For example, binary format to JSON or proprietary to common standard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02896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MQTT Protocol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8" name="Google Shape;151;p25">
            <a:extLst>
              <a:ext uri="{FF2B5EF4-FFF2-40B4-BE49-F238E27FC236}">
                <a16:creationId xmlns:a16="http://schemas.microsoft.com/office/drawing/2014/main" id="{0CF47407-2237-4DDF-9FD4-44591D8054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Lightweight publish/subscribe transport protocol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Requires small code footprint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Message size optimized to preserve network bandwidth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78230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MQTT Protocol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8" name="Google Shape;151;p25">
            <a:extLst>
              <a:ext uri="{FF2B5EF4-FFF2-40B4-BE49-F238E27FC236}">
                <a16:creationId xmlns:a16="http://schemas.microsoft.com/office/drawing/2014/main" id="{0CF47407-2237-4DDF-9FD4-44591D8054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Supports bidirectional communication (D2C &amp; C2D)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Mechanisms for reliable message delivery built in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Can accommodate unreliable networks through persistent sessions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20804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MQTT Protocol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7059A-2B69-44ED-B23A-9DBC047F8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573" y="2147708"/>
            <a:ext cx="754485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7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3340000"/>
            <a:ext cx="12192000" cy="3186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164733" y="324000"/>
            <a:ext cx="110196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Proxima Nova"/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Join Us in Making Learning Technology Easier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15119999" y="8716432"/>
            <a:ext cx="11121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858621" y="3546165"/>
            <a:ext cx="5729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…impacts everyone daily.</a:t>
            </a:r>
            <a:endParaRPr sz="1500"/>
          </a:p>
        </p:txBody>
      </p:sp>
      <p:sp>
        <p:nvSpPr>
          <p:cNvPr id="81" name="Google Shape;81;p17"/>
          <p:cNvSpPr txBox="1"/>
          <p:nvPr/>
        </p:nvSpPr>
        <p:spPr>
          <a:xfrm>
            <a:off x="874185" y="4102063"/>
            <a:ext cx="5729100" cy="20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And it’s working. Today, we’re known for delivering customized tech learning programs that drive innovation and transform organizations. </a:t>
            </a:r>
            <a:br>
              <a:rPr lang="en-US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In fact, when you talk on the phone, watch a movie, connect with friends on social media, drive a car, fly on a plane, shop online, and order a latte with your mobile app, you are experiencing the impact of our solutions. 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874185" y="1560674"/>
            <a:ext cx="3629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Our mission…</a:t>
            </a:r>
            <a:endParaRPr sz="1500"/>
          </a:p>
        </p:txBody>
      </p:sp>
      <p:sp>
        <p:nvSpPr>
          <p:cNvPr id="83" name="Google Shape;83;p17"/>
          <p:cNvSpPr txBox="1"/>
          <p:nvPr/>
        </p:nvSpPr>
        <p:spPr>
          <a:xfrm>
            <a:off x="858621" y="2082819"/>
            <a:ext cx="48864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Over 16 years ago, we embarked on a journey to improve the world by making learning technology easy and accessible to everyone. 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4" name="Google Shape;84;p17" descr="A picture containing objec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3789" y="1783709"/>
            <a:ext cx="6071395" cy="100461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48366" y="6559545"/>
            <a:ext cx="15465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Copyright DevelopIntelligence LLC</a:t>
            </a:r>
            <a:endParaRPr sz="15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9234" y="3340033"/>
            <a:ext cx="3840757" cy="318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AMQP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8" name="Google Shape;151;p25">
            <a:extLst>
              <a:ext uri="{FF2B5EF4-FFF2-40B4-BE49-F238E27FC236}">
                <a16:creationId xmlns:a16="http://schemas.microsoft.com/office/drawing/2014/main" id="{0CF47407-2237-4DDF-9FD4-44591D8054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Peer-to-peer protocol for message exchange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Does not require broker in middle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Open source vs. vendor driven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More powerful (but also “heavier”) than MQTT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3786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MQTT vs. AMQP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8D84339-BBA5-4C5A-BEC9-3CD31152E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240772"/>
              </p:ext>
            </p:extLst>
          </p:nvPr>
        </p:nvGraphicFramePr>
        <p:xfrm>
          <a:off x="2032000" y="2062084"/>
          <a:ext cx="81280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743575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71164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MQTT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AMQP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9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Simpler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sophisticated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98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Mostly vendor-driven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source and customer-driven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2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Simple publish-subscribe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Multiple message exchange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77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Non-transactional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7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Exclusively broker-based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Peer-to-peer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76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Smaller footprint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Larger footprint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78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Better fit for resource-constrained integrations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Better-fit for more complex integrations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445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894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MQTT Protocol – Drilldown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8" name="Google Shape;151;p25">
            <a:extLst>
              <a:ext uri="{FF2B5EF4-FFF2-40B4-BE49-F238E27FC236}">
                <a16:creationId xmlns:a16="http://schemas.microsoft.com/office/drawing/2014/main" id="{0CF47407-2237-4DDF-9FD4-44591D8054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200" dirty="0"/>
              <a:t>With IP based protocols (TCP or UDP), generally concerned with: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197E6F5-3F94-4A4A-89F2-4F105F3FB6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347917"/>
              </p:ext>
            </p:extLst>
          </p:nvPr>
        </p:nvGraphicFramePr>
        <p:xfrm>
          <a:off x="2747524" y="2120630"/>
          <a:ext cx="6696952" cy="4163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3236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MQTT Protocol – Drilldown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8" name="Google Shape;151;p25">
            <a:extLst>
              <a:ext uri="{FF2B5EF4-FFF2-40B4-BE49-F238E27FC236}">
                <a16:creationId xmlns:a16="http://schemas.microsoft.com/office/drawing/2014/main" id="{0CF47407-2237-4DDF-9FD4-44591D8054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Publish/subscribe (aka pub/sub) helps promote reliability in message exchange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Intermediate broker helps manage the exchange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Keeps sender/receiver loosely coupled to one another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MQTT includes support for QoS configuration as well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54570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MQTT Protocol – Broker Connection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13289-7A1D-49B0-9F81-8CD2E35FD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First step to enabling pub/sub integration: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F4A88-9183-4D0E-AB76-616E8A2AE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2614612"/>
            <a:ext cx="81724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48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MQTT Protocol – Topics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8" name="Google Shape;151;p25">
            <a:extLst>
              <a:ext uri="{FF2B5EF4-FFF2-40B4-BE49-F238E27FC236}">
                <a16:creationId xmlns:a16="http://schemas.microsoft.com/office/drawing/2014/main" id="{0CF47407-2237-4DDF-9FD4-44591D8054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Messages are transmitted with MQTT using topics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Topic is a case-sensitive name that defines a “bucket” for message data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Supports hierarchical organization of “bucket” names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Can publish or subscribe to specific “bucket” along the hierarchy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Also supports wildcards for subscribers</a:t>
            </a:r>
          </a:p>
        </p:txBody>
      </p:sp>
    </p:spTree>
    <p:extLst>
      <p:ext uri="{BB962C8B-B14F-4D97-AF65-F5344CB8AC3E}">
        <p14:creationId xmlns:p14="http://schemas.microsoft.com/office/powerpoint/2010/main" val="1560373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MQTT Protocol – Topics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221B28-D153-4CA4-A267-7357142E6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224" y="1404849"/>
            <a:ext cx="7631552" cy="495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832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MQTT Protocol – Wildcard Topics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23F939-5A46-4AEF-B394-9C196DA9C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297" y="1306863"/>
            <a:ext cx="6195405" cy="500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601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MQTT Protocol – Wildcard Topics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5" name="Google Shape;151;p25">
            <a:extLst>
              <a:ext uri="{FF2B5EF4-FFF2-40B4-BE49-F238E27FC236}">
                <a16:creationId xmlns:a16="http://schemas.microsoft.com/office/drawing/2014/main" id="{ABA98D3D-2436-4601-B096-1ED661E210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Be wise about the use of wildcard topics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Otherwise, potentially run the risk of large volumes of message “noise”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Subscriber may be required to filter out several unnecessary messages</a:t>
            </a:r>
          </a:p>
        </p:txBody>
      </p:sp>
    </p:spTree>
    <p:extLst>
      <p:ext uri="{BB962C8B-B14F-4D97-AF65-F5344CB8AC3E}">
        <p14:creationId xmlns:p14="http://schemas.microsoft.com/office/powerpoint/2010/main" val="3546501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MQTT Protocol – Wildcard Topics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5" name="Google Shape;151;p25">
            <a:extLst>
              <a:ext uri="{FF2B5EF4-FFF2-40B4-BE49-F238E27FC236}">
                <a16:creationId xmlns:a16="http://schemas.microsoft.com/office/drawing/2014/main" id="{ABA98D3D-2436-4601-B096-1ED661E210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Also puts additional strain on broker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Be as specific and as targeted as possible with messaging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Balance against convenience of wildcards for relevant use cases</a:t>
            </a:r>
          </a:p>
        </p:txBody>
      </p:sp>
    </p:spTree>
    <p:extLst>
      <p:ext uri="{BB962C8B-B14F-4D97-AF65-F5344CB8AC3E}">
        <p14:creationId xmlns:p14="http://schemas.microsoft.com/office/powerpoint/2010/main" val="370934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/>
              <a:t>Technologies we cover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l="3945" t="14054" r="4580"/>
          <a:stretch/>
        </p:blipFill>
        <p:spPr>
          <a:xfrm>
            <a:off x="1383957" y="1272882"/>
            <a:ext cx="9242854" cy="51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MQTT Protocol – Message Structure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5" name="Google Shape;151;p25">
            <a:extLst>
              <a:ext uri="{FF2B5EF4-FFF2-40B4-BE49-F238E27FC236}">
                <a16:creationId xmlns:a16="http://schemas.microsoft.com/office/drawing/2014/main" id="{ABA98D3D-2436-4601-B096-1ED661E210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Every MQTT message packaged within a “control packet”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Like an envelope that contains context and data for a message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Focus is on keeping message compact – max 260 MB (but most are smaller)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1141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MQTT Protocol – Message Structure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5" name="Google Shape;151;p25">
            <a:extLst>
              <a:ext uri="{FF2B5EF4-FFF2-40B4-BE49-F238E27FC236}">
                <a16:creationId xmlns:a16="http://schemas.microsoft.com/office/drawing/2014/main" id="{ABA98D3D-2436-4601-B096-1ED661E210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Control packet includes: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Fixed header – required; includes packet type and size info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Variable header – optional; includes protocol info and may include auth credentials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Payload – optional; may contain message data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53888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MQTT Protocol – Control Packet Types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5" name="Google Shape;151;p25">
            <a:extLst>
              <a:ext uri="{FF2B5EF4-FFF2-40B4-BE49-F238E27FC236}">
                <a16:creationId xmlns:a16="http://schemas.microsoft.com/office/drawing/2014/main" id="{ABA98D3D-2436-4601-B096-1ED661E210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Control packet types include: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There are others primarily utilized with QoS levels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D93729E-8141-480F-A0C4-275F8EEF9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817926"/>
              </p:ext>
            </p:extLst>
          </p:nvPr>
        </p:nvGraphicFramePr>
        <p:xfrm>
          <a:off x="2032000" y="2185760"/>
          <a:ext cx="8127999" cy="333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655408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505528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49350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Transmission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047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CONNECT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to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packet sent from client after establishing connection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31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CONNACK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 to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Acknowledgment of CONNECT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59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to Server, Server to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Transmit new message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57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SUBSCRIBE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to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Requesting subscription to one or more topics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58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UNSUBSCRIBE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to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Unsubscribe from one or more topics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01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DISCONNECT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to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Indicates clean disconnect from server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206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715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MQTT Protocol – QoS Levels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5" name="Google Shape;151;p25">
            <a:extLst>
              <a:ext uri="{FF2B5EF4-FFF2-40B4-BE49-F238E27FC236}">
                <a16:creationId xmlns:a16="http://schemas.microsoft.com/office/drawing/2014/main" id="{ABA98D3D-2436-4601-B096-1ED661E210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Available Quality of Service levels in the protocol: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QoS 0 – Fire and forget; no attempt made by sender to retry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QoS 1 – At least once; sender retries until receiver sends PUBACK control packet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QoS 2 – At most once; at protocol level, series of control packets exchanged to ensure delivery without duplication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Be aware – not all target platforms will support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01568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MQTT Protocol – Libraries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5" name="Google Shape;151;p25">
            <a:extLst>
              <a:ext uri="{FF2B5EF4-FFF2-40B4-BE49-F238E27FC236}">
                <a16:creationId xmlns:a16="http://schemas.microsoft.com/office/drawing/2014/main" id="{ABA98D3D-2436-4601-B096-1ED661E210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Multiple utility libraries available to facilitate MQTT connectivity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Supports multiple platforms and languages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Insulates from many of the low-level details of MQTT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46779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Data Management – Stages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481FE34-1052-4B1B-99FB-499F90A3C2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019437"/>
              </p:ext>
            </p:extLst>
          </p:nvPr>
        </p:nvGraphicFramePr>
        <p:xfrm>
          <a:off x="2518923" y="1692612"/>
          <a:ext cx="7154153" cy="4435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3332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Data Ingestion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5" name="Google Shape;151;p25">
            <a:extLst>
              <a:ext uri="{FF2B5EF4-FFF2-40B4-BE49-F238E27FC236}">
                <a16:creationId xmlns:a16="http://schemas.microsoft.com/office/drawing/2014/main" id="{ABA98D3D-2436-4601-B096-1ED661E210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Includes telemetry information previously discussed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Could be via message exchange or streaming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Depending on size/scope, may translate to LARGE amounts of incoming data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6172133-4E9A-41EE-8396-E953765002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9667365"/>
              </p:ext>
            </p:extLst>
          </p:nvPr>
        </p:nvGraphicFramePr>
        <p:xfrm>
          <a:off x="184825" y="4662142"/>
          <a:ext cx="2396787" cy="170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0445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Data Ingestion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5" name="Google Shape;151;p25">
            <a:extLst>
              <a:ext uri="{FF2B5EF4-FFF2-40B4-BE49-F238E27FC236}">
                <a16:creationId xmlns:a16="http://schemas.microsoft.com/office/drawing/2014/main" id="{ABA98D3D-2436-4601-B096-1ED661E210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Because of potential scale, bandwidth may be a concern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Depending on application, latency may also be a concern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Data may require translation (e.g., from low-level bytes to object or JSON)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9A2CE6D-6FC9-4407-88BA-2E2B9DDB89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3746066"/>
              </p:ext>
            </p:extLst>
          </p:nvPr>
        </p:nvGraphicFramePr>
        <p:xfrm>
          <a:off x="184825" y="4662142"/>
          <a:ext cx="2396787" cy="170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4334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Data Ingestion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5" name="Google Shape;151;p25">
            <a:extLst>
              <a:ext uri="{FF2B5EF4-FFF2-40B4-BE49-F238E27FC236}">
                <a16:creationId xmlns:a16="http://schemas.microsoft.com/office/drawing/2014/main" id="{ABA98D3D-2436-4601-B096-1ED661E210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Event hubs or streaming analytics platforms support ingestion at scale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Provide time and context-aware processing for correct sequencing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Data may flow through intermediate storage on way to final processing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Depending on sensitivity of data, could require robust security at each stop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F18D6A7-135A-4DDC-9E27-CC09118793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3746066"/>
              </p:ext>
            </p:extLst>
          </p:nvPr>
        </p:nvGraphicFramePr>
        <p:xfrm>
          <a:off x="184825" y="4662142"/>
          <a:ext cx="2396787" cy="170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6393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Data Scrubbing &amp; Normalization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5" name="Google Shape;151;p25">
            <a:extLst>
              <a:ext uri="{FF2B5EF4-FFF2-40B4-BE49-F238E27FC236}">
                <a16:creationId xmlns:a16="http://schemas.microsoft.com/office/drawing/2014/main" id="{ABA98D3D-2436-4601-B096-1ED661E210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Depending on payload, some portions of the data may not be needed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Or some portions might contain sensitive detail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Those parts not needed or sensitive can be “scrubbed” to exclude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6172133-4E9A-41EE-8396-E953765002A3}"/>
              </a:ext>
            </a:extLst>
          </p:cNvPr>
          <p:cNvGraphicFramePr/>
          <p:nvPr/>
        </p:nvGraphicFramePr>
        <p:xfrm>
          <a:off x="184825" y="4662142"/>
          <a:ext cx="2396787" cy="170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709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1183367" y="324000"/>
            <a:ext cx="110013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Proxima Nova"/>
              <a:buNone/>
            </a:pPr>
            <a:r>
              <a:rPr lang="en-US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World Class Practitioners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15119999" y="8716432"/>
            <a:ext cx="11121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00" y="1084875"/>
            <a:ext cx="11169407" cy="53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Data Scrubbing &amp; Normalization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5" name="Google Shape;151;p25">
            <a:extLst>
              <a:ext uri="{FF2B5EF4-FFF2-40B4-BE49-F238E27FC236}">
                <a16:creationId xmlns:a16="http://schemas.microsoft.com/office/drawing/2014/main" id="{ABA98D3D-2436-4601-B096-1ED661E210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Represents another potential optimization that can preserve storage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In other cases, similar data may be coming in multiple, disparate formats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For example, 2 different temperature sensors both providing temp/humidity detail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6172133-4E9A-41EE-8396-E953765002A3}"/>
              </a:ext>
            </a:extLst>
          </p:cNvPr>
          <p:cNvGraphicFramePr/>
          <p:nvPr/>
        </p:nvGraphicFramePr>
        <p:xfrm>
          <a:off x="184825" y="4662142"/>
          <a:ext cx="2396787" cy="170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7161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Data Scrubbing &amp; Normalization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5" name="Google Shape;151;p25">
            <a:extLst>
              <a:ext uri="{FF2B5EF4-FFF2-40B4-BE49-F238E27FC236}">
                <a16:creationId xmlns:a16="http://schemas.microsoft.com/office/drawing/2014/main" id="{ABA98D3D-2436-4601-B096-1ED661E210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Normalization can bring consistency to the disparate content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By normalizing, becomes a single dataset for comprehensive analysis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Normalization may happen as part of ingestion or as part of a separate step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6172133-4E9A-41EE-8396-E953765002A3}"/>
              </a:ext>
            </a:extLst>
          </p:cNvPr>
          <p:cNvGraphicFramePr/>
          <p:nvPr/>
        </p:nvGraphicFramePr>
        <p:xfrm>
          <a:off x="184825" y="4662142"/>
          <a:ext cx="2396787" cy="170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7828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Data Aggregation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5" name="Google Shape;151;p25">
            <a:extLst>
              <a:ext uri="{FF2B5EF4-FFF2-40B4-BE49-F238E27FC236}">
                <a16:creationId xmlns:a16="http://schemas.microsoft.com/office/drawing/2014/main" id="{ABA98D3D-2436-4601-B096-1ED661E210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Helps provide full picture of data from multiple streams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May also be used to enrich with info from other data sources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Data will be stored in persistent storage for downstream analysis &amp; reporting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6172133-4E9A-41EE-8396-E953765002A3}"/>
              </a:ext>
            </a:extLst>
          </p:cNvPr>
          <p:cNvGraphicFramePr/>
          <p:nvPr/>
        </p:nvGraphicFramePr>
        <p:xfrm>
          <a:off x="184825" y="4662142"/>
          <a:ext cx="2396787" cy="170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39217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Data Aggregation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5" name="Google Shape;151;p25">
            <a:extLst>
              <a:ext uri="{FF2B5EF4-FFF2-40B4-BE49-F238E27FC236}">
                <a16:creationId xmlns:a16="http://schemas.microsoft.com/office/drawing/2014/main" id="{ABA98D3D-2436-4601-B096-1ED661E210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In statistical analysis, the larger the sample size, the more accurate the inference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To manage costs, large sets of data may leverage different types of storage: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Hot storage – most recent data and most relevant for current analysis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Cool storage – data not actively used but potentially relevant (short-term trends)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Cold or archive storage – data kept for historical purposes and long-term trending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Security of the stored data and encryption at rest become critical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6172133-4E9A-41EE-8396-E953765002A3}"/>
              </a:ext>
            </a:extLst>
          </p:cNvPr>
          <p:cNvGraphicFramePr/>
          <p:nvPr/>
        </p:nvGraphicFramePr>
        <p:xfrm>
          <a:off x="184825" y="4662142"/>
          <a:ext cx="2396787" cy="170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0256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Data Analysis &amp; Intelligence Gathering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5" name="Google Shape;151;p25">
            <a:extLst>
              <a:ext uri="{FF2B5EF4-FFF2-40B4-BE49-F238E27FC236}">
                <a16:creationId xmlns:a16="http://schemas.microsoft.com/office/drawing/2014/main" id="{ABA98D3D-2436-4601-B096-1ED661E210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In the digital age, data is the competitive edge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Companies that manage their data as a critical asset succeed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Keys: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Aggregating efficiently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Analyzing effectively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6172133-4E9A-41EE-8396-E953765002A3}"/>
              </a:ext>
            </a:extLst>
          </p:cNvPr>
          <p:cNvGraphicFramePr/>
          <p:nvPr/>
        </p:nvGraphicFramePr>
        <p:xfrm>
          <a:off x="184825" y="4662142"/>
          <a:ext cx="2396787" cy="170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347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Data Analysis &amp; Intelligence Gathering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5" name="Google Shape;151;p25">
            <a:extLst>
              <a:ext uri="{FF2B5EF4-FFF2-40B4-BE49-F238E27FC236}">
                <a16:creationId xmlns:a16="http://schemas.microsoft.com/office/drawing/2014/main" id="{ABA98D3D-2436-4601-B096-1ED661E210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Goal is to identify and leverage the most important data points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Importance is measured by business value-driven decision-making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What can I learn about today’s customers, scenarios, or business cases?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What can I effectively predict about tomorrows?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6172133-4E9A-41EE-8396-E953765002A3}"/>
              </a:ext>
            </a:extLst>
          </p:cNvPr>
          <p:cNvGraphicFramePr/>
          <p:nvPr/>
        </p:nvGraphicFramePr>
        <p:xfrm>
          <a:off x="184825" y="4662142"/>
          <a:ext cx="2396787" cy="170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41787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Data Analysis &amp; Intelligence Gathering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5" name="Google Shape;151;p25">
            <a:extLst>
              <a:ext uri="{FF2B5EF4-FFF2-40B4-BE49-F238E27FC236}">
                <a16:creationId xmlns:a16="http://schemas.microsoft.com/office/drawing/2014/main" id="{ABA98D3D-2436-4601-B096-1ED661E210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Requires balancing of competing concerns: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To increase quality of intelligence, more data is required (sometimes MUCH more)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But massive datasets can be complex to manage and process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6172133-4E9A-41EE-8396-E953765002A3}"/>
              </a:ext>
            </a:extLst>
          </p:cNvPr>
          <p:cNvGraphicFramePr/>
          <p:nvPr/>
        </p:nvGraphicFramePr>
        <p:xfrm>
          <a:off x="184825" y="4662142"/>
          <a:ext cx="2396787" cy="170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7115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Data Analysis &amp; Intelligence Gathering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5" name="Google Shape;151;p25">
            <a:extLst>
              <a:ext uri="{FF2B5EF4-FFF2-40B4-BE49-F238E27FC236}">
                <a16:creationId xmlns:a16="http://schemas.microsoft.com/office/drawing/2014/main" id="{ABA98D3D-2436-4601-B096-1ED661E210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Enter ML / AI: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Algorithms are used to build mathematical models from existing data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Results in a mathematical “trajectory” (and confidence level)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Algorithms can be configured to learn and improve over time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Hyperscale available in the Cloud brings near-limitless power to bear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6172133-4E9A-41EE-8396-E953765002A3}"/>
              </a:ext>
            </a:extLst>
          </p:cNvPr>
          <p:cNvGraphicFramePr/>
          <p:nvPr/>
        </p:nvGraphicFramePr>
        <p:xfrm>
          <a:off x="184825" y="4662142"/>
          <a:ext cx="2396787" cy="170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71285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Supervised Learning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6172133-4E9A-41EE-8396-E953765002A3}"/>
              </a:ext>
            </a:extLst>
          </p:cNvPr>
          <p:cNvGraphicFramePr/>
          <p:nvPr/>
        </p:nvGraphicFramePr>
        <p:xfrm>
          <a:off x="184825" y="4662142"/>
          <a:ext cx="2396787" cy="170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FAA686E5-498B-4BA7-8D69-E1D3AC7EB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372" y="1433208"/>
            <a:ext cx="7814249" cy="45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7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Unsupervised Learning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6172133-4E9A-41EE-8396-E953765002A3}"/>
              </a:ext>
            </a:extLst>
          </p:cNvPr>
          <p:cNvGraphicFramePr/>
          <p:nvPr/>
        </p:nvGraphicFramePr>
        <p:xfrm>
          <a:off x="184825" y="4662142"/>
          <a:ext cx="2396787" cy="170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462AC878-7017-4E66-BBF4-1FDB2AD2060E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904" y="1435608"/>
            <a:ext cx="7818120" cy="459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10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Virtual Training Expectations for You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175" y="1991800"/>
            <a:ext cx="4445997" cy="287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3100" y="2201474"/>
            <a:ext cx="2693413" cy="24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2075" y="2201475"/>
            <a:ext cx="2559581" cy="245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861775" y="4866175"/>
            <a:ext cx="1055905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Arrive on time / return on time       Mute unless speaking    Use chat or ask</a:t>
            </a:r>
            <a:endParaRPr sz="24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                                                                                 questions verbally</a:t>
            </a:r>
            <a:endParaRPr sz="24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Reinforcement Learning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6172133-4E9A-41EE-8396-E953765002A3}"/>
              </a:ext>
            </a:extLst>
          </p:cNvPr>
          <p:cNvGraphicFramePr/>
          <p:nvPr/>
        </p:nvGraphicFramePr>
        <p:xfrm>
          <a:off x="184825" y="4662142"/>
          <a:ext cx="2396787" cy="170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91DFC3F4-13BB-412C-BBF2-6A9F8FBD8812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904" y="1435608"/>
            <a:ext cx="7818120" cy="459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1787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Monitoring vs. Control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5" name="Google Shape;151;p25">
            <a:extLst>
              <a:ext uri="{FF2B5EF4-FFF2-40B4-BE49-F238E27FC236}">
                <a16:creationId xmlns:a16="http://schemas.microsoft.com/office/drawing/2014/main" id="{ABA98D3D-2436-4601-B096-1ED661E210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Monitoring tracks key information over time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Ingestion + Intelligent Analysis </a:t>
            </a:r>
            <a:r>
              <a:rPr lang="en-US" sz="2200" dirty="0">
                <a:sym typeface="Wingdings" panose="05000000000000000000" pitchFamily="2" charset="2"/>
              </a:rPr>
              <a:t> Proactive Response Opportunities</a:t>
            </a:r>
            <a:endParaRPr lang="en-US" sz="2200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Leveraged on dashboards for snapshot views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Leveraged in alerts to notify of negative conditions or negative trending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6172133-4E9A-41EE-8396-E953765002A3}"/>
              </a:ext>
            </a:extLst>
          </p:cNvPr>
          <p:cNvGraphicFramePr/>
          <p:nvPr/>
        </p:nvGraphicFramePr>
        <p:xfrm>
          <a:off x="184825" y="4662142"/>
          <a:ext cx="2396787" cy="170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22707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Monitoring vs. Control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5" name="Google Shape;151;p25">
            <a:extLst>
              <a:ext uri="{FF2B5EF4-FFF2-40B4-BE49-F238E27FC236}">
                <a16:creationId xmlns:a16="http://schemas.microsoft.com/office/drawing/2014/main" id="{ABA98D3D-2436-4601-B096-1ED661E210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Control includes C2D (Cloud-to-Device) instruction or configuration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In response to intelligence gathered, can automatically adjust operations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Can also include updates to operating configuration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Security requirements may be stricter for control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6172133-4E9A-41EE-8396-E953765002A3}"/>
              </a:ext>
            </a:extLst>
          </p:cNvPr>
          <p:cNvGraphicFramePr/>
          <p:nvPr/>
        </p:nvGraphicFramePr>
        <p:xfrm>
          <a:off x="184825" y="4662142"/>
          <a:ext cx="2396787" cy="170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62176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Case Study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5" name="Google Shape;151;p25">
            <a:extLst>
              <a:ext uri="{FF2B5EF4-FFF2-40B4-BE49-F238E27FC236}">
                <a16:creationId xmlns:a16="http://schemas.microsoft.com/office/drawing/2014/main" id="{CBD9513E-0A79-4515-B385-B5A76E9BF1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dirty="0"/>
              <a:t>Case Study is focused on modernization and digitization of an in-home nursing assistance service. Current state: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Service maintains in-home care with in-person, routine visits every 4 days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~400 patients within a 125-mile radius of a major metropolitan area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Routine visits include checking vitals, delivery of medication, and, in some cases, special care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Average age of patients is 71+ years old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Patients will not be able to administer any IT infrastructure installed in the home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Network connectivity can be inconsistent at times with intermittent, temporary drops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Historical data tracking is important to assess quality of patient care and identify potential improvements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HIPAA regulations (health privacy) dictate a need for responsible stewardship of the data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dirty="0"/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/>
              <a:t>What questions would you ask to gain additional requirements information around target data?</a:t>
            </a: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/>
              <a:t>If you were going to implement an Edge/IoT solution for this case study, what types of data would you anticipate needing to track?</a:t>
            </a: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/>
              <a:t>What kind of challenges do you anticipate encountering with implementation, especially with respect to data telemetry, data management, monitoring, control, etc.?</a:t>
            </a:r>
          </a:p>
        </p:txBody>
      </p:sp>
    </p:spTree>
    <p:extLst>
      <p:ext uri="{BB962C8B-B14F-4D97-AF65-F5344CB8AC3E}">
        <p14:creationId xmlns:p14="http://schemas.microsoft.com/office/powerpoint/2010/main" val="37568555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B64D7-387E-48C8-AE6C-055189808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232" y="1580892"/>
            <a:ext cx="6525536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897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ctrTitle"/>
          </p:nvPr>
        </p:nvSpPr>
        <p:spPr>
          <a:xfrm>
            <a:off x="4827990" y="1055915"/>
            <a:ext cx="7305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36000" anchor="ctr" anchorCtr="0">
            <a:noAutofit/>
          </a:bodyPr>
          <a:lstStyle/>
          <a:p>
            <a:pPr marL="720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sz="3200" i="1"/>
              <a:t>THANK YOU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Virtual Training Expectations for Me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pledge to: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2400" dirty="0"/>
              <a:t>Make this as interesting and interactive as possible</a:t>
            </a:r>
            <a:endParaRPr sz="2400" dirty="0"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2400" dirty="0"/>
              <a:t>Ask questions in order to stimulate discussion</a:t>
            </a:r>
            <a:endParaRPr sz="2400" dirty="0"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2400" dirty="0"/>
              <a:t>Use whatever resources I have at hand to explain the material</a:t>
            </a:r>
            <a:endParaRPr sz="2400" dirty="0"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2400" dirty="0"/>
              <a:t>Try my best to manage verbal responses so that everyone who wants to speak can do so</a:t>
            </a: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lang="en-US" sz="2400" dirty="0"/>
          </a:p>
          <a:p>
            <a:pPr marL="5334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/>
              <a:t>Quick review of key Zoom features that may be helpful for our course</a:t>
            </a:r>
          </a:p>
        </p:txBody>
      </p:sp>
      <p:sp>
        <p:nvSpPr>
          <p:cNvPr id="138" name="Google Shape;138;p23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Purpose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Gain a deeper understanding of IoT data management at scale</a:t>
            </a: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Objectives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Upon completion of this course, you should be able to: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Describe device telemetry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Explain the different IoT communications protocols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Understand how and why MQTT is used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List the stages of data management within IoT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Describe how machine learning and artificial intelligence are used with IoT data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Differentiate between monitoring and control</a:t>
            </a: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866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7046910"/>
      </p:ext>
    </p:extLst>
  </p:cSld>
  <p:clrMapOvr>
    <a:masterClrMapping/>
  </p:clrMapOvr>
</p:sld>
</file>

<file path=ppt/theme/theme1.xml><?xml version="1.0" encoding="utf-8"?>
<a:theme xmlns:a="http://schemas.openxmlformats.org/drawingml/2006/main" name="DI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12761</TotalTime>
  <Words>2454</Words>
  <Application>Microsoft Office PowerPoint</Application>
  <PresentationFormat>Widescreen</PresentationFormat>
  <Paragraphs>467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Calibri</vt:lpstr>
      <vt:lpstr>Helvetica Neue</vt:lpstr>
      <vt:lpstr>Arial</vt:lpstr>
      <vt:lpstr>Wingdings</vt:lpstr>
      <vt:lpstr>Proxima Nova</vt:lpstr>
      <vt:lpstr>Helvetica Neue Light</vt:lpstr>
      <vt:lpstr>DI Template</vt:lpstr>
      <vt:lpstr>PowerPoint Presentation</vt:lpstr>
      <vt:lpstr>Join Us in Making Learning Technology Easier</vt:lpstr>
      <vt:lpstr>Technologies we cover</vt:lpstr>
      <vt:lpstr>World Class Practitioners</vt:lpstr>
      <vt:lpstr>Virtual Training Expectations for You</vt:lpstr>
      <vt:lpstr>Virtual Training Expectations for Me</vt:lpstr>
      <vt:lpstr>Purpose</vt:lpstr>
      <vt:lpstr>Objectives</vt:lpstr>
      <vt:lpstr>Introduction</vt:lpstr>
      <vt:lpstr>Industry Trends</vt:lpstr>
      <vt:lpstr>Industry Trends</vt:lpstr>
      <vt:lpstr>Industry Trends</vt:lpstr>
      <vt:lpstr>Industry Trends</vt:lpstr>
      <vt:lpstr>Data Management</vt:lpstr>
      <vt:lpstr>Device Telemetry</vt:lpstr>
      <vt:lpstr>Device Telemetry</vt:lpstr>
      <vt:lpstr>MQTT Protocol</vt:lpstr>
      <vt:lpstr>MQTT Protocol</vt:lpstr>
      <vt:lpstr>MQTT Protocol</vt:lpstr>
      <vt:lpstr>AMQP</vt:lpstr>
      <vt:lpstr>MQTT vs. AMQP</vt:lpstr>
      <vt:lpstr>MQTT Protocol – Drilldown</vt:lpstr>
      <vt:lpstr>MQTT Protocol – Drilldown</vt:lpstr>
      <vt:lpstr>MQTT Protocol – Broker Connection</vt:lpstr>
      <vt:lpstr>MQTT Protocol – Topics</vt:lpstr>
      <vt:lpstr>MQTT Protocol – Topics</vt:lpstr>
      <vt:lpstr>MQTT Protocol – Wildcard Topics</vt:lpstr>
      <vt:lpstr>MQTT Protocol – Wildcard Topics</vt:lpstr>
      <vt:lpstr>MQTT Protocol – Wildcard Topics</vt:lpstr>
      <vt:lpstr>MQTT Protocol – Message Structure</vt:lpstr>
      <vt:lpstr>MQTT Protocol – Message Structure</vt:lpstr>
      <vt:lpstr>MQTT Protocol – Control Packet Types</vt:lpstr>
      <vt:lpstr>MQTT Protocol – QoS Levels</vt:lpstr>
      <vt:lpstr>MQTT Protocol – Libraries</vt:lpstr>
      <vt:lpstr>Data Management – Stages</vt:lpstr>
      <vt:lpstr>Data Ingestion</vt:lpstr>
      <vt:lpstr>Data Ingestion</vt:lpstr>
      <vt:lpstr>Data Ingestion</vt:lpstr>
      <vt:lpstr>Data Scrubbing &amp; Normalization</vt:lpstr>
      <vt:lpstr>Data Scrubbing &amp; Normalization</vt:lpstr>
      <vt:lpstr>Data Scrubbing &amp; Normalization</vt:lpstr>
      <vt:lpstr>Data Aggregation</vt:lpstr>
      <vt:lpstr>Data Aggregation</vt:lpstr>
      <vt:lpstr>Data Analysis &amp; Intelligence Gathering</vt:lpstr>
      <vt:lpstr>Data Analysis &amp; Intelligence Gathering</vt:lpstr>
      <vt:lpstr>Data Analysis &amp; Intelligence Gathering</vt:lpstr>
      <vt:lpstr>Data Analysis &amp; Intelligence Gathering</vt:lpstr>
      <vt:lpstr>Supervised Learning</vt:lpstr>
      <vt:lpstr>Unsupervised Learning</vt:lpstr>
      <vt:lpstr>Reinforcement Learning</vt:lpstr>
      <vt:lpstr>Monitoring vs. Control</vt:lpstr>
      <vt:lpstr>Monitoring vs. Control</vt:lpstr>
      <vt:lpstr>Case Study</vt:lpstr>
      <vt:lpstr>Demo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Sanders</dc:creator>
  <cp:lastModifiedBy>Allen Sanders</cp:lastModifiedBy>
  <cp:revision>275</cp:revision>
  <dcterms:modified xsi:type="dcterms:W3CDTF">2021-09-12T17:08:16Z</dcterms:modified>
</cp:coreProperties>
</file>