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2" r:id="rId6"/>
    <p:sldId id="265" r:id="rId7"/>
    <p:sldId id="275" r:id="rId8"/>
    <p:sldId id="285" r:id="rId9"/>
    <p:sldId id="284" r:id="rId10"/>
    <p:sldId id="287" r:id="rId11"/>
    <p:sldId id="288" r:id="rId12"/>
    <p:sldId id="289" r:id="rId13"/>
    <p:sldId id="290" r:id="rId14"/>
    <p:sldId id="291" r:id="rId15"/>
    <p:sldId id="293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4" r:id="rId26"/>
    <p:sldId id="305" r:id="rId27"/>
    <p:sldId id="306" r:id="rId28"/>
    <p:sldId id="308" r:id="rId29"/>
    <p:sldId id="315" r:id="rId30"/>
    <p:sldId id="316" r:id="rId31"/>
    <p:sldId id="317" r:id="rId32"/>
    <p:sldId id="318" r:id="rId33"/>
    <p:sldId id="319" r:id="rId34"/>
    <p:sldId id="307" r:id="rId35"/>
    <p:sldId id="320" r:id="rId36"/>
    <p:sldId id="309" r:id="rId37"/>
    <p:sldId id="311" r:id="rId38"/>
    <p:sldId id="312" r:id="rId39"/>
    <p:sldId id="313" r:id="rId40"/>
    <p:sldId id="314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45" r:id="rId50"/>
    <p:sldId id="329" r:id="rId51"/>
    <p:sldId id="269" r:id="rId52"/>
    <p:sldId id="270" r:id="rId53"/>
  </p:sldIdLst>
  <p:sldSz cx="12192000" cy="6858000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Helvetica Neue" panose="020B0604020202020204" charset="0"/>
      <p:regular r:id="rId59"/>
      <p:bold r:id="rId60"/>
      <p:italic r:id="rId61"/>
      <p:boldItalic r:id="rId62"/>
    </p:embeddedFont>
    <p:embeddedFont>
      <p:font typeface="Helvetica Neue Light" panose="020B0604020202020204" charset="0"/>
      <p:regular r:id="rId63"/>
      <p:bold r:id="rId64"/>
      <p:italic r:id="rId65"/>
      <p:boldItalic r:id="rId66"/>
    </p:embeddedFont>
    <p:embeddedFont>
      <p:font typeface="Proxima Nova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97" autoAdjust="0"/>
  </p:normalViewPr>
  <p:slideViewPr>
    <p:cSldViewPr snapToGrid="0">
      <p:cViewPr varScale="1">
        <p:scale>
          <a:sx n="98" d="100"/>
          <a:sy n="98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B58A0-DAC0-4790-A16E-7A9CEC4FF1AA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847E83C8-4997-4B18-9B30-DE783CEC47DA}">
      <dgm:prSet phldrT="[Text]"/>
      <dgm:spPr>
        <a:solidFill>
          <a:schemeClr val="accent2">
            <a:alpha val="75000"/>
          </a:schemeClr>
        </a:solidFill>
      </dgm:spPr>
      <dgm:t>
        <a:bodyPr/>
        <a:lstStyle/>
        <a:p>
          <a:r>
            <a:rPr lang="en-US" dirty="0"/>
            <a:t>Device Management</a:t>
          </a:r>
        </a:p>
      </dgm:t>
    </dgm:pt>
    <dgm:pt modelId="{ABBE6953-A81B-4ECE-ADD3-8B977D74FAA7}" type="parTrans" cxnId="{C2161368-90DD-4B71-959D-5C9E034738DE}">
      <dgm:prSet/>
      <dgm:spPr/>
      <dgm:t>
        <a:bodyPr/>
        <a:lstStyle/>
        <a:p>
          <a:endParaRPr lang="en-US"/>
        </a:p>
      </dgm:t>
    </dgm:pt>
    <dgm:pt modelId="{55F35DE5-C34A-4C2D-9792-0D2C1641EE6D}" type="sibTrans" cxnId="{C2161368-90DD-4B71-959D-5C9E034738DE}">
      <dgm:prSet/>
      <dgm:spPr/>
      <dgm:t>
        <a:bodyPr/>
        <a:lstStyle/>
        <a:p>
          <a:endParaRPr lang="en-US"/>
        </a:p>
      </dgm:t>
    </dgm:pt>
    <dgm:pt modelId="{965938BE-E765-4BA6-9C18-9CC430448183}">
      <dgm:prSet phldrT="[Text]"/>
      <dgm:spPr>
        <a:solidFill>
          <a:schemeClr val="accent2">
            <a:alpha val="75000"/>
          </a:schemeClr>
        </a:solidFill>
      </dgm:spPr>
      <dgm:t>
        <a:bodyPr/>
        <a:lstStyle/>
        <a:p>
          <a:r>
            <a:rPr lang="en-US" dirty="0"/>
            <a:t>Leveraging the Edge</a:t>
          </a:r>
        </a:p>
      </dgm:t>
    </dgm:pt>
    <dgm:pt modelId="{3E38DF9B-A25B-4A0A-BCFF-4896C37FE6F8}" type="parTrans" cxnId="{FAECAC73-2A40-41D0-A0D1-E468C6F25B19}">
      <dgm:prSet/>
      <dgm:spPr/>
      <dgm:t>
        <a:bodyPr/>
        <a:lstStyle/>
        <a:p>
          <a:endParaRPr lang="en-US"/>
        </a:p>
      </dgm:t>
    </dgm:pt>
    <dgm:pt modelId="{4BDB106B-C91C-4EDA-BF31-5D5688A1DBD2}" type="sibTrans" cxnId="{FAECAC73-2A40-41D0-A0D1-E468C6F25B19}">
      <dgm:prSet/>
      <dgm:spPr/>
      <dgm:t>
        <a:bodyPr/>
        <a:lstStyle/>
        <a:p>
          <a:endParaRPr lang="en-US"/>
        </a:p>
      </dgm:t>
    </dgm:pt>
    <dgm:pt modelId="{6D906D23-5E90-4A43-B158-A906A57DA0FE}">
      <dgm:prSet phldrT="[Text]"/>
      <dgm:spPr>
        <a:solidFill>
          <a:schemeClr val="accent2">
            <a:alpha val="75000"/>
          </a:schemeClr>
        </a:solidFill>
      </dgm:spPr>
      <dgm:t>
        <a:bodyPr/>
        <a:lstStyle/>
        <a:p>
          <a:r>
            <a:rPr lang="en-US" dirty="0"/>
            <a:t>Data Management</a:t>
          </a:r>
        </a:p>
      </dgm:t>
    </dgm:pt>
    <dgm:pt modelId="{5995ADF0-7742-485C-9204-0BD1FB693F7A}" type="parTrans" cxnId="{0813C491-F05D-4BB2-B81D-93B1077F83AD}">
      <dgm:prSet/>
      <dgm:spPr/>
      <dgm:t>
        <a:bodyPr/>
        <a:lstStyle/>
        <a:p>
          <a:endParaRPr lang="en-US"/>
        </a:p>
      </dgm:t>
    </dgm:pt>
    <dgm:pt modelId="{1FEE3A1D-696D-45C9-8939-4DBB5E7ADF15}" type="sibTrans" cxnId="{0813C491-F05D-4BB2-B81D-93B1077F83AD}">
      <dgm:prSet/>
      <dgm:spPr/>
      <dgm:t>
        <a:bodyPr/>
        <a:lstStyle/>
        <a:p>
          <a:endParaRPr lang="en-US"/>
        </a:p>
      </dgm:t>
    </dgm:pt>
    <dgm:pt modelId="{2C66324D-A26F-47C3-847C-C434706ECCD6}" type="pres">
      <dgm:prSet presAssocID="{C8BB58A0-DAC0-4790-A16E-7A9CEC4FF1AA}" presName="Name0" presStyleCnt="0">
        <dgm:presLayoutVars>
          <dgm:chMax val="7"/>
          <dgm:dir/>
          <dgm:resizeHandles val="exact"/>
        </dgm:presLayoutVars>
      </dgm:prSet>
      <dgm:spPr/>
    </dgm:pt>
    <dgm:pt modelId="{50562322-5C08-40B4-A498-58070BCEEE5A}" type="pres">
      <dgm:prSet presAssocID="{C8BB58A0-DAC0-4790-A16E-7A9CEC4FF1AA}" presName="ellipse1" presStyleLbl="vennNode1" presStyleIdx="0" presStyleCnt="3" custLinFactNeighborX="8449">
        <dgm:presLayoutVars>
          <dgm:bulletEnabled val="1"/>
        </dgm:presLayoutVars>
      </dgm:prSet>
      <dgm:spPr/>
    </dgm:pt>
    <dgm:pt modelId="{F03137A8-A6A7-4510-A74B-3FF47FA45486}" type="pres">
      <dgm:prSet presAssocID="{C8BB58A0-DAC0-4790-A16E-7A9CEC4FF1AA}" presName="ellipse2" presStyleLbl="vennNode1" presStyleIdx="1" presStyleCnt="3">
        <dgm:presLayoutVars>
          <dgm:bulletEnabled val="1"/>
        </dgm:presLayoutVars>
      </dgm:prSet>
      <dgm:spPr/>
    </dgm:pt>
    <dgm:pt modelId="{96FD19F9-F8A8-423F-851D-FA49FEDD4D92}" type="pres">
      <dgm:prSet presAssocID="{C8BB58A0-DAC0-4790-A16E-7A9CEC4FF1AA}" presName="ellipse3" presStyleLbl="vennNode1" presStyleIdx="2" presStyleCnt="3" custLinFactNeighborX="-13419">
        <dgm:presLayoutVars>
          <dgm:bulletEnabled val="1"/>
        </dgm:presLayoutVars>
      </dgm:prSet>
      <dgm:spPr/>
    </dgm:pt>
  </dgm:ptLst>
  <dgm:cxnLst>
    <dgm:cxn modelId="{9DD25A3A-5EE5-424B-ADEB-955CB70B6239}" type="presOf" srcId="{847E83C8-4997-4B18-9B30-DE783CEC47DA}" destId="{50562322-5C08-40B4-A498-58070BCEEE5A}" srcOrd="0" destOrd="0" presId="urn:microsoft.com/office/officeart/2005/8/layout/rings+Icon"/>
    <dgm:cxn modelId="{C2161368-90DD-4B71-959D-5C9E034738DE}" srcId="{C8BB58A0-DAC0-4790-A16E-7A9CEC4FF1AA}" destId="{847E83C8-4997-4B18-9B30-DE783CEC47DA}" srcOrd="0" destOrd="0" parTransId="{ABBE6953-A81B-4ECE-ADD3-8B977D74FAA7}" sibTransId="{55F35DE5-C34A-4C2D-9792-0D2C1641EE6D}"/>
    <dgm:cxn modelId="{FAECAC73-2A40-41D0-A0D1-E468C6F25B19}" srcId="{C8BB58A0-DAC0-4790-A16E-7A9CEC4FF1AA}" destId="{965938BE-E765-4BA6-9C18-9CC430448183}" srcOrd="1" destOrd="0" parTransId="{3E38DF9B-A25B-4A0A-BCFF-4896C37FE6F8}" sibTransId="{4BDB106B-C91C-4EDA-BF31-5D5688A1DBD2}"/>
    <dgm:cxn modelId="{2A11B279-B04D-4E44-9842-7E1A525A0FAA}" type="presOf" srcId="{6D906D23-5E90-4A43-B158-A906A57DA0FE}" destId="{96FD19F9-F8A8-423F-851D-FA49FEDD4D92}" srcOrd="0" destOrd="0" presId="urn:microsoft.com/office/officeart/2005/8/layout/rings+Icon"/>
    <dgm:cxn modelId="{0813C491-F05D-4BB2-B81D-93B1077F83AD}" srcId="{C8BB58A0-DAC0-4790-A16E-7A9CEC4FF1AA}" destId="{6D906D23-5E90-4A43-B158-A906A57DA0FE}" srcOrd="2" destOrd="0" parTransId="{5995ADF0-7742-485C-9204-0BD1FB693F7A}" sibTransId="{1FEE3A1D-696D-45C9-8939-4DBB5E7ADF15}"/>
    <dgm:cxn modelId="{687C219B-548B-4820-9A52-9A6DF09CB26B}" type="presOf" srcId="{965938BE-E765-4BA6-9C18-9CC430448183}" destId="{F03137A8-A6A7-4510-A74B-3FF47FA45486}" srcOrd="0" destOrd="0" presId="urn:microsoft.com/office/officeart/2005/8/layout/rings+Icon"/>
    <dgm:cxn modelId="{EFF03CD8-0C90-4816-A8FA-91F4799C5C2A}" type="presOf" srcId="{C8BB58A0-DAC0-4790-A16E-7A9CEC4FF1AA}" destId="{2C66324D-A26F-47C3-847C-C434706ECCD6}" srcOrd="0" destOrd="0" presId="urn:microsoft.com/office/officeart/2005/8/layout/rings+Icon"/>
    <dgm:cxn modelId="{07A543F9-A4F7-4CEF-9B7E-43677C246D3D}" type="presParOf" srcId="{2C66324D-A26F-47C3-847C-C434706ECCD6}" destId="{50562322-5C08-40B4-A498-58070BCEEE5A}" srcOrd="0" destOrd="0" presId="urn:microsoft.com/office/officeart/2005/8/layout/rings+Icon"/>
    <dgm:cxn modelId="{E16E53CE-C671-4B08-B1DA-587745BAB63D}" type="presParOf" srcId="{2C66324D-A26F-47C3-847C-C434706ECCD6}" destId="{F03137A8-A6A7-4510-A74B-3FF47FA45486}" srcOrd="1" destOrd="0" presId="urn:microsoft.com/office/officeart/2005/8/layout/rings+Icon"/>
    <dgm:cxn modelId="{A6EF58D7-792C-4453-AAB1-5961527AE817}" type="presParOf" srcId="{2C66324D-A26F-47C3-847C-C434706ECCD6}" destId="{96FD19F9-F8A8-423F-851D-FA49FEDD4D92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17D3D-0F8D-44B9-9AF2-4FE3577BC5BD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B2DBD4-040B-40EF-A7A8-5C3AC7252760}">
      <dgm:prSet phldrT="[Text]"/>
      <dgm:spPr/>
      <dgm:t>
        <a:bodyPr/>
        <a:lstStyle/>
        <a:p>
          <a:r>
            <a:rPr lang="en-US" b="1" dirty="0"/>
            <a:t>Bandwidth</a:t>
          </a:r>
        </a:p>
      </dgm:t>
    </dgm:pt>
    <dgm:pt modelId="{CD5A9AA2-4BC8-40AA-94E7-36102ACF9B96}" type="parTrans" cxnId="{940BBE25-8BB3-4325-AF3B-258D192B3BE9}">
      <dgm:prSet/>
      <dgm:spPr/>
      <dgm:t>
        <a:bodyPr/>
        <a:lstStyle/>
        <a:p>
          <a:endParaRPr lang="en-US"/>
        </a:p>
      </dgm:t>
    </dgm:pt>
    <dgm:pt modelId="{7F942EAF-5A5D-4ECA-AB2D-7B4730EDE28F}" type="sibTrans" cxnId="{940BBE25-8BB3-4325-AF3B-258D192B3BE9}">
      <dgm:prSet/>
      <dgm:spPr/>
      <dgm:t>
        <a:bodyPr/>
        <a:lstStyle/>
        <a:p>
          <a:endParaRPr lang="en-US"/>
        </a:p>
      </dgm:t>
    </dgm:pt>
    <dgm:pt modelId="{405AD221-F880-41E3-AB16-60AA9E74FFF2}">
      <dgm:prSet phldrT="[Text]"/>
      <dgm:spPr/>
      <dgm:t>
        <a:bodyPr/>
        <a:lstStyle/>
        <a:p>
          <a:r>
            <a:rPr lang="en-US" b="1" dirty="0"/>
            <a:t>Latency</a:t>
          </a:r>
        </a:p>
      </dgm:t>
    </dgm:pt>
    <dgm:pt modelId="{CF857C1A-37DB-42B9-AE24-8066713A58EF}" type="parTrans" cxnId="{B83795FE-6BC9-4B4F-B7F7-19F9A6BDB24E}">
      <dgm:prSet/>
      <dgm:spPr/>
      <dgm:t>
        <a:bodyPr/>
        <a:lstStyle/>
        <a:p>
          <a:endParaRPr lang="en-US"/>
        </a:p>
      </dgm:t>
    </dgm:pt>
    <dgm:pt modelId="{7D00E36B-F0B6-45E8-AD1F-C8BF4049B799}" type="sibTrans" cxnId="{B83795FE-6BC9-4B4F-B7F7-19F9A6BDB24E}">
      <dgm:prSet/>
      <dgm:spPr/>
      <dgm:t>
        <a:bodyPr/>
        <a:lstStyle/>
        <a:p>
          <a:endParaRPr lang="en-US"/>
        </a:p>
      </dgm:t>
    </dgm:pt>
    <dgm:pt modelId="{1F54D410-370A-4151-87CA-C4E77C932A6A}">
      <dgm:prSet phldrT="[Text]"/>
      <dgm:spPr/>
      <dgm:t>
        <a:bodyPr/>
        <a:lstStyle/>
        <a:p>
          <a:r>
            <a:rPr lang="en-US" b="1" dirty="0"/>
            <a:t>Need for “Always On”</a:t>
          </a:r>
        </a:p>
      </dgm:t>
    </dgm:pt>
    <dgm:pt modelId="{F3726BF1-946F-4FC3-91E3-9CD20E37F0BC}" type="parTrans" cxnId="{FC2DCF13-C60E-4942-8416-EBCF6E266E7D}">
      <dgm:prSet/>
      <dgm:spPr/>
      <dgm:t>
        <a:bodyPr/>
        <a:lstStyle/>
        <a:p>
          <a:endParaRPr lang="en-US"/>
        </a:p>
      </dgm:t>
    </dgm:pt>
    <dgm:pt modelId="{0A3C46F5-7B7F-449C-9620-296448A93674}" type="sibTrans" cxnId="{FC2DCF13-C60E-4942-8416-EBCF6E266E7D}">
      <dgm:prSet/>
      <dgm:spPr/>
      <dgm:t>
        <a:bodyPr/>
        <a:lstStyle/>
        <a:p>
          <a:endParaRPr lang="en-US"/>
        </a:p>
      </dgm:t>
    </dgm:pt>
    <dgm:pt modelId="{5192D82B-E9FB-48A3-877A-3C9B0A2964F8}">
      <dgm:prSet phldrT="[Text]"/>
      <dgm:spPr/>
      <dgm:t>
        <a:bodyPr/>
        <a:lstStyle/>
        <a:p>
          <a:r>
            <a:rPr lang="en-US" b="1" dirty="0"/>
            <a:t>Resource Constraints</a:t>
          </a:r>
        </a:p>
      </dgm:t>
    </dgm:pt>
    <dgm:pt modelId="{BF78A4C3-5710-4B70-A812-26C672ED2B17}" type="parTrans" cxnId="{2CCD87E1-3465-486D-BE1A-122479F3E303}">
      <dgm:prSet/>
      <dgm:spPr/>
      <dgm:t>
        <a:bodyPr/>
        <a:lstStyle/>
        <a:p>
          <a:endParaRPr lang="en-US"/>
        </a:p>
      </dgm:t>
    </dgm:pt>
    <dgm:pt modelId="{F8338AB8-F35D-4701-A1BF-17D0FBE0EEDD}" type="sibTrans" cxnId="{2CCD87E1-3465-486D-BE1A-122479F3E303}">
      <dgm:prSet/>
      <dgm:spPr/>
      <dgm:t>
        <a:bodyPr/>
        <a:lstStyle/>
        <a:p>
          <a:endParaRPr lang="en-US"/>
        </a:p>
      </dgm:t>
    </dgm:pt>
    <dgm:pt modelId="{28F29CB6-3DED-4AAE-A0CD-6A09854240AF}">
      <dgm:prSet phldrT="[Text]"/>
      <dgm:spPr/>
      <dgm:t>
        <a:bodyPr/>
        <a:lstStyle/>
        <a:p>
          <a:r>
            <a:rPr lang="en-US" b="1" dirty="0"/>
            <a:t>Security</a:t>
          </a:r>
        </a:p>
      </dgm:t>
    </dgm:pt>
    <dgm:pt modelId="{F8C5D09C-160D-4AD4-927F-7A239EC793AD}" type="parTrans" cxnId="{763D58F3-9578-4A8A-8718-7162FE09D839}">
      <dgm:prSet/>
      <dgm:spPr/>
      <dgm:t>
        <a:bodyPr/>
        <a:lstStyle/>
        <a:p>
          <a:endParaRPr lang="en-US"/>
        </a:p>
      </dgm:t>
    </dgm:pt>
    <dgm:pt modelId="{6580397D-0654-4471-B35E-14022B7E658E}" type="sibTrans" cxnId="{763D58F3-9578-4A8A-8718-7162FE09D839}">
      <dgm:prSet/>
      <dgm:spPr/>
      <dgm:t>
        <a:bodyPr/>
        <a:lstStyle/>
        <a:p>
          <a:endParaRPr lang="en-US"/>
        </a:p>
      </dgm:t>
    </dgm:pt>
    <dgm:pt modelId="{9B696636-3A0E-49B0-87BD-6CE7DF964C1D}">
      <dgm:prSet phldrT="[Text]"/>
      <dgm:spPr/>
      <dgm:t>
        <a:bodyPr/>
        <a:lstStyle/>
        <a:p>
          <a:r>
            <a:rPr lang="en-US" dirty="0"/>
            <a:t>Data size</a:t>
          </a:r>
        </a:p>
      </dgm:t>
    </dgm:pt>
    <dgm:pt modelId="{19D4FF24-C3D9-44F3-90A1-516CCCCC1F35}" type="parTrans" cxnId="{527FC02F-178A-4494-B620-5F9212A4DFBF}">
      <dgm:prSet/>
      <dgm:spPr/>
      <dgm:t>
        <a:bodyPr/>
        <a:lstStyle/>
        <a:p>
          <a:endParaRPr lang="en-US"/>
        </a:p>
      </dgm:t>
    </dgm:pt>
    <dgm:pt modelId="{01D4EFD3-9FDE-4B45-8C9E-65C24BE0345F}" type="sibTrans" cxnId="{527FC02F-178A-4494-B620-5F9212A4DFBF}">
      <dgm:prSet/>
      <dgm:spPr/>
      <dgm:t>
        <a:bodyPr/>
        <a:lstStyle/>
        <a:p>
          <a:endParaRPr lang="en-US"/>
        </a:p>
      </dgm:t>
    </dgm:pt>
    <dgm:pt modelId="{79D663BA-E1CF-46CD-A691-486128630894}">
      <dgm:prSet phldrT="[Text]"/>
      <dgm:spPr/>
      <dgm:t>
        <a:bodyPr/>
        <a:lstStyle/>
        <a:p>
          <a:r>
            <a:rPr lang="en-US" dirty="0"/>
            <a:t>Data frequency</a:t>
          </a:r>
        </a:p>
      </dgm:t>
    </dgm:pt>
    <dgm:pt modelId="{210D4292-5F6D-4AAA-BB52-B3739335A3A8}" type="parTrans" cxnId="{D37CCD4B-3706-4F84-84C4-40E570E13E9C}">
      <dgm:prSet/>
      <dgm:spPr/>
      <dgm:t>
        <a:bodyPr/>
        <a:lstStyle/>
        <a:p>
          <a:endParaRPr lang="en-US"/>
        </a:p>
      </dgm:t>
    </dgm:pt>
    <dgm:pt modelId="{2F809937-A2D6-42B1-B4FD-DE433213B605}" type="sibTrans" cxnId="{D37CCD4B-3706-4F84-84C4-40E570E13E9C}">
      <dgm:prSet/>
      <dgm:spPr/>
      <dgm:t>
        <a:bodyPr/>
        <a:lstStyle/>
        <a:p>
          <a:endParaRPr lang="en-US"/>
        </a:p>
      </dgm:t>
    </dgm:pt>
    <dgm:pt modelId="{2365889F-128E-4226-B7A2-75169E2966A8}">
      <dgm:prSet phldrT="[Text]"/>
      <dgm:spPr/>
      <dgm:t>
        <a:bodyPr/>
        <a:lstStyle/>
        <a:p>
          <a:r>
            <a:rPr lang="en-US" dirty="0"/>
            <a:t>Impact of processing delays</a:t>
          </a:r>
        </a:p>
      </dgm:t>
    </dgm:pt>
    <dgm:pt modelId="{A0E80BB6-C40A-44B5-A80E-886594F87C6D}" type="parTrans" cxnId="{3C8430DA-208F-4822-B090-A21BF3C28784}">
      <dgm:prSet/>
      <dgm:spPr/>
      <dgm:t>
        <a:bodyPr/>
        <a:lstStyle/>
        <a:p>
          <a:endParaRPr lang="en-US"/>
        </a:p>
      </dgm:t>
    </dgm:pt>
    <dgm:pt modelId="{D7FA1280-252D-4FE4-A5AB-5F97C911B770}" type="sibTrans" cxnId="{3C8430DA-208F-4822-B090-A21BF3C28784}">
      <dgm:prSet/>
      <dgm:spPr/>
      <dgm:t>
        <a:bodyPr/>
        <a:lstStyle/>
        <a:p>
          <a:endParaRPr lang="en-US"/>
        </a:p>
      </dgm:t>
    </dgm:pt>
    <dgm:pt modelId="{A7A51152-9BA5-4EFA-AD0F-09EA58FE76FF}">
      <dgm:prSet phldrT="[Text]"/>
      <dgm:spPr/>
      <dgm:t>
        <a:bodyPr/>
        <a:lstStyle/>
        <a:p>
          <a:r>
            <a:rPr lang="en-US" dirty="0"/>
            <a:t>Inability to react in “real-time”</a:t>
          </a:r>
        </a:p>
      </dgm:t>
    </dgm:pt>
    <dgm:pt modelId="{2E9F7F19-94CD-4D4A-B53A-2533C8F7DE7A}" type="parTrans" cxnId="{79E46284-DAFA-4A05-86DB-C86A7489E636}">
      <dgm:prSet/>
      <dgm:spPr/>
      <dgm:t>
        <a:bodyPr/>
        <a:lstStyle/>
        <a:p>
          <a:endParaRPr lang="en-US"/>
        </a:p>
      </dgm:t>
    </dgm:pt>
    <dgm:pt modelId="{8A252D70-156C-4A6A-9191-8EC18D0DD739}" type="sibTrans" cxnId="{79E46284-DAFA-4A05-86DB-C86A7489E636}">
      <dgm:prSet/>
      <dgm:spPr/>
      <dgm:t>
        <a:bodyPr/>
        <a:lstStyle/>
        <a:p>
          <a:endParaRPr lang="en-US"/>
        </a:p>
      </dgm:t>
    </dgm:pt>
    <dgm:pt modelId="{16AB698C-F072-433B-9BF5-E655E1735E6B}">
      <dgm:prSet phldrT="[Text]"/>
      <dgm:spPr/>
      <dgm:t>
        <a:bodyPr/>
        <a:lstStyle/>
        <a:p>
          <a:r>
            <a:rPr lang="en-US" dirty="0"/>
            <a:t>Long transmission distances</a:t>
          </a:r>
        </a:p>
      </dgm:t>
    </dgm:pt>
    <dgm:pt modelId="{28783DD0-4432-49CE-B730-5B11BF6CD8C1}" type="parTrans" cxnId="{9D9053DA-C1EC-4B0E-A57A-04AA3DEF42DB}">
      <dgm:prSet/>
      <dgm:spPr/>
      <dgm:t>
        <a:bodyPr/>
        <a:lstStyle/>
        <a:p>
          <a:endParaRPr lang="en-US"/>
        </a:p>
      </dgm:t>
    </dgm:pt>
    <dgm:pt modelId="{C1CF6F85-A87E-4E74-89C7-A24E8995867D}" type="sibTrans" cxnId="{9D9053DA-C1EC-4B0E-A57A-04AA3DEF42DB}">
      <dgm:prSet/>
      <dgm:spPr/>
      <dgm:t>
        <a:bodyPr/>
        <a:lstStyle/>
        <a:p>
          <a:endParaRPr lang="en-US"/>
        </a:p>
      </dgm:t>
    </dgm:pt>
    <dgm:pt modelId="{E5CAD7E2-2F35-4D60-9BC3-45E8582D46E8}">
      <dgm:prSet phldrT="[Text]"/>
      <dgm:spPr/>
      <dgm:t>
        <a:bodyPr/>
        <a:lstStyle/>
        <a:p>
          <a:r>
            <a:rPr lang="en-US" dirty="0"/>
            <a:t>Intermittent network connectivity</a:t>
          </a:r>
        </a:p>
      </dgm:t>
    </dgm:pt>
    <dgm:pt modelId="{7EA83EB3-B2F9-4D0B-841E-569D7507B36B}" type="parTrans" cxnId="{937EC178-A9C8-4B25-9596-749B72681349}">
      <dgm:prSet/>
      <dgm:spPr/>
      <dgm:t>
        <a:bodyPr/>
        <a:lstStyle/>
        <a:p>
          <a:endParaRPr lang="en-US"/>
        </a:p>
      </dgm:t>
    </dgm:pt>
    <dgm:pt modelId="{A198D5C5-F09D-4961-B2C9-E8933D58C485}" type="sibTrans" cxnId="{937EC178-A9C8-4B25-9596-749B72681349}">
      <dgm:prSet/>
      <dgm:spPr/>
      <dgm:t>
        <a:bodyPr/>
        <a:lstStyle/>
        <a:p>
          <a:endParaRPr lang="en-US"/>
        </a:p>
      </dgm:t>
    </dgm:pt>
    <dgm:pt modelId="{A1CF17D9-39CF-4C25-B9F1-BA9A1A36793F}">
      <dgm:prSet phldrT="[Text]"/>
      <dgm:spPr/>
      <dgm:t>
        <a:bodyPr/>
        <a:lstStyle/>
        <a:p>
          <a:r>
            <a:rPr lang="en-US" dirty="0"/>
            <a:t>Not enough on-device power for processing complexity</a:t>
          </a:r>
        </a:p>
      </dgm:t>
    </dgm:pt>
    <dgm:pt modelId="{F3254D73-D98B-48A5-AC64-8428AE035637}" type="parTrans" cxnId="{525F78A4-DCFA-488A-82E5-CAF687A28296}">
      <dgm:prSet/>
      <dgm:spPr/>
      <dgm:t>
        <a:bodyPr/>
        <a:lstStyle/>
        <a:p>
          <a:endParaRPr lang="en-US"/>
        </a:p>
      </dgm:t>
    </dgm:pt>
    <dgm:pt modelId="{096D1467-3A20-41AE-9E63-35FECEC28CD4}" type="sibTrans" cxnId="{525F78A4-DCFA-488A-82E5-CAF687A28296}">
      <dgm:prSet/>
      <dgm:spPr/>
      <dgm:t>
        <a:bodyPr/>
        <a:lstStyle/>
        <a:p>
          <a:endParaRPr lang="en-US"/>
        </a:p>
      </dgm:t>
    </dgm:pt>
    <dgm:pt modelId="{19A2BA4B-3F03-4B56-8AB3-EF73F7D61990}">
      <dgm:prSet phldrT="[Text]"/>
      <dgm:spPr/>
      <dgm:t>
        <a:bodyPr/>
        <a:lstStyle/>
        <a:p>
          <a:r>
            <a:rPr lang="en-US" dirty="0"/>
            <a:t>End-to-end transmission consumes precious energy</a:t>
          </a:r>
        </a:p>
      </dgm:t>
    </dgm:pt>
    <dgm:pt modelId="{E7FF194C-481F-4125-9518-467EA7997167}" type="parTrans" cxnId="{7AF1BA8E-4BD5-4C79-A589-9C48B39ABE2F}">
      <dgm:prSet/>
      <dgm:spPr/>
      <dgm:t>
        <a:bodyPr/>
        <a:lstStyle/>
        <a:p>
          <a:endParaRPr lang="en-US"/>
        </a:p>
      </dgm:t>
    </dgm:pt>
    <dgm:pt modelId="{70BFA44E-1889-4534-AC87-DEF9CF35BB16}" type="sibTrans" cxnId="{7AF1BA8E-4BD5-4C79-A589-9C48B39ABE2F}">
      <dgm:prSet/>
      <dgm:spPr/>
      <dgm:t>
        <a:bodyPr/>
        <a:lstStyle/>
        <a:p>
          <a:endParaRPr lang="en-US"/>
        </a:p>
      </dgm:t>
    </dgm:pt>
    <dgm:pt modelId="{450F34D8-7ADD-459F-AD69-6F4CB85BC68B}">
      <dgm:prSet phldrT="[Text]"/>
      <dgm:spPr/>
      <dgm:t>
        <a:bodyPr/>
        <a:lstStyle/>
        <a:p>
          <a:r>
            <a:rPr lang="en-US" dirty="0"/>
            <a:t>Sometimes remote and outside</a:t>
          </a:r>
        </a:p>
      </dgm:t>
    </dgm:pt>
    <dgm:pt modelId="{8DB3D1E9-9A1A-4E84-BC50-A32B188D862B}" type="parTrans" cxnId="{6029F433-377C-4373-9E20-AD67604D625F}">
      <dgm:prSet/>
      <dgm:spPr/>
      <dgm:t>
        <a:bodyPr/>
        <a:lstStyle/>
        <a:p>
          <a:endParaRPr lang="en-US"/>
        </a:p>
      </dgm:t>
    </dgm:pt>
    <dgm:pt modelId="{81EE1A04-6352-47E9-8EDE-E66269059050}" type="sibTrans" cxnId="{6029F433-377C-4373-9E20-AD67604D625F}">
      <dgm:prSet/>
      <dgm:spPr/>
      <dgm:t>
        <a:bodyPr/>
        <a:lstStyle/>
        <a:p>
          <a:endParaRPr lang="en-US"/>
        </a:p>
      </dgm:t>
    </dgm:pt>
    <dgm:pt modelId="{6672893D-1D57-4184-A4F3-857D64A34203}">
      <dgm:prSet phldrT="[Text]"/>
      <dgm:spPr/>
      <dgm:t>
        <a:bodyPr/>
        <a:lstStyle/>
        <a:p>
          <a:r>
            <a:rPr lang="en-US" dirty="0"/>
            <a:t>Insufficient on-device capability to prevent service interruption or data “spoofing”</a:t>
          </a:r>
        </a:p>
      </dgm:t>
    </dgm:pt>
    <dgm:pt modelId="{23BEE44D-2EFA-420E-AC2E-3B6CBA9937A0}" type="parTrans" cxnId="{7F1F9DB7-E21B-45D8-8FA8-FC634375FB6F}">
      <dgm:prSet/>
      <dgm:spPr/>
      <dgm:t>
        <a:bodyPr/>
        <a:lstStyle/>
        <a:p>
          <a:endParaRPr lang="en-US"/>
        </a:p>
      </dgm:t>
    </dgm:pt>
    <dgm:pt modelId="{6F3B7B50-73F3-449A-807A-5D8F43E99AC5}" type="sibTrans" cxnId="{7F1F9DB7-E21B-45D8-8FA8-FC634375FB6F}">
      <dgm:prSet/>
      <dgm:spPr/>
      <dgm:t>
        <a:bodyPr/>
        <a:lstStyle/>
        <a:p>
          <a:endParaRPr lang="en-US"/>
        </a:p>
      </dgm:t>
    </dgm:pt>
    <dgm:pt modelId="{002916BD-6C62-42EE-925E-52AD4FD64C37}" type="pres">
      <dgm:prSet presAssocID="{BE617D3D-0F8D-44B9-9AF2-4FE3577BC5BD}" presName="linear" presStyleCnt="0">
        <dgm:presLayoutVars>
          <dgm:dir/>
          <dgm:animLvl val="lvl"/>
          <dgm:resizeHandles val="exact"/>
        </dgm:presLayoutVars>
      </dgm:prSet>
      <dgm:spPr/>
    </dgm:pt>
    <dgm:pt modelId="{F3321AEE-C213-40A7-8EF3-7231BB4253D8}" type="pres">
      <dgm:prSet presAssocID="{7FB2DBD4-040B-40EF-A7A8-5C3AC7252760}" presName="parentLin" presStyleCnt="0"/>
      <dgm:spPr/>
    </dgm:pt>
    <dgm:pt modelId="{45C9F965-18BA-4D44-A63F-3A9EE734CB0E}" type="pres">
      <dgm:prSet presAssocID="{7FB2DBD4-040B-40EF-A7A8-5C3AC7252760}" presName="parentLeftMargin" presStyleLbl="node1" presStyleIdx="0" presStyleCnt="5"/>
      <dgm:spPr/>
    </dgm:pt>
    <dgm:pt modelId="{17AB1603-D8E2-4BDD-9F86-BBEBCA87348A}" type="pres">
      <dgm:prSet presAssocID="{7FB2DBD4-040B-40EF-A7A8-5C3AC72527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F49EBE-EFF6-4816-8BE3-2FFF3348B0BA}" type="pres">
      <dgm:prSet presAssocID="{7FB2DBD4-040B-40EF-A7A8-5C3AC7252760}" presName="negativeSpace" presStyleCnt="0"/>
      <dgm:spPr/>
    </dgm:pt>
    <dgm:pt modelId="{DC3F45C2-48D9-47F5-82D0-4C58DCE5834E}" type="pres">
      <dgm:prSet presAssocID="{7FB2DBD4-040B-40EF-A7A8-5C3AC7252760}" presName="childText" presStyleLbl="conFgAcc1" presStyleIdx="0" presStyleCnt="5">
        <dgm:presLayoutVars>
          <dgm:bulletEnabled val="1"/>
        </dgm:presLayoutVars>
      </dgm:prSet>
      <dgm:spPr/>
    </dgm:pt>
    <dgm:pt modelId="{B87DF822-77E0-4BD1-8F9E-D437DEFDADE8}" type="pres">
      <dgm:prSet presAssocID="{7F942EAF-5A5D-4ECA-AB2D-7B4730EDE28F}" presName="spaceBetweenRectangles" presStyleCnt="0"/>
      <dgm:spPr/>
    </dgm:pt>
    <dgm:pt modelId="{54B65956-D0D1-4F74-8BDB-D0DEFE1A329D}" type="pres">
      <dgm:prSet presAssocID="{405AD221-F880-41E3-AB16-60AA9E74FFF2}" presName="parentLin" presStyleCnt="0"/>
      <dgm:spPr/>
    </dgm:pt>
    <dgm:pt modelId="{4731BC1D-DBC1-4A74-B43C-7AF6CE99D5E2}" type="pres">
      <dgm:prSet presAssocID="{405AD221-F880-41E3-AB16-60AA9E74FFF2}" presName="parentLeftMargin" presStyleLbl="node1" presStyleIdx="0" presStyleCnt="5"/>
      <dgm:spPr/>
    </dgm:pt>
    <dgm:pt modelId="{597EC77C-455C-4E2D-8D13-4A33527F4CBC}" type="pres">
      <dgm:prSet presAssocID="{405AD221-F880-41E3-AB16-60AA9E74FF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C0CF70-A659-441C-86F3-ECBA8EE01AC9}" type="pres">
      <dgm:prSet presAssocID="{405AD221-F880-41E3-AB16-60AA9E74FFF2}" presName="negativeSpace" presStyleCnt="0"/>
      <dgm:spPr/>
    </dgm:pt>
    <dgm:pt modelId="{74E47980-7410-4AF8-803F-A8995A5F9086}" type="pres">
      <dgm:prSet presAssocID="{405AD221-F880-41E3-AB16-60AA9E74FFF2}" presName="childText" presStyleLbl="conFgAcc1" presStyleIdx="1" presStyleCnt="5">
        <dgm:presLayoutVars>
          <dgm:bulletEnabled val="1"/>
        </dgm:presLayoutVars>
      </dgm:prSet>
      <dgm:spPr/>
    </dgm:pt>
    <dgm:pt modelId="{A03FB3B6-9633-4B3F-A375-EBDA0713AE70}" type="pres">
      <dgm:prSet presAssocID="{7D00E36B-F0B6-45E8-AD1F-C8BF4049B799}" presName="spaceBetweenRectangles" presStyleCnt="0"/>
      <dgm:spPr/>
    </dgm:pt>
    <dgm:pt modelId="{926661A4-B3F6-468C-A6FB-0B083A92D466}" type="pres">
      <dgm:prSet presAssocID="{1F54D410-370A-4151-87CA-C4E77C932A6A}" presName="parentLin" presStyleCnt="0"/>
      <dgm:spPr/>
    </dgm:pt>
    <dgm:pt modelId="{EE3494AC-3FC5-49C9-84D5-F0F8D0A6F73B}" type="pres">
      <dgm:prSet presAssocID="{1F54D410-370A-4151-87CA-C4E77C932A6A}" presName="parentLeftMargin" presStyleLbl="node1" presStyleIdx="1" presStyleCnt="5"/>
      <dgm:spPr/>
    </dgm:pt>
    <dgm:pt modelId="{433ECEB4-CCB3-4B04-9C7D-E4787D20A8F1}" type="pres">
      <dgm:prSet presAssocID="{1F54D410-370A-4151-87CA-C4E77C932A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9CEB01-7A0B-4D2E-B07B-833E303EBBC6}" type="pres">
      <dgm:prSet presAssocID="{1F54D410-370A-4151-87CA-C4E77C932A6A}" presName="negativeSpace" presStyleCnt="0"/>
      <dgm:spPr/>
    </dgm:pt>
    <dgm:pt modelId="{BA1A9EBD-2B4C-4C21-9E61-52D95F52AF05}" type="pres">
      <dgm:prSet presAssocID="{1F54D410-370A-4151-87CA-C4E77C932A6A}" presName="childText" presStyleLbl="conFgAcc1" presStyleIdx="2" presStyleCnt="5">
        <dgm:presLayoutVars>
          <dgm:bulletEnabled val="1"/>
        </dgm:presLayoutVars>
      </dgm:prSet>
      <dgm:spPr/>
    </dgm:pt>
    <dgm:pt modelId="{1598F9CF-B0BC-4F9A-826E-C9FB49EAB2CD}" type="pres">
      <dgm:prSet presAssocID="{0A3C46F5-7B7F-449C-9620-296448A93674}" presName="spaceBetweenRectangles" presStyleCnt="0"/>
      <dgm:spPr/>
    </dgm:pt>
    <dgm:pt modelId="{2F9C626C-C710-4F51-8FD4-9C1C0ED784E2}" type="pres">
      <dgm:prSet presAssocID="{5192D82B-E9FB-48A3-877A-3C9B0A2964F8}" presName="parentLin" presStyleCnt="0"/>
      <dgm:spPr/>
    </dgm:pt>
    <dgm:pt modelId="{659EABF6-4497-43A7-82AC-C30C1064AC9A}" type="pres">
      <dgm:prSet presAssocID="{5192D82B-E9FB-48A3-877A-3C9B0A2964F8}" presName="parentLeftMargin" presStyleLbl="node1" presStyleIdx="2" presStyleCnt="5"/>
      <dgm:spPr/>
    </dgm:pt>
    <dgm:pt modelId="{DA703DF6-87D8-4E4E-9493-C3C5032005BD}" type="pres">
      <dgm:prSet presAssocID="{5192D82B-E9FB-48A3-877A-3C9B0A2964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B3FF9-7FA1-41A0-80E4-B7D1F91C1FD6}" type="pres">
      <dgm:prSet presAssocID="{5192D82B-E9FB-48A3-877A-3C9B0A2964F8}" presName="negativeSpace" presStyleCnt="0"/>
      <dgm:spPr/>
    </dgm:pt>
    <dgm:pt modelId="{16E27E83-9C21-468E-805A-45BFEB1426B9}" type="pres">
      <dgm:prSet presAssocID="{5192D82B-E9FB-48A3-877A-3C9B0A2964F8}" presName="childText" presStyleLbl="conFgAcc1" presStyleIdx="3" presStyleCnt="5">
        <dgm:presLayoutVars>
          <dgm:bulletEnabled val="1"/>
        </dgm:presLayoutVars>
      </dgm:prSet>
      <dgm:spPr/>
    </dgm:pt>
    <dgm:pt modelId="{856C01BC-2B97-4B19-A26C-AA5DABA25D39}" type="pres">
      <dgm:prSet presAssocID="{F8338AB8-F35D-4701-A1BF-17D0FBE0EEDD}" presName="spaceBetweenRectangles" presStyleCnt="0"/>
      <dgm:spPr/>
    </dgm:pt>
    <dgm:pt modelId="{F99D7823-9AD2-4C4E-9237-FA4498B7853C}" type="pres">
      <dgm:prSet presAssocID="{28F29CB6-3DED-4AAE-A0CD-6A09854240AF}" presName="parentLin" presStyleCnt="0"/>
      <dgm:spPr/>
    </dgm:pt>
    <dgm:pt modelId="{69A41C63-55A0-4824-B309-9BD0294BC6BD}" type="pres">
      <dgm:prSet presAssocID="{28F29CB6-3DED-4AAE-A0CD-6A09854240AF}" presName="parentLeftMargin" presStyleLbl="node1" presStyleIdx="3" presStyleCnt="5"/>
      <dgm:spPr/>
    </dgm:pt>
    <dgm:pt modelId="{0222843E-3D56-4A5E-91DC-DA806994F84A}" type="pres">
      <dgm:prSet presAssocID="{28F29CB6-3DED-4AAE-A0CD-6A09854240A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A348B25-7FE2-48ED-9AD0-37D621EEAA44}" type="pres">
      <dgm:prSet presAssocID="{28F29CB6-3DED-4AAE-A0CD-6A09854240AF}" presName="negativeSpace" presStyleCnt="0"/>
      <dgm:spPr/>
    </dgm:pt>
    <dgm:pt modelId="{E8050C79-4753-48F1-B7AF-099F4A90ED52}" type="pres">
      <dgm:prSet presAssocID="{28F29CB6-3DED-4AAE-A0CD-6A09854240A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CC16912-D179-4757-A083-AB04D44598AB}" type="presOf" srcId="{BE617D3D-0F8D-44B9-9AF2-4FE3577BC5BD}" destId="{002916BD-6C62-42EE-925E-52AD4FD64C37}" srcOrd="0" destOrd="0" presId="urn:microsoft.com/office/officeart/2005/8/layout/list1"/>
    <dgm:cxn modelId="{FC2DCF13-C60E-4942-8416-EBCF6E266E7D}" srcId="{BE617D3D-0F8D-44B9-9AF2-4FE3577BC5BD}" destId="{1F54D410-370A-4151-87CA-C4E77C932A6A}" srcOrd="2" destOrd="0" parTransId="{F3726BF1-946F-4FC3-91E3-9CD20E37F0BC}" sibTransId="{0A3C46F5-7B7F-449C-9620-296448A93674}"/>
    <dgm:cxn modelId="{6D6F5C1C-97B1-4D50-8A7F-9E8DB6DC80FB}" type="presOf" srcId="{28F29CB6-3DED-4AAE-A0CD-6A09854240AF}" destId="{0222843E-3D56-4A5E-91DC-DA806994F84A}" srcOrd="1" destOrd="0" presId="urn:microsoft.com/office/officeart/2005/8/layout/list1"/>
    <dgm:cxn modelId="{940BBE25-8BB3-4325-AF3B-258D192B3BE9}" srcId="{BE617D3D-0F8D-44B9-9AF2-4FE3577BC5BD}" destId="{7FB2DBD4-040B-40EF-A7A8-5C3AC7252760}" srcOrd="0" destOrd="0" parTransId="{CD5A9AA2-4BC8-40AA-94E7-36102ACF9B96}" sibTransId="{7F942EAF-5A5D-4ECA-AB2D-7B4730EDE28F}"/>
    <dgm:cxn modelId="{C7BA7E28-254E-477F-93E9-98152B2A4CFA}" type="presOf" srcId="{28F29CB6-3DED-4AAE-A0CD-6A09854240AF}" destId="{69A41C63-55A0-4824-B309-9BD0294BC6BD}" srcOrd="0" destOrd="0" presId="urn:microsoft.com/office/officeart/2005/8/layout/list1"/>
    <dgm:cxn modelId="{527FC02F-178A-4494-B620-5F9212A4DFBF}" srcId="{7FB2DBD4-040B-40EF-A7A8-5C3AC7252760}" destId="{9B696636-3A0E-49B0-87BD-6CE7DF964C1D}" srcOrd="0" destOrd="0" parTransId="{19D4FF24-C3D9-44F3-90A1-516CCCCC1F35}" sibTransId="{01D4EFD3-9FDE-4B45-8C9E-65C24BE0345F}"/>
    <dgm:cxn modelId="{6029F433-377C-4373-9E20-AD67604D625F}" srcId="{28F29CB6-3DED-4AAE-A0CD-6A09854240AF}" destId="{450F34D8-7ADD-459F-AD69-6F4CB85BC68B}" srcOrd="0" destOrd="0" parTransId="{8DB3D1E9-9A1A-4E84-BC50-A32B188D862B}" sibTransId="{81EE1A04-6352-47E9-8EDE-E66269059050}"/>
    <dgm:cxn modelId="{536A043A-56D9-4188-BA41-A5449771DAC4}" type="presOf" srcId="{405AD221-F880-41E3-AB16-60AA9E74FFF2}" destId="{597EC77C-455C-4E2D-8D13-4A33527F4CBC}" srcOrd="1" destOrd="0" presId="urn:microsoft.com/office/officeart/2005/8/layout/list1"/>
    <dgm:cxn modelId="{FE85873B-5896-4998-B0C9-07C90DDC2AA0}" type="presOf" srcId="{7FB2DBD4-040B-40EF-A7A8-5C3AC7252760}" destId="{17AB1603-D8E2-4BDD-9F86-BBEBCA87348A}" srcOrd="1" destOrd="0" presId="urn:microsoft.com/office/officeart/2005/8/layout/list1"/>
    <dgm:cxn modelId="{F0D0A33C-3077-408B-A7B8-3DD981975AD7}" type="presOf" srcId="{450F34D8-7ADD-459F-AD69-6F4CB85BC68B}" destId="{E8050C79-4753-48F1-B7AF-099F4A90ED52}" srcOrd="0" destOrd="0" presId="urn:microsoft.com/office/officeart/2005/8/layout/list1"/>
    <dgm:cxn modelId="{6EB3E141-A99A-499F-9494-21D6F76DDE0E}" type="presOf" srcId="{79D663BA-E1CF-46CD-A691-486128630894}" destId="{DC3F45C2-48D9-47F5-82D0-4C58DCE5834E}" srcOrd="0" destOrd="1" presId="urn:microsoft.com/office/officeart/2005/8/layout/list1"/>
    <dgm:cxn modelId="{12BB1465-9267-4A81-8F74-3DE819A57657}" type="presOf" srcId="{7FB2DBD4-040B-40EF-A7A8-5C3AC7252760}" destId="{45C9F965-18BA-4D44-A63F-3A9EE734CB0E}" srcOrd="0" destOrd="0" presId="urn:microsoft.com/office/officeart/2005/8/layout/list1"/>
    <dgm:cxn modelId="{D37CCD4B-3706-4F84-84C4-40E570E13E9C}" srcId="{7FB2DBD4-040B-40EF-A7A8-5C3AC7252760}" destId="{79D663BA-E1CF-46CD-A691-486128630894}" srcOrd="1" destOrd="0" parTransId="{210D4292-5F6D-4AAA-BB52-B3739335A3A8}" sibTransId="{2F809937-A2D6-42B1-B4FD-DE433213B605}"/>
    <dgm:cxn modelId="{E894AF74-662F-4727-9521-922F50D1D580}" type="presOf" srcId="{1F54D410-370A-4151-87CA-C4E77C932A6A}" destId="{EE3494AC-3FC5-49C9-84D5-F0F8D0A6F73B}" srcOrd="0" destOrd="0" presId="urn:microsoft.com/office/officeart/2005/8/layout/list1"/>
    <dgm:cxn modelId="{4A100C55-231F-43A1-B7C3-58111D249F46}" type="presOf" srcId="{1F54D410-370A-4151-87CA-C4E77C932A6A}" destId="{433ECEB4-CCB3-4B04-9C7D-E4787D20A8F1}" srcOrd="1" destOrd="0" presId="urn:microsoft.com/office/officeart/2005/8/layout/list1"/>
    <dgm:cxn modelId="{937EC178-A9C8-4B25-9596-749B72681349}" srcId="{1F54D410-370A-4151-87CA-C4E77C932A6A}" destId="{E5CAD7E2-2F35-4D60-9BC3-45E8582D46E8}" srcOrd="1" destOrd="0" parTransId="{7EA83EB3-B2F9-4D0B-841E-569D7507B36B}" sibTransId="{A198D5C5-F09D-4961-B2C9-E8933D58C485}"/>
    <dgm:cxn modelId="{E63B2F7E-C9A4-4C75-A69D-D775CBCEE034}" type="presOf" srcId="{5192D82B-E9FB-48A3-877A-3C9B0A2964F8}" destId="{DA703DF6-87D8-4E4E-9493-C3C5032005BD}" srcOrd="1" destOrd="0" presId="urn:microsoft.com/office/officeart/2005/8/layout/list1"/>
    <dgm:cxn modelId="{79E46284-DAFA-4A05-86DB-C86A7489E636}" srcId="{405AD221-F880-41E3-AB16-60AA9E74FFF2}" destId="{A7A51152-9BA5-4EFA-AD0F-09EA58FE76FF}" srcOrd="1" destOrd="0" parTransId="{2E9F7F19-94CD-4D4A-B53A-2533C8F7DE7A}" sibTransId="{8A252D70-156C-4A6A-9191-8EC18D0DD739}"/>
    <dgm:cxn modelId="{7AF1BA8E-4BD5-4C79-A589-9C48B39ABE2F}" srcId="{5192D82B-E9FB-48A3-877A-3C9B0A2964F8}" destId="{19A2BA4B-3F03-4B56-8AB3-EF73F7D61990}" srcOrd="1" destOrd="0" parTransId="{E7FF194C-481F-4125-9518-467EA7997167}" sibTransId="{70BFA44E-1889-4534-AC87-DEF9CF35BB16}"/>
    <dgm:cxn modelId="{38F32E98-8B54-4A0E-BECD-14F4DC44AE85}" type="presOf" srcId="{E5CAD7E2-2F35-4D60-9BC3-45E8582D46E8}" destId="{BA1A9EBD-2B4C-4C21-9E61-52D95F52AF05}" srcOrd="0" destOrd="1" presId="urn:microsoft.com/office/officeart/2005/8/layout/list1"/>
    <dgm:cxn modelId="{FD41339C-5188-4048-B6FD-459FEB3E24C4}" type="presOf" srcId="{2365889F-128E-4226-B7A2-75169E2966A8}" destId="{74E47980-7410-4AF8-803F-A8995A5F9086}" srcOrd="0" destOrd="0" presId="urn:microsoft.com/office/officeart/2005/8/layout/list1"/>
    <dgm:cxn modelId="{690A0FA4-6079-490C-B007-E6CFEB18D4B0}" type="presOf" srcId="{9B696636-3A0E-49B0-87BD-6CE7DF964C1D}" destId="{DC3F45C2-48D9-47F5-82D0-4C58DCE5834E}" srcOrd="0" destOrd="0" presId="urn:microsoft.com/office/officeart/2005/8/layout/list1"/>
    <dgm:cxn modelId="{525F78A4-DCFA-488A-82E5-CAF687A28296}" srcId="{5192D82B-E9FB-48A3-877A-3C9B0A2964F8}" destId="{A1CF17D9-39CF-4C25-B9F1-BA9A1A36793F}" srcOrd="0" destOrd="0" parTransId="{F3254D73-D98B-48A5-AC64-8428AE035637}" sibTransId="{096D1467-3A20-41AE-9E63-35FECEC28CD4}"/>
    <dgm:cxn modelId="{7F1F9DB7-E21B-45D8-8FA8-FC634375FB6F}" srcId="{28F29CB6-3DED-4AAE-A0CD-6A09854240AF}" destId="{6672893D-1D57-4184-A4F3-857D64A34203}" srcOrd="1" destOrd="0" parTransId="{23BEE44D-2EFA-420E-AC2E-3B6CBA9937A0}" sibTransId="{6F3B7B50-73F3-449A-807A-5D8F43E99AC5}"/>
    <dgm:cxn modelId="{BE84BBB9-1BF2-4BC7-AC5E-5CFB5B3E8EA1}" type="presOf" srcId="{A7A51152-9BA5-4EFA-AD0F-09EA58FE76FF}" destId="{74E47980-7410-4AF8-803F-A8995A5F9086}" srcOrd="0" destOrd="1" presId="urn:microsoft.com/office/officeart/2005/8/layout/list1"/>
    <dgm:cxn modelId="{B219C9D4-4DF4-42E3-9F42-6E1330BFD359}" type="presOf" srcId="{6672893D-1D57-4184-A4F3-857D64A34203}" destId="{E8050C79-4753-48F1-B7AF-099F4A90ED52}" srcOrd="0" destOrd="1" presId="urn:microsoft.com/office/officeart/2005/8/layout/list1"/>
    <dgm:cxn modelId="{D7B985D8-43D6-45AF-89F4-9A346F199F0F}" type="presOf" srcId="{5192D82B-E9FB-48A3-877A-3C9B0A2964F8}" destId="{659EABF6-4497-43A7-82AC-C30C1064AC9A}" srcOrd="0" destOrd="0" presId="urn:microsoft.com/office/officeart/2005/8/layout/list1"/>
    <dgm:cxn modelId="{3C8430DA-208F-4822-B090-A21BF3C28784}" srcId="{405AD221-F880-41E3-AB16-60AA9E74FFF2}" destId="{2365889F-128E-4226-B7A2-75169E2966A8}" srcOrd="0" destOrd="0" parTransId="{A0E80BB6-C40A-44B5-A80E-886594F87C6D}" sibTransId="{D7FA1280-252D-4FE4-A5AB-5F97C911B770}"/>
    <dgm:cxn modelId="{9D9053DA-C1EC-4B0E-A57A-04AA3DEF42DB}" srcId="{1F54D410-370A-4151-87CA-C4E77C932A6A}" destId="{16AB698C-F072-433B-9BF5-E655E1735E6B}" srcOrd="0" destOrd="0" parTransId="{28783DD0-4432-49CE-B730-5B11BF6CD8C1}" sibTransId="{C1CF6F85-A87E-4E74-89C7-A24E8995867D}"/>
    <dgm:cxn modelId="{2CCD87E1-3465-486D-BE1A-122479F3E303}" srcId="{BE617D3D-0F8D-44B9-9AF2-4FE3577BC5BD}" destId="{5192D82B-E9FB-48A3-877A-3C9B0A2964F8}" srcOrd="3" destOrd="0" parTransId="{BF78A4C3-5710-4B70-A812-26C672ED2B17}" sibTransId="{F8338AB8-F35D-4701-A1BF-17D0FBE0EEDD}"/>
    <dgm:cxn modelId="{E19C99EA-3225-4E51-B810-9EB794AB08D8}" type="presOf" srcId="{19A2BA4B-3F03-4B56-8AB3-EF73F7D61990}" destId="{16E27E83-9C21-468E-805A-45BFEB1426B9}" srcOrd="0" destOrd="1" presId="urn:microsoft.com/office/officeart/2005/8/layout/list1"/>
    <dgm:cxn modelId="{763D58F3-9578-4A8A-8718-7162FE09D839}" srcId="{BE617D3D-0F8D-44B9-9AF2-4FE3577BC5BD}" destId="{28F29CB6-3DED-4AAE-A0CD-6A09854240AF}" srcOrd="4" destOrd="0" parTransId="{F8C5D09C-160D-4AD4-927F-7A239EC793AD}" sibTransId="{6580397D-0654-4471-B35E-14022B7E658E}"/>
    <dgm:cxn modelId="{A87EE4F6-8F5B-4871-81D9-F71B284DA6F5}" type="presOf" srcId="{A1CF17D9-39CF-4C25-B9F1-BA9A1A36793F}" destId="{16E27E83-9C21-468E-805A-45BFEB1426B9}" srcOrd="0" destOrd="0" presId="urn:microsoft.com/office/officeart/2005/8/layout/list1"/>
    <dgm:cxn modelId="{49F924F7-8B11-459B-9E32-95FE96DBF472}" type="presOf" srcId="{405AD221-F880-41E3-AB16-60AA9E74FFF2}" destId="{4731BC1D-DBC1-4A74-B43C-7AF6CE99D5E2}" srcOrd="0" destOrd="0" presId="urn:microsoft.com/office/officeart/2005/8/layout/list1"/>
    <dgm:cxn modelId="{E8240AFB-2E6E-40B0-A6E5-54D742944070}" type="presOf" srcId="{16AB698C-F072-433B-9BF5-E655E1735E6B}" destId="{BA1A9EBD-2B4C-4C21-9E61-52D95F52AF05}" srcOrd="0" destOrd="0" presId="urn:microsoft.com/office/officeart/2005/8/layout/list1"/>
    <dgm:cxn modelId="{B83795FE-6BC9-4B4F-B7F7-19F9A6BDB24E}" srcId="{BE617D3D-0F8D-44B9-9AF2-4FE3577BC5BD}" destId="{405AD221-F880-41E3-AB16-60AA9E74FFF2}" srcOrd="1" destOrd="0" parTransId="{CF857C1A-37DB-42B9-AE24-8066713A58EF}" sibTransId="{7D00E36B-F0B6-45E8-AD1F-C8BF4049B799}"/>
    <dgm:cxn modelId="{B6B3E23C-1E7C-4718-AAA4-98994EC8E73D}" type="presParOf" srcId="{002916BD-6C62-42EE-925E-52AD4FD64C37}" destId="{F3321AEE-C213-40A7-8EF3-7231BB4253D8}" srcOrd="0" destOrd="0" presId="urn:microsoft.com/office/officeart/2005/8/layout/list1"/>
    <dgm:cxn modelId="{7930949B-450A-447F-953D-D79A6E4A8136}" type="presParOf" srcId="{F3321AEE-C213-40A7-8EF3-7231BB4253D8}" destId="{45C9F965-18BA-4D44-A63F-3A9EE734CB0E}" srcOrd="0" destOrd="0" presId="urn:microsoft.com/office/officeart/2005/8/layout/list1"/>
    <dgm:cxn modelId="{759F6966-C9AE-4122-AB45-9D244D941336}" type="presParOf" srcId="{F3321AEE-C213-40A7-8EF3-7231BB4253D8}" destId="{17AB1603-D8E2-4BDD-9F86-BBEBCA87348A}" srcOrd="1" destOrd="0" presId="urn:microsoft.com/office/officeart/2005/8/layout/list1"/>
    <dgm:cxn modelId="{15E1576A-DEA9-405C-BF30-5ADC38214F64}" type="presParOf" srcId="{002916BD-6C62-42EE-925E-52AD4FD64C37}" destId="{78F49EBE-EFF6-4816-8BE3-2FFF3348B0BA}" srcOrd="1" destOrd="0" presId="urn:microsoft.com/office/officeart/2005/8/layout/list1"/>
    <dgm:cxn modelId="{E5AFE345-07DF-4956-BFC8-4FC6D8E522BB}" type="presParOf" srcId="{002916BD-6C62-42EE-925E-52AD4FD64C37}" destId="{DC3F45C2-48D9-47F5-82D0-4C58DCE5834E}" srcOrd="2" destOrd="0" presId="urn:microsoft.com/office/officeart/2005/8/layout/list1"/>
    <dgm:cxn modelId="{51A667F6-ED22-4F14-8274-6E54E74AC7D3}" type="presParOf" srcId="{002916BD-6C62-42EE-925E-52AD4FD64C37}" destId="{B87DF822-77E0-4BD1-8F9E-D437DEFDADE8}" srcOrd="3" destOrd="0" presId="urn:microsoft.com/office/officeart/2005/8/layout/list1"/>
    <dgm:cxn modelId="{EE201AE2-A6B8-42F7-8505-B4702B4E3C61}" type="presParOf" srcId="{002916BD-6C62-42EE-925E-52AD4FD64C37}" destId="{54B65956-D0D1-4F74-8BDB-D0DEFE1A329D}" srcOrd="4" destOrd="0" presId="urn:microsoft.com/office/officeart/2005/8/layout/list1"/>
    <dgm:cxn modelId="{667B624B-0FEF-460B-92C6-FA5DF67583C7}" type="presParOf" srcId="{54B65956-D0D1-4F74-8BDB-D0DEFE1A329D}" destId="{4731BC1D-DBC1-4A74-B43C-7AF6CE99D5E2}" srcOrd="0" destOrd="0" presId="urn:microsoft.com/office/officeart/2005/8/layout/list1"/>
    <dgm:cxn modelId="{C5E52F3F-3891-43ED-8267-FD996ED6C782}" type="presParOf" srcId="{54B65956-D0D1-4F74-8BDB-D0DEFE1A329D}" destId="{597EC77C-455C-4E2D-8D13-4A33527F4CBC}" srcOrd="1" destOrd="0" presId="urn:microsoft.com/office/officeart/2005/8/layout/list1"/>
    <dgm:cxn modelId="{4CCB440A-6005-4D26-B8AF-9429A5A89DC8}" type="presParOf" srcId="{002916BD-6C62-42EE-925E-52AD4FD64C37}" destId="{ECC0CF70-A659-441C-86F3-ECBA8EE01AC9}" srcOrd="5" destOrd="0" presId="urn:microsoft.com/office/officeart/2005/8/layout/list1"/>
    <dgm:cxn modelId="{686A29C3-875B-4808-991F-C6A1710F9C53}" type="presParOf" srcId="{002916BD-6C62-42EE-925E-52AD4FD64C37}" destId="{74E47980-7410-4AF8-803F-A8995A5F9086}" srcOrd="6" destOrd="0" presId="urn:microsoft.com/office/officeart/2005/8/layout/list1"/>
    <dgm:cxn modelId="{1F1A5642-6FE1-4AC4-85BB-E0B097584D0D}" type="presParOf" srcId="{002916BD-6C62-42EE-925E-52AD4FD64C37}" destId="{A03FB3B6-9633-4B3F-A375-EBDA0713AE70}" srcOrd="7" destOrd="0" presId="urn:microsoft.com/office/officeart/2005/8/layout/list1"/>
    <dgm:cxn modelId="{661740DE-FF14-466E-861C-9BBAB60E7F8B}" type="presParOf" srcId="{002916BD-6C62-42EE-925E-52AD4FD64C37}" destId="{926661A4-B3F6-468C-A6FB-0B083A92D466}" srcOrd="8" destOrd="0" presId="urn:microsoft.com/office/officeart/2005/8/layout/list1"/>
    <dgm:cxn modelId="{D5626544-80B8-4176-AF84-B61FAD2D31AA}" type="presParOf" srcId="{926661A4-B3F6-468C-A6FB-0B083A92D466}" destId="{EE3494AC-3FC5-49C9-84D5-F0F8D0A6F73B}" srcOrd="0" destOrd="0" presId="urn:microsoft.com/office/officeart/2005/8/layout/list1"/>
    <dgm:cxn modelId="{0FEFC977-C0E3-432E-AA9D-BCBA3E459AFB}" type="presParOf" srcId="{926661A4-B3F6-468C-A6FB-0B083A92D466}" destId="{433ECEB4-CCB3-4B04-9C7D-E4787D20A8F1}" srcOrd="1" destOrd="0" presId="urn:microsoft.com/office/officeart/2005/8/layout/list1"/>
    <dgm:cxn modelId="{A1CA48D3-E55A-4D27-A095-A59E0806D9EA}" type="presParOf" srcId="{002916BD-6C62-42EE-925E-52AD4FD64C37}" destId="{FC9CEB01-7A0B-4D2E-B07B-833E303EBBC6}" srcOrd="9" destOrd="0" presId="urn:microsoft.com/office/officeart/2005/8/layout/list1"/>
    <dgm:cxn modelId="{A6097547-3E37-4760-B00D-686E65031F96}" type="presParOf" srcId="{002916BD-6C62-42EE-925E-52AD4FD64C37}" destId="{BA1A9EBD-2B4C-4C21-9E61-52D95F52AF05}" srcOrd="10" destOrd="0" presId="urn:microsoft.com/office/officeart/2005/8/layout/list1"/>
    <dgm:cxn modelId="{D03622BD-03E9-4187-8012-5A9DC1ABBBD5}" type="presParOf" srcId="{002916BD-6C62-42EE-925E-52AD4FD64C37}" destId="{1598F9CF-B0BC-4F9A-826E-C9FB49EAB2CD}" srcOrd="11" destOrd="0" presId="urn:microsoft.com/office/officeart/2005/8/layout/list1"/>
    <dgm:cxn modelId="{28E8F3E7-0745-448F-9E39-D697FBA806A1}" type="presParOf" srcId="{002916BD-6C62-42EE-925E-52AD4FD64C37}" destId="{2F9C626C-C710-4F51-8FD4-9C1C0ED784E2}" srcOrd="12" destOrd="0" presId="urn:microsoft.com/office/officeart/2005/8/layout/list1"/>
    <dgm:cxn modelId="{78A4AF83-40E7-471E-8FFA-24B80E635152}" type="presParOf" srcId="{2F9C626C-C710-4F51-8FD4-9C1C0ED784E2}" destId="{659EABF6-4497-43A7-82AC-C30C1064AC9A}" srcOrd="0" destOrd="0" presId="urn:microsoft.com/office/officeart/2005/8/layout/list1"/>
    <dgm:cxn modelId="{09F05E66-0996-4FBA-99DD-DF13FE54E560}" type="presParOf" srcId="{2F9C626C-C710-4F51-8FD4-9C1C0ED784E2}" destId="{DA703DF6-87D8-4E4E-9493-C3C5032005BD}" srcOrd="1" destOrd="0" presId="urn:microsoft.com/office/officeart/2005/8/layout/list1"/>
    <dgm:cxn modelId="{E97CF300-39A7-4B4E-8D56-282EA969AEF6}" type="presParOf" srcId="{002916BD-6C62-42EE-925E-52AD4FD64C37}" destId="{151B3FF9-7FA1-41A0-80E4-B7D1F91C1FD6}" srcOrd="13" destOrd="0" presId="urn:microsoft.com/office/officeart/2005/8/layout/list1"/>
    <dgm:cxn modelId="{ABDC3B21-FDDC-4956-A727-F08183116368}" type="presParOf" srcId="{002916BD-6C62-42EE-925E-52AD4FD64C37}" destId="{16E27E83-9C21-468E-805A-45BFEB1426B9}" srcOrd="14" destOrd="0" presId="urn:microsoft.com/office/officeart/2005/8/layout/list1"/>
    <dgm:cxn modelId="{0BAD68A0-054A-4417-A79B-6747C1BE70AF}" type="presParOf" srcId="{002916BD-6C62-42EE-925E-52AD4FD64C37}" destId="{856C01BC-2B97-4B19-A26C-AA5DABA25D39}" srcOrd="15" destOrd="0" presId="urn:microsoft.com/office/officeart/2005/8/layout/list1"/>
    <dgm:cxn modelId="{4BF1EDC0-3BC5-48ED-8E64-AAE4D2656C20}" type="presParOf" srcId="{002916BD-6C62-42EE-925E-52AD4FD64C37}" destId="{F99D7823-9AD2-4C4E-9237-FA4498B7853C}" srcOrd="16" destOrd="0" presId="urn:microsoft.com/office/officeart/2005/8/layout/list1"/>
    <dgm:cxn modelId="{690ACF44-90C2-45A4-AF9C-32450E4FC403}" type="presParOf" srcId="{F99D7823-9AD2-4C4E-9237-FA4498B7853C}" destId="{69A41C63-55A0-4824-B309-9BD0294BC6BD}" srcOrd="0" destOrd="0" presId="urn:microsoft.com/office/officeart/2005/8/layout/list1"/>
    <dgm:cxn modelId="{164466B3-6B2E-4FC9-8E26-8C681806E118}" type="presParOf" srcId="{F99D7823-9AD2-4C4E-9237-FA4498B7853C}" destId="{0222843E-3D56-4A5E-91DC-DA806994F84A}" srcOrd="1" destOrd="0" presId="urn:microsoft.com/office/officeart/2005/8/layout/list1"/>
    <dgm:cxn modelId="{6C012271-F739-4D73-B16E-4587D77D799C}" type="presParOf" srcId="{002916BD-6C62-42EE-925E-52AD4FD64C37}" destId="{6A348B25-7FE2-48ED-9AD0-37D621EEAA44}" srcOrd="17" destOrd="0" presId="urn:microsoft.com/office/officeart/2005/8/layout/list1"/>
    <dgm:cxn modelId="{E4275BA8-6F3E-4E4B-B631-DA909EE674F7}" type="presParOf" srcId="{002916BD-6C62-42EE-925E-52AD4FD64C37}" destId="{E8050C79-4753-48F1-B7AF-099F4A90ED5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617D3D-0F8D-44B9-9AF2-4FE3577BC5BD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B2DBD4-040B-40EF-A7A8-5C3AC7252760}">
      <dgm:prSet phldrT="[Text]"/>
      <dgm:spPr/>
      <dgm:t>
        <a:bodyPr/>
        <a:lstStyle/>
        <a:p>
          <a:r>
            <a:rPr lang="en-US" b="1" dirty="0"/>
            <a:t>Storage</a:t>
          </a:r>
        </a:p>
      </dgm:t>
    </dgm:pt>
    <dgm:pt modelId="{CD5A9AA2-4BC8-40AA-94E7-36102ACF9B96}" type="parTrans" cxnId="{940BBE25-8BB3-4325-AF3B-258D192B3BE9}">
      <dgm:prSet/>
      <dgm:spPr/>
      <dgm:t>
        <a:bodyPr/>
        <a:lstStyle/>
        <a:p>
          <a:endParaRPr lang="en-US"/>
        </a:p>
      </dgm:t>
    </dgm:pt>
    <dgm:pt modelId="{7F942EAF-5A5D-4ECA-AB2D-7B4730EDE28F}" type="sibTrans" cxnId="{940BBE25-8BB3-4325-AF3B-258D192B3BE9}">
      <dgm:prSet/>
      <dgm:spPr/>
      <dgm:t>
        <a:bodyPr/>
        <a:lstStyle/>
        <a:p>
          <a:endParaRPr lang="en-US"/>
        </a:p>
      </dgm:t>
    </dgm:pt>
    <dgm:pt modelId="{405AD221-F880-41E3-AB16-60AA9E74FFF2}">
      <dgm:prSet phldrT="[Text]"/>
      <dgm:spPr/>
      <dgm:t>
        <a:bodyPr/>
        <a:lstStyle/>
        <a:p>
          <a:r>
            <a:rPr lang="en-US" b="1" dirty="0"/>
            <a:t>Compute</a:t>
          </a:r>
        </a:p>
      </dgm:t>
    </dgm:pt>
    <dgm:pt modelId="{CF857C1A-37DB-42B9-AE24-8066713A58EF}" type="parTrans" cxnId="{B83795FE-6BC9-4B4F-B7F7-19F9A6BDB24E}">
      <dgm:prSet/>
      <dgm:spPr/>
      <dgm:t>
        <a:bodyPr/>
        <a:lstStyle/>
        <a:p>
          <a:endParaRPr lang="en-US"/>
        </a:p>
      </dgm:t>
    </dgm:pt>
    <dgm:pt modelId="{7D00E36B-F0B6-45E8-AD1F-C8BF4049B799}" type="sibTrans" cxnId="{B83795FE-6BC9-4B4F-B7F7-19F9A6BDB24E}">
      <dgm:prSet/>
      <dgm:spPr/>
      <dgm:t>
        <a:bodyPr/>
        <a:lstStyle/>
        <a:p>
          <a:endParaRPr lang="en-US"/>
        </a:p>
      </dgm:t>
    </dgm:pt>
    <dgm:pt modelId="{1F54D410-370A-4151-87CA-C4E77C932A6A}">
      <dgm:prSet phldrT="[Text]"/>
      <dgm:spPr/>
      <dgm:t>
        <a:bodyPr/>
        <a:lstStyle/>
        <a:p>
          <a:r>
            <a:rPr lang="en-US" b="1" dirty="0"/>
            <a:t>Acceleration</a:t>
          </a:r>
        </a:p>
      </dgm:t>
    </dgm:pt>
    <dgm:pt modelId="{F3726BF1-946F-4FC3-91E3-9CD20E37F0BC}" type="parTrans" cxnId="{FC2DCF13-C60E-4942-8416-EBCF6E266E7D}">
      <dgm:prSet/>
      <dgm:spPr/>
      <dgm:t>
        <a:bodyPr/>
        <a:lstStyle/>
        <a:p>
          <a:endParaRPr lang="en-US"/>
        </a:p>
      </dgm:t>
    </dgm:pt>
    <dgm:pt modelId="{0A3C46F5-7B7F-449C-9620-296448A93674}" type="sibTrans" cxnId="{FC2DCF13-C60E-4942-8416-EBCF6E266E7D}">
      <dgm:prSet/>
      <dgm:spPr/>
      <dgm:t>
        <a:bodyPr/>
        <a:lstStyle/>
        <a:p>
          <a:endParaRPr lang="en-US"/>
        </a:p>
      </dgm:t>
    </dgm:pt>
    <dgm:pt modelId="{5192D82B-E9FB-48A3-877A-3C9B0A2964F8}">
      <dgm:prSet phldrT="[Text]"/>
      <dgm:spPr/>
      <dgm:t>
        <a:bodyPr/>
        <a:lstStyle/>
        <a:p>
          <a:r>
            <a:rPr lang="en-US" b="1" dirty="0"/>
            <a:t>Networking</a:t>
          </a:r>
        </a:p>
      </dgm:t>
    </dgm:pt>
    <dgm:pt modelId="{BF78A4C3-5710-4B70-A812-26C672ED2B17}" type="parTrans" cxnId="{2CCD87E1-3465-486D-BE1A-122479F3E303}">
      <dgm:prSet/>
      <dgm:spPr/>
      <dgm:t>
        <a:bodyPr/>
        <a:lstStyle/>
        <a:p>
          <a:endParaRPr lang="en-US"/>
        </a:p>
      </dgm:t>
    </dgm:pt>
    <dgm:pt modelId="{F8338AB8-F35D-4701-A1BF-17D0FBE0EEDD}" type="sibTrans" cxnId="{2CCD87E1-3465-486D-BE1A-122479F3E303}">
      <dgm:prSet/>
      <dgm:spPr/>
      <dgm:t>
        <a:bodyPr/>
        <a:lstStyle/>
        <a:p>
          <a:endParaRPr lang="en-US"/>
        </a:p>
      </dgm:t>
    </dgm:pt>
    <dgm:pt modelId="{28F29CB6-3DED-4AAE-A0CD-6A09854240AF}">
      <dgm:prSet phldrT="[Text]"/>
      <dgm:spPr/>
      <dgm:t>
        <a:bodyPr/>
        <a:lstStyle/>
        <a:p>
          <a:r>
            <a:rPr lang="en-US" b="1" dirty="0"/>
            <a:t>Control</a:t>
          </a:r>
        </a:p>
      </dgm:t>
    </dgm:pt>
    <dgm:pt modelId="{F8C5D09C-160D-4AD4-927F-7A239EC793AD}" type="parTrans" cxnId="{763D58F3-9578-4A8A-8718-7162FE09D839}">
      <dgm:prSet/>
      <dgm:spPr/>
      <dgm:t>
        <a:bodyPr/>
        <a:lstStyle/>
        <a:p>
          <a:endParaRPr lang="en-US"/>
        </a:p>
      </dgm:t>
    </dgm:pt>
    <dgm:pt modelId="{6580397D-0654-4471-B35E-14022B7E658E}" type="sibTrans" cxnId="{763D58F3-9578-4A8A-8718-7162FE09D839}">
      <dgm:prSet/>
      <dgm:spPr/>
      <dgm:t>
        <a:bodyPr/>
        <a:lstStyle/>
        <a:p>
          <a:endParaRPr lang="en-US"/>
        </a:p>
      </dgm:t>
    </dgm:pt>
    <dgm:pt modelId="{9B696636-3A0E-49B0-87BD-6CE7DF964C1D}">
      <dgm:prSet phldrT="[Text]"/>
      <dgm:spPr/>
      <dgm:t>
        <a:bodyPr/>
        <a:lstStyle/>
        <a:p>
          <a:r>
            <a:rPr lang="en-US" dirty="0"/>
            <a:t>Data caching &amp; temporary storage</a:t>
          </a:r>
        </a:p>
      </dgm:t>
    </dgm:pt>
    <dgm:pt modelId="{19D4FF24-C3D9-44F3-90A1-516CCCCC1F35}" type="parTrans" cxnId="{527FC02F-178A-4494-B620-5F9212A4DFBF}">
      <dgm:prSet/>
      <dgm:spPr/>
      <dgm:t>
        <a:bodyPr/>
        <a:lstStyle/>
        <a:p>
          <a:endParaRPr lang="en-US"/>
        </a:p>
      </dgm:t>
    </dgm:pt>
    <dgm:pt modelId="{01D4EFD3-9FDE-4B45-8C9E-65C24BE0345F}" type="sibTrans" cxnId="{527FC02F-178A-4494-B620-5F9212A4DFBF}">
      <dgm:prSet/>
      <dgm:spPr/>
      <dgm:t>
        <a:bodyPr/>
        <a:lstStyle/>
        <a:p>
          <a:endParaRPr lang="en-US"/>
        </a:p>
      </dgm:t>
    </dgm:pt>
    <dgm:pt modelId="{79D663BA-E1CF-46CD-A691-486128630894}">
      <dgm:prSet phldrT="[Text]"/>
      <dgm:spPr/>
      <dgm:t>
        <a:bodyPr/>
        <a:lstStyle/>
        <a:p>
          <a:r>
            <a:rPr lang="en-US" dirty="0"/>
            <a:t>Data stability &amp; consistency even with network “blips”</a:t>
          </a:r>
        </a:p>
      </dgm:t>
    </dgm:pt>
    <dgm:pt modelId="{210D4292-5F6D-4AAA-BB52-B3739335A3A8}" type="parTrans" cxnId="{D37CCD4B-3706-4F84-84C4-40E570E13E9C}">
      <dgm:prSet/>
      <dgm:spPr/>
      <dgm:t>
        <a:bodyPr/>
        <a:lstStyle/>
        <a:p>
          <a:endParaRPr lang="en-US"/>
        </a:p>
      </dgm:t>
    </dgm:pt>
    <dgm:pt modelId="{2F809937-A2D6-42B1-B4FD-DE433213B605}" type="sibTrans" cxnId="{D37CCD4B-3706-4F84-84C4-40E570E13E9C}">
      <dgm:prSet/>
      <dgm:spPr/>
      <dgm:t>
        <a:bodyPr/>
        <a:lstStyle/>
        <a:p>
          <a:endParaRPr lang="en-US"/>
        </a:p>
      </dgm:t>
    </dgm:pt>
    <dgm:pt modelId="{2365889F-128E-4226-B7A2-75169E2966A8}">
      <dgm:prSet phldrT="[Text]"/>
      <dgm:spPr/>
      <dgm:t>
        <a:bodyPr/>
        <a:lstStyle/>
        <a:p>
          <a:r>
            <a:rPr lang="en-US" dirty="0"/>
            <a:t>Hardware &amp; software for localized execution of logic</a:t>
          </a:r>
        </a:p>
      </dgm:t>
    </dgm:pt>
    <dgm:pt modelId="{A0E80BB6-C40A-44B5-A80E-886594F87C6D}" type="parTrans" cxnId="{3C8430DA-208F-4822-B090-A21BF3C28784}">
      <dgm:prSet/>
      <dgm:spPr/>
      <dgm:t>
        <a:bodyPr/>
        <a:lstStyle/>
        <a:p>
          <a:endParaRPr lang="en-US"/>
        </a:p>
      </dgm:t>
    </dgm:pt>
    <dgm:pt modelId="{D7FA1280-252D-4FE4-A5AB-5F97C911B770}" type="sibTrans" cxnId="{3C8430DA-208F-4822-B090-A21BF3C28784}">
      <dgm:prSet/>
      <dgm:spPr/>
      <dgm:t>
        <a:bodyPr/>
        <a:lstStyle/>
        <a:p>
          <a:endParaRPr lang="en-US"/>
        </a:p>
      </dgm:t>
    </dgm:pt>
    <dgm:pt modelId="{A7A51152-9BA5-4EFA-AD0F-09EA58FE76FF}">
      <dgm:prSet phldrT="[Text]"/>
      <dgm:spPr/>
      <dgm:t>
        <a:bodyPr/>
        <a:lstStyle/>
        <a:p>
          <a:r>
            <a:rPr lang="en-US" dirty="0"/>
            <a:t>Multiple hosting options (including containerization)</a:t>
          </a:r>
        </a:p>
      </dgm:t>
    </dgm:pt>
    <dgm:pt modelId="{2E9F7F19-94CD-4D4A-B53A-2533C8F7DE7A}" type="parTrans" cxnId="{79E46284-DAFA-4A05-86DB-C86A7489E636}">
      <dgm:prSet/>
      <dgm:spPr/>
      <dgm:t>
        <a:bodyPr/>
        <a:lstStyle/>
        <a:p>
          <a:endParaRPr lang="en-US"/>
        </a:p>
      </dgm:t>
    </dgm:pt>
    <dgm:pt modelId="{8A252D70-156C-4A6A-9191-8EC18D0DD739}" type="sibTrans" cxnId="{79E46284-DAFA-4A05-86DB-C86A7489E636}">
      <dgm:prSet/>
      <dgm:spPr/>
      <dgm:t>
        <a:bodyPr/>
        <a:lstStyle/>
        <a:p>
          <a:endParaRPr lang="en-US"/>
        </a:p>
      </dgm:t>
    </dgm:pt>
    <dgm:pt modelId="{16AB698C-F072-433B-9BF5-E655E1735E6B}">
      <dgm:prSet phldrT="[Text]"/>
      <dgm:spPr/>
      <dgm:t>
        <a:bodyPr/>
        <a:lstStyle/>
        <a:p>
          <a:r>
            <a:rPr lang="en-US" dirty="0"/>
            <a:t>Networking acceleration – network virtualization and software-defined network (SDN)</a:t>
          </a:r>
        </a:p>
      </dgm:t>
    </dgm:pt>
    <dgm:pt modelId="{28783DD0-4432-49CE-B730-5B11BF6CD8C1}" type="parTrans" cxnId="{9D9053DA-C1EC-4B0E-A57A-04AA3DEF42DB}">
      <dgm:prSet/>
      <dgm:spPr/>
      <dgm:t>
        <a:bodyPr/>
        <a:lstStyle/>
        <a:p>
          <a:endParaRPr lang="en-US"/>
        </a:p>
      </dgm:t>
    </dgm:pt>
    <dgm:pt modelId="{C1CF6F85-A87E-4E74-89C7-A24E8995867D}" type="sibTrans" cxnId="{9D9053DA-C1EC-4B0E-A57A-04AA3DEF42DB}">
      <dgm:prSet/>
      <dgm:spPr/>
      <dgm:t>
        <a:bodyPr/>
        <a:lstStyle/>
        <a:p>
          <a:endParaRPr lang="en-US"/>
        </a:p>
      </dgm:t>
    </dgm:pt>
    <dgm:pt modelId="{E5CAD7E2-2F35-4D60-9BC3-45E8582D46E8}">
      <dgm:prSet phldrT="[Text]"/>
      <dgm:spPr/>
      <dgm:t>
        <a:bodyPr/>
        <a:lstStyle/>
        <a:p>
          <a:r>
            <a:rPr lang="en-US" dirty="0"/>
            <a:t>Computing acceleration – vertical and horizontal scaling</a:t>
          </a:r>
        </a:p>
      </dgm:t>
    </dgm:pt>
    <dgm:pt modelId="{7EA83EB3-B2F9-4D0B-841E-569D7507B36B}" type="parTrans" cxnId="{937EC178-A9C8-4B25-9596-749B72681349}">
      <dgm:prSet/>
      <dgm:spPr/>
      <dgm:t>
        <a:bodyPr/>
        <a:lstStyle/>
        <a:p>
          <a:endParaRPr lang="en-US"/>
        </a:p>
      </dgm:t>
    </dgm:pt>
    <dgm:pt modelId="{A198D5C5-F09D-4961-B2C9-E8933D58C485}" type="sibTrans" cxnId="{937EC178-A9C8-4B25-9596-749B72681349}">
      <dgm:prSet/>
      <dgm:spPr/>
      <dgm:t>
        <a:bodyPr/>
        <a:lstStyle/>
        <a:p>
          <a:endParaRPr lang="en-US"/>
        </a:p>
      </dgm:t>
    </dgm:pt>
    <dgm:pt modelId="{A1CF17D9-39CF-4C25-B9F1-BA9A1A36793F}">
      <dgm:prSet phldrT="[Text]"/>
      <dgm:spPr/>
      <dgm:t>
        <a:bodyPr/>
        <a:lstStyle/>
        <a:p>
          <a:r>
            <a:rPr lang="en-US" dirty="0"/>
            <a:t>Vertical networking – efficient communication across the edge layers</a:t>
          </a:r>
        </a:p>
      </dgm:t>
    </dgm:pt>
    <dgm:pt modelId="{F3254D73-D98B-48A5-AC64-8428AE035637}" type="parTrans" cxnId="{525F78A4-DCFA-488A-82E5-CAF687A28296}">
      <dgm:prSet/>
      <dgm:spPr/>
      <dgm:t>
        <a:bodyPr/>
        <a:lstStyle/>
        <a:p>
          <a:endParaRPr lang="en-US"/>
        </a:p>
      </dgm:t>
    </dgm:pt>
    <dgm:pt modelId="{096D1467-3A20-41AE-9E63-35FECEC28CD4}" type="sibTrans" cxnId="{525F78A4-DCFA-488A-82E5-CAF687A28296}">
      <dgm:prSet/>
      <dgm:spPr/>
      <dgm:t>
        <a:bodyPr/>
        <a:lstStyle/>
        <a:p>
          <a:endParaRPr lang="en-US"/>
        </a:p>
      </dgm:t>
    </dgm:pt>
    <dgm:pt modelId="{19A2BA4B-3F03-4B56-8AB3-EF73F7D61990}">
      <dgm:prSet phldrT="[Text]"/>
      <dgm:spPr/>
      <dgm:t>
        <a:bodyPr/>
        <a:lstStyle/>
        <a:p>
          <a:r>
            <a:rPr lang="en-US" dirty="0"/>
            <a:t>Horizontal networking – efficient communication within the edge layers</a:t>
          </a:r>
        </a:p>
      </dgm:t>
    </dgm:pt>
    <dgm:pt modelId="{E7FF194C-481F-4125-9518-467EA7997167}" type="parTrans" cxnId="{7AF1BA8E-4BD5-4C79-A589-9C48B39ABE2F}">
      <dgm:prSet/>
      <dgm:spPr/>
      <dgm:t>
        <a:bodyPr/>
        <a:lstStyle/>
        <a:p>
          <a:endParaRPr lang="en-US"/>
        </a:p>
      </dgm:t>
    </dgm:pt>
    <dgm:pt modelId="{70BFA44E-1889-4534-AC87-DEF9CF35BB16}" type="sibTrans" cxnId="{7AF1BA8E-4BD5-4C79-A589-9C48B39ABE2F}">
      <dgm:prSet/>
      <dgm:spPr/>
      <dgm:t>
        <a:bodyPr/>
        <a:lstStyle/>
        <a:p>
          <a:endParaRPr lang="en-US"/>
        </a:p>
      </dgm:t>
    </dgm:pt>
    <dgm:pt modelId="{450F34D8-7ADD-459F-AD69-6F4CB85BC68B}">
      <dgm:prSet phldrT="[Text]"/>
      <dgm:spPr/>
      <dgm:t>
        <a:bodyPr/>
        <a:lstStyle/>
        <a:p>
          <a:r>
            <a:rPr lang="en-US" dirty="0"/>
            <a:t>Control over deployment</a:t>
          </a:r>
        </a:p>
      </dgm:t>
    </dgm:pt>
    <dgm:pt modelId="{8DB3D1E9-9A1A-4E84-BC50-A32B188D862B}" type="parTrans" cxnId="{6029F433-377C-4373-9E20-AD67604D625F}">
      <dgm:prSet/>
      <dgm:spPr/>
      <dgm:t>
        <a:bodyPr/>
        <a:lstStyle/>
        <a:p>
          <a:endParaRPr lang="en-US"/>
        </a:p>
      </dgm:t>
    </dgm:pt>
    <dgm:pt modelId="{81EE1A04-6352-47E9-8EDE-E66269059050}" type="sibTrans" cxnId="{6029F433-377C-4373-9E20-AD67604D625F}">
      <dgm:prSet/>
      <dgm:spPr/>
      <dgm:t>
        <a:bodyPr/>
        <a:lstStyle/>
        <a:p>
          <a:endParaRPr lang="en-US"/>
        </a:p>
      </dgm:t>
    </dgm:pt>
    <dgm:pt modelId="{6672893D-1D57-4184-A4F3-857D64A34203}">
      <dgm:prSet phldrT="[Text]"/>
      <dgm:spPr/>
      <dgm:t>
        <a:bodyPr/>
        <a:lstStyle/>
        <a:p>
          <a:r>
            <a:rPr lang="en-US" dirty="0"/>
            <a:t>Control over device behavior &amp; configuration</a:t>
          </a:r>
        </a:p>
      </dgm:t>
    </dgm:pt>
    <dgm:pt modelId="{23BEE44D-2EFA-420E-AC2E-3B6CBA9937A0}" type="parTrans" cxnId="{7F1F9DB7-E21B-45D8-8FA8-FC634375FB6F}">
      <dgm:prSet/>
      <dgm:spPr/>
      <dgm:t>
        <a:bodyPr/>
        <a:lstStyle/>
        <a:p>
          <a:endParaRPr lang="en-US"/>
        </a:p>
      </dgm:t>
    </dgm:pt>
    <dgm:pt modelId="{6F3B7B50-73F3-449A-807A-5D8F43E99AC5}" type="sibTrans" cxnId="{7F1F9DB7-E21B-45D8-8FA8-FC634375FB6F}">
      <dgm:prSet/>
      <dgm:spPr/>
      <dgm:t>
        <a:bodyPr/>
        <a:lstStyle/>
        <a:p>
          <a:endParaRPr lang="en-US"/>
        </a:p>
      </dgm:t>
    </dgm:pt>
    <dgm:pt modelId="{D26D2BB5-F81B-4B75-B527-6ADFDD2041C0}">
      <dgm:prSet phldrT="[Text]"/>
      <dgm:spPr/>
      <dgm:t>
        <a:bodyPr/>
        <a:lstStyle/>
        <a:p>
          <a:r>
            <a:rPr lang="en-US" dirty="0"/>
            <a:t>Control of security</a:t>
          </a:r>
        </a:p>
      </dgm:t>
    </dgm:pt>
    <dgm:pt modelId="{9F582644-2C14-4E4A-86D1-7C871AC7DDBE}" type="parTrans" cxnId="{169A5FAA-A269-4A27-B81E-22F1195555B1}">
      <dgm:prSet/>
      <dgm:spPr/>
      <dgm:t>
        <a:bodyPr/>
        <a:lstStyle/>
        <a:p>
          <a:endParaRPr lang="en-US"/>
        </a:p>
      </dgm:t>
    </dgm:pt>
    <dgm:pt modelId="{738DB78C-11DC-4732-ACA3-A3C2A8562D2A}" type="sibTrans" cxnId="{169A5FAA-A269-4A27-B81E-22F1195555B1}">
      <dgm:prSet/>
      <dgm:spPr/>
      <dgm:t>
        <a:bodyPr/>
        <a:lstStyle/>
        <a:p>
          <a:endParaRPr lang="en-US"/>
        </a:p>
      </dgm:t>
    </dgm:pt>
    <dgm:pt modelId="{A59BB27A-D575-41F5-9612-36377AD12124}">
      <dgm:prSet phldrT="[Text]"/>
      <dgm:spPr/>
      <dgm:t>
        <a:bodyPr/>
        <a:lstStyle/>
        <a:p>
          <a:r>
            <a:rPr lang="en-US" dirty="0"/>
            <a:t>Control over management of disparate protocols</a:t>
          </a:r>
        </a:p>
      </dgm:t>
    </dgm:pt>
    <dgm:pt modelId="{DD8EAA9B-5991-41B7-963D-F363EEDBDFEB}" type="parTrans" cxnId="{40D7467B-37E7-4D46-988F-B828C59FA4B7}">
      <dgm:prSet/>
      <dgm:spPr/>
      <dgm:t>
        <a:bodyPr/>
        <a:lstStyle/>
        <a:p>
          <a:endParaRPr lang="en-US"/>
        </a:p>
      </dgm:t>
    </dgm:pt>
    <dgm:pt modelId="{6FD896BE-62A3-4FD5-9574-11AD237B88D9}" type="sibTrans" cxnId="{40D7467B-37E7-4D46-988F-B828C59FA4B7}">
      <dgm:prSet/>
      <dgm:spPr/>
      <dgm:t>
        <a:bodyPr/>
        <a:lstStyle/>
        <a:p>
          <a:endParaRPr lang="en-US"/>
        </a:p>
      </dgm:t>
    </dgm:pt>
    <dgm:pt modelId="{002916BD-6C62-42EE-925E-52AD4FD64C37}" type="pres">
      <dgm:prSet presAssocID="{BE617D3D-0F8D-44B9-9AF2-4FE3577BC5BD}" presName="linear" presStyleCnt="0">
        <dgm:presLayoutVars>
          <dgm:dir/>
          <dgm:animLvl val="lvl"/>
          <dgm:resizeHandles val="exact"/>
        </dgm:presLayoutVars>
      </dgm:prSet>
      <dgm:spPr/>
    </dgm:pt>
    <dgm:pt modelId="{F3321AEE-C213-40A7-8EF3-7231BB4253D8}" type="pres">
      <dgm:prSet presAssocID="{7FB2DBD4-040B-40EF-A7A8-5C3AC7252760}" presName="parentLin" presStyleCnt="0"/>
      <dgm:spPr/>
    </dgm:pt>
    <dgm:pt modelId="{45C9F965-18BA-4D44-A63F-3A9EE734CB0E}" type="pres">
      <dgm:prSet presAssocID="{7FB2DBD4-040B-40EF-A7A8-5C3AC7252760}" presName="parentLeftMargin" presStyleLbl="node1" presStyleIdx="0" presStyleCnt="5"/>
      <dgm:spPr/>
    </dgm:pt>
    <dgm:pt modelId="{17AB1603-D8E2-4BDD-9F86-BBEBCA87348A}" type="pres">
      <dgm:prSet presAssocID="{7FB2DBD4-040B-40EF-A7A8-5C3AC72527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F49EBE-EFF6-4816-8BE3-2FFF3348B0BA}" type="pres">
      <dgm:prSet presAssocID="{7FB2DBD4-040B-40EF-A7A8-5C3AC7252760}" presName="negativeSpace" presStyleCnt="0"/>
      <dgm:spPr/>
    </dgm:pt>
    <dgm:pt modelId="{DC3F45C2-48D9-47F5-82D0-4C58DCE5834E}" type="pres">
      <dgm:prSet presAssocID="{7FB2DBD4-040B-40EF-A7A8-5C3AC7252760}" presName="childText" presStyleLbl="conFgAcc1" presStyleIdx="0" presStyleCnt="5">
        <dgm:presLayoutVars>
          <dgm:bulletEnabled val="1"/>
        </dgm:presLayoutVars>
      </dgm:prSet>
      <dgm:spPr/>
    </dgm:pt>
    <dgm:pt modelId="{B87DF822-77E0-4BD1-8F9E-D437DEFDADE8}" type="pres">
      <dgm:prSet presAssocID="{7F942EAF-5A5D-4ECA-AB2D-7B4730EDE28F}" presName="spaceBetweenRectangles" presStyleCnt="0"/>
      <dgm:spPr/>
    </dgm:pt>
    <dgm:pt modelId="{54B65956-D0D1-4F74-8BDB-D0DEFE1A329D}" type="pres">
      <dgm:prSet presAssocID="{405AD221-F880-41E3-AB16-60AA9E74FFF2}" presName="parentLin" presStyleCnt="0"/>
      <dgm:spPr/>
    </dgm:pt>
    <dgm:pt modelId="{4731BC1D-DBC1-4A74-B43C-7AF6CE99D5E2}" type="pres">
      <dgm:prSet presAssocID="{405AD221-F880-41E3-AB16-60AA9E74FFF2}" presName="parentLeftMargin" presStyleLbl="node1" presStyleIdx="0" presStyleCnt="5"/>
      <dgm:spPr/>
    </dgm:pt>
    <dgm:pt modelId="{597EC77C-455C-4E2D-8D13-4A33527F4CBC}" type="pres">
      <dgm:prSet presAssocID="{405AD221-F880-41E3-AB16-60AA9E74FF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C0CF70-A659-441C-86F3-ECBA8EE01AC9}" type="pres">
      <dgm:prSet presAssocID="{405AD221-F880-41E3-AB16-60AA9E74FFF2}" presName="negativeSpace" presStyleCnt="0"/>
      <dgm:spPr/>
    </dgm:pt>
    <dgm:pt modelId="{74E47980-7410-4AF8-803F-A8995A5F9086}" type="pres">
      <dgm:prSet presAssocID="{405AD221-F880-41E3-AB16-60AA9E74FFF2}" presName="childText" presStyleLbl="conFgAcc1" presStyleIdx="1" presStyleCnt="5">
        <dgm:presLayoutVars>
          <dgm:bulletEnabled val="1"/>
        </dgm:presLayoutVars>
      </dgm:prSet>
      <dgm:spPr/>
    </dgm:pt>
    <dgm:pt modelId="{A03FB3B6-9633-4B3F-A375-EBDA0713AE70}" type="pres">
      <dgm:prSet presAssocID="{7D00E36B-F0B6-45E8-AD1F-C8BF4049B799}" presName="spaceBetweenRectangles" presStyleCnt="0"/>
      <dgm:spPr/>
    </dgm:pt>
    <dgm:pt modelId="{926661A4-B3F6-468C-A6FB-0B083A92D466}" type="pres">
      <dgm:prSet presAssocID="{1F54D410-370A-4151-87CA-C4E77C932A6A}" presName="parentLin" presStyleCnt="0"/>
      <dgm:spPr/>
    </dgm:pt>
    <dgm:pt modelId="{EE3494AC-3FC5-49C9-84D5-F0F8D0A6F73B}" type="pres">
      <dgm:prSet presAssocID="{1F54D410-370A-4151-87CA-C4E77C932A6A}" presName="parentLeftMargin" presStyleLbl="node1" presStyleIdx="1" presStyleCnt="5"/>
      <dgm:spPr/>
    </dgm:pt>
    <dgm:pt modelId="{433ECEB4-CCB3-4B04-9C7D-E4787D20A8F1}" type="pres">
      <dgm:prSet presAssocID="{1F54D410-370A-4151-87CA-C4E77C932A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9CEB01-7A0B-4D2E-B07B-833E303EBBC6}" type="pres">
      <dgm:prSet presAssocID="{1F54D410-370A-4151-87CA-C4E77C932A6A}" presName="negativeSpace" presStyleCnt="0"/>
      <dgm:spPr/>
    </dgm:pt>
    <dgm:pt modelId="{BA1A9EBD-2B4C-4C21-9E61-52D95F52AF05}" type="pres">
      <dgm:prSet presAssocID="{1F54D410-370A-4151-87CA-C4E77C932A6A}" presName="childText" presStyleLbl="conFgAcc1" presStyleIdx="2" presStyleCnt="5">
        <dgm:presLayoutVars>
          <dgm:bulletEnabled val="1"/>
        </dgm:presLayoutVars>
      </dgm:prSet>
      <dgm:spPr/>
    </dgm:pt>
    <dgm:pt modelId="{1598F9CF-B0BC-4F9A-826E-C9FB49EAB2CD}" type="pres">
      <dgm:prSet presAssocID="{0A3C46F5-7B7F-449C-9620-296448A93674}" presName="spaceBetweenRectangles" presStyleCnt="0"/>
      <dgm:spPr/>
    </dgm:pt>
    <dgm:pt modelId="{2F9C626C-C710-4F51-8FD4-9C1C0ED784E2}" type="pres">
      <dgm:prSet presAssocID="{5192D82B-E9FB-48A3-877A-3C9B0A2964F8}" presName="parentLin" presStyleCnt="0"/>
      <dgm:spPr/>
    </dgm:pt>
    <dgm:pt modelId="{659EABF6-4497-43A7-82AC-C30C1064AC9A}" type="pres">
      <dgm:prSet presAssocID="{5192D82B-E9FB-48A3-877A-3C9B0A2964F8}" presName="parentLeftMargin" presStyleLbl="node1" presStyleIdx="2" presStyleCnt="5"/>
      <dgm:spPr/>
    </dgm:pt>
    <dgm:pt modelId="{DA703DF6-87D8-4E4E-9493-C3C5032005BD}" type="pres">
      <dgm:prSet presAssocID="{5192D82B-E9FB-48A3-877A-3C9B0A2964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B3FF9-7FA1-41A0-80E4-B7D1F91C1FD6}" type="pres">
      <dgm:prSet presAssocID="{5192D82B-E9FB-48A3-877A-3C9B0A2964F8}" presName="negativeSpace" presStyleCnt="0"/>
      <dgm:spPr/>
    </dgm:pt>
    <dgm:pt modelId="{16E27E83-9C21-468E-805A-45BFEB1426B9}" type="pres">
      <dgm:prSet presAssocID="{5192D82B-E9FB-48A3-877A-3C9B0A2964F8}" presName="childText" presStyleLbl="conFgAcc1" presStyleIdx="3" presStyleCnt="5">
        <dgm:presLayoutVars>
          <dgm:bulletEnabled val="1"/>
        </dgm:presLayoutVars>
      </dgm:prSet>
      <dgm:spPr/>
    </dgm:pt>
    <dgm:pt modelId="{856C01BC-2B97-4B19-A26C-AA5DABA25D39}" type="pres">
      <dgm:prSet presAssocID="{F8338AB8-F35D-4701-A1BF-17D0FBE0EEDD}" presName="spaceBetweenRectangles" presStyleCnt="0"/>
      <dgm:spPr/>
    </dgm:pt>
    <dgm:pt modelId="{F99D7823-9AD2-4C4E-9237-FA4498B7853C}" type="pres">
      <dgm:prSet presAssocID="{28F29CB6-3DED-4AAE-A0CD-6A09854240AF}" presName="parentLin" presStyleCnt="0"/>
      <dgm:spPr/>
    </dgm:pt>
    <dgm:pt modelId="{69A41C63-55A0-4824-B309-9BD0294BC6BD}" type="pres">
      <dgm:prSet presAssocID="{28F29CB6-3DED-4AAE-A0CD-6A09854240AF}" presName="parentLeftMargin" presStyleLbl="node1" presStyleIdx="3" presStyleCnt="5"/>
      <dgm:spPr/>
    </dgm:pt>
    <dgm:pt modelId="{0222843E-3D56-4A5E-91DC-DA806994F84A}" type="pres">
      <dgm:prSet presAssocID="{28F29CB6-3DED-4AAE-A0CD-6A09854240A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A348B25-7FE2-48ED-9AD0-37D621EEAA44}" type="pres">
      <dgm:prSet presAssocID="{28F29CB6-3DED-4AAE-A0CD-6A09854240AF}" presName="negativeSpace" presStyleCnt="0"/>
      <dgm:spPr/>
    </dgm:pt>
    <dgm:pt modelId="{E8050C79-4753-48F1-B7AF-099F4A90ED52}" type="pres">
      <dgm:prSet presAssocID="{28F29CB6-3DED-4AAE-A0CD-6A09854240A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CC16912-D179-4757-A083-AB04D44598AB}" type="presOf" srcId="{BE617D3D-0F8D-44B9-9AF2-4FE3577BC5BD}" destId="{002916BD-6C62-42EE-925E-52AD4FD64C37}" srcOrd="0" destOrd="0" presId="urn:microsoft.com/office/officeart/2005/8/layout/list1"/>
    <dgm:cxn modelId="{FC2DCF13-C60E-4942-8416-EBCF6E266E7D}" srcId="{BE617D3D-0F8D-44B9-9AF2-4FE3577BC5BD}" destId="{1F54D410-370A-4151-87CA-C4E77C932A6A}" srcOrd="2" destOrd="0" parTransId="{F3726BF1-946F-4FC3-91E3-9CD20E37F0BC}" sibTransId="{0A3C46F5-7B7F-449C-9620-296448A93674}"/>
    <dgm:cxn modelId="{6D6F5C1C-97B1-4D50-8A7F-9E8DB6DC80FB}" type="presOf" srcId="{28F29CB6-3DED-4AAE-A0CD-6A09854240AF}" destId="{0222843E-3D56-4A5E-91DC-DA806994F84A}" srcOrd="1" destOrd="0" presId="urn:microsoft.com/office/officeart/2005/8/layout/list1"/>
    <dgm:cxn modelId="{37AB551E-1D8F-4911-8FBE-955244469231}" type="presOf" srcId="{D26D2BB5-F81B-4B75-B527-6ADFDD2041C0}" destId="{E8050C79-4753-48F1-B7AF-099F4A90ED52}" srcOrd="0" destOrd="3" presId="urn:microsoft.com/office/officeart/2005/8/layout/list1"/>
    <dgm:cxn modelId="{940BBE25-8BB3-4325-AF3B-258D192B3BE9}" srcId="{BE617D3D-0F8D-44B9-9AF2-4FE3577BC5BD}" destId="{7FB2DBD4-040B-40EF-A7A8-5C3AC7252760}" srcOrd="0" destOrd="0" parTransId="{CD5A9AA2-4BC8-40AA-94E7-36102ACF9B96}" sibTransId="{7F942EAF-5A5D-4ECA-AB2D-7B4730EDE28F}"/>
    <dgm:cxn modelId="{C7BA7E28-254E-477F-93E9-98152B2A4CFA}" type="presOf" srcId="{28F29CB6-3DED-4AAE-A0CD-6A09854240AF}" destId="{69A41C63-55A0-4824-B309-9BD0294BC6BD}" srcOrd="0" destOrd="0" presId="urn:microsoft.com/office/officeart/2005/8/layout/list1"/>
    <dgm:cxn modelId="{527FC02F-178A-4494-B620-5F9212A4DFBF}" srcId="{7FB2DBD4-040B-40EF-A7A8-5C3AC7252760}" destId="{9B696636-3A0E-49B0-87BD-6CE7DF964C1D}" srcOrd="0" destOrd="0" parTransId="{19D4FF24-C3D9-44F3-90A1-516CCCCC1F35}" sibTransId="{01D4EFD3-9FDE-4B45-8C9E-65C24BE0345F}"/>
    <dgm:cxn modelId="{6029F433-377C-4373-9E20-AD67604D625F}" srcId="{28F29CB6-3DED-4AAE-A0CD-6A09854240AF}" destId="{450F34D8-7ADD-459F-AD69-6F4CB85BC68B}" srcOrd="0" destOrd="0" parTransId="{8DB3D1E9-9A1A-4E84-BC50-A32B188D862B}" sibTransId="{81EE1A04-6352-47E9-8EDE-E66269059050}"/>
    <dgm:cxn modelId="{536A043A-56D9-4188-BA41-A5449771DAC4}" type="presOf" srcId="{405AD221-F880-41E3-AB16-60AA9E74FFF2}" destId="{597EC77C-455C-4E2D-8D13-4A33527F4CBC}" srcOrd="1" destOrd="0" presId="urn:microsoft.com/office/officeart/2005/8/layout/list1"/>
    <dgm:cxn modelId="{FE85873B-5896-4998-B0C9-07C90DDC2AA0}" type="presOf" srcId="{7FB2DBD4-040B-40EF-A7A8-5C3AC7252760}" destId="{17AB1603-D8E2-4BDD-9F86-BBEBCA87348A}" srcOrd="1" destOrd="0" presId="urn:microsoft.com/office/officeart/2005/8/layout/list1"/>
    <dgm:cxn modelId="{F0D0A33C-3077-408B-A7B8-3DD981975AD7}" type="presOf" srcId="{450F34D8-7ADD-459F-AD69-6F4CB85BC68B}" destId="{E8050C79-4753-48F1-B7AF-099F4A90ED52}" srcOrd="0" destOrd="0" presId="urn:microsoft.com/office/officeart/2005/8/layout/list1"/>
    <dgm:cxn modelId="{6EB3E141-A99A-499F-9494-21D6F76DDE0E}" type="presOf" srcId="{79D663BA-E1CF-46CD-A691-486128630894}" destId="{DC3F45C2-48D9-47F5-82D0-4C58DCE5834E}" srcOrd="0" destOrd="1" presId="urn:microsoft.com/office/officeart/2005/8/layout/list1"/>
    <dgm:cxn modelId="{12BB1465-9267-4A81-8F74-3DE819A57657}" type="presOf" srcId="{7FB2DBD4-040B-40EF-A7A8-5C3AC7252760}" destId="{45C9F965-18BA-4D44-A63F-3A9EE734CB0E}" srcOrd="0" destOrd="0" presId="urn:microsoft.com/office/officeart/2005/8/layout/list1"/>
    <dgm:cxn modelId="{D37CCD4B-3706-4F84-84C4-40E570E13E9C}" srcId="{7FB2DBD4-040B-40EF-A7A8-5C3AC7252760}" destId="{79D663BA-E1CF-46CD-A691-486128630894}" srcOrd="1" destOrd="0" parTransId="{210D4292-5F6D-4AAA-BB52-B3739335A3A8}" sibTransId="{2F809937-A2D6-42B1-B4FD-DE433213B605}"/>
    <dgm:cxn modelId="{E894AF74-662F-4727-9521-922F50D1D580}" type="presOf" srcId="{1F54D410-370A-4151-87CA-C4E77C932A6A}" destId="{EE3494AC-3FC5-49C9-84D5-F0F8D0A6F73B}" srcOrd="0" destOrd="0" presId="urn:microsoft.com/office/officeart/2005/8/layout/list1"/>
    <dgm:cxn modelId="{4A100C55-231F-43A1-B7C3-58111D249F46}" type="presOf" srcId="{1F54D410-370A-4151-87CA-C4E77C932A6A}" destId="{433ECEB4-CCB3-4B04-9C7D-E4787D20A8F1}" srcOrd="1" destOrd="0" presId="urn:microsoft.com/office/officeart/2005/8/layout/list1"/>
    <dgm:cxn modelId="{937EC178-A9C8-4B25-9596-749B72681349}" srcId="{1F54D410-370A-4151-87CA-C4E77C932A6A}" destId="{E5CAD7E2-2F35-4D60-9BC3-45E8582D46E8}" srcOrd="1" destOrd="0" parTransId="{7EA83EB3-B2F9-4D0B-841E-569D7507B36B}" sibTransId="{A198D5C5-F09D-4961-B2C9-E8933D58C485}"/>
    <dgm:cxn modelId="{40D7467B-37E7-4D46-988F-B828C59FA4B7}" srcId="{28F29CB6-3DED-4AAE-A0CD-6A09854240AF}" destId="{A59BB27A-D575-41F5-9612-36377AD12124}" srcOrd="2" destOrd="0" parTransId="{DD8EAA9B-5991-41B7-963D-F363EEDBDFEB}" sibTransId="{6FD896BE-62A3-4FD5-9574-11AD237B88D9}"/>
    <dgm:cxn modelId="{E63B2F7E-C9A4-4C75-A69D-D775CBCEE034}" type="presOf" srcId="{5192D82B-E9FB-48A3-877A-3C9B0A2964F8}" destId="{DA703DF6-87D8-4E4E-9493-C3C5032005BD}" srcOrd="1" destOrd="0" presId="urn:microsoft.com/office/officeart/2005/8/layout/list1"/>
    <dgm:cxn modelId="{79E46284-DAFA-4A05-86DB-C86A7489E636}" srcId="{405AD221-F880-41E3-AB16-60AA9E74FFF2}" destId="{A7A51152-9BA5-4EFA-AD0F-09EA58FE76FF}" srcOrd="1" destOrd="0" parTransId="{2E9F7F19-94CD-4D4A-B53A-2533C8F7DE7A}" sibTransId="{8A252D70-156C-4A6A-9191-8EC18D0DD739}"/>
    <dgm:cxn modelId="{41A06C8E-AED4-4A78-867D-46C75E4807E9}" type="presOf" srcId="{A59BB27A-D575-41F5-9612-36377AD12124}" destId="{E8050C79-4753-48F1-B7AF-099F4A90ED52}" srcOrd="0" destOrd="2" presId="urn:microsoft.com/office/officeart/2005/8/layout/list1"/>
    <dgm:cxn modelId="{7AF1BA8E-4BD5-4C79-A589-9C48B39ABE2F}" srcId="{5192D82B-E9FB-48A3-877A-3C9B0A2964F8}" destId="{19A2BA4B-3F03-4B56-8AB3-EF73F7D61990}" srcOrd="1" destOrd="0" parTransId="{E7FF194C-481F-4125-9518-467EA7997167}" sibTransId="{70BFA44E-1889-4534-AC87-DEF9CF35BB16}"/>
    <dgm:cxn modelId="{38F32E98-8B54-4A0E-BECD-14F4DC44AE85}" type="presOf" srcId="{E5CAD7E2-2F35-4D60-9BC3-45E8582D46E8}" destId="{BA1A9EBD-2B4C-4C21-9E61-52D95F52AF05}" srcOrd="0" destOrd="1" presId="urn:microsoft.com/office/officeart/2005/8/layout/list1"/>
    <dgm:cxn modelId="{FD41339C-5188-4048-B6FD-459FEB3E24C4}" type="presOf" srcId="{2365889F-128E-4226-B7A2-75169E2966A8}" destId="{74E47980-7410-4AF8-803F-A8995A5F9086}" srcOrd="0" destOrd="0" presId="urn:microsoft.com/office/officeart/2005/8/layout/list1"/>
    <dgm:cxn modelId="{690A0FA4-6079-490C-B007-E6CFEB18D4B0}" type="presOf" srcId="{9B696636-3A0E-49B0-87BD-6CE7DF964C1D}" destId="{DC3F45C2-48D9-47F5-82D0-4C58DCE5834E}" srcOrd="0" destOrd="0" presId="urn:microsoft.com/office/officeart/2005/8/layout/list1"/>
    <dgm:cxn modelId="{525F78A4-DCFA-488A-82E5-CAF687A28296}" srcId="{5192D82B-E9FB-48A3-877A-3C9B0A2964F8}" destId="{A1CF17D9-39CF-4C25-B9F1-BA9A1A36793F}" srcOrd="0" destOrd="0" parTransId="{F3254D73-D98B-48A5-AC64-8428AE035637}" sibTransId="{096D1467-3A20-41AE-9E63-35FECEC28CD4}"/>
    <dgm:cxn modelId="{169A5FAA-A269-4A27-B81E-22F1195555B1}" srcId="{28F29CB6-3DED-4AAE-A0CD-6A09854240AF}" destId="{D26D2BB5-F81B-4B75-B527-6ADFDD2041C0}" srcOrd="3" destOrd="0" parTransId="{9F582644-2C14-4E4A-86D1-7C871AC7DDBE}" sibTransId="{738DB78C-11DC-4732-ACA3-A3C2A8562D2A}"/>
    <dgm:cxn modelId="{7F1F9DB7-E21B-45D8-8FA8-FC634375FB6F}" srcId="{28F29CB6-3DED-4AAE-A0CD-6A09854240AF}" destId="{6672893D-1D57-4184-A4F3-857D64A34203}" srcOrd="1" destOrd="0" parTransId="{23BEE44D-2EFA-420E-AC2E-3B6CBA9937A0}" sibTransId="{6F3B7B50-73F3-449A-807A-5D8F43E99AC5}"/>
    <dgm:cxn modelId="{BE84BBB9-1BF2-4BC7-AC5E-5CFB5B3E8EA1}" type="presOf" srcId="{A7A51152-9BA5-4EFA-AD0F-09EA58FE76FF}" destId="{74E47980-7410-4AF8-803F-A8995A5F9086}" srcOrd="0" destOrd="1" presId="urn:microsoft.com/office/officeart/2005/8/layout/list1"/>
    <dgm:cxn modelId="{B219C9D4-4DF4-42E3-9F42-6E1330BFD359}" type="presOf" srcId="{6672893D-1D57-4184-A4F3-857D64A34203}" destId="{E8050C79-4753-48F1-B7AF-099F4A90ED52}" srcOrd="0" destOrd="1" presId="urn:microsoft.com/office/officeart/2005/8/layout/list1"/>
    <dgm:cxn modelId="{D7B985D8-43D6-45AF-89F4-9A346F199F0F}" type="presOf" srcId="{5192D82B-E9FB-48A3-877A-3C9B0A2964F8}" destId="{659EABF6-4497-43A7-82AC-C30C1064AC9A}" srcOrd="0" destOrd="0" presId="urn:microsoft.com/office/officeart/2005/8/layout/list1"/>
    <dgm:cxn modelId="{3C8430DA-208F-4822-B090-A21BF3C28784}" srcId="{405AD221-F880-41E3-AB16-60AA9E74FFF2}" destId="{2365889F-128E-4226-B7A2-75169E2966A8}" srcOrd="0" destOrd="0" parTransId="{A0E80BB6-C40A-44B5-A80E-886594F87C6D}" sibTransId="{D7FA1280-252D-4FE4-A5AB-5F97C911B770}"/>
    <dgm:cxn modelId="{9D9053DA-C1EC-4B0E-A57A-04AA3DEF42DB}" srcId="{1F54D410-370A-4151-87CA-C4E77C932A6A}" destId="{16AB698C-F072-433B-9BF5-E655E1735E6B}" srcOrd="0" destOrd="0" parTransId="{28783DD0-4432-49CE-B730-5B11BF6CD8C1}" sibTransId="{C1CF6F85-A87E-4E74-89C7-A24E8995867D}"/>
    <dgm:cxn modelId="{2CCD87E1-3465-486D-BE1A-122479F3E303}" srcId="{BE617D3D-0F8D-44B9-9AF2-4FE3577BC5BD}" destId="{5192D82B-E9FB-48A3-877A-3C9B0A2964F8}" srcOrd="3" destOrd="0" parTransId="{BF78A4C3-5710-4B70-A812-26C672ED2B17}" sibTransId="{F8338AB8-F35D-4701-A1BF-17D0FBE0EEDD}"/>
    <dgm:cxn modelId="{E19C99EA-3225-4E51-B810-9EB794AB08D8}" type="presOf" srcId="{19A2BA4B-3F03-4B56-8AB3-EF73F7D61990}" destId="{16E27E83-9C21-468E-805A-45BFEB1426B9}" srcOrd="0" destOrd="1" presId="urn:microsoft.com/office/officeart/2005/8/layout/list1"/>
    <dgm:cxn modelId="{763D58F3-9578-4A8A-8718-7162FE09D839}" srcId="{BE617D3D-0F8D-44B9-9AF2-4FE3577BC5BD}" destId="{28F29CB6-3DED-4AAE-A0CD-6A09854240AF}" srcOrd="4" destOrd="0" parTransId="{F8C5D09C-160D-4AD4-927F-7A239EC793AD}" sibTransId="{6580397D-0654-4471-B35E-14022B7E658E}"/>
    <dgm:cxn modelId="{A87EE4F6-8F5B-4871-81D9-F71B284DA6F5}" type="presOf" srcId="{A1CF17D9-39CF-4C25-B9F1-BA9A1A36793F}" destId="{16E27E83-9C21-468E-805A-45BFEB1426B9}" srcOrd="0" destOrd="0" presId="urn:microsoft.com/office/officeart/2005/8/layout/list1"/>
    <dgm:cxn modelId="{49F924F7-8B11-459B-9E32-95FE96DBF472}" type="presOf" srcId="{405AD221-F880-41E3-AB16-60AA9E74FFF2}" destId="{4731BC1D-DBC1-4A74-B43C-7AF6CE99D5E2}" srcOrd="0" destOrd="0" presId="urn:microsoft.com/office/officeart/2005/8/layout/list1"/>
    <dgm:cxn modelId="{E8240AFB-2E6E-40B0-A6E5-54D742944070}" type="presOf" srcId="{16AB698C-F072-433B-9BF5-E655E1735E6B}" destId="{BA1A9EBD-2B4C-4C21-9E61-52D95F52AF05}" srcOrd="0" destOrd="0" presId="urn:microsoft.com/office/officeart/2005/8/layout/list1"/>
    <dgm:cxn modelId="{B83795FE-6BC9-4B4F-B7F7-19F9A6BDB24E}" srcId="{BE617D3D-0F8D-44B9-9AF2-4FE3577BC5BD}" destId="{405AD221-F880-41E3-AB16-60AA9E74FFF2}" srcOrd="1" destOrd="0" parTransId="{CF857C1A-37DB-42B9-AE24-8066713A58EF}" sibTransId="{7D00E36B-F0B6-45E8-AD1F-C8BF4049B799}"/>
    <dgm:cxn modelId="{B6B3E23C-1E7C-4718-AAA4-98994EC8E73D}" type="presParOf" srcId="{002916BD-6C62-42EE-925E-52AD4FD64C37}" destId="{F3321AEE-C213-40A7-8EF3-7231BB4253D8}" srcOrd="0" destOrd="0" presId="urn:microsoft.com/office/officeart/2005/8/layout/list1"/>
    <dgm:cxn modelId="{7930949B-450A-447F-953D-D79A6E4A8136}" type="presParOf" srcId="{F3321AEE-C213-40A7-8EF3-7231BB4253D8}" destId="{45C9F965-18BA-4D44-A63F-3A9EE734CB0E}" srcOrd="0" destOrd="0" presId="urn:microsoft.com/office/officeart/2005/8/layout/list1"/>
    <dgm:cxn modelId="{759F6966-C9AE-4122-AB45-9D244D941336}" type="presParOf" srcId="{F3321AEE-C213-40A7-8EF3-7231BB4253D8}" destId="{17AB1603-D8E2-4BDD-9F86-BBEBCA87348A}" srcOrd="1" destOrd="0" presId="urn:microsoft.com/office/officeart/2005/8/layout/list1"/>
    <dgm:cxn modelId="{15E1576A-DEA9-405C-BF30-5ADC38214F64}" type="presParOf" srcId="{002916BD-6C62-42EE-925E-52AD4FD64C37}" destId="{78F49EBE-EFF6-4816-8BE3-2FFF3348B0BA}" srcOrd="1" destOrd="0" presId="urn:microsoft.com/office/officeart/2005/8/layout/list1"/>
    <dgm:cxn modelId="{E5AFE345-07DF-4956-BFC8-4FC6D8E522BB}" type="presParOf" srcId="{002916BD-6C62-42EE-925E-52AD4FD64C37}" destId="{DC3F45C2-48D9-47F5-82D0-4C58DCE5834E}" srcOrd="2" destOrd="0" presId="urn:microsoft.com/office/officeart/2005/8/layout/list1"/>
    <dgm:cxn modelId="{51A667F6-ED22-4F14-8274-6E54E74AC7D3}" type="presParOf" srcId="{002916BD-6C62-42EE-925E-52AD4FD64C37}" destId="{B87DF822-77E0-4BD1-8F9E-D437DEFDADE8}" srcOrd="3" destOrd="0" presId="urn:microsoft.com/office/officeart/2005/8/layout/list1"/>
    <dgm:cxn modelId="{EE201AE2-A6B8-42F7-8505-B4702B4E3C61}" type="presParOf" srcId="{002916BD-6C62-42EE-925E-52AD4FD64C37}" destId="{54B65956-D0D1-4F74-8BDB-D0DEFE1A329D}" srcOrd="4" destOrd="0" presId="urn:microsoft.com/office/officeart/2005/8/layout/list1"/>
    <dgm:cxn modelId="{667B624B-0FEF-460B-92C6-FA5DF67583C7}" type="presParOf" srcId="{54B65956-D0D1-4F74-8BDB-D0DEFE1A329D}" destId="{4731BC1D-DBC1-4A74-B43C-7AF6CE99D5E2}" srcOrd="0" destOrd="0" presId="urn:microsoft.com/office/officeart/2005/8/layout/list1"/>
    <dgm:cxn modelId="{C5E52F3F-3891-43ED-8267-FD996ED6C782}" type="presParOf" srcId="{54B65956-D0D1-4F74-8BDB-D0DEFE1A329D}" destId="{597EC77C-455C-4E2D-8D13-4A33527F4CBC}" srcOrd="1" destOrd="0" presId="urn:microsoft.com/office/officeart/2005/8/layout/list1"/>
    <dgm:cxn modelId="{4CCB440A-6005-4D26-B8AF-9429A5A89DC8}" type="presParOf" srcId="{002916BD-6C62-42EE-925E-52AD4FD64C37}" destId="{ECC0CF70-A659-441C-86F3-ECBA8EE01AC9}" srcOrd="5" destOrd="0" presId="urn:microsoft.com/office/officeart/2005/8/layout/list1"/>
    <dgm:cxn modelId="{686A29C3-875B-4808-991F-C6A1710F9C53}" type="presParOf" srcId="{002916BD-6C62-42EE-925E-52AD4FD64C37}" destId="{74E47980-7410-4AF8-803F-A8995A5F9086}" srcOrd="6" destOrd="0" presId="urn:microsoft.com/office/officeart/2005/8/layout/list1"/>
    <dgm:cxn modelId="{1F1A5642-6FE1-4AC4-85BB-E0B097584D0D}" type="presParOf" srcId="{002916BD-6C62-42EE-925E-52AD4FD64C37}" destId="{A03FB3B6-9633-4B3F-A375-EBDA0713AE70}" srcOrd="7" destOrd="0" presId="urn:microsoft.com/office/officeart/2005/8/layout/list1"/>
    <dgm:cxn modelId="{661740DE-FF14-466E-861C-9BBAB60E7F8B}" type="presParOf" srcId="{002916BD-6C62-42EE-925E-52AD4FD64C37}" destId="{926661A4-B3F6-468C-A6FB-0B083A92D466}" srcOrd="8" destOrd="0" presId="urn:microsoft.com/office/officeart/2005/8/layout/list1"/>
    <dgm:cxn modelId="{D5626544-80B8-4176-AF84-B61FAD2D31AA}" type="presParOf" srcId="{926661A4-B3F6-468C-A6FB-0B083A92D466}" destId="{EE3494AC-3FC5-49C9-84D5-F0F8D0A6F73B}" srcOrd="0" destOrd="0" presId="urn:microsoft.com/office/officeart/2005/8/layout/list1"/>
    <dgm:cxn modelId="{0FEFC977-C0E3-432E-AA9D-BCBA3E459AFB}" type="presParOf" srcId="{926661A4-B3F6-468C-A6FB-0B083A92D466}" destId="{433ECEB4-CCB3-4B04-9C7D-E4787D20A8F1}" srcOrd="1" destOrd="0" presId="urn:microsoft.com/office/officeart/2005/8/layout/list1"/>
    <dgm:cxn modelId="{A1CA48D3-E55A-4D27-A095-A59E0806D9EA}" type="presParOf" srcId="{002916BD-6C62-42EE-925E-52AD4FD64C37}" destId="{FC9CEB01-7A0B-4D2E-B07B-833E303EBBC6}" srcOrd="9" destOrd="0" presId="urn:microsoft.com/office/officeart/2005/8/layout/list1"/>
    <dgm:cxn modelId="{A6097547-3E37-4760-B00D-686E65031F96}" type="presParOf" srcId="{002916BD-6C62-42EE-925E-52AD4FD64C37}" destId="{BA1A9EBD-2B4C-4C21-9E61-52D95F52AF05}" srcOrd="10" destOrd="0" presId="urn:microsoft.com/office/officeart/2005/8/layout/list1"/>
    <dgm:cxn modelId="{D03622BD-03E9-4187-8012-5A9DC1ABBBD5}" type="presParOf" srcId="{002916BD-6C62-42EE-925E-52AD4FD64C37}" destId="{1598F9CF-B0BC-4F9A-826E-C9FB49EAB2CD}" srcOrd="11" destOrd="0" presId="urn:microsoft.com/office/officeart/2005/8/layout/list1"/>
    <dgm:cxn modelId="{28E8F3E7-0745-448F-9E39-D697FBA806A1}" type="presParOf" srcId="{002916BD-6C62-42EE-925E-52AD4FD64C37}" destId="{2F9C626C-C710-4F51-8FD4-9C1C0ED784E2}" srcOrd="12" destOrd="0" presId="urn:microsoft.com/office/officeart/2005/8/layout/list1"/>
    <dgm:cxn modelId="{78A4AF83-40E7-471E-8FFA-24B80E635152}" type="presParOf" srcId="{2F9C626C-C710-4F51-8FD4-9C1C0ED784E2}" destId="{659EABF6-4497-43A7-82AC-C30C1064AC9A}" srcOrd="0" destOrd="0" presId="urn:microsoft.com/office/officeart/2005/8/layout/list1"/>
    <dgm:cxn modelId="{09F05E66-0996-4FBA-99DD-DF13FE54E560}" type="presParOf" srcId="{2F9C626C-C710-4F51-8FD4-9C1C0ED784E2}" destId="{DA703DF6-87D8-4E4E-9493-C3C5032005BD}" srcOrd="1" destOrd="0" presId="urn:microsoft.com/office/officeart/2005/8/layout/list1"/>
    <dgm:cxn modelId="{E97CF300-39A7-4B4E-8D56-282EA969AEF6}" type="presParOf" srcId="{002916BD-6C62-42EE-925E-52AD4FD64C37}" destId="{151B3FF9-7FA1-41A0-80E4-B7D1F91C1FD6}" srcOrd="13" destOrd="0" presId="urn:microsoft.com/office/officeart/2005/8/layout/list1"/>
    <dgm:cxn modelId="{ABDC3B21-FDDC-4956-A727-F08183116368}" type="presParOf" srcId="{002916BD-6C62-42EE-925E-52AD4FD64C37}" destId="{16E27E83-9C21-468E-805A-45BFEB1426B9}" srcOrd="14" destOrd="0" presId="urn:microsoft.com/office/officeart/2005/8/layout/list1"/>
    <dgm:cxn modelId="{0BAD68A0-054A-4417-A79B-6747C1BE70AF}" type="presParOf" srcId="{002916BD-6C62-42EE-925E-52AD4FD64C37}" destId="{856C01BC-2B97-4B19-A26C-AA5DABA25D39}" srcOrd="15" destOrd="0" presId="urn:microsoft.com/office/officeart/2005/8/layout/list1"/>
    <dgm:cxn modelId="{4BF1EDC0-3BC5-48ED-8E64-AAE4D2656C20}" type="presParOf" srcId="{002916BD-6C62-42EE-925E-52AD4FD64C37}" destId="{F99D7823-9AD2-4C4E-9237-FA4498B7853C}" srcOrd="16" destOrd="0" presId="urn:microsoft.com/office/officeart/2005/8/layout/list1"/>
    <dgm:cxn modelId="{690ACF44-90C2-45A4-AF9C-32450E4FC403}" type="presParOf" srcId="{F99D7823-9AD2-4C4E-9237-FA4498B7853C}" destId="{69A41C63-55A0-4824-B309-9BD0294BC6BD}" srcOrd="0" destOrd="0" presId="urn:microsoft.com/office/officeart/2005/8/layout/list1"/>
    <dgm:cxn modelId="{164466B3-6B2E-4FC9-8E26-8C681806E118}" type="presParOf" srcId="{F99D7823-9AD2-4C4E-9237-FA4498B7853C}" destId="{0222843E-3D56-4A5E-91DC-DA806994F84A}" srcOrd="1" destOrd="0" presId="urn:microsoft.com/office/officeart/2005/8/layout/list1"/>
    <dgm:cxn modelId="{6C012271-F739-4D73-B16E-4587D77D799C}" type="presParOf" srcId="{002916BD-6C62-42EE-925E-52AD4FD64C37}" destId="{6A348B25-7FE2-48ED-9AD0-37D621EEAA44}" srcOrd="17" destOrd="0" presId="urn:microsoft.com/office/officeart/2005/8/layout/list1"/>
    <dgm:cxn modelId="{E4275BA8-6F3E-4E4B-B631-DA909EE674F7}" type="presParOf" srcId="{002916BD-6C62-42EE-925E-52AD4FD64C37}" destId="{E8050C79-4753-48F1-B7AF-099F4A90ED5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D476D-FD1A-4F9D-AB19-26E22246F592}" type="doc">
      <dgm:prSet loTypeId="urn:microsoft.com/office/officeart/2011/layout/CircleProcess" loCatId="officeonline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77EAB9-BCBA-46AF-BE20-E85B69A5DAFD}">
      <dgm:prSet phldrT="[Text]"/>
      <dgm:spPr/>
      <dgm:t>
        <a:bodyPr/>
        <a:lstStyle/>
        <a:p>
          <a:r>
            <a:rPr lang="en-US" dirty="0"/>
            <a:t>Scale &amp; Automation</a:t>
          </a:r>
        </a:p>
      </dgm:t>
    </dgm:pt>
    <dgm:pt modelId="{00FB0344-45AC-46CF-9A6A-1E3FFB30355E}" type="parTrans" cxnId="{D941FAA2-AC94-46CD-B6C0-F0AF1D687ED6}">
      <dgm:prSet/>
      <dgm:spPr/>
      <dgm:t>
        <a:bodyPr/>
        <a:lstStyle/>
        <a:p>
          <a:endParaRPr lang="en-US"/>
        </a:p>
      </dgm:t>
    </dgm:pt>
    <dgm:pt modelId="{E88F7521-426D-4002-A16D-0E4C291439A4}" type="sibTrans" cxnId="{D941FAA2-AC94-46CD-B6C0-F0AF1D687ED6}">
      <dgm:prSet/>
      <dgm:spPr/>
      <dgm:t>
        <a:bodyPr/>
        <a:lstStyle/>
        <a:p>
          <a:endParaRPr lang="en-US"/>
        </a:p>
      </dgm:t>
    </dgm:pt>
    <dgm:pt modelId="{2B16862F-925C-4FA5-83B4-C04DC4AC9149}">
      <dgm:prSet phldrT="[Text]"/>
      <dgm:spPr/>
      <dgm:t>
        <a:bodyPr/>
        <a:lstStyle/>
        <a:p>
          <a:r>
            <a:rPr lang="en-US" dirty="0"/>
            <a:t>Openness &amp; Compatibility</a:t>
          </a:r>
        </a:p>
      </dgm:t>
    </dgm:pt>
    <dgm:pt modelId="{F695CCE9-4CA3-41A6-8506-D12FFF3DCEBF}" type="parTrans" cxnId="{70B4E0BF-80C8-48EA-A8DD-4AC4469DE030}">
      <dgm:prSet/>
      <dgm:spPr/>
      <dgm:t>
        <a:bodyPr/>
        <a:lstStyle/>
        <a:p>
          <a:endParaRPr lang="en-US"/>
        </a:p>
      </dgm:t>
    </dgm:pt>
    <dgm:pt modelId="{C5979D2D-5B72-4893-A613-231FDD7B82FE}" type="sibTrans" cxnId="{70B4E0BF-80C8-48EA-A8DD-4AC4469DE030}">
      <dgm:prSet/>
      <dgm:spPr/>
      <dgm:t>
        <a:bodyPr/>
        <a:lstStyle/>
        <a:p>
          <a:endParaRPr lang="en-US"/>
        </a:p>
      </dgm:t>
    </dgm:pt>
    <dgm:pt modelId="{C84C7033-96FD-4D2E-90EF-444374F2BE2E}">
      <dgm:prSet phldrT="[Text]"/>
      <dgm:spPr/>
      <dgm:t>
        <a:bodyPr/>
        <a:lstStyle/>
        <a:p>
          <a:r>
            <a:rPr lang="en-US" dirty="0"/>
            <a:t>Context Awareness</a:t>
          </a:r>
        </a:p>
      </dgm:t>
    </dgm:pt>
    <dgm:pt modelId="{5E3539A8-E5B2-4969-9912-1048F82CF3FB}" type="parTrans" cxnId="{69C38626-C504-40A5-BFA8-11B5684C4C07}">
      <dgm:prSet/>
      <dgm:spPr/>
      <dgm:t>
        <a:bodyPr/>
        <a:lstStyle/>
        <a:p>
          <a:endParaRPr lang="en-US"/>
        </a:p>
      </dgm:t>
    </dgm:pt>
    <dgm:pt modelId="{E43A103F-8EE3-45C6-B5CD-5723A1ADDADC}" type="sibTrans" cxnId="{69C38626-C504-40A5-BFA8-11B5684C4C07}">
      <dgm:prSet/>
      <dgm:spPr/>
      <dgm:t>
        <a:bodyPr/>
        <a:lstStyle/>
        <a:p>
          <a:endParaRPr lang="en-US"/>
        </a:p>
      </dgm:t>
    </dgm:pt>
    <dgm:pt modelId="{F00E4C68-ADA9-4680-A0C3-C52348B3CB81}">
      <dgm:prSet phldrT="[Text]"/>
      <dgm:spPr/>
      <dgm:t>
        <a:bodyPr/>
        <a:lstStyle/>
        <a:p>
          <a:r>
            <a:rPr lang="en-US" dirty="0"/>
            <a:t>Service Many Roles</a:t>
          </a:r>
        </a:p>
      </dgm:t>
    </dgm:pt>
    <dgm:pt modelId="{6F1863B4-5D9E-4D57-9420-9E511DF5A1A0}" type="parTrans" cxnId="{FD341CB7-C979-49DD-9D42-FE4EA37CBE9C}">
      <dgm:prSet/>
      <dgm:spPr/>
      <dgm:t>
        <a:bodyPr/>
        <a:lstStyle/>
        <a:p>
          <a:endParaRPr lang="en-US"/>
        </a:p>
      </dgm:t>
    </dgm:pt>
    <dgm:pt modelId="{CE087D3C-1FFE-48D8-8C58-C95E52CB97F7}" type="sibTrans" cxnId="{FD341CB7-C979-49DD-9D42-FE4EA37CBE9C}">
      <dgm:prSet/>
      <dgm:spPr/>
      <dgm:t>
        <a:bodyPr/>
        <a:lstStyle/>
        <a:p>
          <a:endParaRPr lang="en-US"/>
        </a:p>
      </dgm:t>
    </dgm:pt>
    <dgm:pt modelId="{40300E38-3E97-4B44-9901-EACCF75FC1AF}" type="pres">
      <dgm:prSet presAssocID="{0FFD476D-FD1A-4F9D-AB19-26E22246F59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5ED92C9-10E3-4B01-882F-9586C7141E27}" type="pres">
      <dgm:prSet presAssocID="{F00E4C68-ADA9-4680-A0C3-C52348B3CB81}" presName="Accent4" presStyleCnt="0"/>
      <dgm:spPr/>
    </dgm:pt>
    <dgm:pt modelId="{CC21D5A1-ABEF-4089-B011-9109A8BB2EE2}" type="pres">
      <dgm:prSet presAssocID="{F00E4C68-ADA9-4680-A0C3-C52348B3CB81}" presName="Accent" presStyleLbl="node1" presStyleIdx="0" presStyleCnt="4"/>
      <dgm:spPr/>
    </dgm:pt>
    <dgm:pt modelId="{E0830D37-484B-41BB-8283-F5F036E6A76D}" type="pres">
      <dgm:prSet presAssocID="{F00E4C68-ADA9-4680-A0C3-C52348B3CB81}" presName="ParentBackground4" presStyleCnt="0"/>
      <dgm:spPr/>
    </dgm:pt>
    <dgm:pt modelId="{A5782FA0-5A73-4351-9F62-A1E5EA1786FA}" type="pres">
      <dgm:prSet presAssocID="{F00E4C68-ADA9-4680-A0C3-C52348B3CB81}" presName="ParentBackground" presStyleLbl="fgAcc1" presStyleIdx="0" presStyleCnt="4"/>
      <dgm:spPr/>
    </dgm:pt>
    <dgm:pt modelId="{23D3F2BF-F9C8-45DA-B50B-1918162A1CE1}" type="pres">
      <dgm:prSet presAssocID="{F00E4C68-ADA9-4680-A0C3-C52348B3CB8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92E660B-618D-4D99-BC94-C9A2D8048D64}" type="pres">
      <dgm:prSet presAssocID="{C84C7033-96FD-4D2E-90EF-444374F2BE2E}" presName="Accent3" presStyleCnt="0"/>
      <dgm:spPr/>
    </dgm:pt>
    <dgm:pt modelId="{C91AC27C-0878-4197-BFFF-9997257ABBFD}" type="pres">
      <dgm:prSet presAssocID="{C84C7033-96FD-4D2E-90EF-444374F2BE2E}" presName="Accent" presStyleLbl="node1" presStyleIdx="1" presStyleCnt="4"/>
      <dgm:spPr/>
    </dgm:pt>
    <dgm:pt modelId="{22928C65-BDA7-4C86-8891-151DEB8AB832}" type="pres">
      <dgm:prSet presAssocID="{C84C7033-96FD-4D2E-90EF-444374F2BE2E}" presName="ParentBackground3" presStyleCnt="0"/>
      <dgm:spPr/>
    </dgm:pt>
    <dgm:pt modelId="{44AF6D0A-F15C-455A-8DE1-5BEF6CA8D54C}" type="pres">
      <dgm:prSet presAssocID="{C84C7033-96FD-4D2E-90EF-444374F2BE2E}" presName="ParentBackground" presStyleLbl="fgAcc1" presStyleIdx="1" presStyleCnt="4"/>
      <dgm:spPr/>
    </dgm:pt>
    <dgm:pt modelId="{C9BA0289-0AE7-4702-86F1-644F20CA2C21}" type="pres">
      <dgm:prSet presAssocID="{C84C7033-96FD-4D2E-90EF-444374F2BE2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BF3F92B-0B76-4902-AD56-52F1821C9524}" type="pres">
      <dgm:prSet presAssocID="{2B16862F-925C-4FA5-83B4-C04DC4AC9149}" presName="Accent2" presStyleCnt="0"/>
      <dgm:spPr/>
    </dgm:pt>
    <dgm:pt modelId="{1C32F3D1-6EA0-4EF0-961A-3663DAA82F74}" type="pres">
      <dgm:prSet presAssocID="{2B16862F-925C-4FA5-83B4-C04DC4AC9149}" presName="Accent" presStyleLbl="node1" presStyleIdx="2" presStyleCnt="4"/>
      <dgm:spPr/>
    </dgm:pt>
    <dgm:pt modelId="{3B5056BC-70CB-4701-A161-2EAE9EC9470D}" type="pres">
      <dgm:prSet presAssocID="{2B16862F-925C-4FA5-83B4-C04DC4AC9149}" presName="ParentBackground2" presStyleCnt="0"/>
      <dgm:spPr/>
    </dgm:pt>
    <dgm:pt modelId="{F3AE62F3-FB1F-4C8B-A2D8-988383249F1E}" type="pres">
      <dgm:prSet presAssocID="{2B16862F-925C-4FA5-83B4-C04DC4AC9149}" presName="ParentBackground" presStyleLbl="fgAcc1" presStyleIdx="2" presStyleCnt="4"/>
      <dgm:spPr/>
    </dgm:pt>
    <dgm:pt modelId="{AF7E86A3-95A1-4740-B11E-C80CCC9B1BD7}" type="pres">
      <dgm:prSet presAssocID="{2B16862F-925C-4FA5-83B4-C04DC4AC914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DF5DD28-A56A-42F5-AD4B-657EACFC6108}" type="pres">
      <dgm:prSet presAssocID="{1777EAB9-BCBA-46AF-BE20-E85B69A5DAFD}" presName="Accent1" presStyleCnt="0"/>
      <dgm:spPr/>
    </dgm:pt>
    <dgm:pt modelId="{FF1F054A-056C-497A-9121-B2C0C93B5341}" type="pres">
      <dgm:prSet presAssocID="{1777EAB9-BCBA-46AF-BE20-E85B69A5DAFD}" presName="Accent" presStyleLbl="node1" presStyleIdx="3" presStyleCnt="4"/>
      <dgm:spPr/>
    </dgm:pt>
    <dgm:pt modelId="{F83F3943-8EAE-4A4F-9992-C6B634E465FA}" type="pres">
      <dgm:prSet presAssocID="{1777EAB9-BCBA-46AF-BE20-E85B69A5DAFD}" presName="ParentBackground1" presStyleCnt="0"/>
      <dgm:spPr/>
    </dgm:pt>
    <dgm:pt modelId="{8B819FEF-7179-40EB-A76D-283F5A135079}" type="pres">
      <dgm:prSet presAssocID="{1777EAB9-BCBA-46AF-BE20-E85B69A5DAFD}" presName="ParentBackground" presStyleLbl="fgAcc1" presStyleIdx="3" presStyleCnt="4"/>
      <dgm:spPr/>
    </dgm:pt>
    <dgm:pt modelId="{8A0E7BE2-E0FE-4A42-ADE9-A73F16279D21}" type="pres">
      <dgm:prSet presAssocID="{1777EAB9-BCBA-46AF-BE20-E85B69A5DAF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BBCEE05-DF7C-4CFD-9C81-8D02E034F22F}" type="presOf" srcId="{C84C7033-96FD-4D2E-90EF-444374F2BE2E}" destId="{44AF6D0A-F15C-455A-8DE1-5BEF6CA8D54C}" srcOrd="0" destOrd="0" presId="urn:microsoft.com/office/officeart/2011/layout/CircleProcess"/>
    <dgm:cxn modelId="{69C38626-C504-40A5-BFA8-11B5684C4C07}" srcId="{0FFD476D-FD1A-4F9D-AB19-26E22246F592}" destId="{C84C7033-96FD-4D2E-90EF-444374F2BE2E}" srcOrd="2" destOrd="0" parTransId="{5E3539A8-E5B2-4969-9912-1048F82CF3FB}" sibTransId="{E43A103F-8EE3-45C6-B5CD-5723A1ADDADC}"/>
    <dgm:cxn modelId="{50E1FD29-55FE-4EB1-8ECE-9D2474E99A17}" type="presOf" srcId="{F00E4C68-ADA9-4680-A0C3-C52348B3CB81}" destId="{23D3F2BF-F9C8-45DA-B50B-1918162A1CE1}" srcOrd="1" destOrd="0" presId="urn:microsoft.com/office/officeart/2011/layout/CircleProcess"/>
    <dgm:cxn modelId="{0FE6963C-E780-4BB0-AD0C-BE4921E3E934}" type="presOf" srcId="{F00E4C68-ADA9-4680-A0C3-C52348B3CB81}" destId="{A5782FA0-5A73-4351-9F62-A1E5EA1786FA}" srcOrd="0" destOrd="0" presId="urn:microsoft.com/office/officeart/2011/layout/CircleProcess"/>
    <dgm:cxn modelId="{866B8C4C-1C27-4073-A5F6-DACF8C8D4AB7}" type="presOf" srcId="{1777EAB9-BCBA-46AF-BE20-E85B69A5DAFD}" destId="{8A0E7BE2-E0FE-4A42-ADE9-A73F16279D21}" srcOrd="1" destOrd="0" presId="urn:microsoft.com/office/officeart/2011/layout/CircleProcess"/>
    <dgm:cxn modelId="{028AED4F-8503-4627-92F2-C88CA0ECE53D}" type="presOf" srcId="{C84C7033-96FD-4D2E-90EF-444374F2BE2E}" destId="{C9BA0289-0AE7-4702-86F1-644F20CA2C21}" srcOrd="1" destOrd="0" presId="urn:microsoft.com/office/officeart/2011/layout/CircleProcess"/>
    <dgm:cxn modelId="{4DDC3B93-3AC3-4711-A7DB-04BAF74C31AB}" type="presOf" srcId="{2B16862F-925C-4FA5-83B4-C04DC4AC9149}" destId="{AF7E86A3-95A1-4740-B11E-C80CCC9B1BD7}" srcOrd="1" destOrd="0" presId="urn:microsoft.com/office/officeart/2011/layout/CircleProcess"/>
    <dgm:cxn modelId="{63A40C95-E2BD-4C06-A505-43F7773D2090}" type="presOf" srcId="{0FFD476D-FD1A-4F9D-AB19-26E22246F592}" destId="{40300E38-3E97-4B44-9901-EACCF75FC1AF}" srcOrd="0" destOrd="0" presId="urn:microsoft.com/office/officeart/2011/layout/CircleProcess"/>
    <dgm:cxn modelId="{D941FAA2-AC94-46CD-B6C0-F0AF1D687ED6}" srcId="{0FFD476D-FD1A-4F9D-AB19-26E22246F592}" destId="{1777EAB9-BCBA-46AF-BE20-E85B69A5DAFD}" srcOrd="0" destOrd="0" parTransId="{00FB0344-45AC-46CF-9A6A-1E3FFB30355E}" sibTransId="{E88F7521-426D-4002-A16D-0E4C291439A4}"/>
    <dgm:cxn modelId="{FD341CB7-C979-49DD-9D42-FE4EA37CBE9C}" srcId="{0FFD476D-FD1A-4F9D-AB19-26E22246F592}" destId="{F00E4C68-ADA9-4680-A0C3-C52348B3CB81}" srcOrd="3" destOrd="0" parTransId="{6F1863B4-5D9E-4D57-9420-9E511DF5A1A0}" sibTransId="{CE087D3C-1FFE-48D8-8C58-C95E52CB97F7}"/>
    <dgm:cxn modelId="{635292BE-FFCA-406C-9535-4623B4BA5018}" type="presOf" srcId="{2B16862F-925C-4FA5-83B4-C04DC4AC9149}" destId="{F3AE62F3-FB1F-4C8B-A2D8-988383249F1E}" srcOrd="0" destOrd="0" presId="urn:microsoft.com/office/officeart/2011/layout/CircleProcess"/>
    <dgm:cxn modelId="{70B4E0BF-80C8-48EA-A8DD-4AC4469DE030}" srcId="{0FFD476D-FD1A-4F9D-AB19-26E22246F592}" destId="{2B16862F-925C-4FA5-83B4-C04DC4AC9149}" srcOrd="1" destOrd="0" parTransId="{F695CCE9-4CA3-41A6-8506-D12FFF3DCEBF}" sibTransId="{C5979D2D-5B72-4893-A613-231FDD7B82FE}"/>
    <dgm:cxn modelId="{F0CAD6FE-028A-4552-8994-2D510D124DF2}" type="presOf" srcId="{1777EAB9-BCBA-46AF-BE20-E85B69A5DAFD}" destId="{8B819FEF-7179-40EB-A76D-283F5A135079}" srcOrd="0" destOrd="0" presId="urn:microsoft.com/office/officeart/2011/layout/CircleProcess"/>
    <dgm:cxn modelId="{7C8EBA95-20FE-4A73-B920-6264371F496A}" type="presParOf" srcId="{40300E38-3E97-4B44-9901-EACCF75FC1AF}" destId="{85ED92C9-10E3-4B01-882F-9586C7141E27}" srcOrd="0" destOrd="0" presId="urn:microsoft.com/office/officeart/2011/layout/CircleProcess"/>
    <dgm:cxn modelId="{9FE88CA6-AB34-4A5F-B726-3995E05FB455}" type="presParOf" srcId="{85ED92C9-10E3-4B01-882F-9586C7141E27}" destId="{CC21D5A1-ABEF-4089-B011-9109A8BB2EE2}" srcOrd="0" destOrd="0" presId="urn:microsoft.com/office/officeart/2011/layout/CircleProcess"/>
    <dgm:cxn modelId="{7A271C98-1638-4D24-9E25-87D9B76265FF}" type="presParOf" srcId="{40300E38-3E97-4B44-9901-EACCF75FC1AF}" destId="{E0830D37-484B-41BB-8283-F5F036E6A76D}" srcOrd="1" destOrd="0" presId="urn:microsoft.com/office/officeart/2011/layout/CircleProcess"/>
    <dgm:cxn modelId="{E4482141-94A4-4A7C-A256-DA216AE27D6A}" type="presParOf" srcId="{E0830D37-484B-41BB-8283-F5F036E6A76D}" destId="{A5782FA0-5A73-4351-9F62-A1E5EA1786FA}" srcOrd="0" destOrd="0" presId="urn:microsoft.com/office/officeart/2011/layout/CircleProcess"/>
    <dgm:cxn modelId="{6F8721D2-958F-4243-9C8B-79AAFCC167A4}" type="presParOf" srcId="{40300E38-3E97-4B44-9901-EACCF75FC1AF}" destId="{23D3F2BF-F9C8-45DA-B50B-1918162A1CE1}" srcOrd="2" destOrd="0" presId="urn:microsoft.com/office/officeart/2011/layout/CircleProcess"/>
    <dgm:cxn modelId="{53943D33-5781-45E2-851D-F8D78BD2C460}" type="presParOf" srcId="{40300E38-3E97-4B44-9901-EACCF75FC1AF}" destId="{492E660B-618D-4D99-BC94-C9A2D8048D64}" srcOrd="3" destOrd="0" presId="urn:microsoft.com/office/officeart/2011/layout/CircleProcess"/>
    <dgm:cxn modelId="{B9DF6A0A-E759-47BE-A88C-537F6CD6E4C8}" type="presParOf" srcId="{492E660B-618D-4D99-BC94-C9A2D8048D64}" destId="{C91AC27C-0878-4197-BFFF-9997257ABBFD}" srcOrd="0" destOrd="0" presId="urn:microsoft.com/office/officeart/2011/layout/CircleProcess"/>
    <dgm:cxn modelId="{2895E8E5-959E-4032-BCF5-BE2B617E45B5}" type="presParOf" srcId="{40300E38-3E97-4B44-9901-EACCF75FC1AF}" destId="{22928C65-BDA7-4C86-8891-151DEB8AB832}" srcOrd="4" destOrd="0" presId="urn:microsoft.com/office/officeart/2011/layout/CircleProcess"/>
    <dgm:cxn modelId="{525DACE6-9BDC-4DC2-A804-BD97A7F7A544}" type="presParOf" srcId="{22928C65-BDA7-4C86-8891-151DEB8AB832}" destId="{44AF6D0A-F15C-455A-8DE1-5BEF6CA8D54C}" srcOrd="0" destOrd="0" presId="urn:microsoft.com/office/officeart/2011/layout/CircleProcess"/>
    <dgm:cxn modelId="{F8737C89-5226-4642-A660-A75677C3F42F}" type="presParOf" srcId="{40300E38-3E97-4B44-9901-EACCF75FC1AF}" destId="{C9BA0289-0AE7-4702-86F1-644F20CA2C21}" srcOrd="5" destOrd="0" presId="urn:microsoft.com/office/officeart/2011/layout/CircleProcess"/>
    <dgm:cxn modelId="{B8415591-B216-4045-8DC5-6851F4CFA7BF}" type="presParOf" srcId="{40300E38-3E97-4B44-9901-EACCF75FC1AF}" destId="{6BF3F92B-0B76-4902-AD56-52F1821C9524}" srcOrd="6" destOrd="0" presId="urn:microsoft.com/office/officeart/2011/layout/CircleProcess"/>
    <dgm:cxn modelId="{598C3CBA-91C5-46AC-A7AA-34E805EB3074}" type="presParOf" srcId="{6BF3F92B-0B76-4902-AD56-52F1821C9524}" destId="{1C32F3D1-6EA0-4EF0-961A-3663DAA82F74}" srcOrd="0" destOrd="0" presId="urn:microsoft.com/office/officeart/2011/layout/CircleProcess"/>
    <dgm:cxn modelId="{2DA6749F-E98A-49C7-A0BB-B88365B2F66A}" type="presParOf" srcId="{40300E38-3E97-4B44-9901-EACCF75FC1AF}" destId="{3B5056BC-70CB-4701-A161-2EAE9EC9470D}" srcOrd="7" destOrd="0" presId="urn:microsoft.com/office/officeart/2011/layout/CircleProcess"/>
    <dgm:cxn modelId="{AFB085A6-010A-4AF0-A128-C5675424FEFB}" type="presParOf" srcId="{3B5056BC-70CB-4701-A161-2EAE9EC9470D}" destId="{F3AE62F3-FB1F-4C8B-A2D8-988383249F1E}" srcOrd="0" destOrd="0" presId="urn:microsoft.com/office/officeart/2011/layout/CircleProcess"/>
    <dgm:cxn modelId="{21B506B3-331B-452D-A58F-E3543BB89CE2}" type="presParOf" srcId="{40300E38-3E97-4B44-9901-EACCF75FC1AF}" destId="{AF7E86A3-95A1-4740-B11E-C80CCC9B1BD7}" srcOrd="8" destOrd="0" presId="urn:microsoft.com/office/officeart/2011/layout/CircleProcess"/>
    <dgm:cxn modelId="{B5FD77BE-2948-402F-876E-E4D26138A0A1}" type="presParOf" srcId="{40300E38-3E97-4B44-9901-EACCF75FC1AF}" destId="{FDF5DD28-A56A-42F5-AD4B-657EACFC6108}" srcOrd="9" destOrd="0" presId="urn:microsoft.com/office/officeart/2011/layout/CircleProcess"/>
    <dgm:cxn modelId="{50B95168-6B46-456B-AA52-62580BB76A42}" type="presParOf" srcId="{FDF5DD28-A56A-42F5-AD4B-657EACFC6108}" destId="{FF1F054A-056C-497A-9121-B2C0C93B5341}" srcOrd="0" destOrd="0" presId="urn:microsoft.com/office/officeart/2011/layout/CircleProcess"/>
    <dgm:cxn modelId="{E5D7AA7F-17AC-4A12-ABEB-2DFAB5198804}" type="presParOf" srcId="{40300E38-3E97-4B44-9901-EACCF75FC1AF}" destId="{F83F3943-8EAE-4A4F-9992-C6B634E465FA}" srcOrd="10" destOrd="0" presId="urn:microsoft.com/office/officeart/2011/layout/CircleProcess"/>
    <dgm:cxn modelId="{4BE95B98-5583-4A97-A7DC-36261FEB053E}" type="presParOf" srcId="{F83F3943-8EAE-4A4F-9992-C6B634E465FA}" destId="{8B819FEF-7179-40EB-A76D-283F5A135079}" srcOrd="0" destOrd="0" presId="urn:microsoft.com/office/officeart/2011/layout/CircleProcess"/>
    <dgm:cxn modelId="{710B7A96-1D7F-4825-916A-2CAAEA19E6CC}" type="presParOf" srcId="{40300E38-3E97-4B44-9901-EACCF75FC1AF}" destId="{8A0E7BE2-E0FE-4A42-ADE9-A73F16279D21}" srcOrd="11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39D468-67B1-4EA3-9C92-E35CC1D91244}" type="doc">
      <dgm:prSet loTypeId="urn:microsoft.com/office/officeart/2005/8/layout/cycle3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AECB10-E3E5-47F1-87AD-C49E6F2FBE87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E205E021-8E8C-4178-A91D-2C32866BFB02}" type="parTrans" cxnId="{23354024-37DE-4022-97AC-B727A2C34EF6}">
      <dgm:prSet/>
      <dgm:spPr/>
      <dgm:t>
        <a:bodyPr/>
        <a:lstStyle/>
        <a:p>
          <a:endParaRPr lang="en-US"/>
        </a:p>
      </dgm:t>
    </dgm:pt>
    <dgm:pt modelId="{08CE3F5C-B39B-49F0-B856-6789191CFF89}" type="sibTrans" cxnId="{23354024-37DE-4022-97AC-B727A2C34EF6}">
      <dgm:prSet/>
      <dgm:spPr/>
      <dgm:t>
        <a:bodyPr/>
        <a:lstStyle/>
        <a:p>
          <a:endParaRPr lang="en-US"/>
        </a:p>
      </dgm:t>
    </dgm:pt>
    <dgm:pt modelId="{F6BAFB4E-FCEB-4283-85F3-8B0B2DFD1097}">
      <dgm:prSet phldrT="[Text]"/>
      <dgm:spPr/>
      <dgm:t>
        <a:bodyPr/>
        <a:lstStyle/>
        <a:p>
          <a:r>
            <a:rPr lang="en-US" dirty="0"/>
            <a:t>Provision</a:t>
          </a:r>
        </a:p>
      </dgm:t>
    </dgm:pt>
    <dgm:pt modelId="{8BDD5FB3-D3A5-4996-A6AB-A3B088C73B6E}" type="parTrans" cxnId="{CBB5EBEF-6575-45E4-94F9-23B1B7926FFF}">
      <dgm:prSet/>
      <dgm:spPr/>
      <dgm:t>
        <a:bodyPr/>
        <a:lstStyle/>
        <a:p>
          <a:endParaRPr lang="en-US"/>
        </a:p>
      </dgm:t>
    </dgm:pt>
    <dgm:pt modelId="{9802C7C5-5D84-4DA2-A4B9-D11D8238B5C7}" type="sibTrans" cxnId="{CBB5EBEF-6575-45E4-94F9-23B1B7926FFF}">
      <dgm:prSet/>
      <dgm:spPr/>
      <dgm:t>
        <a:bodyPr/>
        <a:lstStyle/>
        <a:p>
          <a:endParaRPr lang="en-US"/>
        </a:p>
      </dgm:t>
    </dgm:pt>
    <dgm:pt modelId="{FFBC5CF6-725D-401E-876C-9A0D04BCC6F5}">
      <dgm:prSet phldrT="[Text]"/>
      <dgm:spPr/>
      <dgm:t>
        <a:bodyPr/>
        <a:lstStyle/>
        <a:p>
          <a:r>
            <a:rPr lang="en-US" dirty="0"/>
            <a:t>Configure</a:t>
          </a:r>
        </a:p>
      </dgm:t>
    </dgm:pt>
    <dgm:pt modelId="{28137BE3-3FAF-4625-93DF-6FB8FB5A9ECB}" type="parTrans" cxnId="{9C331706-1D24-45AF-BE80-57D6D08DFDD8}">
      <dgm:prSet/>
      <dgm:spPr/>
      <dgm:t>
        <a:bodyPr/>
        <a:lstStyle/>
        <a:p>
          <a:endParaRPr lang="en-US"/>
        </a:p>
      </dgm:t>
    </dgm:pt>
    <dgm:pt modelId="{95A521CA-9B63-4F3A-BDFF-9111548C8EA8}" type="sibTrans" cxnId="{9C331706-1D24-45AF-BE80-57D6D08DFDD8}">
      <dgm:prSet/>
      <dgm:spPr/>
      <dgm:t>
        <a:bodyPr/>
        <a:lstStyle/>
        <a:p>
          <a:endParaRPr lang="en-US"/>
        </a:p>
      </dgm:t>
    </dgm:pt>
    <dgm:pt modelId="{78FCB3DE-33D0-40F7-B5C6-6E6E87D19678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FD032313-CA91-45A3-A2D1-5811C15D2466}" type="parTrans" cxnId="{16A97199-4E5E-463B-9F40-684A911E3BEE}">
      <dgm:prSet/>
      <dgm:spPr/>
      <dgm:t>
        <a:bodyPr/>
        <a:lstStyle/>
        <a:p>
          <a:endParaRPr lang="en-US"/>
        </a:p>
      </dgm:t>
    </dgm:pt>
    <dgm:pt modelId="{BD34D1BF-9713-4180-B72D-0C5E6008A2D0}" type="sibTrans" cxnId="{16A97199-4E5E-463B-9F40-684A911E3BEE}">
      <dgm:prSet/>
      <dgm:spPr/>
      <dgm:t>
        <a:bodyPr/>
        <a:lstStyle/>
        <a:p>
          <a:endParaRPr lang="en-US"/>
        </a:p>
      </dgm:t>
    </dgm:pt>
    <dgm:pt modelId="{BCE77603-0443-4023-8627-15110E661035}">
      <dgm:prSet phldrT="[Text]"/>
      <dgm:spPr/>
      <dgm:t>
        <a:bodyPr/>
        <a:lstStyle/>
        <a:p>
          <a:r>
            <a:rPr lang="en-US" dirty="0"/>
            <a:t>Retire</a:t>
          </a:r>
        </a:p>
      </dgm:t>
    </dgm:pt>
    <dgm:pt modelId="{00FE8B67-3F79-4FA4-A10A-BE2F83843105}" type="parTrans" cxnId="{35C163AC-67B9-4033-A9BD-B66112C49B43}">
      <dgm:prSet/>
      <dgm:spPr/>
      <dgm:t>
        <a:bodyPr/>
        <a:lstStyle/>
        <a:p>
          <a:endParaRPr lang="en-US"/>
        </a:p>
      </dgm:t>
    </dgm:pt>
    <dgm:pt modelId="{5625CBC5-E7D0-4022-B8C0-94C89BDC08D1}" type="sibTrans" cxnId="{35C163AC-67B9-4033-A9BD-B66112C49B43}">
      <dgm:prSet/>
      <dgm:spPr/>
      <dgm:t>
        <a:bodyPr/>
        <a:lstStyle/>
        <a:p>
          <a:endParaRPr lang="en-US"/>
        </a:p>
      </dgm:t>
    </dgm:pt>
    <dgm:pt modelId="{D51C11F5-D80B-4818-B2D4-8BC37256B00B}" type="pres">
      <dgm:prSet presAssocID="{9C39D468-67B1-4EA3-9C92-E35CC1D91244}" presName="Name0" presStyleCnt="0">
        <dgm:presLayoutVars>
          <dgm:dir/>
          <dgm:resizeHandles val="exact"/>
        </dgm:presLayoutVars>
      </dgm:prSet>
      <dgm:spPr/>
    </dgm:pt>
    <dgm:pt modelId="{35F347DC-1FAE-4FF3-8DEA-1E96725F467A}" type="pres">
      <dgm:prSet presAssocID="{9C39D468-67B1-4EA3-9C92-E35CC1D91244}" presName="cycle" presStyleCnt="0"/>
      <dgm:spPr/>
    </dgm:pt>
    <dgm:pt modelId="{4CA4376C-86D2-4BA5-8C78-471DFDBA6CCA}" type="pres">
      <dgm:prSet presAssocID="{6CAECB10-E3E5-47F1-87AD-C49E6F2FBE87}" presName="nodeFirstNode" presStyleLbl="node1" presStyleIdx="0" presStyleCnt="5">
        <dgm:presLayoutVars>
          <dgm:bulletEnabled val="1"/>
        </dgm:presLayoutVars>
      </dgm:prSet>
      <dgm:spPr/>
    </dgm:pt>
    <dgm:pt modelId="{19672C2A-E01E-43CB-B81A-FEE01484CA63}" type="pres">
      <dgm:prSet presAssocID="{08CE3F5C-B39B-49F0-B856-6789191CFF89}" presName="sibTransFirstNode" presStyleLbl="bgShp" presStyleIdx="0" presStyleCnt="1"/>
      <dgm:spPr/>
    </dgm:pt>
    <dgm:pt modelId="{E9DECFD9-24F4-477A-89AB-E9A2BB95DAF8}" type="pres">
      <dgm:prSet presAssocID="{F6BAFB4E-FCEB-4283-85F3-8B0B2DFD1097}" presName="nodeFollowingNodes" presStyleLbl="node1" presStyleIdx="1" presStyleCnt="5">
        <dgm:presLayoutVars>
          <dgm:bulletEnabled val="1"/>
        </dgm:presLayoutVars>
      </dgm:prSet>
      <dgm:spPr/>
    </dgm:pt>
    <dgm:pt modelId="{D97CD508-8DDD-4A40-9F0D-771EFFF2F22D}" type="pres">
      <dgm:prSet presAssocID="{FFBC5CF6-725D-401E-876C-9A0D04BCC6F5}" presName="nodeFollowingNodes" presStyleLbl="node1" presStyleIdx="2" presStyleCnt="5">
        <dgm:presLayoutVars>
          <dgm:bulletEnabled val="1"/>
        </dgm:presLayoutVars>
      </dgm:prSet>
      <dgm:spPr/>
    </dgm:pt>
    <dgm:pt modelId="{958E8397-D6C5-43D2-8FF7-8457878FA96E}" type="pres">
      <dgm:prSet presAssocID="{78FCB3DE-33D0-40F7-B5C6-6E6E87D19678}" presName="nodeFollowingNodes" presStyleLbl="node1" presStyleIdx="3" presStyleCnt="5">
        <dgm:presLayoutVars>
          <dgm:bulletEnabled val="1"/>
        </dgm:presLayoutVars>
      </dgm:prSet>
      <dgm:spPr/>
    </dgm:pt>
    <dgm:pt modelId="{220EE210-3443-4C56-A8C4-B8DA900596A6}" type="pres">
      <dgm:prSet presAssocID="{BCE77603-0443-4023-8627-15110E66103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7070805-479E-4FFA-9270-E1665A7B81E3}" type="presOf" srcId="{78FCB3DE-33D0-40F7-B5C6-6E6E87D19678}" destId="{958E8397-D6C5-43D2-8FF7-8457878FA96E}" srcOrd="0" destOrd="0" presId="urn:microsoft.com/office/officeart/2005/8/layout/cycle3"/>
    <dgm:cxn modelId="{9C331706-1D24-45AF-BE80-57D6D08DFDD8}" srcId="{9C39D468-67B1-4EA3-9C92-E35CC1D91244}" destId="{FFBC5CF6-725D-401E-876C-9A0D04BCC6F5}" srcOrd="2" destOrd="0" parTransId="{28137BE3-3FAF-4625-93DF-6FB8FB5A9ECB}" sibTransId="{95A521CA-9B63-4F3A-BDFF-9111548C8EA8}"/>
    <dgm:cxn modelId="{2DD5E31A-9761-4C5C-987F-606A02DFDEC8}" type="presOf" srcId="{FFBC5CF6-725D-401E-876C-9A0D04BCC6F5}" destId="{D97CD508-8DDD-4A40-9F0D-771EFFF2F22D}" srcOrd="0" destOrd="0" presId="urn:microsoft.com/office/officeart/2005/8/layout/cycle3"/>
    <dgm:cxn modelId="{23354024-37DE-4022-97AC-B727A2C34EF6}" srcId="{9C39D468-67B1-4EA3-9C92-E35CC1D91244}" destId="{6CAECB10-E3E5-47F1-87AD-C49E6F2FBE87}" srcOrd="0" destOrd="0" parTransId="{E205E021-8E8C-4178-A91D-2C32866BFB02}" sibTransId="{08CE3F5C-B39B-49F0-B856-6789191CFF89}"/>
    <dgm:cxn modelId="{662C5C3C-19A6-4AA2-AFD6-122B6A1BA80A}" type="presOf" srcId="{9C39D468-67B1-4EA3-9C92-E35CC1D91244}" destId="{D51C11F5-D80B-4818-B2D4-8BC37256B00B}" srcOrd="0" destOrd="0" presId="urn:microsoft.com/office/officeart/2005/8/layout/cycle3"/>
    <dgm:cxn modelId="{2C88CD3F-04D1-4E9E-B15A-B63B49A97DD4}" type="presOf" srcId="{08CE3F5C-B39B-49F0-B856-6789191CFF89}" destId="{19672C2A-E01E-43CB-B81A-FEE01484CA63}" srcOrd="0" destOrd="0" presId="urn:microsoft.com/office/officeart/2005/8/layout/cycle3"/>
    <dgm:cxn modelId="{A9BD2442-42B9-4A06-B9AC-9F0D60A8A5C1}" type="presOf" srcId="{F6BAFB4E-FCEB-4283-85F3-8B0B2DFD1097}" destId="{E9DECFD9-24F4-477A-89AB-E9A2BB95DAF8}" srcOrd="0" destOrd="0" presId="urn:microsoft.com/office/officeart/2005/8/layout/cycle3"/>
    <dgm:cxn modelId="{D1DB6F6C-1B7B-4CF2-8DA9-75223C5FB7AA}" type="presOf" srcId="{BCE77603-0443-4023-8627-15110E661035}" destId="{220EE210-3443-4C56-A8C4-B8DA900596A6}" srcOrd="0" destOrd="0" presId="urn:microsoft.com/office/officeart/2005/8/layout/cycle3"/>
    <dgm:cxn modelId="{BFB7B686-627F-4993-A495-ACA650A10385}" type="presOf" srcId="{6CAECB10-E3E5-47F1-87AD-C49E6F2FBE87}" destId="{4CA4376C-86D2-4BA5-8C78-471DFDBA6CCA}" srcOrd="0" destOrd="0" presId="urn:microsoft.com/office/officeart/2005/8/layout/cycle3"/>
    <dgm:cxn modelId="{16A97199-4E5E-463B-9F40-684A911E3BEE}" srcId="{9C39D468-67B1-4EA3-9C92-E35CC1D91244}" destId="{78FCB3DE-33D0-40F7-B5C6-6E6E87D19678}" srcOrd="3" destOrd="0" parTransId="{FD032313-CA91-45A3-A2D1-5811C15D2466}" sibTransId="{BD34D1BF-9713-4180-B72D-0C5E6008A2D0}"/>
    <dgm:cxn modelId="{35C163AC-67B9-4033-A9BD-B66112C49B43}" srcId="{9C39D468-67B1-4EA3-9C92-E35CC1D91244}" destId="{BCE77603-0443-4023-8627-15110E661035}" srcOrd="4" destOrd="0" parTransId="{00FE8B67-3F79-4FA4-A10A-BE2F83843105}" sibTransId="{5625CBC5-E7D0-4022-B8C0-94C89BDC08D1}"/>
    <dgm:cxn modelId="{CBB5EBEF-6575-45E4-94F9-23B1B7926FFF}" srcId="{9C39D468-67B1-4EA3-9C92-E35CC1D91244}" destId="{F6BAFB4E-FCEB-4283-85F3-8B0B2DFD1097}" srcOrd="1" destOrd="0" parTransId="{8BDD5FB3-D3A5-4996-A6AB-A3B088C73B6E}" sibTransId="{9802C7C5-5D84-4DA2-A4B9-D11D8238B5C7}"/>
    <dgm:cxn modelId="{B725F886-765D-4965-96EE-2771E550EB2F}" type="presParOf" srcId="{D51C11F5-D80B-4818-B2D4-8BC37256B00B}" destId="{35F347DC-1FAE-4FF3-8DEA-1E96725F467A}" srcOrd="0" destOrd="0" presId="urn:microsoft.com/office/officeart/2005/8/layout/cycle3"/>
    <dgm:cxn modelId="{6EB6DAC3-B081-4D3C-AE11-9AC3861B0DBA}" type="presParOf" srcId="{35F347DC-1FAE-4FF3-8DEA-1E96725F467A}" destId="{4CA4376C-86D2-4BA5-8C78-471DFDBA6CCA}" srcOrd="0" destOrd="0" presId="urn:microsoft.com/office/officeart/2005/8/layout/cycle3"/>
    <dgm:cxn modelId="{81BB4547-464D-45BA-B91E-2C63C5EC15F6}" type="presParOf" srcId="{35F347DC-1FAE-4FF3-8DEA-1E96725F467A}" destId="{19672C2A-E01E-43CB-B81A-FEE01484CA63}" srcOrd="1" destOrd="0" presId="urn:microsoft.com/office/officeart/2005/8/layout/cycle3"/>
    <dgm:cxn modelId="{D4EB6F6A-CE1B-4AAE-9CEF-9C9C5CF6EF9A}" type="presParOf" srcId="{35F347DC-1FAE-4FF3-8DEA-1E96725F467A}" destId="{E9DECFD9-24F4-477A-89AB-E9A2BB95DAF8}" srcOrd="2" destOrd="0" presId="urn:microsoft.com/office/officeart/2005/8/layout/cycle3"/>
    <dgm:cxn modelId="{69BFA675-D902-415E-B896-59F4ACAD1573}" type="presParOf" srcId="{35F347DC-1FAE-4FF3-8DEA-1E96725F467A}" destId="{D97CD508-8DDD-4A40-9F0D-771EFFF2F22D}" srcOrd="3" destOrd="0" presId="urn:microsoft.com/office/officeart/2005/8/layout/cycle3"/>
    <dgm:cxn modelId="{33AA6376-ADDF-46EE-BB72-D503A6322BA2}" type="presParOf" srcId="{35F347DC-1FAE-4FF3-8DEA-1E96725F467A}" destId="{958E8397-D6C5-43D2-8FF7-8457878FA96E}" srcOrd="4" destOrd="0" presId="urn:microsoft.com/office/officeart/2005/8/layout/cycle3"/>
    <dgm:cxn modelId="{69118DB7-7C6A-47D1-9E96-B34FAFE63615}" type="presParOf" srcId="{35F347DC-1FAE-4FF3-8DEA-1E96725F467A}" destId="{220EE210-3443-4C56-A8C4-B8DA900596A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62322-5C08-40B4-A498-58070BCEEE5A}">
      <dsp:nvSpPr>
        <dsp:cNvPr id="0" name=""/>
        <dsp:cNvSpPr/>
      </dsp:nvSpPr>
      <dsp:spPr>
        <a:xfrm>
          <a:off x="875599" y="0"/>
          <a:ext cx="1958378" cy="1958350"/>
        </a:xfrm>
        <a:prstGeom prst="ellipse">
          <a:avLst/>
        </a:prstGeom>
        <a:solidFill>
          <a:schemeClr val="accent2">
            <a:alpha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 Management</a:t>
          </a:r>
        </a:p>
      </dsp:txBody>
      <dsp:txXfrm>
        <a:off x="1162397" y="286794"/>
        <a:ext cx="1384782" cy="1384762"/>
      </dsp:txXfrm>
    </dsp:sp>
    <dsp:sp modelId="{F03137A8-A6A7-4510-A74B-3FF47FA45486}">
      <dsp:nvSpPr>
        <dsp:cNvPr id="0" name=""/>
        <dsp:cNvSpPr/>
      </dsp:nvSpPr>
      <dsp:spPr>
        <a:xfrm>
          <a:off x="1718130" y="1306110"/>
          <a:ext cx="1958378" cy="1958350"/>
        </a:xfrm>
        <a:prstGeom prst="ellipse">
          <a:avLst/>
        </a:prstGeom>
        <a:solidFill>
          <a:schemeClr val="accent2">
            <a:alpha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Leveraging the Edge</a:t>
          </a:r>
        </a:p>
      </dsp:txBody>
      <dsp:txXfrm>
        <a:off x="2004928" y="1592904"/>
        <a:ext cx="1384782" cy="1384762"/>
      </dsp:txXfrm>
    </dsp:sp>
    <dsp:sp modelId="{96FD19F9-F8A8-423F-851D-FA49FEDD4D92}">
      <dsp:nvSpPr>
        <dsp:cNvPr id="0" name=""/>
        <dsp:cNvSpPr/>
      </dsp:nvSpPr>
      <dsp:spPr>
        <a:xfrm>
          <a:off x="2462138" y="0"/>
          <a:ext cx="1958378" cy="1958350"/>
        </a:xfrm>
        <a:prstGeom prst="ellipse">
          <a:avLst/>
        </a:prstGeom>
        <a:solidFill>
          <a:schemeClr val="accent2">
            <a:alpha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Management</a:t>
          </a:r>
        </a:p>
      </dsp:txBody>
      <dsp:txXfrm>
        <a:off x="2748936" y="286794"/>
        <a:ext cx="1384782" cy="1384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F45C2-48D9-47F5-82D0-4C58DCE5834E}">
      <dsp:nvSpPr>
        <dsp:cNvPr id="0" name=""/>
        <dsp:cNvSpPr/>
      </dsp:nvSpPr>
      <dsp:spPr>
        <a:xfrm>
          <a:off x="0" y="293334"/>
          <a:ext cx="7152105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29108" rIns="55508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 size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 frequency</a:t>
          </a:r>
        </a:p>
      </dsp:txBody>
      <dsp:txXfrm>
        <a:off x="0" y="293334"/>
        <a:ext cx="7152105" cy="623700"/>
      </dsp:txXfrm>
    </dsp:sp>
    <dsp:sp modelId="{17AB1603-D8E2-4BDD-9F86-BBEBCA87348A}">
      <dsp:nvSpPr>
        <dsp:cNvPr id="0" name=""/>
        <dsp:cNvSpPr/>
      </dsp:nvSpPr>
      <dsp:spPr>
        <a:xfrm>
          <a:off x="357605" y="130974"/>
          <a:ext cx="5006473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Bandwidth</a:t>
          </a:r>
        </a:p>
      </dsp:txBody>
      <dsp:txXfrm>
        <a:off x="373457" y="146826"/>
        <a:ext cx="4974769" cy="293016"/>
      </dsp:txXfrm>
    </dsp:sp>
    <dsp:sp modelId="{74E47980-7410-4AF8-803F-A8995A5F9086}">
      <dsp:nvSpPr>
        <dsp:cNvPr id="0" name=""/>
        <dsp:cNvSpPr/>
      </dsp:nvSpPr>
      <dsp:spPr>
        <a:xfrm>
          <a:off x="0" y="1138794"/>
          <a:ext cx="7152105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29108" rIns="55508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Impact of processing delays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Inability to react in “real-time”</a:t>
          </a:r>
        </a:p>
      </dsp:txBody>
      <dsp:txXfrm>
        <a:off x="0" y="1138794"/>
        <a:ext cx="7152105" cy="623700"/>
      </dsp:txXfrm>
    </dsp:sp>
    <dsp:sp modelId="{597EC77C-455C-4E2D-8D13-4A33527F4CBC}">
      <dsp:nvSpPr>
        <dsp:cNvPr id="0" name=""/>
        <dsp:cNvSpPr/>
      </dsp:nvSpPr>
      <dsp:spPr>
        <a:xfrm>
          <a:off x="357605" y="976434"/>
          <a:ext cx="5006473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Latency</a:t>
          </a:r>
        </a:p>
      </dsp:txBody>
      <dsp:txXfrm>
        <a:off x="373457" y="992286"/>
        <a:ext cx="4974769" cy="293016"/>
      </dsp:txXfrm>
    </dsp:sp>
    <dsp:sp modelId="{BA1A9EBD-2B4C-4C21-9E61-52D95F52AF05}">
      <dsp:nvSpPr>
        <dsp:cNvPr id="0" name=""/>
        <dsp:cNvSpPr/>
      </dsp:nvSpPr>
      <dsp:spPr>
        <a:xfrm>
          <a:off x="0" y="1984254"/>
          <a:ext cx="7152105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29108" rIns="55508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Long transmission distances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Intermittent network connectivity</a:t>
          </a:r>
        </a:p>
      </dsp:txBody>
      <dsp:txXfrm>
        <a:off x="0" y="1984254"/>
        <a:ext cx="7152105" cy="623700"/>
      </dsp:txXfrm>
    </dsp:sp>
    <dsp:sp modelId="{433ECEB4-CCB3-4B04-9C7D-E4787D20A8F1}">
      <dsp:nvSpPr>
        <dsp:cNvPr id="0" name=""/>
        <dsp:cNvSpPr/>
      </dsp:nvSpPr>
      <dsp:spPr>
        <a:xfrm>
          <a:off x="357605" y="1821894"/>
          <a:ext cx="5006473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Need for “Always On”</a:t>
          </a:r>
        </a:p>
      </dsp:txBody>
      <dsp:txXfrm>
        <a:off x="373457" y="1837746"/>
        <a:ext cx="4974769" cy="293016"/>
      </dsp:txXfrm>
    </dsp:sp>
    <dsp:sp modelId="{16E27E83-9C21-468E-805A-45BFEB1426B9}">
      <dsp:nvSpPr>
        <dsp:cNvPr id="0" name=""/>
        <dsp:cNvSpPr/>
      </dsp:nvSpPr>
      <dsp:spPr>
        <a:xfrm>
          <a:off x="0" y="2829714"/>
          <a:ext cx="7152105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29108" rIns="55508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Not enough on-device power for processing complexity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End-to-end transmission consumes precious energy</a:t>
          </a:r>
        </a:p>
      </dsp:txBody>
      <dsp:txXfrm>
        <a:off x="0" y="2829714"/>
        <a:ext cx="7152105" cy="623700"/>
      </dsp:txXfrm>
    </dsp:sp>
    <dsp:sp modelId="{DA703DF6-87D8-4E4E-9493-C3C5032005BD}">
      <dsp:nvSpPr>
        <dsp:cNvPr id="0" name=""/>
        <dsp:cNvSpPr/>
      </dsp:nvSpPr>
      <dsp:spPr>
        <a:xfrm>
          <a:off x="357605" y="2667354"/>
          <a:ext cx="5006473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Resource Constraints</a:t>
          </a:r>
        </a:p>
      </dsp:txBody>
      <dsp:txXfrm>
        <a:off x="373457" y="2683206"/>
        <a:ext cx="4974769" cy="293016"/>
      </dsp:txXfrm>
    </dsp:sp>
    <dsp:sp modelId="{E8050C79-4753-48F1-B7AF-099F4A90ED52}">
      <dsp:nvSpPr>
        <dsp:cNvPr id="0" name=""/>
        <dsp:cNvSpPr/>
      </dsp:nvSpPr>
      <dsp:spPr>
        <a:xfrm>
          <a:off x="0" y="3675174"/>
          <a:ext cx="7152105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29108" rIns="55508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Sometimes remote and outside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Insufficient on-device capability to prevent service interruption or data “spoofing”</a:t>
          </a:r>
        </a:p>
      </dsp:txBody>
      <dsp:txXfrm>
        <a:off x="0" y="3675174"/>
        <a:ext cx="7152105" cy="623700"/>
      </dsp:txXfrm>
    </dsp:sp>
    <dsp:sp modelId="{0222843E-3D56-4A5E-91DC-DA806994F84A}">
      <dsp:nvSpPr>
        <dsp:cNvPr id="0" name=""/>
        <dsp:cNvSpPr/>
      </dsp:nvSpPr>
      <dsp:spPr>
        <a:xfrm>
          <a:off x="357605" y="3512814"/>
          <a:ext cx="5006473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Security</a:t>
          </a:r>
        </a:p>
      </dsp:txBody>
      <dsp:txXfrm>
        <a:off x="373457" y="3528666"/>
        <a:ext cx="4974769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F45C2-48D9-47F5-82D0-4C58DCE5834E}">
      <dsp:nvSpPr>
        <dsp:cNvPr id="0" name=""/>
        <dsp:cNvSpPr/>
      </dsp:nvSpPr>
      <dsp:spPr>
        <a:xfrm>
          <a:off x="0" y="310524"/>
          <a:ext cx="7152105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08280" rIns="5550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Data caching &amp; temporary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Data stability &amp; consistency even with network “blips”</a:t>
          </a:r>
        </a:p>
      </dsp:txBody>
      <dsp:txXfrm>
        <a:off x="0" y="310524"/>
        <a:ext cx="7152105" cy="567000"/>
      </dsp:txXfrm>
    </dsp:sp>
    <dsp:sp modelId="{17AB1603-D8E2-4BDD-9F86-BBEBCA87348A}">
      <dsp:nvSpPr>
        <dsp:cNvPr id="0" name=""/>
        <dsp:cNvSpPr/>
      </dsp:nvSpPr>
      <dsp:spPr>
        <a:xfrm>
          <a:off x="357605" y="162924"/>
          <a:ext cx="5006473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Storage</a:t>
          </a:r>
        </a:p>
      </dsp:txBody>
      <dsp:txXfrm>
        <a:off x="372015" y="177334"/>
        <a:ext cx="4977653" cy="266380"/>
      </dsp:txXfrm>
    </dsp:sp>
    <dsp:sp modelId="{74E47980-7410-4AF8-803F-A8995A5F9086}">
      <dsp:nvSpPr>
        <dsp:cNvPr id="0" name=""/>
        <dsp:cNvSpPr/>
      </dsp:nvSpPr>
      <dsp:spPr>
        <a:xfrm>
          <a:off x="0" y="1079124"/>
          <a:ext cx="7152105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08280" rIns="5550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Hardware &amp; software for localized execution of logic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Multiple hosting options (including containerization)</a:t>
          </a:r>
        </a:p>
      </dsp:txBody>
      <dsp:txXfrm>
        <a:off x="0" y="1079124"/>
        <a:ext cx="7152105" cy="567000"/>
      </dsp:txXfrm>
    </dsp:sp>
    <dsp:sp modelId="{597EC77C-455C-4E2D-8D13-4A33527F4CBC}">
      <dsp:nvSpPr>
        <dsp:cNvPr id="0" name=""/>
        <dsp:cNvSpPr/>
      </dsp:nvSpPr>
      <dsp:spPr>
        <a:xfrm>
          <a:off x="357605" y="931524"/>
          <a:ext cx="5006473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Compute</a:t>
          </a:r>
        </a:p>
      </dsp:txBody>
      <dsp:txXfrm>
        <a:off x="372015" y="945934"/>
        <a:ext cx="4977653" cy="266380"/>
      </dsp:txXfrm>
    </dsp:sp>
    <dsp:sp modelId="{BA1A9EBD-2B4C-4C21-9E61-52D95F52AF05}">
      <dsp:nvSpPr>
        <dsp:cNvPr id="0" name=""/>
        <dsp:cNvSpPr/>
      </dsp:nvSpPr>
      <dsp:spPr>
        <a:xfrm>
          <a:off x="0" y="1847724"/>
          <a:ext cx="7152105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08280" rIns="5550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Networking acceleration – network virtualization and software-defined network (SDN)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Computing acceleration – vertical and horizontal scaling</a:t>
          </a:r>
        </a:p>
      </dsp:txBody>
      <dsp:txXfrm>
        <a:off x="0" y="1847724"/>
        <a:ext cx="7152105" cy="567000"/>
      </dsp:txXfrm>
    </dsp:sp>
    <dsp:sp modelId="{433ECEB4-CCB3-4B04-9C7D-E4787D20A8F1}">
      <dsp:nvSpPr>
        <dsp:cNvPr id="0" name=""/>
        <dsp:cNvSpPr/>
      </dsp:nvSpPr>
      <dsp:spPr>
        <a:xfrm>
          <a:off x="357605" y="1700124"/>
          <a:ext cx="5006473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Acceleration</a:t>
          </a:r>
        </a:p>
      </dsp:txBody>
      <dsp:txXfrm>
        <a:off x="372015" y="1714534"/>
        <a:ext cx="4977653" cy="266380"/>
      </dsp:txXfrm>
    </dsp:sp>
    <dsp:sp modelId="{16E27E83-9C21-468E-805A-45BFEB1426B9}">
      <dsp:nvSpPr>
        <dsp:cNvPr id="0" name=""/>
        <dsp:cNvSpPr/>
      </dsp:nvSpPr>
      <dsp:spPr>
        <a:xfrm>
          <a:off x="0" y="2616324"/>
          <a:ext cx="7152105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08280" rIns="5550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Vertical networking – efficient communication across the edge layers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Horizontal networking – efficient communication within the edge layers</a:t>
          </a:r>
        </a:p>
      </dsp:txBody>
      <dsp:txXfrm>
        <a:off x="0" y="2616324"/>
        <a:ext cx="7152105" cy="567000"/>
      </dsp:txXfrm>
    </dsp:sp>
    <dsp:sp modelId="{DA703DF6-87D8-4E4E-9493-C3C5032005BD}">
      <dsp:nvSpPr>
        <dsp:cNvPr id="0" name=""/>
        <dsp:cNvSpPr/>
      </dsp:nvSpPr>
      <dsp:spPr>
        <a:xfrm>
          <a:off x="357605" y="2468724"/>
          <a:ext cx="5006473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Networking</a:t>
          </a:r>
        </a:p>
      </dsp:txBody>
      <dsp:txXfrm>
        <a:off x="372015" y="2483134"/>
        <a:ext cx="4977653" cy="266380"/>
      </dsp:txXfrm>
    </dsp:sp>
    <dsp:sp modelId="{E8050C79-4753-48F1-B7AF-099F4A90ED52}">
      <dsp:nvSpPr>
        <dsp:cNvPr id="0" name=""/>
        <dsp:cNvSpPr/>
      </dsp:nvSpPr>
      <dsp:spPr>
        <a:xfrm>
          <a:off x="0" y="3384924"/>
          <a:ext cx="715210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083" tIns="208280" rIns="5550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Control over deployment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Control over device behavior &amp; configuration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Control over management of disparate protocols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Control of security</a:t>
          </a:r>
        </a:p>
      </dsp:txBody>
      <dsp:txXfrm>
        <a:off x="0" y="3384924"/>
        <a:ext cx="7152105" cy="882000"/>
      </dsp:txXfrm>
    </dsp:sp>
    <dsp:sp modelId="{0222843E-3D56-4A5E-91DC-DA806994F84A}">
      <dsp:nvSpPr>
        <dsp:cNvPr id="0" name=""/>
        <dsp:cNvSpPr/>
      </dsp:nvSpPr>
      <dsp:spPr>
        <a:xfrm>
          <a:off x="357605" y="3237324"/>
          <a:ext cx="5006473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233" tIns="0" rIns="18923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Control</a:t>
          </a:r>
        </a:p>
      </dsp:txBody>
      <dsp:txXfrm>
        <a:off x="372015" y="3251734"/>
        <a:ext cx="4977653" cy="266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1D5A1-ABEF-4089-B011-9109A8BB2EE2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782FA0-5A73-4351-9F62-A1E5EA1786FA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Many Roles</a:t>
          </a:r>
        </a:p>
      </dsp:txBody>
      <dsp:txXfrm>
        <a:off x="6517174" y="2090284"/>
        <a:ext cx="1238735" cy="1238424"/>
      </dsp:txXfrm>
    </dsp:sp>
    <dsp:sp modelId="{C91AC27C-0878-4197-BFFF-9997257ABBFD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AF6D0A-F15C-455A-8DE1-5BEF6CA8D54C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Context Awareness</a:t>
          </a:r>
        </a:p>
      </dsp:txBody>
      <dsp:txXfrm>
        <a:off x="4597333" y="2090284"/>
        <a:ext cx="1238735" cy="1238424"/>
      </dsp:txXfrm>
    </dsp:sp>
    <dsp:sp modelId="{1C32F3D1-6EA0-4EF0-961A-3663DAA82F74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AE62F3-FB1F-4C8B-A2D8-988383249F1E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Openness &amp; Compatibility</a:t>
          </a:r>
        </a:p>
      </dsp:txBody>
      <dsp:txXfrm>
        <a:off x="2677492" y="2090284"/>
        <a:ext cx="1238735" cy="1238424"/>
      </dsp:txXfrm>
    </dsp:sp>
    <dsp:sp modelId="{FF1F054A-056C-497A-9121-B2C0C93B5341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819FEF-7179-40EB-A76D-283F5A135079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Scale &amp; Automation</a:t>
          </a:r>
        </a:p>
      </dsp:txBody>
      <dsp:txXfrm>
        <a:off x="757650" y="2090284"/>
        <a:ext cx="1238735" cy="1238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72C2A-E01E-43CB-B81A-FEE01484CA63}">
      <dsp:nvSpPr>
        <dsp:cNvPr id="0" name=""/>
        <dsp:cNvSpPr/>
      </dsp:nvSpPr>
      <dsp:spPr>
        <a:xfrm>
          <a:off x="1506313" y="-26718"/>
          <a:ext cx="4413901" cy="4413901"/>
        </a:xfrm>
        <a:prstGeom prst="circularArrow">
          <a:avLst>
            <a:gd name="adj1" fmla="val 5544"/>
            <a:gd name="adj2" fmla="val 330680"/>
            <a:gd name="adj3" fmla="val 13783959"/>
            <a:gd name="adj4" fmla="val 1738107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4376C-86D2-4BA5-8C78-471DFDBA6CCA}">
      <dsp:nvSpPr>
        <dsp:cNvPr id="0" name=""/>
        <dsp:cNvSpPr/>
      </dsp:nvSpPr>
      <dsp:spPr>
        <a:xfrm>
          <a:off x="2683413" y="550"/>
          <a:ext cx="2059701" cy="1029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Plan</a:t>
          </a:r>
        </a:p>
      </dsp:txBody>
      <dsp:txXfrm>
        <a:off x="2733686" y="50823"/>
        <a:ext cx="1959155" cy="929304"/>
      </dsp:txXfrm>
    </dsp:sp>
    <dsp:sp modelId="{E9DECFD9-24F4-477A-89AB-E9A2BB95DAF8}">
      <dsp:nvSpPr>
        <dsp:cNvPr id="0" name=""/>
        <dsp:cNvSpPr/>
      </dsp:nvSpPr>
      <dsp:spPr>
        <a:xfrm>
          <a:off x="4473549" y="1301160"/>
          <a:ext cx="2059701" cy="1029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Provision</a:t>
          </a:r>
        </a:p>
      </dsp:txBody>
      <dsp:txXfrm>
        <a:off x="4523822" y="1351433"/>
        <a:ext cx="1959155" cy="929304"/>
      </dsp:txXfrm>
    </dsp:sp>
    <dsp:sp modelId="{D97CD508-8DDD-4A40-9F0D-771EFFF2F22D}">
      <dsp:nvSpPr>
        <dsp:cNvPr id="0" name=""/>
        <dsp:cNvSpPr/>
      </dsp:nvSpPr>
      <dsp:spPr>
        <a:xfrm>
          <a:off x="3789778" y="3405591"/>
          <a:ext cx="2059701" cy="1029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Configure</a:t>
          </a:r>
        </a:p>
      </dsp:txBody>
      <dsp:txXfrm>
        <a:off x="3840051" y="3455864"/>
        <a:ext cx="1959155" cy="929304"/>
      </dsp:txXfrm>
    </dsp:sp>
    <dsp:sp modelId="{958E8397-D6C5-43D2-8FF7-8457878FA96E}">
      <dsp:nvSpPr>
        <dsp:cNvPr id="0" name=""/>
        <dsp:cNvSpPr/>
      </dsp:nvSpPr>
      <dsp:spPr>
        <a:xfrm>
          <a:off x="1577048" y="3405591"/>
          <a:ext cx="2059701" cy="1029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Monitor</a:t>
          </a:r>
        </a:p>
      </dsp:txBody>
      <dsp:txXfrm>
        <a:off x="1627321" y="3455864"/>
        <a:ext cx="1959155" cy="929304"/>
      </dsp:txXfrm>
    </dsp:sp>
    <dsp:sp modelId="{220EE210-3443-4C56-A8C4-B8DA900596A6}">
      <dsp:nvSpPr>
        <dsp:cNvPr id="0" name=""/>
        <dsp:cNvSpPr/>
      </dsp:nvSpPr>
      <dsp:spPr>
        <a:xfrm>
          <a:off x="893277" y="1301160"/>
          <a:ext cx="2059701" cy="1029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Retire</a:t>
          </a:r>
        </a:p>
      </dsp:txBody>
      <dsp:txXfrm>
        <a:off x="943550" y="1351433"/>
        <a:ext cx="1959155" cy="92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853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190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38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Think in terms of a connected vehicle or a healthcare device monitoring patient status</a:t>
            </a: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349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4320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15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150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0560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7476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Instead of connectivity to the internet, remote device only needs connectivity to local edge component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Faster to apply closer to the device</a:t>
            </a: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502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7681885d_5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/>
              <a:t>ACTION: </a:t>
            </a:r>
            <a:r>
              <a:rPr lang="en-US" dirty="0"/>
              <a:t>Share a bit about </a:t>
            </a:r>
            <a:r>
              <a:rPr lang="en-US" dirty="0" err="1"/>
              <a:t>DevelopIntelligence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- As developers you want to learn!</a:t>
            </a: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- As a corporation you want your developers to align their learning with your business goals.</a:t>
            </a: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- That’s where we come in… Keeping developers current, bringing others up-to-speed … all aimed at moving your business forward!</a:t>
            </a:r>
            <a:endParaRPr dirty="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- DI was started in 2003 by a Sun Microsystems developer that wanted to help developers level-up and see business better leverage 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g7f7681885d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6039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Every large-scale IoT deployment does not have to be a “unicorn”</a:t>
            </a: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2883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337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418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9813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191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3716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2462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413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849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ACTION: </a:t>
            </a:r>
            <a:r>
              <a:rPr lang="en-US" dirty="0"/>
              <a:t>Share some of the technologies we teach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Areas of </a:t>
            </a:r>
            <a:r>
              <a:rPr lang="en-US" dirty="0" err="1"/>
              <a:t>DevelopIntelligence</a:t>
            </a:r>
            <a:r>
              <a:rPr lang="en-US" dirty="0"/>
              <a:t> expertise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DevOps: Ansible / Jenkins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 err="1"/>
              <a:t>BigData</a:t>
            </a:r>
            <a:r>
              <a:rPr lang="en-US" dirty="0"/>
              <a:t>: Hadoop / Cassandra / Spark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Machine Learning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Front-end: React / Angular</a:t>
            </a:r>
            <a:endParaRPr dirty="0"/>
          </a:p>
          <a:p>
            <a:pPr marL="231082" lvl="0" indent="-2310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Cloud: AWS / Azure / Google Cloud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- Started as a Java shop -&gt; kept growing -&gt; haven’t looked back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- Our specialty is hiring expert practitioners that can come alongside teams and teach them how to move forward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099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1467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9666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Supervisors vs. business – each may care about different info</a:t>
            </a: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0471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3350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495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5430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05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6365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76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7681885d_5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/>
              <a:t>ACTION: </a:t>
            </a:r>
            <a:r>
              <a:rPr lang="en-US" dirty="0"/>
              <a:t>Share about what makes the </a:t>
            </a:r>
            <a:r>
              <a:rPr lang="en-US" dirty="0" err="1"/>
              <a:t>DevelopIntelligence</a:t>
            </a:r>
            <a:r>
              <a:rPr lang="en-US" dirty="0"/>
              <a:t> instructor team one of-a-kind!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Here is some data showing instructors are expert practitioners, engaging instructors, seasoned consultants. We are the best in the business!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7f7681885d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3526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54612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27860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0455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39192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72846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9752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9525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13204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089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7681885d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/>
              <a:t>ACTION:</a:t>
            </a:r>
            <a:r>
              <a:rPr lang="en-US" dirty="0"/>
              <a:t> Share the expectations you have for the students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Level set the rules of engagement for virtual classrooms. Encourage students to be on time! Just because this is a virtual class doesn’t mean it’s ok to inconvenience peers who showed up on time.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Mute yourself unless asking a question/commenting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Ask questions (verbally or via chat window)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4" name="Google Shape;124;g7f7681885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556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7681885d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g7f7681885d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2d8d141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2d8d1411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2d8d1411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1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7681885d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7f7681885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05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290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sonline.com/iot-tren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sonline.com/iot-tren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sonline.com/iot-tren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694349" y="276250"/>
            <a:ext cx="11182911" cy="19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800" b="1" dirty="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IoT Byte-Sized: IoT Device Management</a:t>
            </a:r>
            <a:endParaRPr sz="5400" b="1" dirty="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376225" y="1432125"/>
            <a:ext cx="4650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4800" b="1" dirty="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WELCOME!</a:t>
            </a:r>
            <a:endParaRPr sz="4800" b="1" dirty="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378575" y="5053875"/>
            <a:ext cx="48744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Allen R. Sanders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Technology Instructor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Industry Trends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From </a:t>
            </a:r>
            <a:r>
              <a:rPr lang="en-US" b="1" dirty="0">
                <a:hlinkClick r:id="rId3"/>
              </a:rPr>
              <a:t>https://financesonline.com/iot-trends</a:t>
            </a: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Options for mitigating those challenges?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A9035-AFF6-4DC6-98AF-E7E3876B845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19656" y="2459736"/>
            <a:ext cx="8549640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6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Industry Trends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From </a:t>
            </a:r>
            <a:r>
              <a:rPr lang="en-US" b="1" dirty="0">
                <a:hlinkClick r:id="rId3"/>
              </a:rPr>
              <a:t>https://financesonline.com/iot-trends</a:t>
            </a: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How do we help customers realize those benefits?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DBEB-9112-4DD7-A4C1-8B8D9C23C53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80" y="2456428"/>
            <a:ext cx="8549640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7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Industry Trends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D015552E-FA81-4B93-8048-0CCD1E440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Areas of focus: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Accommodating orders of magnitude of growth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Preventing known (or unknown) challenges from impeding success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As a business, effectively leveraging opportunities to meet customer needs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F14FCD-1D1F-42F7-A3AC-7AD4238DF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605033"/>
              </p:ext>
            </p:extLst>
          </p:nvPr>
        </p:nvGraphicFramePr>
        <p:xfrm>
          <a:off x="3632884" y="2927539"/>
          <a:ext cx="5393447" cy="3264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6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Cloud-Centric IoT (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CIoT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0460E-03E3-49AF-8DEE-6AC28C39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86" y="1742494"/>
            <a:ext cx="4197814" cy="4324764"/>
          </a:xfrm>
          <a:prstGeom prst="rect">
            <a:avLst/>
          </a:prstGeom>
        </p:spPr>
      </p:pic>
      <p:sp>
        <p:nvSpPr>
          <p:cNvPr id="10" name="Google Shape;158;p26">
            <a:extLst>
              <a:ext uri="{FF2B5EF4-FFF2-40B4-BE49-F238E27FC236}">
                <a16:creationId xmlns:a16="http://schemas.microsoft.com/office/drawing/2014/main" id="{0102D10B-A86D-4633-B37A-8A7E6EF8C5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0" y="1512000"/>
            <a:ext cx="5244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Potential issues with this type of architecture?</a:t>
            </a:r>
          </a:p>
        </p:txBody>
      </p:sp>
    </p:spTree>
    <p:extLst>
      <p:ext uri="{BB962C8B-B14F-4D97-AF65-F5344CB8AC3E}">
        <p14:creationId xmlns:p14="http://schemas.microsoft.com/office/powerpoint/2010/main" val="186400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Cloud-Centric IoT (</a:t>
            </a: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CIoT</a:t>
            </a: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) – Potential Issues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E78460-FAB4-42F8-930A-213FFE2BE6F2}"/>
              </a:ext>
            </a:extLst>
          </p:cNvPr>
          <p:cNvGraphicFramePr/>
          <p:nvPr/>
        </p:nvGraphicFramePr>
        <p:xfrm>
          <a:off x="2519947" y="1556084"/>
          <a:ext cx="7152105" cy="442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45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F057F94-B031-45CB-B569-BC99C88A4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At its simplest, involves the injection of intermediate components: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Bring more power closer to the “things”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Offload processing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Optimize what gets transmitted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Caching to remediate intermittent connectivity issues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Supplement with additional layers of security</a:t>
            </a:r>
          </a:p>
        </p:txBody>
      </p:sp>
    </p:spTree>
    <p:extLst>
      <p:ext uri="{BB962C8B-B14F-4D97-AF65-F5344CB8AC3E}">
        <p14:creationId xmlns:p14="http://schemas.microsoft.com/office/powerpoint/2010/main" val="156679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8" name="Google Shape;151;p25">
            <a:extLst>
              <a:ext uri="{FF2B5EF4-FFF2-40B4-BE49-F238E27FC236}">
                <a16:creationId xmlns:a16="http://schemas.microsoft.com/office/drawing/2014/main" id="{0F057F94-B031-45CB-B569-BC99C88A4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Can include three distinct layers: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Inner or near edge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Middle edge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Outer or far edge</a:t>
            </a:r>
          </a:p>
        </p:txBody>
      </p:sp>
    </p:spTree>
    <p:extLst>
      <p:ext uri="{BB962C8B-B14F-4D97-AF65-F5344CB8AC3E}">
        <p14:creationId xmlns:p14="http://schemas.microsoft.com/office/powerpoint/2010/main" val="10168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 – Layers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9" name="Google Shape;158;p26">
            <a:extLst>
              <a:ext uri="{FF2B5EF4-FFF2-40B4-BE49-F238E27FC236}">
                <a16:creationId xmlns:a16="http://schemas.microsoft.com/office/drawing/2014/main" id="{B91C034F-7725-4557-8515-B6BC512E97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5618" y="4717914"/>
            <a:ext cx="3291191" cy="152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0000" tIns="46800" rIns="91425" bIns="45700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sz="1400" dirty="0"/>
              <a:t>CSP – Cloud Service Provider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en-US" sz="1400" dirty="0"/>
              <a:t>WAN – Wide Area Network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en-US" sz="1400" dirty="0"/>
              <a:t>ISP – Internet Service Provider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en-US" sz="1400" dirty="0"/>
              <a:t>MAN – Metropolitan Area Network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en-US" sz="1400" dirty="0"/>
              <a:t>LAN – Local Area Network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en-US" sz="1400" dirty="0"/>
              <a:t>WLAN – Wireless Local Area Network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en-US" sz="1400" dirty="0"/>
              <a:t>CAN – Campus Area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A25C6-4571-4DB9-A9E9-8253F7AF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08" y="1398340"/>
            <a:ext cx="5401429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5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 – Advantages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3EDC24-51CD-4A0F-BA21-46760BA6308E}"/>
              </a:ext>
            </a:extLst>
          </p:cNvPr>
          <p:cNvGrpSpPr/>
          <p:nvPr/>
        </p:nvGrpSpPr>
        <p:grpSpPr>
          <a:xfrm>
            <a:off x="4869908" y="1403489"/>
            <a:ext cx="2452184" cy="4962445"/>
            <a:chOff x="4619825" y="1379777"/>
            <a:chExt cx="2452184" cy="49624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A39F27C-2457-4ABC-80D6-AB530A96C5C3}"/>
                </a:ext>
              </a:extLst>
            </p:cNvPr>
            <p:cNvSpPr/>
            <p:nvPr/>
          </p:nvSpPr>
          <p:spPr>
            <a:xfrm>
              <a:off x="4619825" y="1379777"/>
              <a:ext cx="2452184" cy="847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b="1" dirty="0">
                  <a:solidFill>
                    <a:schemeClr val="tx1"/>
                  </a:solidFill>
                </a:rPr>
                <a:t>S</a:t>
              </a:r>
              <a:r>
                <a:rPr lang="en-US" sz="3600" dirty="0">
                  <a:solidFill>
                    <a:schemeClr val="tx1"/>
                  </a:solidFill>
                </a:rPr>
                <a:t>ecurity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FD0119-C52D-4B36-9141-0E969B77932A}"/>
                </a:ext>
              </a:extLst>
            </p:cNvPr>
            <p:cNvSpPr/>
            <p:nvPr/>
          </p:nvSpPr>
          <p:spPr>
            <a:xfrm>
              <a:off x="4619825" y="2396317"/>
              <a:ext cx="2452184" cy="847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b="1" dirty="0">
                  <a:solidFill>
                    <a:schemeClr val="tx1"/>
                  </a:solidFill>
                </a:rPr>
                <a:t>C</a:t>
              </a:r>
              <a:r>
                <a:rPr lang="en-US" sz="3600" dirty="0">
                  <a:solidFill>
                    <a:schemeClr val="tx1"/>
                  </a:solidFill>
                </a:rPr>
                <a:t>ognition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C84D6E-71FD-4873-83C4-942D218AAA55}"/>
                </a:ext>
              </a:extLst>
            </p:cNvPr>
            <p:cNvSpPr/>
            <p:nvPr/>
          </p:nvSpPr>
          <p:spPr>
            <a:xfrm>
              <a:off x="4619825" y="3429000"/>
              <a:ext cx="2452184" cy="847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b="1" dirty="0">
                  <a:solidFill>
                    <a:schemeClr val="tx1"/>
                  </a:solidFill>
                </a:rPr>
                <a:t>A</a:t>
              </a:r>
              <a:r>
                <a:rPr lang="en-US" sz="3600" dirty="0">
                  <a:solidFill>
                    <a:schemeClr val="tx1"/>
                  </a:solidFill>
                </a:rPr>
                <a:t>gility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81CA60D-3615-4567-9421-8758F0331A65}"/>
                </a:ext>
              </a:extLst>
            </p:cNvPr>
            <p:cNvSpPr/>
            <p:nvPr/>
          </p:nvSpPr>
          <p:spPr>
            <a:xfrm>
              <a:off x="4619825" y="4461683"/>
              <a:ext cx="2452184" cy="847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b="1" dirty="0">
                  <a:solidFill>
                    <a:schemeClr val="tx1"/>
                  </a:solidFill>
                </a:rPr>
                <a:t>L</a:t>
              </a:r>
              <a:r>
                <a:rPr lang="en-US" sz="3600" dirty="0">
                  <a:solidFill>
                    <a:schemeClr val="tx1"/>
                  </a:solidFill>
                </a:rPr>
                <a:t>atency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2C334F-A0C1-4FA5-A607-FDBEA4C375B8}"/>
                </a:ext>
              </a:extLst>
            </p:cNvPr>
            <p:cNvSpPr/>
            <p:nvPr/>
          </p:nvSpPr>
          <p:spPr>
            <a:xfrm>
              <a:off x="4619825" y="5494366"/>
              <a:ext cx="2452184" cy="847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b="1" dirty="0">
                  <a:solidFill>
                    <a:schemeClr val="tx1"/>
                  </a:solidFill>
                </a:rPr>
                <a:t>E</a:t>
              </a:r>
              <a:r>
                <a:rPr lang="en-US" sz="3600" dirty="0">
                  <a:solidFill>
                    <a:schemeClr val="tx1"/>
                  </a:solidFill>
                </a:rPr>
                <a:t>fficiency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36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 – S.C.A.L.E.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" name="Google Shape;151;p25">
            <a:extLst>
              <a:ext uri="{FF2B5EF4-FFF2-40B4-BE49-F238E27FC236}">
                <a16:creationId xmlns:a16="http://schemas.microsoft.com/office/drawing/2014/main" id="{95F43D69-7FFD-4475-996C-B785AAA4A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Security: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Additional layers of protection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support security patches to devices in remote areas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Improves speed with which patches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82785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3340000"/>
            <a:ext cx="12192000" cy="318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164733" y="324000"/>
            <a:ext cx="11019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Proxima Nova"/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Join Us in Making Learning Technology Easier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5119999" y="8716432"/>
            <a:ext cx="1112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858621" y="3546165"/>
            <a:ext cx="572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…impacts everyone daily.</a:t>
            </a:r>
            <a:endParaRPr sz="1500"/>
          </a:p>
        </p:txBody>
      </p:sp>
      <p:sp>
        <p:nvSpPr>
          <p:cNvPr id="81" name="Google Shape;81;p17"/>
          <p:cNvSpPr txBox="1"/>
          <p:nvPr/>
        </p:nvSpPr>
        <p:spPr>
          <a:xfrm>
            <a:off x="874185" y="4102063"/>
            <a:ext cx="5729100" cy="2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And it’s working. Today, we’re known for delivering customized tech learning programs that drive innovation and transform organizations. </a:t>
            </a:r>
            <a:b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 fact, when you talk on the phone, watch a movie, connect with friends on social media, drive a car, fly on a plane, shop online, and order a latte with your mobile app, you are experiencing the impact of our solutions.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874185" y="1560674"/>
            <a:ext cx="3629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Our mission…</a:t>
            </a:r>
            <a:endParaRPr sz="1500"/>
          </a:p>
        </p:txBody>
      </p:sp>
      <p:sp>
        <p:nvSpPr>
          <p:cNvPr id="83" name="Google Shape;83;p17"/>
          <p:cNvSpPr txBox="1"/>
          <p:nvPr/>
        </p:nvSpPr>
        <p:spPr>
          <a:xfrm>
            <a:off x="858621" y="2082819"/>
            <a:ext cx="48864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Over 16 years ago, we embarked on a journey to improve the world by making learning technology easy and accessible to everyone.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7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789" y="1783709"/>
            <a:ext cx="6071395" cy="100461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8366" y="6559545"/>
            <a:ext cx="15465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DevelopIntelligence LLC</a:t>
            </a:r>
            <a:endParaRPr sz="15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234" y="3340033"/>
            <a:ext cx="3840757" cy="318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 – S.C.A.L.E.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3" name="Google Shape;151;p25">
            <a:extLst>
              <a:ext uri="{FF2B5EF4-FFF2-40B4-BE49-F238E27FC236}">
                <a16:creationId xmlns:a16="http://schemas.microsoft.com/office/drawing/2014/main" id="{95F43D69-7FFD-4475-996C-B785AAA4A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Cognition: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More processing power closer to the device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Means more sophisticated decision-making (“smart devices”)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include components that enable self-healing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Provides options for even simplest of “things”</a:t>
            </a:r>
          </a:p>
        </p:txBody>
      </p:sp>
    </p:spTree>
    <p:extLst>
      <p:ext uri="{BB962C8B-B14F-4D97-AF65-F5344CB8AC3E}">
        <p14:creationId xmlns:p14="http://schemas.microsoft.com/office/powerpoint/2010/main" val="354597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 – S.C.A.L.E.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3" name="Google Shape;151;p25">
            <a:extLst>
              <a:ext uri="{FF2B5EF4-FFF2-40B4-BE49-F238E27FC236}">
                <a16:creationId xmlns:a16="http://schemas.microsoft.com/office/drawing/2014/main" id="{95F43D69-7FFD-4475-996C-B785AAA4A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Agility: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Provides additional “levers” for configuration and operation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Enables commoditization of intermediate layer capabilities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Supports reuse of open software interfaces and SDK’s</a:t>
            </a:r>
          </a:p>
        </p:txBody>
      </p:sp>
    </p:spTree>
    <p:extLst>
      <p:ext uri="{BB962C8B-B14F-4D97-AF65-F5344CB8AC3E}">
        <p14:creationId xmlns:p14="http://schemas.microsoft.com/office/powerpoint/2010/main" val="166994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 – S.C.A.L.E.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3" name="Google Shape;151;p25">
            <a:extLst>
              <a:ext uri="{FF2B5EF4-FFF2-40B4-BE49-F238E27FC236}">
                <a16:creationId xmlns:a16="http://schemas.microsoft.com/office/drawing/2014/main" id="{95F43D69-7FFD-4475-996C-B785AAA4A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Latency: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Improves speed of response to and from the “things”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Optimizes communications by localizing aggregation and processing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Data travels faster over shorter routes</a:t>
            </a:r>
          </a:p>
        </p:txBody>
      </p:sp>
    </p:spTree>
    <p:extLst>
      <p:ext uri="{BB962C8B-B14F-4D97-AF65-F5344CB8AC3E}">
        <p14:creationId xmlns:p14="http://schemas.microsoft.com/office/powerpoint/2010/main" val="57313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Fog &amp; Edge Computing – S.C.A.L.E.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3" name="Google Shape;151;p25">
            <a:extLst>
              <a:ext uri="{FF2B5EF4-FFF2-40B4-BE49-F238E27FC236}">
                <a16:creationId xmlns:a16="http://schemas.microsoft.com/office/drawing/2014/main" id="{95F43D69-7FFD-4475-996C-B785AAA4A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Efficiency: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Caching and batching can improve overall performance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Data analysis can be completed closer to the device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generate results faster by execution closer to the data source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Cloud communication still available but data transmitted can be filtered</a:t>
            </a:r>
          </a:p>
        </p:txBody>
      </p:sp>
    </p:spTree>
    <p:extLst>
      <p:ext uri="{BB962C8B-B14F-4D97-AF65-F5344CB8AC3E}">
        <p14:creationId xmlns:p14="http://schemas.microsoft.com/office/powerpoint/2010/main" val="370864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How Are Advantages Realized?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C09D424-74F1-43CD-A792-05C382D9BB6C}"/>
              </a:ext>
            </a:extLst>
          </p:cNvPr>
          <p:cNvGraphicFramePr/>
          <p:nvPr/>
        </p:nvGraphicFramePr>
        <p:xfrm>
          <a:off x="2519947" y="1556084"/>
          <a:ext cx="7152105" cy="442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52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95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To be secure, IoT systems must manage all points of data ingress and egress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Unknown devices should remain restricted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Need a repeatable process for onboarding/offboarding devices</a:t>
            </a:r>
          </a:p>
        </p:txBody>
      </p:sp>
    </p:spTree>
    <p:extLst>
      <p:ext uri="{BB962C8B-B14F-4D97-AF65-F5344CB8AC3E}">
        <p14:creationId xmlns:p14="http://schemas.microsoft.com/office/powerpoint/2010/main" val="299965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 addition to onboarding, mechanisms for device maintenance required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Firmware updates, security patches, reboots/resets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Supported by a structured lifecycle</a:t>
            </a:r>
          </a:p>
        </p:txBody>
      </p:sp>
    </p:spTree>
    <p:extLst>
      <p:ext uri="{BB962C8B-B14F-4D97-AF65-F5344CB8AC3E}">
        <p14:creationId xmlns:p14="http://schemas.microsoft.com/office/powerpoint/2010/main" val="90554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 many cases, must accommodate hundreds or thousands of devices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May include devices located miles away or in remote areas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Means manual configuration not always feasible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822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7" name="Google Shape;151;p25">
            <a:extLst>
              <a:ext uri="{FF2B5EF4-FFF2-40B4-BE49-F238E27FC236}">
                <a16:creationId xmlns:a16="http://schemas.microsoft.com/office/drawing/2014/main" id="{065C95CC-1B97-4923-B38A-6835EC8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dirty="0"/>
              <a:t>Principles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B131697-BE75-4231-AF30-489921232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78261"/>
              </p:ext>
            </p:extLst>
          </p:nvPr>
        </p:nvGraphicFramePr>
        <p:xfrm>
          <a:off x="226560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2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Technologies we cover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l="3945" t="14054" r="4580"/>
          <a:stretch/>
        </p:blipFill>
        <p:spPr>
          <a:xfrm>
            <a:off x="1383957" y="1272882"/>
            <a:ext cx="9242854" cy="51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Scale &amp; Automation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Keep human-to-device ratio cost effective (bulk processing)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Automate as much as possible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Enable secure remote management techniques over distance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28086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Openness &amp; Compatibility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Device ecosystem includes multiple variants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include different profiles, platforms, and protocols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Requires strategies that: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Can accommodate the variants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Unify where possible from reporting and support perspectives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94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Context Awareness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IoT environments need to maintain awareness of critical factors like: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SLAs for maintenance windows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Network and power states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Geo-location information (in some applications)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 some systems, lack of awareness can be damaging or dangerous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6593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Service Many Roles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Operational support requirements must be understood</a:t>
            </a:r>
            <a:endParaRPr lang="en-US" sz="20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Reporting &amp; dashboarding are key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Need ways to tailor detail to different types of stakeholders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9329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Lifecycle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127AA3-4E39-42A1-8570-67EA222EF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502208"/>
              </p:ext>
            </p:extLst>
          </p:nvPr>
        </p:nvGraphicFramePr>
        <p:xfrm>
          <a:off x="2382736" y="1634246"/>
          <a:ext cx="7426528" cy="4435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E771B405-1BE4-4207-AA6D-0264D60271A3}"/>
              </a:ext>
            </a:extLst>
          </p:cNvPr>
          <p:cNvSpPr/>
          <p:nvPr/>
        </p:nvSpPr>
        <p:spPr>
          <a:xfrm>
            <a:off x="5231113" y="4221705"/>
            <a:ext cx="731520" cy="1216152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E7B87140-4C2C-44D3-8156-CE4E97A659F4}"/>
              </a:ext>
            </a:extLst>
          </p:cNvPr>
          <p:cNvSpPr/>
          <p:nvPr/>
        </p:nvSpPr>
        <p:spPr>
          <a:xfrm rot="16200000">
            <a:off x="5834228" y="4395052"/>
            <a:ext cx="1216152" cy="731520"/>
          </a:xfrm>
          <a:prstGeom prst="curved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32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Planning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Develop strategies for grouping of devices for bulk operations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Understand how device will be utilized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Understand context awareness requirements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3380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Provisioning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4D8B3-0627-49A0-9439-046E4EBF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05" y="1268539"/>
            <a:ext cx="9726989" cy="52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3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Central IoT Hub – Device Registration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Various strategies can be used to assign a device to a hub: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Lowest latency (geographically closest)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Evenly weighted distribution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Static configuration (e.g., assignment based on device grouping)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Custom logic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4940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Twins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Provides digital representation of a physical device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Synchronized to the central IoT hub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Enables awareness of device in Cloud without constant interaction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2847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Twins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Utilizes “desired” properties to push configuration from Cloud to device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Utilizes “reported” properties to communicate info from device to Cloud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Enables config sync between back-end and device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2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183367" y="324000"/>
            <a:ext cx="110013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Proxima Nova"/>
              <a:buNone/>
            </a:pPr>
            <a:r>
              <a:rPr lang="en-US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World Class Practitioners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5119999" y="8716432"/>
            <a:ext cx="1112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0" y="1084875"/>
            <a:ext cx="11169407" cy="53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Twins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Examples include: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Use of twin by Cloud to communicate frequency updates to device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Use of twin by device to report on status of requested updates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Use of twin by Cloud to query device state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Use of twin by device to report status of long-running ops (e.g., firmware updates)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2523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Configuration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Enable bulk configuration updates, including firmware upgrades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Maintain health of device and data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Execute securely – configuration validation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388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Monitoring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Monitor: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Device health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Status of in-process operations (e.g., firmware upgrades)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Alerts for issues to be reported and remediated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Reporting/dashboarding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1265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Retirement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Replacement for failed devices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Device upgrades at end of service lifetime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leverage device twin for transferring config to replacement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Alternatively, can archive twin if not being replaced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lvl="0" indent="0"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6456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 Patterns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Reboot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FFF39-3A9A-4A3E-A599-387D8B84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74" y="2218638"/>
            <a:ext cx="586821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60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 Patterns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Factory Reset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5D71A-3EE6-4FA6-A2F3-7B98A612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64" y="2161076"/>
            <a:ext cx="588727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94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 Patterns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C2FF7-5665-4BF6-B372-DF5E8978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1" y="2156111"/>
            <a:ext cx="594443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3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 Patterns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Firmware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4D162-24FD-4EA1-8BD7-EB28DC572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69" y="2198778"/>
            <a:ext cx="581106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56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Device Management Patterns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0DAB001D-890F-4FC1-B189-A46390013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Progress &amp; 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13729-33C5-4507-B8BA-BDEFCEEC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02" y="2280357"/>
            <a:ext cx="591585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15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Case Study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5" name="Google Shape;151;p25">
            <a:extLst>
              <a:ext uri="{FF2B5EF4-FFF2-40B4-BE49-F238E27FC236}">
                <a16:creationId xmlns:a16="http://schemas.microsoft.com/office/drawing/2014/main" id="{CBD9513E-0A79-4515-B385-B5A76E9BF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dirty="0"/>
              <a:t>Your team has been hired to design and implement an autonomous vehicle powered by Edge &amp; IoT. High-level requirements are as follows: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Standard routes must be supported – point A to point B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Turns, lane changes, regular traffic stops must occur safely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If weather forecast for an area the vehicle is about to enter indicates treacherous driving conditions, the vehicle should automatically adjust in speed, stopping distance, etc.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If the vehicle is approaching an area where there is significant construction, the vehicle should find an alternate, more efficient route but must confirm with the user before switching to it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user should be allowed to take control of the vehicle at any time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Information about miles, speeds, maneuvers, weather conditions, and road conditions should be aggregated to a central location for analysis and Machine Learning to foster continuous improvement in safety and utility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What major software/hardware components would you consider including?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What would be the “devices” in this scenario?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/>
              <a:t>What would device registration, configuration, monitoring, and retirement look like in this scenario from an Edge/IoT perspective?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33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Virtual Training Expectations for You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75" y="1991800"/>
            <a:ext cx="4445997" cy="28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100" y="2201474"/>
            <a:ext cx="2693413" cy="2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075" y="2201475"/>
            <a:ext cx="2559581" cy="24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861775" y="4866175"/>
            <a:ext cx="1055905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Arrive on time / return on time       Mute unless speaking    Use chat or ask</a:t>
            </a:r>
            <a:endParaRPr sz="24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                                                                  questions verbally</a:t>
            </a:r>
            <a:endParaRPr sz="24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B64D7-387E-48C8-AE6C-05518980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2" y="1580892"/>
            <a:ext cx="652553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93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ctrTitle"/>
          </p:nvPr>
        </p:nvSpPr>
        <p:spPr>
          <a:xfrm>
            <a:off x="4827990" y="1055915"/>
            <a:ext cx="7305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>
            <a:noAutofit/>
          </a:bodyPr>
          <a:lstStyle/>
          <a:p>
            <a:pPr marL="720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sz="3200" i="1"/>
              <a:t>THANK YOU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Purpose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Gain a deeper understanding of IoT device management at scale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1003216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Upon completion of this course, you should be able to: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Explain the key principles of IoT device management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Describe the IoT device lifecycle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Define device twins and shadows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List the patterns for device management in IoT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6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0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Industry Trends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From </a:t>
            </a:r>
            <a:r>
              <a:rPr lang="en-US" b="1" dirty="0">
                <a:hlinkClick r:id="rId3"/>
              </a:rPr>
              <a:t>https://financesonline.com/iot-trends</a:t>
            </a: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endParaRPr lang="en-US" b="1" dirty="0"/>
          </a:p>
          <a:p>
            <a:pPr marL="76200" lvl="0" indent="0">
              <a:spcBef>
                <a:spcPts val="0"/>
              </a:spcBef>
              <a:buNone/>
            </a:pPr>
            <a:r>
              <a:rPr lang="en-US" b="1" dirty="0"/>
              <a:t>Challenges potentially encountered with that amount of projected growth?</a:t>
            </a: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147C7-3751-44E0-8626-6225CBB5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896" y="2459736"/>
            <a:ext cx="8552207" cy="24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9050"/>
      </p:ext>
    </p:extLst>
  </p:cSld>
  <p:clrMapOvr>
    <a:masterClrMapping/>
  </p:clrMapOvr>
</p:sld>
</file>

<file path=ppt/theme/theme1.xml><?xml version="1.0" encoding="utf-8"?>
<a:theme xmlns:a="http://schemas.openxmlformats.org/drawingml/2006/main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12777</TotalTime>
  <Words>1899</Words>
  <Application>Microsoft Office PowerPoint</Application>
  <PresentationFormat>Widescreen</PresentationFormat>
  <Paragraphs>356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Helvetica Neue</vt:lpstr>
      <vt:lpstr>Arial</vt:lpstr>
      <vt:lpstr>Wingdings</vt:lpstr>
      <vt:lpstr>Helvetica Neue Light</vt:lpstr>
      <vt:lpstr>Proxima Nova</vt:lpstr>
      <vt:lpstr>DI Template</vt:lpstr>
      <vt:lpstr>PowerPoint Presentation</vt:lpstr>
      <vt:lpstr>Join Us in Making Learning Technology Easier</vt:lpstr>
      <vt:lpstr>Technologies we cover</vt:lpstr>
      <vt:lpstr>World Class Practitioners</vt:lpstr>
      <vt:lpstr>Virtual Training Expectations for You</vt:lpstr>
      <vt:lpstr>Purpose</vt:lpstr>
      <vt:lpstr>Objectives</vt:lpstr>
      <vt:lpstr>Introduction</vt:lpstr>
      <vt:lpstr>Industry Trends</vt:lpstr>
      <vt:lpstr>Industry Trends</vt:lpstr>
      <vt:lpstr>Industry Trends</vt:lpstr>
      <vt:lpstr>Industry Trends</vt:lpstr>
      <vt:lpstr>Cloud-Centric IoT (CIoT)</vt:lpstr>
      <vt:lpstr>Cloud-Centric IoT (CIoT) – Potential Issues</vt:lpstr>
      <vt:lpstr>Fog &amp; Edge Computing</vt:lpstr>
      <vt:lpstr>Fog &amp; Edge Computing</vt:lpstr>
      <vt:lpstr>Fog &amp; Edge Computing – Layers</vt:lpstr>
      <vt:lpstr>Fog &amp; Edge Computing – Advantages</vt:lpstr>
      <vt:lpstr>Fog &amp; Edge Computing – S.C.A.L.E.</vt:lpstr>
      <vt:lpstr>Fog &amp; Edge Computing – S.C.A.L.E.</vt:lpstr>
      <vt:lpstr>Fog &amp; Edge Computing – S.C.A.L.E.</vt:lpstr>
      <vt:lpstr>Fog &amp; Edge Computing – S.C.A.L.E.</vt:lpstr>
      <vt:lpstr>Fog &amp; Edge Computing – S.C.A.L.E.</vt:lpstr>
      <vt:lpstr>How Are Advantages Realized?</vt:lpstr>
      <vt:lpstr>Device Management</vt:lpstr>
      <vt:lpstr>Device Management</vt:lpstr>
      <vt:lpstr>Device Management</vt:lpstr>
      <vt:lpstr>Device Management</vt:lpstr>
      <vt:lpstr>Device Management</vt:lpstr>
      <vt:lpstr>Scale &amp; Automation</vt:lpstr>
      <vt:lpstr>Openness &amp; Compatibility</vt:lpstr>
      <vt:lpstr>Context Awareness</vt:lpstr>
      <vt:lpstr>Service Many Roles</vt:lpstr>
      <vt:lpstr>Device Lifecycle</vt:lpstr>
      <vt:lpstr>Device Planning</vt:lpstr>
      <vt:lpstr>Device Provisioning</vt:lpstr>
      <vt:lpstr>Central IoT Hub – Device Registration</vt:lpstr>
      <vt:lpstr>Device Twins</vt:lpstr>
      <vt:lpstr>Device Twins</vt:lpstr>
      <vt:lpstr>Device Twins</vt:lpstr>
      <vt:lpstr>Device Configuration</vt:lpstr>
      <vt:lpstr>Device Monitoring</vt:lpstr>
      <vt:lpstr>Device Retirement</vt:lpstr>
      <vt:lpstr>Device Management Patterns</vt:lpstr>
      <vt:lpstr>Device Management Patterns</vt:lpstr>
      <vt:lpstr>Device Management Patterns</vt:lpstr>
      <vt:lpstr>Device Management Patterns</vt:lpstr>
      <vt:lpstr>Device Management Patterns</vt:lpstr>
      <vt:lpstr>Case Study</vt:lpstr>
      <vt:lpstr>Demo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Sanders</dc:creator>
  <cp:lastModifiedBy>Allen Sanders</cp:lastModifiedBy>
  <cp:revision>274</cp:revision>
  <dcterms:modified xsi:type="dcterms:W3CDTF">2021-09-12T17:08:30Z</dcterms:modified>
</cp:coreProperties>
</file>