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91" autoAdjust="0"/>
  </p:normalViewPr>
  <p:slideViewPr>
    <p:cSldViewPr>
      <p:cViewPr varScale="1">
        <p:scale>
          <a:sx n="122" d="100"/>
          <a:sy n="122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CFormattedTextReader</a:t>
          </a:r>
          <a:endParaRPr lang="ru-RU" sz="13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CTextConverter</a:t>
          </a:r>
          <a:endParaRPr lang="ru-RU" sz="13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CPDFConverter</a:t>
          </a:r>
          <a:endParaRPr lang="ru-RU" sz="13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CPlainTextConverter</a:t>
          </a:r>
          <a:endParaRPr lang="ru-RU" sz="13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CPDFDocument</a:t>
          </a:r>
          <a:endParaRPr lang="ru-RU" sz="13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</a:t>
          </a:r>
          <a:endParaRPr lang="ru-RU" sz="1300" kern="1200" dirty="0"/>
        </a:p>
      </dsp:txBody>
      <dsp:txXfrm>
        <a:off x="6537740" y="974130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создание сложного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сложного объекта может потребовать большого количества параметров в конструкторе</a:t>
            </a:r>
          </a:p>
          <a:p>
            <a:pPr lvl="1"/>
            <a:r>
              <a:rPr lang="ru-RU" dirty="0" smtClean="0"/>
              <a:t>Многие параметры могут простаивать в подавляющем количестве конфигураций</a:t>
            </a:r>
          </a:p>
          <a:p>
            <a:r>
              <a:rPr lang="ru-RU" dirty="0" smtClean="0"/>
              <a:t>Код будет привязан к конкретной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34504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7174</TotalTime>
  <Words>434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Задача – создание сложного объекта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Alexey Malov</cp:lastModifiedBy>
  <cp:revision>639</cp:revision>
  <dcterms:created xsi:type="dcterms:W3CDTF">2016-02-02T19:36:42Z</dcterms:created>
  <dcterms:modified xsi:type="dcterms:W3CDTF">2019-11-14T17:13:23Z</dcterms:modified>
</cp:coreProperties>
</file>