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42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D12-8711-46F3-A4E4-856C7778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01395-EF25-436F-9190-E41BAEA62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0874-0BCC-4E48-9161-A3EA79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D2DF-4A53-4872-8971-5C3A5B01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9338-5065-4BEF-8A37-92A6794D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1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70A7-98D2-4BD2-99D6-05E9C5BD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42A18-5B05-4256-A7BC-2B55C853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0A9F7-D5C3-46D5-9EC7-93737541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6BE7-9654-48C8-9567-259F0DF3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5259-49C9-4260-AA89-1B24BC19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28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EB740-DDF9-4018-B357-E68FC7E82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C4473-EC33-4A1F-AB14-5CE02906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0FB8-FF97-4607-AFC9-B13F4048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7CB3-64AE-4417-A63E-5BB35BD9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3B9F-8E9D-4F1F-9093-E89879AA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88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B508-8090-42C0-A4E3-BDF367E2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0A22-D051-4299-B6D3-7C41E2B7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BD1E-5BC4-43AE-98CA-BB349AF8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DE6B-DFEF-46E3-9926-48CBC579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ED4A-AF5D-4E2E-A300-934BCEEA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CC63-143C-4195-A687-6D587322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7A693-6E6E-45E3-8032-BCFBBBA4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D089-35F5-4702-A24E-E33AEEF9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C5C8-9A4E-4A8E-AD39-E84F6FA3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8E80-63CF-4ABE-BE64-4D7A6735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1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1BFE-902A-4C4D-8E52-DC752390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174A-9F91-4F19-9850-D4F2DB6AC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77BC8-E711-4903-A9A6-1DE312D7C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851A1-921D-4D74-8946-F069259A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C0AF-5372-4DFF-9F0E-9FFC8E41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50EB9-ADBC-4DD3-BE8A-1093D34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43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2E65-3F4D-4429-92E4-40813976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CD667-E944-4196-9AB4-7D8B1A26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030CD-723D-4B51-BCB1-E273207C1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08185-2536-4179-AEE3-9635D9EFE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609DD-D8D0-48FA-A7E6-A09CA0221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C27B1-EE11-4998-A058-AFE1A567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15AED-07BB-4FAB-B946-32287FC9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EA9F2-70FC-480F-8AF5-FAD72E93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02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85EE-078D-421E-AB20-4CE4A4E4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69F3C-3F1D-408F-999C-BD7D6A99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74219-1201-4C7E-8DFD-908314C5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975B8-008A-4479-B5A2-892A2B6B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F06E3-5765-4F17-8507-B3791539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157B2-9BD3-403E-BD1D-E6CB976E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DCA54-8DAF-47EE-A489-458270F8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7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7413-89AB-4017-9817-0623C87A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8A34-7A92-44A4-89DE-08C91879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74978-1BF5-4C57-BD81-8934632F0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82174-CE3B-4B23-ACFE-CC03F766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7F12B-5337-49A7-8A6A-C00A01C3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3F2E3-7E0A-469F-BACD-89B47035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40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C981-D83A-4558-BE9D-4BBDC961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F739D-D514-48D2-993D-3783413AF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976D3-E869-4B22-98BC-4B9F8D2C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84CE5-F0F9-4553-969F-C7533075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EC906-B372-4B57-8991-537EFB16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372EE-CD7B-4313-A0E7-2C44C246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89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966A-6553-4128-A4EE-D0000A97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241B3-4CE1-4AFA-9044-648690FA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ADC3-078D-465A-BD24-9D2618423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8764-DA39-415A-A9B9-9FBC893F6825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1B583-5DA5-4AE2-8FFF-4635491FF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512B-96BC-46BB-B427-FB1F0F719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86FB-484B-4708-9D7B-A4F0F2CDF8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5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B930-1968-4EE2-82A4-B728EDD31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Ревью</a:t>
            </a:r>
            <a:r>
              <a:rPr lang="ru-RU" dirty="0"/>
              <a:t> архитектуры модуля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81ABB-4F44-49D9-B6FE-D7CC387CF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3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1A5-4C6A-4474-BC5A-8329976D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 (TTS)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4CF4-54C4-4AF1-8119-68A94E00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TTS выгоднее озвучки:</a:t>
            </a:r>
          </a:p>
          <a:p>
            <a:pPr lvl="1" fontAlgn="base"/>
            <a:r>
              <a:rPr lang="ru-RU" dirty="0"/>
              <a:t>Переозвучивать выходит дорого</a:t>
            </a:r>
          </a:p>
          <a:p>
            <a:pPr lvl="1" fontAlgn="base"/>
            <a:r>
              <a:rPr lang="ru-RU" dirty="0"/>
              <a:t>Не всегда получается </a:t>
            </a:r>
            <a:r>
              <a:rPr lang="ru-RU" dirty="0" err="1"/>
              <a:t>переозвучить</a:t>
            </a:r>
            <a:r>
              <a:rPr lang="ru-RU" dirty="0"/>
              <a:t> с тем же диктором</a:t>
            </a:r>
          </a:p>
          <a:p>
            <a:pPr lvl="1" fontAlgn="base"/>
            <a:r>
              <a:rPr lang="ru-RU" dirty="0"/>
              <a:t>На </a:t>
            </a:r>
            <a:r>
              <a:rPr lang="ru-RU" dirty="0" err="1"/>
              <a:t>переозвучку</a:t>
            </a:r>
            <a:r>
              <a:rPr lang="ru-RU" dirty="0"/>
              <a:t> </a:t>
            </a:r>
            <a:r>
              <a:rPr lang="ru-RU" dirty="0" err="1"/>
              <a:t>тратися</a:t>
            </a:r>
            <a:r>
              <a:rPr lang="ru-RU" dirty="0"/>
              <a:t> время</a:t>
            </a:r>
          </a:p>
          <a:p>
            <a:pPr fontAlgn="base"/>
            <a:r>
              <a:rPr lang="ru-RU" dirty="0" err="1"/>
              <a:t>Support</a:t>
            </a:r>
            <a:r>
              <a:rPr lang="ru-RU" dirty="0"/>
              <a:t> раньше предлагал бесплатный TTS-сервис, который больше не работает</a:t>
            </a:r>
          </a:p>
          <a:p>
            <a:pPr fontAlgn="base"/>
            <a:r>
              <a:rPr lang="ru-RU" dirty="0"/>
              <a:t>Желание использовать TTS в качестве аудио-сопровождения</a:t>
            </a:r>
          </a:p>
          <a:p>
            <a:pPr fontAlgn="base"/>
            <a:r>
              <a:rPr lang="ru-RU" dirty="0"/>
              <a:t>Клиент не может решить свои задачи после перехода с решения конкурента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09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FB5B-E349-467D-A3D5-960064BF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путей решения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64DE-D018-418F-8EB8-0A1D32BA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Speech</a:t>
            </a:r>
            <a:r>
              <a:rPr lang="ru-RU" dirty="0"/>
              <a:t> API (встроенный в </a:t>
            </a:r>
            <a:r>
              <a:rPr lang="ru-RU" dirty="0" err="1"/>
              <a:t>Windows</a:t>
            </a:r>
            <a:r>
              <a:rPr lang="ru-RU" dirty="0"/>
              <a:t> синтезатор речи)</a:t>
            </a:r>
          </a:p>
          <a:p>
            <a:pPr lvl="1" fontAlgn="base"/>
            <a:r>
              <a:rPr lang="ru-RU" dirty="0"/>
              <a:t>Скудный выбор голосов, посредственное качество синтеза речи</a:t>
            </a:r>
          </a:p>
          <a:p>
            <a:pPr fontAlgn="base"/>
            <a:r>
              <a:rPr lang="ru-RU" dirty="0" err="1"/>
              <a:t>Amazon</a:t>
            </a:r>
            <a:r>
              <a:rPr lang="ru-RU" dirty="0"/>
              <a:t> </a:t>
            </a:r>
            <a:r>
              <a:rPr lang="ru-RU" dirty="0" err="1"/>
              <a:t>Polly</a:t>
            </a:r>
            <a:endParaRPr lang="ru-RU" dirty="0"/>
          </a:p>
          <a:p>
            <a:pPr lvl="1" fontAlgn="base"/>
            <a:r>
              <a:rPr lang="ru-RU" dirty="0"/>
              <a:t>Большой выбор языков, хорошее качество</a:t>
            </a:r>
          </a:p>
          <a:p>
            <a:pPr fontAlgn="base"/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Speech</a:t>
            </a:r>
            <a:endParaRPr lang="ru-RU" dirty="0"/>
          </a:p>
          <a:p>
            <a:pPr lvl="1" fontAlgn="base"/>
            <a:r>
              <a:rPr lang="ru-RU" dirty="0"/>
              <a:t>Большой выбор языков, хорошее качество</a:t>
            </a:r>
          </a:p>
          <a:p>
            <a:pPr fontAlgn="base"/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Speech</a:t>
            </a:r>
            <a:r>
              <a:rPr lang="ru-RU" dirty="0"/>
              <a:t> </a:t>
            </a:r>
            <a:r>
              <a:rPr lang="ru-RU" dirty="0" err="1"/>
              <a:t>Kit</a:t>
            </a:r>
            <a:endParaRPr lang="ru-RU" dirty="0"/>
          </a:p>
          <a:p>
            <a:pPr lvl="1" fontAlgn="base"/>
            <a:r>
              <a:rPr lang="ru-RU" dirty="0"/>
              <a:t>3 языка (русский, английский, турецкий), хорошее качество (особенно русский)</a:t>
            </a:r>
          </a:p>
          <a:p>
            <a:pPr fontAlgn="base"/>
            <a:r>
              <a:rPr lang="ru-RU" dirty="0" err="1"/>
              <a:t>Read</a:t>
            </a:r>
            <a:r>
              <a:rPr lang="ru-RU" dirty="0"/>
              <a:t> </a:t>
            </a:r>
            <a:r>
              <a:rPr lang="ru-RU" dirty="0" err="1"/>
              <a:t>Speaker</a:t>
            </a:r>
            <a:endParaRPr lang="ru-RU" dirty="0"/>
          </a:p>
          <a:p>
            <a:pPr lvl="1" fontAlgn="base"/>
            <a:r>
              <a:rPr lang="ru-RU" dirty="0"/>
              <a:t>Большой выбор языков, хорошее качество</a:t>
            </a:r>
          </a:p>
        </p:txBody>
      </p:sp>
    </p:spTree>
    <p:extLst>
      <p:ext uri="{BB962C8B-B14F-4D97-AF65-F5344CB8AC3E}">
        <p14:creationId xmlns:p14="http://schemas.microsoft.com/office/powerpoint/2010/main" val="415251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EA69-0FDA-4A88-B514-0DBC28F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Необходимость разработки </a:t>
            </a:r>
            <a:r>
              <a:rPr lang="en-US" dirty="0"/>
              <a:t>Desktop-</a:t>
            </a:r>
            <a:r>
              <a:rPr lang="ru-RU" dirty="0"/>
              <a:t>приложения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59F4-1902-4EFF-B019-55392C2C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dirty="0"/>
              <a:t>Неограниченное использование TTS сервисом нашими клиентами будет нам очень дорого обходиться</a:t>
            </a:r>
          </a:p>
          <a:p>
            <a:pPr lvl="1" fontAlgn="base"/>
            <a:r>
              <a:rPr lang="ru-RU" dirty="0"/>
              <a:t>TTS-сервис проводит аутентификацию пользователя и позволяет вводить квоты на TTS-преобразование</a:t>
            </a:r>
          </a:p>
          <a:p>
            <a:pPr fontAlgn="base"/>
            <a:r>
              <a:rPr lang="ru-RU" dirty="0"/>
              <a:t>В </a:t>
            </a:r>
            <a:r>
              <a:rPr lang="ru-RU" dirty="0" err="1"/>
              <a:t>Desktop</a:t>
            </a:r>
            <a:r>
              <a:rPr lang="ru-RU" dirty="0"/>
              <a:t>-приложении нельзя обеспечить надёжное хранение токенов доступа к облачным сервисам</a:t>
            </a:r>
          </a:p>
          <a:p>
            <a:pPr lvl="1" fontAlgn="base"/>
            <a:r>
              <a:rPr lang="ru-RU" dirty="0"/>
              <a:t>TTS-сервис хранит токен доступа к TTS-сервису</a:t>
            </a:r>
          </a:p>
          <a:p>
            <a:pPr fontAlgn="base"/>
            <a:r>
              <a:rPr lang="ru-RU" dirty="0"/>
              <a:t>Изменение ассортимента облачных сервисов требует обновления</a:t>
            </a:r>
            <a:r>
              <a:rPr lang="en-US" dirty="0"/>
              <a:t> Desktop-</a:t>
            </a:r>
            <a:r>
              <a:rPr lang="ru-RU" dirty="0"/>
              <a:t>приложения</a:t>
            </a:r>
          </a:p>
          <a:p>
            <a:pPr lvl="1" fontAlgn="base"/>
            <a:r>
              <a:rPr lang="ru-RU" dirty="0"/>
              <a:t>Собственный TTS-сервис предоставляет унифицированный API ко всем сервисам</a:t>
            </a:r>
          </a:p>
        </p:txBody>
      </p:sp>
    </p:spTree>
    <p:extLst>
      <p:ext uri="{BB962C8B-B14F-4D97-AF65-F5344CB8AC3E}">
        <p14:creationId xmlns:p14="http://schemas.microsoft.com/office/powerpoint/2010/main" val="177465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3D5B-388D-43F7-A0E2-C29B373B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приложения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BA76D80-3FAC-4037-B816-C84B0032F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19" y="1562100"/>
            <a:ext cx="8776367" cy="5085910"/>
          </a:xfrm>
        </p:spPr>
      </p:pic>
    </p:spTree>
    <p:extLst>
      <p:ext uri="{BB962C8B-B14F-4D97-AF65-F5344CB8AC3E}">
        <p14:creationId xmlns:p14="http://schemas.microsoft.com/office/powerpoint/2010/main" val="57841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2484-DA01-429C-9B20-5304DDD2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Desktop-</a:t>
            </a:r>
            <a:r>
              <a:rPr lang="ru-RU" dirty="0"/>
              <a:t>приложения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CC722-CB6C-45C1-8333-A43E80A63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4" y="1600192"/>
            <a:ext cx="9229725" cy="5131420"/>
          </a:xfrm>
        </p:spPr>
      </p:pic>
    </p:spTree>
    <p:extLst>
      <p:ext uri="{BB962C8B-B14F-4D97-AF65-F5344CB8AC3E}">
        <p14:creationId xmlns:p14="http://schemas.microsoft.com/office/powerpoint/2010/main" val="120272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934C-61A0-4999-81C0-B573495C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приложения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62CA6-E57B-411A-B6CA-BC005AD6C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8" y="1928473"/>
            <a:ext cx="9640091" cy="4726690"/>
          </a:xfrm>
        </p:spPr>
      </p:pic>
    </p:spTree>
    <p:extLst>
      <p:ext uri="{BB962C8B-B14F-4D97-AF65-F5344CB8AC3E}">
        <p14:creationId xmlns:p14="http://schemas.microsoft.com/office/powerpoint/2010/main" val="131796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AB65-0FB4-43FE-8B82-942DCFBA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инфраструктуры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69B7-6A25-4D1D-ACEE-2B7052E95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22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Ревью архитектуры модуля</vt:lpstr>
      <vt:lpstr>Text-to-speech (TTS)</vt:lpstr>
      <vt:lpstr>Анализ путей решения</vt:lpstr>
      <vt:lpstr>Необходимость разработки Desktop-приложения</vt:lpstr>
      <vt:lpstr>Обзор приложения</vt:lpstr>
      <vt:lpstr>Архитектура Desktop-приложения</vt:lpstr>
      <vt:lpstr>Слой приложения</vt:lpstr>
      <vt:lpstr>Слой инфраструктуры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Ревью архитектуры</dc:title>
  <dc:creator>Alexey Malov</dc:creator>
  <cp:lastModifiedBy>Alexey Malov</cp:lastModifiedBy>
  <cp:revision>5</cp:revision>
  <dcterms:created xsi:type="dcterms:W3CDTF">2020-12-03T14:40:51Z</dcterms:created>
  <dcterms:modified xsi:type="dcterms:W3CDTF">2020-12-03T15:43:00Z</dcterms:modified>
</cp:coreProperties>
</file>