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71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370" autoAdjust="0"/>
  </p:normalViewPr>
  <p:slideViewPr>
    <p:cSldViewPr>
      <p:cViewPr varScale="1">
        <p:scale>
          <a:sx n="71" d="100"/>
          <a:sy n="71" d="100"/>
        </p:scale>
        <p:origin x="40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4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программируем для реализаций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ru-RU" dirty="0"/>
              <a:t>, а не для интерфейсов</a:t>
            </a:r>
            <a:endParaRPr lang="en-US" dirty="0"/>
          </a:p>
          <a:p>
            <a:r>
              <a:rPr lang="ru-RU" dirty="0"/>
              <a:t>При изменении реализации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vector</a:t>
            </a:r>
            <a:r>
              <a:rPr lang="ru-RU" dirty="0"/>
              <a:t> на </a:t>
            </a:r>
            <a:r>
              <a:rPr lang="en-US" dirty="0"/>
              <a:t>list</a:t>
            </a:r>
            <a:r>
              <a:rPr lang="ru-RU" dirty="0"/>
              <a:t> придется изменять код вывода списка книг</a:t>
            </a:r>
          </a:p>
          <a:p>
            <a:r>
              <a:rPr lang="ru-RU" dirty="0"/>
              <a:t>При выводе книг нужно знать как в том или ином объекте организована коллекция элементов</a:t>
            </a:r>
          </a:p>
          <a:p>
            <a:r>
              <a:rPr lang="ru-RU" dirty="0"/>
              <a:t>Реализация поощряет дублирование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проблемы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Классы </a:t>
            </a:r>
            <a:r>
              <a:rPr lang="en-US" dirty="0" err="1"/>
              <a:t>CLibrary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CCatalog</a:t>
            </a:r>
            <a:r>
              <a:rPr lang="en-US" dirty="0"/>
              <a:t> </a:t>
            </a:r>
            <a:r>
              <a:rPr lang="ru-RU" dirty="0"/>
              <a:t>используют разную реализацию хранилища списка книг</a:t>
            </a:r>
          </a:p>
          <a:p>
            <a:pPr lvl="1"/>
            <a:r>
              <a:rPr lang="ru-RU" dirty="0"/>
              <a:t>Классы решают разные задачи</a:t>
            </a:r>
          </a:p>
          <a:p>
            <a:pPr lvl="1"/>
            <a:r>
              <a:rPr lang="ru-RU" dirty="0"/>
              <a:t>Изменение реализации коллекций бывает трудным,</a:t>
            </a:r>
            <a:r>
              <a:rPr lang="en-US" dirty="0"/>
              <a:t> </a:t>
            </a:r>
            <a:r>
              <a:rPr lang="ru-RU" dirty="0"/>
              <a:t>нежелательным либо невозможным</a:t>
            </a:r>
          </a:p>
          <a:p>
            <a:r>
              <a:rPr lang="ru-RU" dirty="0"/>
              <a:t>Нужен механизм, позволяющий реализовать единый интерфейс для коллекций и избавиться от дублирования кода при переборе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37232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</a:t>
            </a:r>
            <a:r>
              <a:rPr lang="en-US" dirty="0" err="1"/>
              <a:t>PrintLibraryBooks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PrintCatalogBooks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492896"/>
            <a:ext cx="66967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Вводим абстракцию «Итератор»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6741481" cy="330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Вводим абстракцию «Книги»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508" y="1556792"/>
            <a:ext cx="7812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3016" y="3795797"/>
            <a:ext cx="6524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8" y="5473005"/>
            <a:ext cx="65193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" y="1628800"/>
            <a:ext cx="8881145" cy="51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684076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logic_error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"Can't move next"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CConstLibraryBookIterator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Get()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-&gt;second);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Clone()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23165"/>
            <a:ext cx="7182544" cy="2627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IBooks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...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CConstLibraryBookIterator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CBookPtr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83884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IConstBookIterator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MakeMapValuePtrIterator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m_books.cend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8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84482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7839" y="4221088"/>
            <a:ext cx="27160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(lib);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(catalog);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сущности программы по учету книг</a:t>
            </a:r>
          </a:p>
        </p:txBody>
      </p:sp>
      <p:pic>
        <p:nvPicPr>
          <p:cNvPr id="1026" name="Picture 2" descr="http://in-news.ru/upload/iblock/1a0/1a086a02cb62742d9128dacfc98dd09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1" y="3399884"/>
            <a:ext cx="3034680" cy="20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center-irk.info/sites/default/files/img_b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7" y="3410328"/>
            <a:ext cx="3040553" cy="20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rostavkinasport.ru/wp-content/uploads/2015/03/book_PNG21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17" y="1807664"/>
            <a:ext cx="1536107" cy="11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4435" y="1807664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Книга</a:t>
            </a:r>
          </a:p>
          <a:p>
            <a:r>
              <a:rPr lang="ru-RU" sz="1400" dirty="0"/>
              <a:t>Автор</a:t>
            </a:r>
          </a:p>
          <a:p>
            <a:r>
              <a:rPr lang="ru-RU" sz="1400" dirty="0"/>
              <a:t>Название</a:t>
            </a:r>
          </a:p>
          <a:p>
            <a:r>
              <a:rPr lang="ru-RU" sz="1400" dirty="0"/>
              <a:t>Год публикации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3505" y="5478988"/>
            <a:ext cx="341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Библиотека</a:t>
            </a:r>
          </a:p>
          <a:p>
            <a:r>
              <a:rPr lang="ru-RU" sz="1400" dirty="0"/>
              <a:t>Добавление книги</a:t>
            </a:r>
          </a:p>
          <a:p>
            <a:r>
              <a:rPr lang="ru-RU" sz="1400" dirty="0"/>
              <a:t>Количество книг</a:t>
            </a:r>
          </a:p>
          <a:p>
            <a:r>
              <a:rPr lang="ru-RU" sz="1400" dirty="0"/>
              <a:t>Доступ к книге по ее порядковому номеру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7907" y="549677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Каталог книг</a:t>
            </a:r>
          </a:p>
          <a:p>
            <a:r>
              <a:rPr lang="ru-RU" sz="1400" dirty="0"/>
              <a:t>Добавление книги в каталог</a:t>
            </a:r>
          </a:p>
          <a:p>
            <a:r>
              <a:rPr lang="ru-RU" sz="1400" dirty="0"/>
              <a:t>Список книг, отсортированный по названию</a:t>
            </a:r>
          </a:p>
        </p:txBody>
      </p:sp>
    </p:spTree>
    <p:extLst>
      <p:ext uri="{BB962C8B-B14F-4D97-AF65-F5344CB8AC3E}">
        <p14:creationId xmlns:p14="http://schemas.microsoft.com/office/powerpoint/2010/main" val="38375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7308304" cy="6931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IIterator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-&gt;Clone()) {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&amp;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-&gt;Clone();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HasNext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Get()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-&gt;Get();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Next()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-&gt;Next();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IteratorType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2060848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CIteratorWrapper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.HasNext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PrintBooks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catalog.CreateIterator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один способ вывода книг</a:t>
            </a:r>
          </a:p>
        </p:txBody>
      </p:sp>
    </p:spTree>
    <p:extLst>
      <p:ext uri="{BB962C8B-B14F-4D97-AF65-F5344CB8AC3E}">
        <p14:creationId xmlns:p14="http://schemas.microsoft.com/office/powerpoint/2010/main" val="3380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механизм последовательного перебора элементов коллекции без раскрытия ее внутреннего представления</a:t>
            </a:r>
          </a:p>
          <a:p>
            <a:pPr lvl="1"/>
            <a:r>
              <a:rPr lang="ru-RU" dirty="0"/>
              <a:t>Перебор выполняется объектом итератора, а не самой коллекцией</a:t>
            </a:r>
          </a:p>
          <a:p>
            <a:pPr lvl="2"/>
            <a:r>
              <a:rPr lang="ru-RU" dirty="0"/>
              <a:t>Упрощает интерфейс коллекции</a:t>
            </a:r>
          </a:p>
          <a:p>
            <a:pPr lvl="2"/>
            <a:r>
              <a:rPr lang="ru-RU" dirty="0"/>
              <a:t>Распределяет обязанности</a:t>
            </a:r>
          </a:p>
          <a:p>
            <a:pPr lvl="2"/>
            <a:r>
              <a:rPr lang="ru-RU" dirty="0"/>
              <a:t>Позволяет выполнять параллельную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24944"/>
            <a:ext cx="6081751" cy="2849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772816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82500"/>
            <a:ext cx="2324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1690159"/>
            <a:ext cx="34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dirty="0"/>
              <a:t>Iterator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5776" y="5523105"/>
            <a:ext cx="2880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3" y="5929849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Concrete Iterator</a:t>
            </a:r>
            <a:r>
              <a:rPr lang="ru-RU" sz="1400" dirty="0"/>
              <a:t> отвечает за управление текущей позицией перебора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Внешний итератор</a:t>
            </a:r>
          </a:p>
          <a:p>
            <a:pPr lvl="1"/>
            <a:r>
              <a:rPr lang="ru-RU" dirty="0"/>
              <a:t>Клиент управляет перебором, вызывая </a:t>
            </a:r>
            <a:r>
              <a:rPr lang="en-US" dirty="0"/>
              <a:t>next()</a:t>
            </a:r>
            <a:r>
              <a:rPr lang="ru-RU" dirty="0"/>
              <a:t> для перехода к следующему элементу</a:t>
            </a:r>
          </a:p>
          <a:p>
            <a:r>
              <a:rPr lang="ru-RU" dirty="0"/>
              <a:t>Внутренний итератор</a:t>
            </a:r>
          </a:p>
          <a:p>
            <a:pPr lvl="1"/>
            <a:r>
              <a:rPr lang="ru-RU" dirty="0"/>
              <a:t>Перебором элементов управляет итератор, клиент передает операцию, выполняемую над каждым элементом</a:t>
            </a:r>
          </a:p>
          <a:p>
            <a:pPr lvl="1"/>
            <a:r>
              <a:rPr lang="ru-RU" dirty="0"/>
              <a:t>Меньше гибкости</a:t>
            </a:r>
          </a:p>
          <a:p>
            <a:pPr lvl="1"/>
            <a:r>
              <a:rPr lang="ru-RU" dirty="0"/>
              <a:t>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перехода к предыдущему элементу</a:t>
            </a:r>
          </a:p>
          <a:p>
            <a:r>
              <a:rPr lang="ru-RU" dirty="0"/>
              <a:t>Возможно создание реверсирующего итератора-адаптера, меняющего перебор элементов на противоположный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Принцип </a:t>
            </a:r>
            <a:r>
              <a:rPr lang="ru-RU" sz="3600" dirty="0" smtClean="0"/>
              <a:t>единственной ответственности (</a:t>
            </a:r>
            <a:r>
              <a:rPr lang="en-US" sz="3600" dirty="0"/>
              <a:t>Single Responsibility Principle</a:t>
            </a:r>
            <a:r>
              <a:rPr lang="ru-RU" sz="36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должен иметь только одну причину для изменения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1" y="2269012"/>
            <a:ext cx="8858697" cy="32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модель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49" y="2564904"/>
            <a:ext cx="5580901" cy="31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564243"/>
            <a:ext cx="66247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564243"/>
            <a:ext cx="7852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m_books.emplace_back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m_books.size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m_books.at(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832"/>
            <a:ext cx="7083099" cy="380104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multimap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CConstBookPtr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m_books.emplace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bookCopy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Книжный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14234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204864"/>
            <a:ext cx="8064896" cy="394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lib;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catalog;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"Moby Dick"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"Herman Melville"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1851));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Adventures of Tom Sawyer"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"Mark Twain"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1876));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"Crime and Punishment"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"Fyodor Dostoevsky"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1866));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"White Fang"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"Jack London"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1906));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catalog.AddBook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"The Hound of the Baskervilles"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"Arthur Conan Doyle"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1902));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Добавление книг в библиотеку и каталог</a:t>
            </a:r>
          </a:p>
        </p:txBody>
      </p:sp>
    </p:spTree>
    <p:extLst>
      <p:ext uri="{BB962C8B-B14F-4D97-AF65-F5344CB8AC3E}">
        <p14:creationId xmlns:p14="http://schemas.microsoft.com/office/powerpoint/2010/main" val="37276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64298"/>
            <a:ext cx="833640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 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(boost::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R"("%1%" by %2%, %3%)"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.GetTitle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.GetAuthor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.GetPublicationYear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()).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PrintLibraryBooks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.GetBooksCount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library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.GetBookAtIndex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PrintCatalogBooks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CBookCatalog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books =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catalog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.GetBooks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();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books)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titleAndBook.second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книг в </a:t>
            </a:r>
            <a:r>
              <a:rPr lang="en-US" dirty="0" err="1"/>
              <a:t>stdout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580901" cy="4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5184</TotalTime>
  <Words>945</Words>
  <Application>Microsoft Office PowerPoint</Application>
  <PresentationFormat>On-screen Show (4:3)</PresentationFormat>
  <Paragraphs>394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Итератор</vt:lpstr>
      <vt:lpstr>Основные сущности программы по учету книг</vt:lpstr>
      <vt:lpstr>Изначальная модель</vt:lpstr>
      <vt:lpstr>Книга</vt:lpstr>
      <vt:lpstr>Библиотека</vt:lpstr>
      <vt:lpstr>Книжный каталог</vt:lpstr>
      <vt:lpstr>Добавление книг в библиотеку и каталог</vt:lpstr>
      <vt:lpstr>Вывод книг в stdout</vt:lpstr>
      <vt:lpstr>Диаграмма классов</vt:lpstr>
      <vt:lpstr>Недостатки</vt:lpstr>
      <vt:lpstr>Анализ проблемы</vt:lpstr>
      <vt:lpstr>Сравнение PrintLibraryBooks и PrintCatalogBooks</vt:lpstr>
      <vt:lpstr>Вводим абстракцию «Итератор»</vt:lpstr>
      <vt:lpstr>Вводим абстракцию «Книги»</vt:lpstr>
      <vt:lpstr>Диаграмма классов</vt:lpstr>
      <vt:lpstr>PowerPoint Presentation</vt:lpstr>
      <vt:lpstr>PowerPoint Presentation</vt:lpstr>
      <vt:lpstr>PowerPoint Presentation</vt:lpstr>
      <vt:lpstr>Вывод книг</vt:lpstr>
      <vt:lpstr>PowerPoint Presentation</vt:lpstr>
      <vt:lpstr>Еще один способ вывода книг</vt:lpstr>
      <vt:lpstr>Паттерн «Итератор»</vt:lpstr>
      <vt:lpstr>Структура паттерна</vt:lpstr>
      <vt:lpstr>Внешние и внутренние итераторы</vt:lpstr>
      <vt:lpstr>Перебор в обратном направлении</vt:lpstr>
      <vt:lpstr>Принцип единственной ответственности (Single Responsibility Principle)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454</cp:revision>
  <dcterms:created xsi:type="dcterms:W3CDTF">2016-02-02T19:36:42Z</dcterms:created>
  <dcterms:modified xsi:type="dcterms:W3CDTF">2019-10-17T16:42:07Z</dcterms:modified>
</cp:coreProperties>
</file>