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60" r:id="rId5"/>
    <p:sldId id="258" r:id="rId6"/>
    <p:sldId id="262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59C5-5C9B-4280-90B4-A677F31CF1C4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FD3B-3731-426F-B1E7-B46FDC238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29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59C5-5C9B-4280-90B4-A677F31CF1C4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FD3B-3731-426F-B1E7-B46FDC238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46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59C5-5C9B-4280-90B4-A677F31CF1C4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FD3B-3731-426F-B1E7-B46FDC238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71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59C5-5C9B-4280-90B4-A677F31CF1C4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FD3B-3731-426F-B1E7-B46FDC238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1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59C5-5C9B-4280-90B4-A677F31CF1C4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FD3B-3731-426F-B1E7-B46FDC238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79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59C5-5C9B-4280-90B4-A677F31CF1C4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FD3B-3731-426F-B1E7-B46FDC238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78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59C5-5C9B-4280-90B4-A677F31CF1C4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FD3B-3731-426F-B1E7-B46FDC238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86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59C5-5C9B-4280-90B4-A677F31CF1C4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FD3B-3731-426F-B1E7-B46FDC238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570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59C5-5C9B-4280-90B4-A677F31CF1C4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FD3B-3731-426F-B1E7-B46FDC238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98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59C5-5C9B-4280-90B4-A677F31CF1C4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FD3B-3731-426F-B1E7-B46FDC238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22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59C5-5C9B-4280-90B4-A677F31CF1C4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FD3B-3731-426F-B1E7-B46FDC238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91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B59C5-5C9B-4280-90B4-A677F31CF1C4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3FD3B-3731-426F-B1E7-B46FDC238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67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2207568" y="1052737"/>
            <a:ext cx="8280920" cy="1470025"/>
          </a:xfrm>
        </p:spPr>
        <p:txBody>
          <a:bodyPr>
            <a:normAutofit/>
          </a:bodyPr>
          <a:lstStyle/>
          <a:p>
            <a:r>
              <a:rPr lang="en-US" altLang="ko-KR" sz="3200" b="1" dirty="0" smtClean="0">
                <a:solidFill>
                  <a:schemeClr val="tx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AUTO QC SYSTEM PROPOSAL</a:t>
            </a:r>
            <a:r>
              <a:rPr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based on Deep Learning Algorithm using Python , R </a:t>
            </a:r>
            <a:endParaRPr lang="ko-KR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18433" y="2734510"/>
            <a:ext cx="11089232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02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1185"/>
          <a:stretch/>
        </p:blipFill>
        <p:spPr>
          <a:xfrm rot="10800000">
            <a:off x="1789056" y="5020651"/>
            <a:ext cx="2320358" cy="9499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061" y="2121254"/>
            <a:ext cx="2331307" cy="9034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740" y="579568"/>
            <a:ext cx="2543818" cy="11664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43401" y="149678"/>
            <a:ext cx="489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Thermal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Image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Right after getting out of oven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 preferRelativeResize="0">
            <a:picLocks/>
          </p:cNvPicPr>
          <p:nvPr/>
        </p:nvPicPr>
        <p:blipFill rotWithShape="1">
          <a:blip r:embed="rId5"/>
          <a:srcRect t="11679"/>
          <a:stretch/>
        </p:blipFill>
        <p:spPr>
          <a:xfrm>
            <a:off x="9222161" y="1916136"/>
            <a:ext cx="2332800" cy="8923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/>
          <a:srcRect t="6999" b="12037"/>
          <a:stretch/>
        </p:blipFill>
        <p:spPr>
          <a:xfrm>
            <a:off x="9229679" y="2835594"/>
            <a:ext cx="2332800" cy="92382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7"/>
          <a:srcRect l="5854" t="13692" r="6958" b="9571"/>
          <a:stretch/>
        </p:blipFill>
        <p:spPr>
          <a:xfrm>
            <a:off x="9222161" y="3786547"/>
            <a:ext cx="2350505" cy="99924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29679" y="5818123"/>
            <a:ext cx="2342987" cy="95423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9"/>
          <a:srcRect t="9689" b="3990"/>
          <a:stretch/>
        </p:blipFill>
        <p:spPr>
          <a:xfrm rot="10800000">
            <a:off x="9229679" y="4840043"/>
            <a:ext cx="2335027" cy="92382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10"/>
          <a:srcRect t="7025" b="14287"/>
          <a:stretch/>
        </p:blipFill>
        <p:spPr>
          <a:xfrm>
            <a:off x="1789059" y="4060676"/>
            <a:ext cx="2320356" cy="90419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11"/>
          <a:srcRect t="8831" b="6777"/>
          <a:stretch/>
        </p:blipFill>
        <p:spPr>
          <a:xfrm rot="10800000">
            <a:off x="1789060" y="3067894"/>
            <a:ext cx="2331625" cy="9369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81804" y="1546804"/>
            <a:ext cx="393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Training Image (Classified as good!)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08634" y="1486246"/>
            <a:ext cx="371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Training Image (Classified as NG!)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순서도: 수행의 시작/종료 2"/>
          <p:cNvSpPr/>
          <p:nvPr/>
        </p:nvSpPr>
        <p:spPr>
          <a:xfrm>
            <a:off x="5673663" y="2930142"/>
            <a:ext cx="1677971" cy="73473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SRPAY</a:t>
            </a:r>
            <a:endParaRPr lang="ko-KR" altLang="en-US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" name="직선 화살표 연결선 20"/>
          <p:cNvCxnSpPr>
            <a:stCxn id="6" idx="2"/>
            <a:endCxn id="3" idx="0"/>
          </p:cNvCxnSpPr>
          <p:nvPr/>
        </p:nvCxnSpPr>
        <p:spPr>
          <a:xfrm>
            <a:off x="6512649" y="1746045"/>
            <a:ext cx="0" cy="1184097"/>
          </a:xfrm>
          <a:prstGeom prst="straightConnector1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4694548" y="3297507"/>
            <a:ext cx="979115" cy="0"/>
          </a:xfrm>
          <a:prstGeom prst="straightConnector1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rot="10800000" flipH="1">
            <a:off x="7351634" y="3297507"/>
            <a:ext cx="979115" cy="0"/>
          </a:xfrm>
          <a:prstGeom prst="straightConnector1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17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264" y="2459208"/>
            <a:ext cx="5056231" cy="19594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899548" y="1663781"/>
            <a:ext cx="356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Array (28 X </a:t>
            </a:r>
            <a:r>
              <a:rPr lang="en-US" altLang="ko-KR" dirty="0" smtClean="0"/>
              <a:t>28) = 784 Pixel </a:t>
            </a:r>
            <a:r>
              <a:rPr lang="en-US" altLang="ko-KR" dirty="0" smtClean="0"/>
              <a:t>data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292728"/>
              </p:ext>
            </p:extLst>
          </p:nvPr>
        </p:nvGraphicFramePr>
        <p:xfrm>
          <a:off x="7346891" y="2183623"/>
          <a:ext cx="4673600" cy="2461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</a:tblGrid>
              <a:tr h="336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181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174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189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179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175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185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175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154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248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232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185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175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154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248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232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163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189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154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187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214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234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214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254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232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211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198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178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154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134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218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213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오른쪽 화살표 19"/>
          <p:cNvSpPr/>
          <p:nvPr/>
        </p:nvSpPr>
        <p:spPr>
          <a:xfrm>
            <a:off x="6351503" y="3142759"/>
            <a:ext cx="714375" cy="500156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44246" y="228206"/>
            <a:ext cx="657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 Black" panose="020B0A04020102020204" pitchFamily="34" charset="0"/>
                <a:cs typeface="Arial" panose="020B0604020202020204" pitchFamily="34" charset="0"/>
              </a:rPr>
              <a:t>DATA TRANSFORMATION (IMAGE to PIXEL ARRAY)</a:t>
            </a:r>
            <a:endParaRPr lang="ko-KR" altLang="en-US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2215" y="4771404"/>
            <a:ext cx="408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Range of pixel: Numeric value 0~255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070336"/>
              </p:ext>
            </p:extLst>
          </p:nvPr>
        </p:nvGraphicFramePr>
        <p:xfrm>
          <a:off x="1014264" y="2295557"/>
          <a:ext cx="505623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804"/>
                <a:gridCol w="561804"/>
                <a:gridCol w="561804"/>
                <a:gridCol w="561804"/>
                <a:gridCol w="561804"/>
                <a:gridCol w="561804"/>
                <a:gridCol w="561804"/>
                <a:gridCol w="561804"/>
                <a:gridCol w="561804"/>
              </a:tblGrid>
              <a:tr h="25817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7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7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7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왼쪽 중괄호 4"/>
          <p:cNvSpPr/>
          <p:nvPr/>
        </p:nvSpPr>
        <p:spPr>
          <a:xfrm rot="5400000">
            <a:off x="3470171" y="-232560"/>
            <a:ext cx="144419" cy="5056233"/>
          </a:xfrm>
          <a:prstGeom prst="leftBrac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08807" y="1663781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 columns</a:t>
            </a:r>
            <a:endParaRPr lang="ko-KR" altLang="en-US" dirty="0"/>
          </a:p>
        </p:txBody>
      </p:sp>
      <p:sp>
        <p:nvSpPr>
          <p:cNvPr id="11" name="왼쪽 중괄호 10"/>
          <p:cNvSpPr/>
          <p:nvPr/>
        </p:nvSpPr>
        <p:spPr>
          <a:xfrm>
            <a:off x="821300" y="2459208"/>
            <a:ext cx="130807" cy="1905402"/>
          </a:xfrm>
          <a:prstGeom prst="leftBrac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454" y="3254246"/>
            <a:ext cx="106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 Rows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027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03" y="521816"/>
            <a:ext cx="11356913" cy="59036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7685" y="152484"/>
            <a:ext cx="584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 Black" panose="020B0A04020102020204" pitchFamily="34" charset="0"/>
                <a:cs typeface="Arial" panose="020B0604020202020204" pitchFamily="34" charset="0"/>
              </a:rPr>
              <a:t>Fitting Pixel array to Neural Network system</a:t>
            </a:r>
            <a:endParaRPr lang="ko-KR" altLang="en-US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863302" y="2252081"/>
            <a:ext cx="4204358" cy="224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0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563"/>
          <a:stretch/>
        </p:blipFill>
        <p:spPr>
          <a:xfrm>
            <a:off x="4063837" y="727935"/>
            <a:ext cx="5233988" cy="5810346"/>
          </a:xfrm>
          <a:prstGeom prst="rect">
            <a:avLst/>
          </a:prstGeom>
        </p:spPr>
      </p:pic>
      <p:sp>
        <p:nvSpPr>
          <p:cNvPr id="42" name="오른쪽 화살표 41"/>
          <p:cNvSpPr/>
          <p:nvPr/>
        </p:nvSpPr>
        <p:spPr>
          <a:xfrm>
            <a:off x="2928052" y="3332727"/>
            <a:ext cx="714375" cy="500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8875" y="3398139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Input: 28 X 28 = 784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590237" y="20434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오른쪽 화살표 52"/>
          <p:cNvSpPr/>
          <p:nvPr/>
        </p:nvSpPr>
        <p:spPr>
          <a:xfrm>
            <a:off x="9776528" y="3332727"/>
            <a:ext cx="714375" cy="500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77488" y="1221313"/>
            <a:ext cx="29354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Deep Learning Algorithm 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Using Neural Network 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(Input =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784,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Depth of Hidden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layer =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Output =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2 (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Ok,Ng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0546923" y="2662937"/>
            <a:ext cx="970171" cy="9701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OK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0553938" y="3767471"/>
            <a:ext cx="963156" cy="9631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NG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7685" y="152484"/>
            <a:ext cx="621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 Black" panose="020B0A04020102020204" pitchFamily="34" charset="0"/>
                <a:cs typeface="Arial" panose="020B0604020202020204" pitchFamily="34" charset="0"/>
              </a:rPr>
              <a:t>Fitting Pixel array to Neural Network algorithm </a:t>
            </a:r>
            <a:endParaRPr lang="ko-KR" altLang="en-US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4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16" y="1751126"/>
            <a:ext cx="4148230" cy="45931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47675" y="171450"/>
            <a:ext cx="29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 Black" panose="020B0A04020102020204" pitchFamily="34" charset="0"/>
              </a:rPr>
              <a:t>INITIAL TEST RESULT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9056" y="1628578"/>
            <a:ext cx="579517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Result summary of initial test using 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No. Training data: 13,000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No. validating data: 5,000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 of neural network: Depth of layer- 50levels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Classification Accuracy: 99.7%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Type 1 error : 8 out of 2451 (0.33%)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Type 2 error : 7 out of 2551 (0.27%)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오른쪽 화살표 5"/>
          <p:cNvSpPr/>
          <p:nvPr/>
        </p:nvSpPr>
        <p:spPr>
          <a:xfrm rot="8151621">
            <a:off x="3850485" y="2868093"/>
            <a:ext cx="196798" cy="12478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38309" y="894932"/>
            <a:ext cx="4309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seems very promising!!</a:t>
            </a:r>
          </a:p>
          <a:p>
            <a:pPr marL="285750" indent="-285750">
              <a:buFontTx/>
              <a:buChar char="-"/>
            </a:pPr>
            <a:endParaRPr lang="ko-KR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02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675" y="17145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 Black" panose="020B0A04020102020204" pitchFamily="34" charset="0"/>
              </a:rPr>
              <a:t>NEXT STEP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8520" y="735291"/>
            <a:ext cx="90182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Result summary of initial test using 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Try more variant type of NG part to build up more leveraged classification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Combine object detecting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Target output would be…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60" y="2030982"/>
            <a:ext cx="5065855" cy="4214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883" y="2030982"/>
            <a:ext cx="53340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1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281</Words>
  <Application>Microsoft Office PowerPoint</Application>
  <PresentationFormat>와이드스크린</PresentationFormat>
  <Paragraphs>116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Arial Black</vt:lpstr>
      <vt:lpstr>helvetica</vt:lpstr>
      <vt:lpstr>Office 테마</vt:lpstr>
      <vt:lpstr>AUTO QC SYSTEM PROPOSAL based on Deep Learning Algorithm using Python , R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Woo, John</dc:creator>
  <cp:lastModifiedBy>Woo, John</cp:lastModifiedBy>
  <cp:revision>18</cp:revision>
  <dcterms:created xsi:type="dcterms:W3CDTF">2018-07-12T23:08:03Z</dcterms:created>
  <dcterms:modified xsi:type="dcterms:W3CDTF">2018-11-13T08:37:46Z</dcterms:modified>
</cp:coreProperties>
</file>