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04FE7-2BEB-406E-B491-AD21B2A85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4D2FF6-754B-4568-9722-FEC167DA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5A8F1-0606-4473-B6DA-FA881E4D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5DAA6-78F9-49AF-8F4E-0BF2D6B0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E56EA7-C5B7-4024-A44E-B2D89C71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8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7D9C2-0A35-4299-9CA4-20FFADDC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42DE0-5CAB-47C9-B34C-7DBF1A9F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D1946-F127-4E38-B40A-75C7ACB8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9DA33-E096-49C2-AAC3-64D78A59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5515A-BCE3-489C-83BE-BFC507C6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3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00DEBF-14E1-44ED-9737-282665351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BDE0CA-505D-4A05-BD16-F496E471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9C0471-DBA0-496A-BFF6-FD6A0032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0CEC97-802A-456E-8CC7-267D63CF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55199-63DF-4385-BDAC-D252B2CF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1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53366-81B5-41E9-BF38-C71D15A0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8AA3B-0F62-455E-959A-05B9A7B3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5A561-576A-4245-A248-EBDC3223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FF5F2-DF44-4717-BE32-0440159B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91532-CFAC-47F4-8CA9-35EBEA51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1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F1BD1-861D-4C40-B8CF-DCCEFF9A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430632-FFE6-421C-8A07-360FBF2D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CB96C-3689-47EF-827F-2D5B1DDA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C081E-EA1B-47AE-ADF8-866EE97E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93D67B-2012-42BB-8B8D-B56DE3B7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20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3FC8A-4CC6-4E32-A436-279B3E1B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7B023-2D1F-4AD1-9369-9C93B528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52CB90-0F26-4FBA-85CC-4919C051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38FE99-E623-4F20-89D1-DFD4D2D1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2D366-3A2D-4AF9-96DC-744D95C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7B4401-3B3B-452B-8967-3E3010CE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87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622ED-A673-4FBA-981B-5D7476B5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E798D4-36AF-409C-B2FF-80079E9D9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1C4800-C203-4F56-9FBF-C2096F626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2AF75-9DA3-4DE0-A07F-BBB438A8C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AF7260-592F-44D2-88C6-D3FE3660B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1E8E6A-E60D-4F6B-A770-B55E5A69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66253F-7D27-4EA7-AF32-611047E6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ED35C7-C203-4A20-8AE7-86ACF4BE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10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239F0-B005-456D-8E45-8306F11C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71D24-6B41-4F7A-B177-25ED9ACA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B43213-F799-4711-AA89-7831F578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043AA1-C38E-43EE-B6F1-A7C427E8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6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720B2F-9A03-4DF6-A54F-AD1303B4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1EBF0B-ED8E-4021-9CF1-6705AB12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235752-BAA1-49E1-AD68-69056AEA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8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C4732-C2CC-4E8B-ACE3-D4DD49A6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E81CB-970F-4BBE-B68F-6BAD02215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0BAD01-9453-4C4C-B60B-D917FD687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E4E74D-6BC0-406B-AD62-8CEECF48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AE8AB4-0CD8-4AFD-A81C-35A530F8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90311F-D502-4D2C-8BC6-57609042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56FE-847D-48A3-AB26-C1004BC1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146B64-99F6-4B62-B282-0C1F3D65E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A0871-5833-4769-BA9F-6493560F3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8A3937-001E-4F4C-A5C5-2DDD08FD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8402DB-3DAC-4C94-84F8-947E7F23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CA3FBF-CCF5-43F0-B2EA-FA55C522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CF4D2-5067-43FA-9D9A-9F9B1628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21FA4E-EB7A-4FF6-849E-4C889CAF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E0CE3-F403-4F62-86B5-E64FCDDAE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0E31-009B-47AB-ABD1-AC671ABAD12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B7861-D8D9-4F78-B404-6EDF93FE6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34ABBC-902B-4F6E-AB9C-367681671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702F9-789D-4FF4-ABB6-A63CA89B0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66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w-Cost IoT Air Quality Monitoring Station Using Cloud Platform and  Blockchain Technology">
            <a:extLst>
              <a:ext uri="{FF2B5EF4-FFF2-40B4-BE49-F238E27FC236}">
                <a16:creationId xmlns:a16="http://schemas.microsoft.com/office/drawing/2014/main" id="{CAD26AC5-8D5D-4B4B-A3A0-04D7F6667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23" y="-2152"/>
            <a:ext cx="9053177" cy="686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38EFEE-8799-4B8C-A7EA-44FA261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3138823" cy="622421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Air Pollution Monitoring System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67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2165B-CCC2-429E-BD84-B3EEE97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5571"/>
            <a:ext cx="10515600" cy="12066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 global ambient air pollution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172DE2-E054-4806-A6A0-7476AD4A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25650" cy="49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4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988E6-93CC-4AEC-8D3D-30C47263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000" y="365125"/>
            <a:ext cx="64560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Types of pollution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8C538C-487C-40E3-A871-ACC48FB39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" t="7520" r="4715" b="4798"/>
          <a:stretch/>
        </p:blipFill>
        <p:spPr>
          <a:xfrm>
            <a:off x="2856000" y="2174511"/>
            <a:ext cx="6456000" cy="423879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F30D69-A99F-4E5B-9852-B2273E14D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05" b="10338"/>
          <a:stretch/>
        </p:blipFill>
        <p:spPr>
          <a:xfrm>
            <a:off x="9312000" y="0"/>
            <a:ext cx="2880000" cy="22596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503FE0-8306-4751-933F-EC46DF673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14" b="8453"/>
          <a:stretch/>
        </p:blipFill>
        <p:spPr>
          <a:xfrm>
            <a:off x="0" y="0"/>
            <a:ext cx="2880000" cy="19573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ECE844-6D64-45AD-8FA5-0D20D2D74B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09"/>
          <a:stretch/>
        </p:blipFill>
        <p:spPr>
          <a:xfrm>
            <a:off x="0" y="4560610"/>
            <a:ext cx="2880000" cy="2297390"/>
          </a:xfrm>
          <a:prstGeom prst="rect">
            <a:avLst/>
          </a:prstGeom>
        </p:spPr>
      </p:pic>
      <p:pic>
        <p:nvPicPr>
          <p:cNvPr id="5122" name="Picture 2" descr="Isometric Environmental Pollution Water Ecology Set Stock Vector (Royalty  Free) 1668313648 | Shutterstock">
            <a:extLst>
              <a:ext uri="{FF2B5EF4-FFF2-40B4-BE49-F238E27FC236}">
                <a16:creationId xmlns:a16="http://schemas.microsoft.com/office/drawing/2014/main" id="{CE495E01-D6E4-43DF-9342-AE5DD74C5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9"/>
          <a:stretch/>
        </p:blipFill>
        <p:spPr bwMode="auto">
          <a:xfrm>
            <a:off x="9312000" y="4598316"/>
            <a:ext cx="2880000" cy="22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2,182 Toxic Green Air Stock Vectors and Vector Art | Shutterstock">
            <a:extLst>
              <a:ext uri="{FF2B5EF4-FFF2-40B4-BE49-F238E27FC236}">
                <a16:creationId xmlns:a16="http://schemas.microsoft.com/office/drawing/2014/main" id="{6C028D1C-C29B-43A1-9DBA-887E343C9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" b="11900"/>
          <a:stretch/>
        </p:blipFill>
        <p:spPr bwMode="auto">
          <a:xfrm>
            <a:off x="0" y="1957388"/>
            <a:ext cx="2880000" cy="264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nvironmental pollution types vector flat isometric flowchart | Premium  Vector">
            <a:extLst>
              <a:ext uri="{FF2B5EF4-FFF2-40B4-BE49-F238E27FC236}">
                <a16:creationId xmlns:a16="http://schemas.microsoft.com/office/drawing/2014/main" id="{D49D3EC9-3AD0-4155-BB2E-6B58A2B0A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" b="1898"/>
          <a:stretch/>
        </p:blipFill>
        <p:spPr bwMode="auto">
          <a:xfrm>
            <a:off x="9312000" y="2218590"/>
            <a:ext cx="2880000" cy="240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3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13F8E-8BBD-4455-95A8-AB145E81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system work?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C3B975-F538-4858-AFA9-383584E6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07125"/>
            <a:ext cx="5040001" cy="36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75AFFD-5AFB-4CA7-8CA5-DBF76DCB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800" y="2407125"/>
            <a:ext cx="504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2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31E0D-D35C-4054-AAA1-AF18A5F8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0" y="2880000"/>
            <a:ext cx="6432000" cy="1098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attention!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C779D0-F202-4814-AA27-3152E460A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Изометрическая промышленность Стоковый вектор ©macrovector 77157789">
            <a:extLst>
              <a:ext uri="{FF2B5EF4-FFF2-40B4-BE49-F238E27FC236}">
                <a16:creationId xmlns:a16="http://schemas.microsoft.com/office/drawing/2014/main" id="{972A2405-9E83-4EF4-B277-014A7716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00" y="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njunto isométrico de edificios industriales de elementos para fábricas y  plantas de energía constructor aislado | Vector gratuito">
            <a:extLst>
              <a:ext uri="{FF2B5EF4-FFF2-40B4-BE49-F238E27FC236}">
                <a16:creationId xmlns:a16="http://schemas.microsoft.com/office/drawing/2014/main" id="{EBB66413-6C0C-4E6C-A0FA-2CFA2FE56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00" y="3978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onjunto De Fábrica Isométrica. Edifícios Industriais 3d, Usina E Armazém.  Coleção Isolada Do Vetor. Fábrica Industrial E Armazém, Ilustração Da  Produção Da Fabricação Da Indústria 3d Royalty Free SVG, Cliparts, Vetores,  e">
            <a:extLst>
              <a:ext uri="{FF2B5EF4-FFF2-40B4-BE49-F238E27FC236}">
                <a16:creationId xmlns:a16="http://schemas.microsoft.com/office/drawing/2014/main" id="{5D288E9E-EF49-4414-A3A5-77F3140E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8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03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Smart Air Pollution Monitoring System</vt:lpstr>
      <vt:lpstr>Map of global ambient air pollution</vt:lpstr>
      <vt:lpstr> Types of pollution</vt:lpstr>
      <vt:lpstr>How does the system work?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Air Pollution Monitoring System</dc:title>
  <dc:creator>Bogdan Klimov</dc:creator>
  <cp:lastModifiedBy>Bogdan Klimov</cp:lastModifiedBy>
  <cp:revision>8</cp:revision>
  <dcterms:created xsi:type="dcterms:W3CDTF">2025-09-11T17:21:42Z</dcterms:created>
  <dcterms:modified xsi:type="dcterms:W3CDTF">2025-09-11T18:24:28Z</dcterms:modified>
</cp:coreProperties>
</file>