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7" r:id="rId7"/>
    <p:sldId id="308" r:id="rId8"/>
    <p:sldId id="301" r:id="rId9"/>
    <p:sldId id="309" r:id="rId10"/>
    <p:sldId id="303" r:id="rId11"/>
    <p:sldId id="304"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48" d="100"/>
          <a:sy n="48" d="100"/>
        </p:scale>
        <p:origin x="67"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Dolor Sit Amet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Background</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279437857"/>
              </p:ext>
            </p:extLst>
          </p:nvPr>
        </p:nvGraphicFramePr>
        <p:xfrm>
          <a:off x="1096961" y="2216879"/>
          <a:ext cx="10342369" cy="1646660"/>
        </p:xfrm>
        <a:graphic>
          <a:graphicData uri="http://schemas.openxmlformats.org/drawingml/2006/table">
            <a:tbl>
              <a:tblPr firstRow="1" bandRow="1">
                <a:noFill/>
                <a:tableStyleId>{3B4B98B0-60AC-42C2-AFA5-B58CD77FA1E5}</a:tableStyleId>
              </a:tblPr>
              <a:tblGrid>
                <a:gridCol w="10342369">
                  <a:extLst>
                    <a:ext uri="{9D8B030D-6E8A-4147-A177-3AD203B41FA5}">
                      <a16:colId xmlns:a16="http://schemas.microsoft.com/office/drawing/2014/main" val="2981917977"/>
                    </a:ext>
                  </a:extLst>
                </a:gridCol>
              </a:tblGrid>
              <a:tr h="613018">
                <a:tc>
                  <a:txBody>
                    <a:bodyPr/>
                    <a:lstStyle/>
                    <a:p>
                      <a:r>
                        <a:rPr lang="en-US" sz="2400" b="0" cap="all" spc="150" dirty="0">
                          <a:solidFill>
                            <a:schemeClr val="lt1"/>
                          </a:solidFill>
                        </a:rPr>
                        <a:t>Clean Air Act</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American cars did NOT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Hypotheses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2" y="2216879"/>
          <a:ext cx="10183748" cy="1646660"/>
        </p:xfrm>
        <a:graphic>
          <a:graphicData uri="http://schemas.openxmlformats.org/drawingml/2006/table">
            <a:tbl>
              <a:tblPr firstRow="1" bandRow="1">
                <a:noFill/>
                <a:tableStyleId>{3B4B98B0-60AC-42C2-AFA5-B58CD77FA1E5}</a:tableStyleId>
              </a:tblPr>
              <a:tblGrid>
                <a:gridCol w="5091874">
                  <a:extLst>
                    <a:ext uri="{9D8B030D-6E8A-4147-A177-3AD203B41FA5}">
                      <a16:colId xmlns:a16="http://schemas.microsoft.com/office/drawing/2014/main" val="2981917977"/>
                    </a:ext>
                  </a:extLst>
                </a:gridCol>
                <a:gridCol w="5091874">
                  <a:extLst>
                    <a:ext uri="{9D8B030D-6E8A-4147-A177-3AD203B41FA5}">
                      <a16:colId xmlns:a16="http://schemas.microsoft.com/office/drawing/2014/main" val="945233394"/>
                    </a:ext>
                  </a:extLst>
                </a:gridCol>
              </a:tblGrid>
              <a:tr h="613018">
                <a:tc>
                  <a:txBody>
                    <a:bodyPr/>
                    <a:lstStyle/>
                    <a:p>
                      <a:r>
                        <a:rPr lang="en-US" sz="2400" b="0" cap="all" spc="150" dirty="0">
                          <a:solidFill>
                            <a:schemeClr val="lt1"/>
                          </a:solidFill>
                        </a:rPr>
                        <a:t>Null</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Alternative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American cars did NOT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American cars DID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267147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Dataset</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2" y="2216879"/>
          <a:ext cx="10183748" cy="1646660"/>
        </p:xfrm>
        <a:graphic>
          <a:graphicData uri="http://schemas.openxmlformats.org/drawingml/2006/table">
            <a:tbl>
              <a:tblPr firstRow="1" bandRow="1">
                <a:noFill/>
                <a:tableStyleId>{3B4B98B0-60AC-42C2-AFA5-B58CD77FA1E5}</a:tableStyleId>
              </a:tblPr>
              <a:tblGrid>
                <a:gridCol w="5091874">
                  <a:extLst>
                    <a:ext uri="{9D8B030D-6E8A-4147-A177-3AD203B41FA5}">
                      <a16:colId xmlns:a16="http://schemas.microsoft.com/office/drawing/2014/main" val="2981917977"/>
                    </a:ext>
                  </a:extLst>
                </a:gridCol>
                <a:gridCol w="5091874">
                  <a:extLst>
                    <a:ext uri="{9D8B030D-6E8A-4147-A177-3AD203B41FA5}">
                      <a16:colId xmlns:a16="http://schemas.microsoft.com/office/drawing/2014/main" val="945233394"/>
                    </a:ext>
                  </a:extLst>
                </a:gridCol>
              </a:tblGrid>
              <a:tr h="613018">
                <a:tc>
                  <a:txBody>
                    <a:bodyPr/>
                    <a:lstStyle/>
                    <a:p>
                      <a:r>
                        <a:rPr lang="en-US" sz="2400" b="0" cap="all" spc="150" dirty="0">
                          <a:solidFill>
                            <a:schemeClr val="lt1"/>
                          </a:solidFill>
                        </a:rPr>
                        <a:t>Null</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Alternative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American cars did NOT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American cars DID drastically change in terms of horsepower post the 1975 deadline set forth by the Clean Air Act relative to Japanese and European counterparts.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40257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EDA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74517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Distribution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153098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Type of Test Used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900888067"/>
              </p:ext>
            </p:extLst>
          </p:nvPr>
        </p:nvGraphicFramePr>
        <p:xfrm>
          <a:off x="1096962" y="2216879"/>
          <a:ext cx="10389022" cy="2036804"/>
        </p:xfrm>
        <a:graphic>
          <a:graphicData uri="http://schemas.openxmlformats.org/drawingml/2006/table">
            <a:tbl>
              <a:tblPr firstRow="1" bandRow="1">
                <a:noFill/>
                <a:tableStyleId>{3B4B98B0-60AC-42C2-AFA5-B58CD77FA1E5}</a:tableStyleId>
              </a:tblPr>
              <a:tblGrid>
                <a:gridCol w="5194511">
                  <a:extLst>
                    <a:ext uri="{9D8B030D-6E8A-4147-A177-3AD203B41FA5}">
                      <a16:colId xmlns:a16="http://schemas.microsoft.com/office/drawing/2014/main" val="2981917977"/>
                    </a:ext>
                  </a:extLst>
                </a:gridCol>
                <a:gridCol w="5194511">
                  <a:extLst>
                    <a:ext uri="{9D8B030D-6E8A-4147-A177-3AD203B41FA5}">
                      <a16:colId xmlns:a16="http://schemas.microsoft.com/office/drawing/2014/main" val="945233394"/>
                    </a:ext>
                  </a:extLst>
                </a:gridCol>
              </a:tblGrid>
              <a:tr h="613018">
                <a:tc>
                  <a:txBody>
                    <a:bodyPr/>
                    <a:lstStyle/>
                    <a:p>
                      <a:r>
                        <a:rPr lang="en-US" sz="2400" b="0" cap="all" spc="150" dirty="0">
                          <a:solidFill>
                            <a:schemeClr val="lt1"/>
                          </a:solidFill>
                        </a:rPr>
                        <a:t>T-Test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Mann-Whitney-U</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T-Test</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Categorical differences are well captured using Mann-Whitney-U tests as it sorts value ordinally and then compares the rank sums. This would better capture relative differences between any two vehicles from the same nation while also capturing each nations overall change relative to each other.</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120019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Test validity (CI, P-Value)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1092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096963" y="2216879"/>
          <a:ext cx="10058400" cy="360421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Lorem ipsum et tula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95679476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{4F85470A-BF9F-4ED3-A98F-9EBD924C7551}tf22712842_win32</Template>
  <TotalTime>185</TotalTime>
  <Words>668</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Custom</vt:lpstr>
      <vt:lpstr>Title Lorem Ipsum</vt:lpstr>
      <vt:lpstr>Background</vt:lpstr>
      <vt:lpstr>Hypotheses </vt:lpstr>
      <vt:lpstr>Dataset</vt:lpstr>
      <vt:lpstr>EDA</vt:lpstr>
      <vt:lpstr>Data Distribution </vt:lpstr>
      <vt:lpstr>Type of Test Used </vt:lpstr>
      <vt:lpstr>Test validity (CI, P-Value) </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Greene</dc:creator>
  <cp:lastModifiedBy>Kevin Greene</cp:lastModifiedBy>
  <cp:revision>2</cp:revision>
  <dcterms:created xsi:type="dcterms:W3CDTF">2024-07-10T15:08:16Z</dcterms:created>
  <dcterms:modified xsi:type="dcterms:W3CDTF">2024-07-10T18:13:17Z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