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2.xml" ContentType="application/xml"/>
  <Override PartName="/customXml/itemProps1.xml" ContentType="application/vnd.openxmlformats-officedocument.customXmlProperties+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3.xml" ContentType="application/xml"/>
  <Override PartName="/customXml/itemProps2.xml" ContentType="application/vnd.openxmlformats-officedocument.customXmlProperties+xml"/>
  <Override PartName="/customXml/itemProps3.xml" ContentType="application/vnd.openxmlformats-officedocument.customXml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media/image3.png" ContentType="image/png"/>
  <Override PartName="/ppt/media/image1.jpeg" ContentType="image/jpeg"/>
  <Override PartName="/ppt/media/image2.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097280" y="286560"/>
            <a:ext cx="10058040" cy="14504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31" name="PlaceHolder 2"/>
          <p:cNvSpPr>
            <a:spLocks noGrp="1"/>
          </p:cNvSpPr>
          <p:nvPr>
            <p:ph type="body"/>
          </p:nvPr>
        </p:nvSpPr>
        <p:spPr>
          <a:xfrm>
            <a:off x="1097280" y="2108160"/>
            <a:ext cx="1005804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32" name="PlaceHolder 3"/>
          <p:cNvSpPr>
            <a:spLocks noGrp="1"/>
          </p:cNvSpPr>
          <p:nvPr>
            <p:ph type="body"/>
          </p:nvPr>
        </p:nvSpPr>
        <p:spPr>
          <a:xfrm>
            <a:off x="1097280" y="4072320"/>
            <a:ext cx="1005804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097280" y="286560"/>
            <a:ext cx="10058040" cy="14504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34" name="PlaceHolder 2"/>
          <p:cNvSpPr>
            <a:spLocks noGrp="1"/>
          </p:cNvSpPr>
          <p:nvPr>
            <p:ph type="body"/>
          </p:nvPr>
        </p:nvSpPr>
        <p:spPr>
          <a:xfrm>
            <a:off x="1097280" y="2108160"/>
            <a:ext cx="490824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35" name="PlaceHolder 3"/>
          <p:cNvSpPr>
            <a:spLocks noGrp="1"/>
          </p:cNvSpPr>
          <p:nvPr>
            <p:ph type="body"/>
          </p:nvPr>
        </p:nvSpPr>
        <p:spPr>
          <a:xfrm>
            <a:off x="6251400" y="2108160"/>
            <a:ext cx="490824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36" name="PlaceHolder 4"/>
          <p:cNvSpPr>
            <a:spLocks noGrp="1"/>
          </p:cNvSpPr>
          <p:nvPr>
            <p:ph type="body"/>
          </p:nvPr>
        </p:nvSpPr>
        <p:spPr>
          <a:xfrm>
            <a:off x="1097280" y="4072320"/>
            <a:ext cx="490824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37" name="PlaceHolder 5"/>
          <p:cNvSpPr>
            <a:spLocks noGrp="1"/>
          </p:cNvSpPr>
          <p:nvPr>
            <p:ph type="body"/>
          </p:nvPr>
        </p:nvSpPr>
        <p:spPr>
          <a:xfrm>
            <a:off x="6251400" y="4072320"/>
            <a:ext cx="490824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097280" y="286560"/>
            <a:ext cx="10058040" cy="14504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39" name="PlaceHolder 2"/>
          <p:cNvSpPr>
            <a:spLocks noGrp="1"/>
          </p:cNvSpPr>
          <p:nvPr>
            <p:ph type="body"/>
          </p:nvPr>
        </p:nvSpPr>
        <p:spPr>
          <a:xfrm>
            <a:off x="1097280" y="2108160"/>
            <a:ext cx="323856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40" name="PlaceHolder 3"/>
          <p:cNvSpPr>
            <a:spLocks noGrp="1"/>
          </p:cNvSpPr>
          <p:nvPr>
            <p:ph type="body"/>
          </p:nvPr>
        </p:nvSpPr>
        <p:spPr>
          <a:xfrm>
            <a:off x="4498200" y="2108160"/>
            <a:ext cx="323856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41" name="PlaceHolder 4"/>
          <p:cNvSpPr>
            <a:spLocks noGrp="1"/>
          </p:cNvSpPr>
          <p:nvPr>
            <p:ph type="body"/>
          </p:nvPr>
        </p:nvSpPr>
        <p:spPr>
          <a:xfrm>
            <a:off x="7899120" y="2108160"/>
            <a:ext cx="323856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42" name="PlaceHolder 5"/>
          <p:cNvSpPr>
            <a:spLocks noGrp="1"/>
          </p:cNvSpPr>
          <p:nvPr>
            <p:ph type="body"/>
          </p:nvPr>
        </p:nvSpPr>
        <p:spPr>
          <a:xfrm>
            <a:off x="1097280" y="4072320"/>
            <a:ext cx="323856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43" name="PlaceHolder 6"/>
          <p:cNvSpPr>
            <a:spLocks noGrp="1"/>
          </p:cNvSpPr>
          <p:nvPr>
            <p:ph type="body"/>
          </p:nvPr>
        </p:nvSpPr>
        <p:spPr>
          <a:xfrm>
            <a:off x="4498200" y="4072320"/>
            <a:ext cx="323856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44" name="PlaceHolder 7"/>
          <p:cNvSpPr>
            <a:spLocks noGrp="1"/>
          </p:cNvSpPr>
          <p:nvPr>
            <p:ph type="body"/>
          </p:nvPr>
        </p:nvSpPr>
        <p:spPr>
          <a:xfrm>
            <a:off x="7899120" y="4072320"/>
            <a:ext cx="323856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1097280" y="286560"/>
            <a:ext cx="10058040" cy="14504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53" name="PlaceHolder 2"/>
          <p:cNvSpPr>
            <a:spLocks noGrp="1"/>
          </p:cNvSpPr>
          <p:nvPr>
            <p:ph type="subTitle"/>
          </p:nvPr>
        </p:nvSpPr>
        <p:spPr>
          <a:xfrm>
            <a:off x="1097280" y="2108160"/>
            <a:ext cx="10058040" cy="37605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097280" y="286560"/>
            <a:ext cx="10058040" cy="14504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55" name="PlaceHolder 2"/>
          <p:cNvSpPr>
            <a:spLocks noGrp="1"/>
          </p:cNvSpPr>
          <p:nvPr>
            <p:ph type="body"/>
          </p:nvPr>
        </p:nvSpPr>
        <p:spPr>
          <a:xfrm>
            <a:off x="1097280" y="2108160"/>
            <a:ext cx="10058040" cy="376056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097280" y="286560"/>
            <a:ext cx="10058040" cy="14504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57" name="PlaceHolder 2"/>
          <p:cNvSpPr>
            <a:spLocks noGrp="1"/>
          </p:cNvSpPr>
          <p:nvPr>
            <p:ph type="body"/>
          </p:nvPr>
        </p:nvSpPr>
        <p:spPr>
          <a:xfrm>
            <a:off x="1097280" y="2108160"/>
            <a:ext cx="4908240" cy="376056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58" name="PlaceHolder 3"/>
          <p:cNvSpPr>
            <a:spLocks noGrp="1"/>
          </p:cNvSpPr>
          <p:nvPr>
            <p:ph type="body"/>
          </p:nvPr>
        </p:nvSpPr>
        <p:spPr>
          <a:xfrm>
            <a:off x="6251400" y="2108160"/>
            <a:ext cx="4908240" cy="376056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1097280" y="286560"/>
            <a:ext cx="10058040" cy="14504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1097280" y="286560"/>
            <a:ext cx="10058040" cy="67248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097280" y="286560"/>
            <a:ext cx="10058040" cy="14504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62" name="PlaceHolder 2"/>
          <p:cNvSpPr>
            <a:spLocks noGrp="1"/>
          </p:cNvSpPr>
          <p:nvPr>
            <p:ph type="body"/>
          </p:nvPr>
        </p:nvSpPr>
        <p:spPr>
          <a:xfrm>
            <a:off x="1097280" y="2108160"/>
            <a:ext cx="490824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63" name="PlaceHolder 3"/>
          <p:cNvSpPr>
            <a:spLocks noGrp="1"/>
          </p:cNvSpPr>
          <p:nvPr>
            <p:ph type="body"/>
          </p:nvPr>
        </p:nvSpPr>
        <p:spPr>
          <a:xfrm>
            <a:off x="6251400" y="2108160"/>
            <a:ext cx="4908240" cy="376056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64" name="PlaceHolder 4"/>
          <p:cNvSpPr>
            <a:spLocks noGrp="1"/>
          </p:cNvSpPr>
          <p:nvPr>
            <p:ph type="body"/>
          </p:nvPr>
        </p:nvSpPr>
        <p:spPr>
          <a:xfrm>
            <a:off x="1097280" y="4072320"/>
            <a:ext cx="490824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1097280" y="286560"/>
            <a:ext cx="10058040" cy="14504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10" name="PlaceHolder 2"/>
          <p:cNvSpPr>
            <a:spLocks noGrp="1"/>
          </p:cNvSpPr>
          <p:nvPr>
            <p:ph type="subTitle"/>
          </p:nvPr>
        </p:nvSpPr>
        <p:spPr>
          <a:xfrm>
            <a:off x="1097280" y="2108160"/>
            <a:ext cx="10058040" cy="37605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097280" y="286560"/>
            <a:ext cx="10058040" cy="14504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66" name="PlaceHolder 2"/>
          <p:cNvSpPr>
            <a:spLocks noGrp="1"/>
          </p:cNvSpPr>
          <p:nvPr>
            <p:ph type="body"/>
          </p:nvPr>
        </p:nvSpPr>
        <p:spPr>
          <a:xfrm>
            <a:off x="1097280" y="2108160"/>
            <a:ext cx="4908240" cy="376056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67" name="PlaceHolder 3"/>
          <p:cNvSpPr>
            <a:spLocks noGrp="1"/>
          </p:cNvSpPr>
          <p:nvPr>
            <p:ph type="body"/>
          </p:nvPr>
        </p:nvSpPr>
        <p:spPr>
          <a:xfrm>
            <a:off x="6251400" y="2108160"/>
            <a:ext cx="490824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68" name="PlaceHolder 4"/>
          <p:cNvSpPr>
            <a:spLocks noGrp="1"/>
          </p:cNvSpPr>
          <p:nvPr>
            <p:ph type="body"/>
          </p:nvPr>
        </p:nvSpPr>
        <p:spPr>
          <a:xfrm>
            <a:off x="6251400" y="4072320"/>
            <a:ext cx="490824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097280" y="286560"/>
            <a:ext cx="10058040" cy="14504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70" name="PlaceHolder 2"/>
          <p:cNvSpPr>
            <a:spLocks noGrp="1"/>
          </p:cNvSpPr>
          <p:nvPr>
            <p:ph type="body"/>
          </p:nvPr>
        </p:nvSpPr>
        <p:spPr>
          <a:xfrm>
            <a:off x="1097280" y="2108160"/>
            <a:ext cx="490824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71" name="PlaceHolder 3"/>
          <p:cNvSpPr>
            <a:spLocks noGrp="1"/>
          </p:cNvSpPr>
          <p:nvPr>
            <p:ph type="body"/>
          </p:nvPr>
        </p:nvSpPr>
        <p:spPr>
          <a:xfrm>
            <a:off x="6251400" y="2108160"/>
            <a:ext cx="490824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72" name="PlaceHolder 4"/>
          <p:cNvSpPr>
            <a:spLocks noGrp="1"/>
          </p:cNvSpPr>
          <p:nvPr>
            <p:ph type="body"/>
          </p:nvPr>
        </p:nvSpPr>
        <p:spPr>
          <a:xfrm>
            <a:off x="1097280" y="4072320"/>
            <a:ext cx="1005804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097280" y="286560"/>
            <a:ext cx="10058040" cy="14504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74" name="PlaceHolder 2"/>
          <p:cNvSpPr>
            <a:spLocks noGrp="1"/>
          </p:cNvSpPr>
          <p:nvPr>
            <p:ph type="body"/>
          </p:nvPr>
        </p:nvSpPr>
        <p:spPr>
          <a:xfrm>
            <a:off x="1097280" y="2108160"/>
            <a:ext cx="1005804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75" name="PlaceHolder 3"/>
          <p:cNvSpPr>
            <a:spLocks noGrp="1"/>
          </p:cNvSpPr>
          <p:nvPr>
            <p:ph type="body"/>
          </p:nvPr>
        </p:nvSpPr>
        <p:spPr>
          <a:xfrm>
            <a:off x="1097280" y="4072320"/>
            <a:ext cx="1005804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097280" y="286560"/>
            <a:ext cx="10058040" cy="14504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77" name="PlaceHolder 2"/>
          <p:cNvSpPr>
            <a:spLocks noGrp="1"/>
          </p:cNvSpPr>
          <p:nvPr>
            <p:ph type="body"/>
          </p:nvPr>
        </p:nvSpPr>
        <p:spPr>
          <a:xfrm>
            <a:off x="1097280" y="2108160"/>
            <a:ext cx="490824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78" name="PlaceHolder 3"/>
          <p:cNvSpPr>
            <a:spLocks noGrp="1"/>
          </p:cNvSpPr>
          <p:nvPr>
            <p:ph type="body"/>
          </p:nvPr>
        </p:nvSpPr>
        <p:spPr>
          <a:xfrm>
            <a:off x="6251400" y="2108160"/>
            <a:ext cx="490824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79" name="PlaceHolder 4"/>
          <p:cNvSpPr>
            <a:spLocks noGrp="1"/>
          </p:cNvSpPr>
          <p:nvPr>
            <p:ph type="body"/>
          </p:nvPr>
        </p:nvSpPr>
        <p:spPr>
          <a:xfrm>
            <a:off x="1097280" y="4072320"/>
            <a:ext cx="490824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80" name="PlaceHolder 5"/>
          <p:cNvSpPr>
            <a:spLocks noGrp="1"/>
          </p:cNvSpPr>
          <p:nvPr>
            <p:ph type="body"/>
          </p:nvPr>
        </p:nvSpPr>
        <p:spPr>
          <a:xfrm>
            <a:off x="6251400" y="4072320"/>
            <a:ext cx="490824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097280" y="286560"/>
            <a:ext cx="10058040" cy="14504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82" name="PlaceHolder 2"/>
          <p:cNvSpPr>
            <a:spLocks noGrp="1"/>
          </p:cNvSpPr>
          <p:nvPr>
            <p:ph type="body"/>
          </p:nvPr>
        </p:nvSpPr>
        <p:spPr>
          <a:xfrm>
            <a:off x="1097280" y="2108160"/>
            <a:ext cx="323856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83" name="PlaceHolder 3"/>
          <p:cNvSpPr>
            <a:spLocks noGrp="1"/>
          </p:cNvSpPr>
          <p:nvPr>
            <p:ph type="body"/>
          </p:nvPr>
        </p:nvSpPr>
        <p:spPr>
          <a:xfrm>
            <a:off x="4498200" y="2108160"/>
            <a:ext cx="323856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84" name="PlaceHolder 4"/>
          <p:cNvSpPr>
            <a:spLocks noGrp="1"/>
          </p:cNvSpPr>
          <p:nvPr>
            <p:ph type="body"/>
          </p:nvPr>
        </p:nvSpPr>
        <p:spPr>
          <a:xfrm>
            <a:off x="7899120" y="2108160"/>
            <a:ext cx="323856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85" name="PlaceHolder 5"/>
          <p:cNvSpPr>
            <a:spLocks noGrp="1"/>
          </p:cNvSpPr>
          <p:nvPr>
            <p:ph type="body"/>
          </p:nvPr>
        </p:nvSpPr>
        <p:spPr>
          <a:xfrm>
            <a:off x="1097280" y="4072320"/>
            <a:ext cx="323856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86" name="PlaceHolder 6"/>
          <p:cNvSpPr>
            <a:spLocks noGrp="1"/>
          </p:cNvSpPr>
          <p:nvPr>
            <p:ph type="body"/>
          </p:nvPr>
        </p:nvSpPr>
        <p:spPr>
          <a:xfrm>
            <a:off x="4498200" y="4072320"/>
            <a:ext cx="323856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87" name="PlaceHolder 7"/>
          <p:cNvSpPr>
            <a:spLocks noGrp="1"/>
          </p:cNvSpPr>
          <p:nvPr>
            <p:ph type="body"/>
          </p:nvPr>
        </p:nvSpPr>
        <p:spPr>
          <a:xfrm>
            <a:off x="7899120" y="4072320"/>
            <a:ext cx="323856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097280" y="286560"/>
            <a:ext cx="10058040" cy="14504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12" name="PlaceHolder 2"/>
          <p:cNvSpPr>
            <a:spLocks noGrp="1"/>
          </p:cNvSpPr>
          <p:nvPr>
            <p:ph type="body"/>
          </p:nvPr>
        </p:nvSpPr>
        <p:spPr>
          <a:xfrm>
            <a:off x="1097280" y="2108160"/>
            <a:ext cx="10058040" cy="376056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097280" y="286560"/>
            <a:ext cx="10058040" cy="14504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14" name="PlaceHolder 2"/>
          <p:cNvSpPr>
            <a:spLocks noGrp="1"/>
          </p:cNvSpPr>
          <p:nvPr>
            <p:ph type="body"/>
          </p:nvPr>
        </p:nvSpPr>
        <p:spPr>
          <a:xfrm>
            <a:off x="1097280" y="2108160"/>
            <a:ext cx="4908240" cy="376056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15" name="PlaceHolder 3"/>
          <p:cNvSpPr>
            <a:spLocks noGrp="1"/>
          </p:cNvSpPr>
          <p:nvPr>
            <p:ph type="body"/>
          </p:nvPr>
        </p:nvSpPr>
        <p:spPr>
          <a:xfrm>
            <a:off x="6251400" y="2108160"/>
            <a:ext cx="4908240" cy="376056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1097280" y="286560"/>
            <a:ext cx="10058040" cy="14504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1097280" y="286560"/>
            <a:ext cx="10058040" cy="67248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97280" y="286560"/>
            <a:ext cx="10058040" cy="14504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19" name="PlaceHolder 2"/>
          <p:cNvSpPr>
            <a:spLocks noGrp="1"/>
          </p:cNvSpPr>
          <p:nvPr>
            <p:ph type="body"/>
          </p:nvPr>
        </p:nvSpPr>
        <p:spPr>
          <a:xfrm>
            <a:off x="1097280" y="2108160"/>
            <a:ext cx="490824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20" name="PlaceHolder 3"/>
          <p:cNvSpPr>
            <a:spLocks noGrp="1"/>
          </p:cNvSpPr>
          <p:nvPr>
            <p:ph type="body"/>
          </p:nvPr>
        </p:nvSpPr>
        <p:spPr>
          <a:xfrm>
            <a:off x="6251400" y="2108160"/>
            <a:ext cx="4908240" cy="376056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21" name="PlaceHolder 4"/>
          <p:cNvSpPr>
            <a:spLocks noGrp="1"/>
          </p:cNvSpPr>
          <p:nvPr>
            <p:ph type="body"/>
          </p:nvPr>
        </p:nvSpPr>
        <p:spPr>
          <a:xfrm>
            <a:off x="1097280" y="4072320"/>
            <a:ext cx="490824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097280" y="286560"/>
            <a:ext cx="10058040" cy="14504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23" name="PlaceHolder 2"/>
          <p:cNvSpPr>
            <a:spLocks noGrp="1"/>
          </p:cNvSpPr>
          <p:nvPr>
            <p:ph type="body"/>
          </p:nvPr>
        </p:nvSpPr>
        <p:spPr>
          <a:xfrm>
            <a:off x="1097280" y="2108160"/>
            <a:ext cx="4908240" cy="376056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24" name="PlaceHolder 3"/>
          <p:cNvSpPr>
            <a:spLocks noGrp="1"/>
          </p:cNvSpPr>
          <p:nvPr>
            <p:ph type="body"/>
          </p:nvPr>
        </p:nvSpPr>
        <p:spPr>
          <a:xfrm>
            <a:off x="6251400" y="2108160"/>
            <a:ext cx="490824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25" name="PlaceHolder 4"/>
          <p:cNvSpPr>
            <a:spLocks noGrp="1"/>
          </p:cNvSpPr>
          <p:nvPr>
            <p:ph type="body"/>
          </p:nvPr>
        </p:nvSpPr>
        <p:spPr>
          <a:xfrm>
            <a:off x="6251400" y="4072320"/>
            <a:ext cx="490824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097280" y="286560"/>
            <a:ext cx="10058040" cy="14504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27" name="PlaceHolder 2"/>
          <p:cNvSpPr>
            <a:spLocks noGrp="1"/>
          </p:cNvSpPr>
          <p:nvPr>
            <p:ph type="body"/>
          </p:nvPr>
        </p:nvSpPr>
        <p:spPr>
          <a:xfrm>
            <a:off x="1097280" y="2108160"/>
            <a:ext cx="490824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28" name="PlaceHolder 3"/>
          <p:cNvSpPr>
            <a:spLocks noGrp="1"/>
          </p:cNvSpPr>
          <p:nvPr>
            <p:ph type="body"/>
          </p:nvPr>
        </p:nvSpPr>
        <p:spPr>
          <a:xfrm>
            <a:off x="6251400" y="2108160"/>
            <a:ext cx="490824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29" name="PlaceHolder 4"/>
          <p:cNvSpPr>
            <a:spLocks noGrp="1"/>
          </p:cNvSpPr>
          <p:nvPr>
            <p:ph type="body"/>
          </p:nvPr>
        </p:nvSpPr>
        <p:spPr>
          <a:xfrm>
            <a:off x="1097280" y="4072320"/>
            <a:ext cx="10058040" cy="179352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3240" y="6400800"/>
            <a:ext cx="12188520" cy="4568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sp>
      <p:sp>
        <p:nvSpPr>
          <p:cNvPr id="1" name="Line 2"/>
          <p:cNvSpPr/>
          <p:nvPr/>
        </p:nvSpPr>
        <p:spPr>
          <a:xfrm>
            <a:off x="1193400" y="1897200"/>
            <a:ext cx="9966960" cy="0"/>
          </a:xfrm>
          <a:prstGeom prst="line">
            <a:avLst/>
          </a:prstGeom>
          <a:ln>
            <a:solidFill>
              <a:schemeClr val="tx1">
                <a:lumMod val="75000"/>
                <a:lumOff val="25000"/>
              </a:schemeClr>
            </a:solidFill>
            <a:round/>
          </a:ln>
        </p:spPr>
        <p:style>
          <a:lnRef idx="1">
            <a:schemeClr val="accent1"/>
          </a:lnRef>
          <a:fillRef idx="0">
            <a:schemeClr val="accent1"/>
          </a:fillRef>
          <a:effectRef idx="0">
            <a:schemeClr val="accent1"/>
          </a:effectRef>
          <a:fontRef idx="minor"/>
        </p:style>
      </p:sp>
      <p:sp>
        <p:nvSpPr>
          <p:cNvPr id="2" name="CustomShape 3"/>
          <p:cNvSpPr/>
          <p:nvPr/>
        </p:nvSpPr>
        <p:spPr>
          <a:xfrm>
            <a:off x="3240" y="6400800"/>
            <a:ext cx="12188520" cy="4568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sp>
      <p:sp>
        <p:nvSpPr>
          <p:cNvPr id="3" name="PlaceHolder 4"/>
          <p:cNvSpPr>
            <a:spLocks noGrp="1"/>
          </p:cNvSpPr>
          <p:nvPr>
            <p:ph type="title"/>
          </p:nvPr>
        </p:nvSpPr>
        <p:spPr>
          <a:xfrm>
            <a:off x="1097280" y="758880"/>
            <a:ext cx="10058040" cy="3565800"/>
          </a:xfrm>
          <a:prstGeom prst="rect">
            <a:avLst/>
          </a:prstGeom>
        </p:spPr>
        <p:txBody>
          <a:bodyPr anchor="b">
            <a:normAutofit/>
          </a:bodyPr>
          <a:p>
            <a:pPr>
              <a:lnSpc>
                <a:spcPct val="90000"/>
              </a:lnSpc>
            </a:pPr>
            <a:r>
              <a:rPr b="0" lang="en-US" sz="8000" spc="-52" strike="noStrike">
                <a:solidFill>
                  <a:srgbClr val="262626"/>
                </a:solidFill>
                <a:latin typeface="Bookman Old Style"/>
              </a:rPr>
              <a:t>Click to edit Master title style</a:t>
            </a:r>
            <a:endParaRPr b="0" lang="en-US" sz="8000" spc="-1" strike="noStrike">
              <a:solidFill>
                <a:srgbClr val="000000"/>
              </a:solidFill>
              <a:latin typeface="Franklin Gothic Book"/>
            </a:endParaRPr>
          </a:p>
        </p:txBody>
      </p:sp>
      <p:sp>
        <p:nvSpPr>
          <p:cNvPr id="4" name="Line 5"/>
          <p:cNvSpPr/>
          <p:nvPr/>
        </p:nvSpPr>
        <p:spPr>
          <a:xfrm>
            <a:off x="1207440" y="4474440"/>
            <a:ext cx="9875520" cy="0"/>
          </a:xfrm>
          <a:prstGeom prst="line">
            <a:avLst/>
          </a:prstGeom>
          <a:ln>
            <a:solidFill>
              <a:schemeClr val="tx1">
                <a:lumMod val="75000"/>
                <a:lumOff val="25000"/>
              </a:schemeClr>
            </a:solidFill>
            <a:round/>
          </a:ln>
        </p:spPr>
        <p:style>
          <a:lnRef idx="1">
            <a:schemeClr val="accent1"/>
          </a:lnRef>
          <a:fillRef idx="0">
            <a:schemeClr val="accent1"/>
          </a:fillRef>
          <a:effectRef idx="0">
            <a:schemeClr val="accent1"/>
          </a:effectRef>
          <a:fontRef idx="minor"/>
        </p:style>
      </p:sp>
      <p:sp>
        <p:nvSpPr>
          <p:cNvPr id="5" name="PlaceHolder 6"/>
          <p:cNvSpPr>
            <a:spLocks noGrp="1"/>
          </p:cNvSpPr>
          <p:nvPr>
            <p:ph type="dt"/>
          </p:nvPr>
        </p:nvSpPr>
        <p:spPr>
          <a:xfrm>
            <a:off x="8218440" y="6446880"/>
            <a:ext cx="2584440" cy="364680"/>
          </a:xfrm>
          <a:prstGeom prst="rect">
            <a:avLst/>
          </a:prstGeom>
        </p:spPr>
        <p:txBody>
          <a:bodyPr anchor="ctr">
            <a:noAutofit/>
          </a:bodyPr>
          <a:p>
            <a:pPr algn="r">
              <a:lnSpc>
                <a:spcPct val="100000"/>
              </a:lnSpc>
            </a:pPr>
            <a:fld id="{CA4E305D-3EFF-4891-8A9E-231DC97DA326}" type="datetime1">
              <a:rPr b="0" lang="en-US" sz="800" spc="-1" strike="noStrike">
                <a:solidFill>
                  <a:srgbClr val="ffffff"/>
                </a:solidFill>
                <a:latin typeface="Franklin Gothic Book"/>
              </a:rPr>
              <a:t>07/10/2024</a:t>
            </a:fld>
            <a:endParaRPr b="0" lang="en-US" sz="800" spc="-1" strike="noStrike">
              <a:latin typeface="Times New Roman"/>
            </a:endParaRPr>
          </a:p>
        </p:txBody>
      </p:sp>
      <p:sp>
        <p:nvSpPr>
          <p:cNvPr id="6" name="PlaceHolder 7"/>
          <p:cNvSpPr>
            <a:spLocks noGrp="1"/>
          </p:cNvSpPr>
          <p:nvPr>
            <p:ph type="ftr"/>
          </p:nvPr>
        </p:nvSpPr>
        <p:spPr>
          <a:xfrm>
            <a:off x="1097280" y="6446880"/>
            <a:ext cx="6818040" cy="364680"/>
          </a:xfrm>
          <a:prstGeom prst="rect">
            <a:avLst/>
          </a:prstGeom>
        </p:spPr>
        <p:txBody>
          <a:bodyPr anchor="ctr">
            <a:noAutofit/>
          </a:bodyPr>
          <a:p>
            <a:endParaRPr b="0" lang="en-US" sz="2400" spc="-1" strike="noStrike">
              <a:latin typeface="Times New Roman"/>
            </a:endParaRPr>
          </a:p>
        </p:txBody>
      </p:sp>
      <p:sp>
        <p:nvSpPr>
          <p:cNvPr id="7" name="PlaceHolder 8"/>
          <p:cNvSpPr>
            <a:spLocks noGrp="1"/>
          </p:cNvSpPr>
          <p:nvPr>
            <p:ph type="sldNum"/>
          </p:nvPr>
        </p:nvSpPr>
        <p:spPr>
          <a:xfrm>
            <a:off x="10993680" y="6446880"/>
            <a:ext cx="779760" cy="364680"/>
          </a:xfrm>
          <a:prstGeom prst="rect">
            <a:avLst/>
          </a:prstGeom>
        </p:spPr>
        <p:txBody>
          <a:bodyPr anchor="ctr">
            <a:noAutofit/>
          </a:bodyPr>
          <a:p>
            <a:pPr>
              <a:lnSpc>
                <a:spcPct val="100000"/>
              </a:lnSpc>
            </a:pPr>
            <a:fld id="{985FCB2E-5BFF-4FD6-9E17-6F1DC25FE91A}" type="slidenum">
              <a:rPr b="0" lang="en-US" sz="800" spc="-1" strike="noStrike">
                <a:solidFill>
                  <a:srgbClr val="ffffff"/>
                </a:solidFill>
                <a:latin typeface="Franklin Gothic Book"/>
              </a:rPr>
              <a:t>&lt;number&gt;</a:t>
            </a:fld>
            <a:endParaRPr b="0" lang="en-US" sz="800" spc="-1" strike="noStrike">
              <a:latin typeface="Times New Roman"/>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900" spc="-1" strike="noStrike">
                <a:solidFill>
                  <a:srgbClr val="404040"/>
                </a:solidFill>
                <a:latin typeface="Franklin Gothic Book"/>
              </a:rPr>
              <a:t>Click to edit the outline text format</a:t>
            </a:r>
            <a:endParaRPr b="0" lang="en-US" sz="19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300" spc="-1" strike="noStrike">
                <a:solidFill>
                  <a:srgbClr val="404040"/>
                </a:solidFill>
                <a:latin typeface="Franklin Gothic Book"/>
              </a:rPr>
              <a:t>Third Outline Level</a:t>
            </a:r>
            <a:endParaRPr b="0" lang="en-US" sz="13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300" spc="-1" strike="noStrike">
                <a:solidFill>
                  <a:srgbClr val="404040"/>
                </a:solidFill>
                <a:latin typeface="Franklin Gothic Book"/>
              </a:rPr>
              <a:t>Fourth Outline Level</a:t>
            </a:r>
            <a:endParaRPr b="0" lang="en-US" sz="13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CustomShape 1"/>
          <p:cNvSpPr/>
          <p:nvPr/>
        </p:nvSpPr>
        <p:spPr>
          <a:xfrm>
            <a:off x="3240" y="6400800"/>
            <a:ext cx="12188520" cy="4568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sp>
      <p:sp>
        <p:nvSpPr>
          <p:cNvPr id="46" name="Line 2"/>
          <p:cNvSpPr/>
          <p:nvPr/>
        </p:nvSpPr>
        <p:spPr>
          <a:xfrm>
            <a:off x="1193400" y="1897200"/>
            <a:ext cx="9966960" cy="0"/>
          </a:xfrm>
          <a:prstGeom prst="line">
            <a:avLst/>
          </a:prstGeom>
          <a:ln>
            <a:solidFill>
              <a:schemeClr val="tx1">
                <a:lumMod val="75000"/>
                <a:lumOff val="25000"/>
              </a:schemeClr>
            </a:solidFill>
            <a:round/>
          </a:ln>
        </p:spPr>
        <p:style>
          <a:lnRef idx="1">
            <a:schemeClr val="accent1"/>
          </a:lnRef>
          <a:fillRef idx="0">
            <a:schemeClr val="accent1"/>
          </a:fillRef>
          <a:effectRef idx="0">
            <a:schemeClr val="accent1"/>
          </a:effectRef>
          <a:fontRef idx="minor"/>
        </p:style>
      </p:sp>
      <p:sp>
        <p:nvSpPr>
          <p:cNvPr id="47" name="PlaceHolder 3"/>
          <p:cNvSpPr>
            <a:spLocks noGrp="1"/>
          </p:cNvSpPr>
          <p:nvPr>
            <p:ph type="title"/>
          </p:nvPr>
        </p:nvSpPr>
        <p:spPr>
          <a:xfrm>
            <a:off x="1097280" y="286560"/>
            <a:ext cx="10058040" cy="1450440"/>
          </a:xfrm>
          <a:prstGeom prst="rect">
            <a:avLst/>
          </a:prstGeom>
        </p:spPr>
        <p:txBody>
          <a:bodyPr anchor="b">
            <a:noAutofit/>
          </a:bodyPr>
          <a:p>
            <a:pPr>
              <a:lnSpc>
                <a:spcPct val="90000"/>
              </a:lnSpc>
            </a:pPr>
            <a:r>
              <a:rPr b="0" lang="en-US" sz="4700" spc="-52" strike="noStrike">
                <a:solidFill>
                  <a:srgbClr val="404040"/>
                </a:solidFill>
                <a:latin typeface="Bookman Old Style"/>
              </a:rPr>
              <a:t>Click to edit Master title style</a:t>
            </a:r>
            <a:endParaRPr b="0" lang="en-US" sz="4700" spc="-1" strike="noStrike">
              <a:solidFill>
                <a:srgbClr val="000000"/>
              </a:solidFill>
              <a:latin typeface="Franklin Gothic Book"/>
            </a:endParaRPr>
          </a:p>
        </p:txBody>
      </p:sp>
      <p:sp>
        <p:nvSpPr>
          <p:cNvPr id="48" name="PlaceHolder 4"/>
          <p:cNvSpPr>
            <a:spLocks noGrp="1"/>
          </p:cNvSpPr>
          <p:nvPr>
            <p:ph type="body"/>
          </p:nvPr>
        </p:nvSpPr>
        <p:spPr>
          <a:xfrm>
            <a:off x="1097280" y="2108160"/>
            <a:ext cx="10058040" cy="3760560"/>
          </a:xfrm>
          <a:prstGeom prst="rect">
            <a:avLst/>
          </a:prstGeom>
        </p:spPr>
        <p:txBody>
          <a:bodyPr lIns="0" rIns="0">
            <a:noAutofit/>
          </a:bodyPr>
          <a:p>
            <a:pPr marL="91440" indent="-91080">
              <a:lnSpc>
                <a:spcPct val="110000"/>
              </a:lnSpc>
              <a:spcBef>
                <a:spcPts val="1199"/>
              </a:spcBef>
              <a:spcAft>
                <a:spcPts val="201"/>
              </a:spcAft>
              <a:buClr>
                <a:srgbClr val="ec7016"/>
              </a:buClr>
              <a:buFont typeface="Calibri"/>
              <a:buChar char=" "/>
            </a:pPr>
            <a:r>
              <a:rPr b="0" lang="en-US" sz="1900" spc="-1" strike="noStrike">
                <a:solidFill>
                  <a:srgbClr val="404040"/>
                </a:solidFill>
                <a:latin typeface="Franklin Gothic Book"/>
              </a:rPr>
              <a:t>Click to edit Master text styles</a:t>
            </a:r>
            <a:endParaRPr b="0" lang="en-US" sz="1900" spc="-1" strike="noStrike">
              <a:solidFill>
                <a:srgbClr val="404040"/>
              </a:solidFill>
              <a:latin typeface="Franklin Gothic Book"/>
            </a:endParaRPr>
          </a:p>
          <a:p>
            <a:pPr lvl="1" marL="384120" indent="-182520">
              <a:lnSpc>
                <a:spcPct val="100000"/>
              </a:lnSpc>
              <a:spcBef>
                <a:spcPts val="201"/>
              </a:spcBef>
              <a:spcAft>
                <a:spcPts val="400"/>
              </a:spcAft>
              <a:buClr>
                <a:srgbClr val="404040"/>
              </a:buClr>
              <a:buFont typeface="Calibri"/>
              <a:buChar char="◦"/>
            </a:pPr>
            <a:r>
              <a:rPr b="0" lang="en-US" sz="1700" spc="-1" strike="noStrike">
                <a:solidFill>
                  <a:srgbClr val="404040"/>
                </a:solidFill>
                <a:latin typeface="Franklin Gothic Book"/>
              </a:rPr>
              <a:t>Second level</a:t>
            </a:r>
            <a:endParaRPr b="0" lang="en-US" sz="1700" spc="-1" strike="noStrike">
              <a:solidFill>
                <a:srgbClr val="404040"/>
              </a:solidFill>
              <a:latin typeface="Franklin Gothic Book"/>
            </a:endParaRPr>
          </a:p>
          <a:p>
            <a:pPr lvl="2" marL="567000" indent="-182520">
              <a:lnSpc>
                <a:spcPct val="100000"/>
              </a:lnSpc>
              <a:spcBef>
                <a:spcPts val="201"/>
              </a:spcBef>
              <a:spcAft>
                <a:spcPts val="400"/>
              </a:spcAft>
              <a:buClr>
                <a:srgbClr val="404040"/>
              </a:buClr>
              <a:buFont typeface="Calibri"/>
              <a:buChar char="◦"/>
            </a:pPr>
            <a:r>
              <a:rPr b="0" lang="en-US" sz="1300" spc="-1" strike="noStrike">
                <a:solidFill>
                  <a:srgbClr val="404040"/>
                </a:solidFill>
                <a:latin typeface="Franklin Gothic Book"/>
              </a:rPr>
              <a:t>Third level</a:t>
            </a:r>
            <a:endParaRPr b="0" lang="en-US" sz="1300" spc="-1" strike="noStrike">
              <a:solidFill>
                <a:srgbClr val="404040"/>
              </a:solidFill>
              <a:latin typeface="Franklin Gothic Book"/>
            </a:endParaRPr>
          </a:p>
          <a:p>
            <a:pPr lvl="3" marL="749880" indent="-182520">
              <a:lnSpc>
                <a:spcPct val="100000"/>
              </a:lnSpc>
              <a:spcBef>
                <a:spcPts val="201"/>
              </a:spcBef>
              <a:spcAft>
                <a:spcPts val="400"/>
              </a:spcAft>
              <a:buClr>
                <a:srgbClr val="404040"/>
              </a:buClr>
              <a:buFont typeface="Calibri"/>
              <a:buChar char="◦"/>
            </a:pPr>
            <a:r>
              <a:rPr b="0" lang="en-US" sz="1300" spc="-1" strike="noStrike">
                <a:solidFill>
                  <a:srgbClr val="404040"/>
                </a:solidFill>
                <a:latin typeface="Franklin Gothic Book"/>
              </a:rPr>
              <a:t>Fourth level</a:t>
            </a:r>
            <a:endParaRPr b="0" lang="en-US" sz="1300" spc="-1" strike="noStrike">
              <a:solidFill>
                <a:srgbClr val="404040"/>
              </a:solidFill>
              <a:latin typeface="Franklin Gothic Book"/>
            </a:endParaRPr>
          </a:p>
          <a:p>
            <a:pPr lvl="4" marL="932760" indent="-182520">
              <a:lnSpc>
                <a:spcPct val="100000"/>
              </a:lnSpc>
              <a:spcBef>
                <a:spcPts val="201"/>
              </a:spcBef>
              <a:spcAft>
                <a:spcPts val="400"/>
              </a:spcAft>
              <a:buClr>
                <a:srgbClr val="404040"/>
              </a:buClr>
              <a:buFont typeface="Calibri"/>
              <a:buChar char="◦"/>
            </a:pPr>
            <a:r>
              <a:rPr b="0" lang="en-US" sz="1300" spc="-1" strike="noStrike">
                <a:solidFill>
                  <a:srgbClr val="404040"/>
                </a:solidFill>
                <a:latin typeface="Franklin Gothic Book"/>
              </a:rPr>
              <a:t>Fifth level</a:t>
            </a:r>
            <a:endParaRPr b="0" lang="en-US" sz="1300" spc="-1" strike="noStrike">
              <a:solidFill>
                <a:srgbClr val="404040"/>
              </a:solidFill>
              <a:latin typeface="Franklin Gothic Book"/>
            </a:endParaRPr>
          </a:p>
        </p:txBody>
      </p:sp>
      <p:sp>
        <p:nvSpPr>
          <p:cNvPr id="49" name="PlaceHolder 5"/>
          <p:cNvSpPr>
            <a:spLocks noGrp="1"/>
          </p:cNvSpPr>
          <p:nvPr>
            <p:ph type="dt"/>
          </p:nvPr>
        </p:nvSpPr>
        <p:spPr>
          <a:xfrm>
            <a:off x="8218440" y="6446880"/>
            <a:ext cx="2584440" cy="364680"/>
          </a:xfrm>
          <a:prstGeom prst="rect">
            <a:avLst/>
          </a:prstGeom>
        </p:spPr>
        <p:txBody>
          <a:bodyPr anchor="ctr">
            <a:noAutofit/>
          </a:bodyPr>
          <a:p>
            <a:pPr algn="r">
              <a:lnSpc>
                <a:spcPct val="100000"/>
              </a:lnSpc>
            </a:pPr>
            <a:fld id="{7B2690A1-0E73-4D87-8DB9-1F71178DA387}" type="datetime1">
              <a:rPr b="0" lang="en-US" sz="800" spc="-1" strike="noStrike">
                <a:solidFill>
                  <a:srgbClr val="ffffff"/>
                </a:solidFill>
                <a:latin typeface="Franklin Gothic Book"/>
              </a:rPr>
              <a:t>07/10/2024</a:t>
            </a:fld>
            <a:endParaRPr b="0" lang="en-US" sz="800" spc="-1" strike="noStrike">
              <a:latin typeface="Times New Roman"/>
            </a:endParaRPr>
          </a:p>
        </p:txBody>
      </p:sp>
      <p:sp>
        <p:nvSpPr>
          <p:cNvPr id="50" name="PlaceHolder 6"/>
          <p:cNvSpPr>
            <a:spLocks noGrp="1"/>
          </p:cNvSpPr>
          <p:nvPr>
            <p:ph type="ftr"/>
          </p:nvPr>
        </p:nvSpPr>
        <p:spPr>
          <a:xfrm>
            <a:off x="1097280" y="6446880"/>
            <a:ext cx="6818040" cy="364680"/>
          </a:xfrm>
          <a:prstGeom prst="rect">
            <a:avLst/>
          </a:prstGeom>
        </p:spPr>
        <p:txBody>
          <a:bodyPr anchor="ctr">
            <a:noAutofit/>
          </a:bodyPr>
          <a:p>
            <a:endParaRPr b="0" lang="en-US" sz="2400" spc="-1" strike="noStrike">
              <a:latin typeface="Times New Roman"/>
            </a:endParaRPr>
          </a:p>
        </p:txBody>
      </p:sp>
      <p:sp>
        <p:nvSpPr>
          <p:cNvPr id="51" name="PlaceHolder 7"/>
          <p:cNvSpPr>
            <a:spLocks noGrp="1"/>
          </p:cNvSpPr>
          <p:nvPr>
            <p:ph type="sldNum"/>
          </p:nvPr>
        </p:nvSpPr>
        <p:spPr>
          <a:xfrm>
            <a:off x="10993680" y="6446880"/>
            <a:ext cx="779760" cy="364680"/>
          </a:xfrm>
          <a:prstGeom prst="rect">
            <a:avLst/>
          </a:prstGeom>
        </p:spPr>
        <p:txBody>
          <a:bodyPr anchor="ctr">
            <a:noAutofit/>
          </a:bodyPr>
          <a:p>
            <a:pPr>
              <a:lnSpc>
                <a:spcPct val="100000"/>
              </a:lnSpc>
            </a:pPr>
            <a:fld id="{515AE97C-14F3-4604-9A7B-20D9C1A128F8}" type="slidenum">
              <a:rPr b="0" lang="en-US" sz="800" spc="-1" strike="noStrike">
                <a:solidFill>
                  <a:srgbClr val="ffffff"/>
                </a:solidFill>
                <a:latin typeface="Franklin Gothic Book"/>
              </a:rPr>
              <a:t>&lt;number&gt;</a:t>
            </a:fld>
            <a:endParaRPr b="0" lang="en-US" sz="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88" name="CustomShape 1"/>
          <p:cNvSpPr/>
          <p:nvPr/>
        </p:nvSpPr>
        <p:spPr>
          <a:xfrm>
            <a:off x="0" y="0"/>
            <a:ext cx="12188520" cy="6858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89" name="Picture 3" descr=""/>
          <p:cNvPicPr/>
          <p:nvPr/>
        </p:nvPicPr>
        <p:blipFill>
          <a:blip r:embed="rId1"/>
          <a:stretch/>
        </p:blipFill>
        <p:spPr>
          <a:xfrm>
            <a:off x="0" y="1080"/>
            <a:ext cx="12191760" cy="6857640"/>
          </a:xfrm>
          <a:prstGeom prst="rect">
            <a:avLst/>
          </a:prstGeom>
          <a:ln>
            <a:noFill/>
          </a:ln>
        </p:spPr>
      </p:pic>
      <p:sp>
        <p:nvSpPr>
          <p:cNvPr id="90" name="CustomShape 2"/>
          <p:cNvSpPr/>
          <p:nvPr/>
        </p:nvSpPr>
        <p:spPr>
          <a:xfrm>
            <a:off x="7912440" y="1238400"/>
            <a:ext cx="3635640" cy="435528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p:style>
      </p:sp>
      <p:sp>
        <p:nvSpPr>
          <p:cNvPr id="91" name="TextShape 3"/>
          <p:cNvSpPr txBox="1"/>
          <p:nvPr/>
        </p:nvSpPr>
        <p:spPr>
          <a:xfrm>
            <a:off x="8123400" y="1475280"/>
            <a:ext cx="3214080" cy="2901240"/>
          </a:xfrm>
          <a:prstGeom prst="rect">
            <a:avLst/>
          </a:prstGeom>
          <a:noFill/>
          <a:ln>
            <a:noFill/>
          </a:ln>
        </p:spPr>
        <p:txBody>
          <a:bodyPr anchor="b">
            <a:normAutofit/>
          </a:bodyPr>
          <a:p>
            <a:pPr>
              <a:lnSpc>
                <a:spcPct val="90000"/>
              </a:lnSpc>
            </a:pPr>
            <a:r>
              <a:rPr b="0" lang="en-US" sz="4400" spc="-52" strike="noStrike">
                <a:solidFill>
                  <a:srgbClr val="ffffff"/>
                </a:solidFill>
                <a:latin typeface="Bookman Old Style"/>
              </a:rPr>
              <a:t>Title Lorem Ipsum</a:t>
            </a:r>
            <a:endParaRPr b="0" lang="en-US" sz="4400" spc="-1" strike="noStrike">
              <a:solidFill>
                <a:srgbClr val="000000"/>
              </a:solidFill>
              <a:latin typeface="Franklin Gothic Book"/>
            </a:endParaRPr>
          </a:p>
        </p:txBody>
      </p:sp>
      <p:sp>
        <p:nvSpPr>
          <p:cNvPr id="92" name="TextShape 4"/>
          <p:cNvSpPr txBox="1"/>
          <p:nvPr/>
        </p:nvSpPr>
        <p:spPr>
          <a:xfrm>
            <a:off x="8127720" y="4608720"/>
            <a:ext cx="3205440" cy="774000"/>
          </a:xfrm>
          <a:prstGeom prst="rect">
            <a:avLst/>
          </a:prstGeom>
          <a:noFill/>
          <a:ln>
            <a:noFill/>
          </a:ln>
        </p:spPr>
        <p:txBody>
          <a:bodyPr>
            <a:normAutofit/>
          </a:bodyPr>
          <a:p>
            <a:pPr>
              <a:lnSpc>
                <a:spcPct val="100000"/>
              </a:lnSpc>
              <a:spcBef>
                <a:spcPts val="1199"/>
              </a:spcBef>
              <a:spcAft>
                <a:spcPts val="201"/>
              </a:spcAft>
            </a:pPr>
            <a:r>
              <a:rPr b="0" lang="en-US" sz="1600" spc="199" strike="noStrike" cap="all">
                <a:solidFill>
                  <a:srgbClr val="ffffff"/>
                </a:solidFill>
                <a:latin typeface="Franklin Gothic Book"/>
              </a:rPr>
              <a:t>Dolor Sit Amet</a:t>
            </a:r>
            <a:endParaRPr b="0" lang="en-US" sz="1600" spc="-1" strike="noStrike">
              <a:latin typeface="Arial"/>
            </a:endParaRPr>
          </a:p>
        </p:txBody>
      </p:sp>
      <p:sp>
        <p:nvSpPr>
          <p:cNvPr id="93" name="Line 5"/>
          <p:cNvSpPr/>
          <p:nvPr/>
        </p:nvSpPr>
        <p:spPr>
          <a:xfrm>
            <a:off x="8175960" y="4508280"/>
            <a:ext cx="3108960" cy="0"/>
          </a:xfrm>
          <a:prstGeom prst="line">
            <a:avLst/>
          </a:prstGeom>
          <a:ln w="19080">
            <a:solidFill>
              <a:schemeClr val="accent1"/>
            </a:solidFill>
            <a:round/>
          </a:ln>
        </p:spPr>
        <p:style>
          <a:lnRef idx="1">
            <a:schemeClr val="accent1"/>
          </a:lnRef>
          <a:fillRef idx="0">
            <a:schemeClr val="accent1"/>
          </a:fillRef>
          <a:effectRef idx="0">
            <a:schemeClr val="accent1"/>
          </a:effectRef>
          <a:fontRef idx="minor"/>
        </p:style>
      </p:sp>
      <p:sp>
        <p:nvSpPr>
          <p:cNvPr id="94" name="CustomShape 6"/>
          <p:cNvSpPr/>
          <p:nvPr/>
        </p:nvSpPr>
        <p:spPr>
          <a:xfrm>
            <a:off x="0" y="6400800"/>
            <a:ext cx="12191760" cy="45684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07" name="Content Placeholder 8" descr=""/>
          <p:cNvPicPr/>
          <p:nvPr/>
        </p:nvPicPr>
        <p:blipFill>
          <a:blip r:embed="rId1"/>
          <a:stretch/>
        </p:blipFill>
        <p:spPr>
          <a:xfrm>
            <a:off x="0" y="0"/>
            <a:ext cx="12191760" cy="604800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08" name="Content Placeholder 8" descr=""/>
          <p:cNvPicPr/>
          <p:nvPr/>
        </p:nvPicPr>
        <p:blipFill>
          <a:blip r:embed="rId1"/>
          <a:stretch/>
        </p:blipFill>
        <p:spPr>
          <a:xfrm>
            <a:off x="0" y="0"/>
            <a:ext cx="12191760" cy="604800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09" name="Content Placeholder 8" descr=""/>
          <p:cNvPicPr/>
          <p:nvPr/>
        </p:nvPicPr>
        <p:blipFill>
          <a:blip r:embed="rId1"/>
          <a:stretch/>
        </p:blipFill>
        <p:spPr>
          <a:xfrm>
            <a:off x="0" y="0"/>
            <a:ext cx="12191760" cy="604800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0" name="TextShape 1"/>
          <p:cNvSpPr txBox="1"/>
          <p:nvPr/>
        </p:nvSpPr>
        <p:spPr>
          <a:xfrm>
            <a:off x="1097280" y="286560"/>
            <a:ext cx="10058040" cy="1450440"/>
          </a:xfrm>
          <a:prstGeom prst="rect">
            <a:avLst/>
          </a:prstGeom>
          <a:noFill/>
          <a:ln>
            <a:noFill/>
          </a:ln>
        </p:spPr>
        <p:txBody>
          <a:bodyPr anchor="b">
            <a:normAutofit/>
          </a:bodyPr>
          <a:p>
            <a:pPr>
              <a:lnSpc>
                <a:spcPct val="90000"/>
              </a:lnSpc>
            </a:pPr>
            <a:r>
              <a:rPr b="0" lang="en-US" sz="4700" spc="-52" strike="noStrike">
                <a:solidFill>
                  <a:srgbClr val="404040"/>
                </a:solidFill>
                <a:latin typeface="Bookman Old Style"/>
              </a:rPr>
              <a:t>Data Distribution </a:t>
            </a:r>
            <a:endParaRPr b="0" lang="en-US" sz="4700" spc="-1" strike="noStrike">
              <a:solidFill>
                <a:srgbClr val="000000"/>
              </a:solidFill>
              <a:latin typeface="Franklin Gothic Book"/>
            </a:endParaRPr>
          </a:p>
        </p:txBody>
      </p:sp>
      <p:graphicFrame>
        <p:nvGraphicFramePr>
          <p:cNvPr id="111" name="Table 2"/>
          <p:cNvGraphicFramePr/>
          <p:nvPr/>
        </p:nvGraphicFramePr>
        <p:xfrm>
          <a:off x="1096920" y="2216880"/>
          <a:ext cx="10058040" cy="3548880"/>
        </p:xfrm>
        <a:graphic>
          <a:graphicData uri="http://schemas.openxmlformats.org/drawingml/2006/table">
            <a:tbl>
              <a:tblPr/>
              <a:tblGrid>
                <a:gridCol w="2514600"/>
                <a:gridCol w="2514600"/>
                <a:gridCol w="2514600"/>
                <a:gridCol w="2514600"/>
              </a:tblGrid>
              <a:tr h="646560">
                <a:tc>
                  <a:txBody>
                    <a:bodyPr lIns="150840" rIns="150840" tIns="150840" bIns="150840">
                      <a:noAutofit/>
                    </a:bodyPr>
                    <a:p>
                      <a:pPr>
                        <a:lnSpc>
                          <a:spcPct val="100000"/>
                        </a:lnSpc>
                      </a:pPr>
                      <a:r>
                        <a:rPr b="0" lang="en-US" sz="2400" spc="148" strike="noStrike" cap="all">
                          <a:solidFill>
                            <a:srgbClr val="ffffff"/>
                          </a:solidFill>
                          <a:latin typeface="Franklin Gothic Book"/>
                        </a:rPr>
                        <a:t>Q1</a:t>
                      </a:r>
                      <a:endParaRPr b="0" lang="en-US" sz="2400" spc="-1" strike="noStrike">
                        <a:latin typeface="Arial"/>
                      </a:endParaRPr>
                    </a:p>
                  </a:txBody>
                  <a:tcPr marL="150840" marR="150840">
                    <a:lnL w="12240">
                      <a:noFill/>
                    </a:lnL>
                    <a:lnR w="12240">
                      <a:noFill/>
                    </a:lnR>
                    <a:lnT w="12240">
                      <a:noFill/>
                    </a:lnT>
                    <a:lnB w="38160">
                      <a:noFill/>
                    </a:lnB>
                    <a:solidFill>
                      <a:srgbClr val="ec7016"/>
                    </a:solidFill>
                  </a:tcPr>
                </a:tc>
                <a:tc>
                  <a:txBody>
                    <a:bodyPr lIns="150840" rIns="150840" tIns="150840" bIns="150840">
                      <a:noAutofit/>
                    </a:bodyPr>
                    <a:p>
                      <a:pPr>
                        <a:lnSpc>
                          <a:spcPct val="100000"/>
                        </a:lnSpc>
                      </a:pPr>
                      <a:r>
                        <a:rPr b="0" lang="en-US" sz="2400" spc="148" strike="noStrike" cap="all">
                          <a:solidFill>
                            <a:srgbClr val="ffffff"/>
                          </a:solidFill>
                          <a:latin typeface="Franklin Gothic Book"/>
                        </a:rPr>
                        <a:t>Q2</a:t>
                      </a:r>
                      <a:endParaRPr b="0" lang="en-US" sz="2400" spc="-1" strike="noStrike">
                        <a:latin typeface="Arial"/>
                      </a:endParaRPr>
                    </a:p>
                  </a:txBody>
                  <a:tcPr marL="150840" marR="150840">
                    <a:lnL w="12240">
                      <a:noFill/>
                    </a:lnL>
                    <a:lnR w="12240">
                      <a:noFill/>
                    </a:lnR>
                    <a:lnT w="12240">
                      <a:noFill/>
                    </a:lnT>
                    <a:lnB w="38160">
                      <a:noFill/>
                    </a:lnB>
                    <a:solidFill>
                      <a:srgbClr val="ec7016"/>
                    </a:solidFill>
                  </a:tcPr>
                </a:tc>
                <a:tc>
                  <a:txBody>
                    <a:bodyPr lIns="150840" rIns="150840" tIns="150840" bIns="150840">
                      <a:noAutofit/>
                    </a:bodyPr>
                    <a:p>
                      <a:pPr>
                        <a:lnSpc>
                          <a:spcPct val="100000"/>
                        </a:lnSpc>
                      </a:pPr>
                      <a:r>
                        <a:rPr b="0" lang="en-US" sz="2400" spc="148" strike="noStrike" cap="all">
                          <a:solidFill>
                            <a:srgbClr val="ffffff"/>
                          </a:solidFill>
                          <a:latin typeface="Franklin Gothic Book"/>
                        </a:rPr>
                        <a:t>Q3</a:t>
                      </a:r>
                      <a:endParaRPr b="0" lang="en-US" sz="2400" spc="-1" strike="noStrike">
                        <a:latin typeface="Arial"/>
                      </a:endParaRPr>
                    </a:p>
                  </a:txBody>
                  <a:tcPr marL="150840" marR="150840">
                    <a:lnL w="12240">
                      <a:noFill/>
                    </a:lnL>
                    <a:lnR w="12240">
                      <a:noFill/>
                    </a:lnR>
                    <a:lnT w="12240">
                      <a:noFill/>
                    </a:lnT>
                    <a:lnB w="38160">
                      <a:noFill/>
                    </a:lnB>
                    <a:solidFill>
                      <a:srgbClr val="ec7016"/>
                    </a:solidFill>
                  </a:tcPr>
                </a:tc>
                <a:tc>
                  <a:txBody>
                    <a:bodyPr lIns="150840" rIns="150840" tIns="150840" bIns="150840">
                      <a:noAutofit/>
                    </a:bodyPr>
                    <a:p>
                      <a:pPr>
                        <a:lnSpc>
                          <a:spcPct val="100000"/>
                        </a:lnSpc>
                      </a:pPr>
                      <a:r>
                        <a:rPr b="0" lang="en-US" sz="2400" spc="148" strike="noStrike" cap="all">
                          <a:solidFill>
                            <a:srgbClr val="ffffff"/>
                          </a:solidFill>
                          <a:latin typeface="Franklin Gothic Book"/>
                        </a:rPr>
                        <a:t>Q4</a:t>
                      </a:r>
                      <a:endParaRPr b="0" lang="en-US" sz="2400" spc="-1" strike="noStrike">
                        <a:latin typeface="Arial"/>
                      </a:endParaRPr>
                    </a:p>
                  </a:txBody>
                  <a:tcPr marL="150840" marR="150840">
                    <a:lnL w="12240">
                      <a:noFill/>
                    </a:lnL>
                    <a:lnR w="12240">
                      <a:noFill/>
                    </a:lnR>
                    <a:lnT w="12240">
                      <a:noFill/>
                    </a:lnT>
                    <a:lnB w="38160">
                      <a:noFill/>
                    </a:lnB>
                    <a:solidFill>
                      <a:srgbClr val="ec7016"/>
                    </a:solidFill>
                  </a:tcPr>
                </a:tc>
              </a:tr>
              <a:tr h="967680">
                <a:tc>
                  <a:txBody>
                    <a:bodyPr lIns="150840" rIns="150840" tIns="150840" bIns="150840">
                      <a:noAutofit/>
                    </a:bodyPr>
                    <a:p>
                      <a:pPr>
                        <a:lnSpc>
                          <a:spcPct val="100000"/>
                        </a:lnSpc>
                      </a:pPr>
                      <a:r>
                        <a:rPr b="0" lang="en-US" sz="1400" spc="-1" strike="noStrike">
                          <a:solidFill>
                            <a:srgbClr val="000000"/>
                          </a:solidFill>
                          <a:latin typeface="Franklin Gothic Book"/>
                        </a:rPr>
                        <a:t>Lorem ipsum et tula lorem ipsum et lorem ipsum </a:t>
                      </a:r>
                      <a:endParaRPr b="0" lang="en-US" sz="1400" spc="-1" strike="noStrike">
                        <a:latin typeface="Arial"/>
                      </a:endParaRPr>
                    </a:p>
                  </a:txBody>
                  <a:tcPr marL="150840" marR="150840">
                    <a:lnL w="12240">
                      <a:noFill/>
                    </a:lnL>
                    <a:lnR w="12240">
                      <a:noFill/>
                    </a:lnR>
                    <a:lnT w="38160">
                      <a:noFill/>
                    </a:lnT>
                    <a:lnB w="12240">
                      <a:noFill/>
                    </a:lnB>
                    <a:noFill/>
                  </a:tcPr>
                </a:tc>
                <a:tc>
                  <a:txBody>
                    <a:bodyPr lIns="150840" rIns="150840" tIns="150840" bIns="150840">
                      <a:noAutofit/>
                    </a:bodyPr>
                    <a:p>
                      <a:pPr>
                        <a:lnSpc>
                          <a:spcPct val="100000"/>
                        </a:lnSpc>
                      </a:pPr>
                      <a:r>
                        <a:rPr b="0" lang="en-US" sz="1400" spc="-1" strike="noStrike">
                          <a:solidFill>
                            <a:srgbClr val="000000"/>
                          </a:solidFill>
                          <a:latin typeface="Franklin Gothic Book"/>
                        </a:rPr>
                        <a:t>Lorem ipsum et tula lorem ipsum et lorem ipsum </a:t>
                      </a:r>
                      <a:endParaRPr b="0" lang="en-US" sz="1400" spc="-1" strike="noStrike">
                        <a:latin typeface="Arial"/>
                      </a:endParaRPr>
                    </a:p>
                    <a:p>
                      <a:pPr>
                        <a:lnSpc>
                          <a:spcPct val="100000"/>
                        </a:lnSpc>
                      </a:pPr>
                      <a:endParaRPr b="0" lang="en-US" sz="1400" spc="-1" strike="noStrike">
                        <a:latin typeface="Arial"/>
                      </a:endParaRPr>
                    </a:p>
                  </a:txBody>
                  <a:tcPr marL="150840" marR="150840">
                    <a:lnL w="12240">
                      <a:noFill/>
                    </a:lnL>
                    <a:lnR w="12240">
                      <a:noFill/>
                    </a:lnR>
                    <a:lnT w="38160">
                      <a:noFill/>
                    </a:lnT>
                    <a:lnB w="12240">
                      <a:noFill/>
                    </a:lnB>
                    <a:noFill/>
                  </a:tcPr>
                </a:tc>
                <a:tc>
                  <a:txBody>
                    <a:bodyPr lIns="150840" rIns="150840" tIns="150840" bIns="150840">
                      <a:noAutofit/>
                    </a:bodyPr>
                    <a:p>
                      <a:pPr>
                        <a:lnSpc>
                          <a:spcPct val="100000"/>
                        </a:lnSpc>
                      </a:pPr>
                      <a:r>
                        <a:rPr b="0" lang="en-US" sz="1400" spc="-1" strike="noStrike">
                          <a:solidFill>
                            <a:srgbClr val="000000"/>
                          </a:solidFill>
                          <a:latin typeface="Franklin Gothic Book"/>
                        </a:rPr>
                        <a:t>Lorem ipsum et tula lorem ipsum et lorem ipsum </a:t>
                      </a:r>
                      <a:endParaRPr b="0" lang="en-US" sz="1400" spc="-1" strike="noStrike">
                        <a:latin typeface="Arial"/>
                      </a:endParaRPr>
                    </a:p>
                    <a:p>
                      <a:pPr>
                        <a:lnSpc>
                          <a:spcPct val="100000"/>
                        </a:lnSpc>
                      </a:pPr>
                      <a:endParaRPr b="0" lang="en-US" sz="1400" spc="-1" strike="noStrike">
                        <a:latin typeface="Arial"/>
                      </a:endParaRPr>
                    </a:p>
                  </a:txBody>
                  <a:tcPr marL="150840" marR="150840">
                    <a:lnL w="12240">
                      <a:noFill/>
                    </a:lnL>
                    <a:lnR w="12240">
                      <a:noFill/>
                    </a:lnR>
                    <a:lnT w="38160">
                      <a:noFill/>
                    </a:lnT>
                    <a:lnB w="12240">
                      <a:noFill/>
                    </a:lnB>
                    <a:noFill/>
                  </a:tcPr>
                </a:tc>
                <a:tc>
                  <a:txBody>
                    <a:bodyPr lIns="150840" rIns="150840" tIns="150840" bIns="150840">
                      <a:noAutofit/>
                    </a:bodyPr>
                    <a:p>
                      <a:pPr>
                        <a:lnSpc>
                          <a:spcPct val="100000"/>
                        </a:lnSpc>
                      </a:pPr>
                      <a:r>
                        <a:rPr b="0" lang="en-US" sz="1400" spc="-1" strike="noStrike">
                          <a:solidFill>
                            <a:srgbClr val="000000"/>
                          </a:solidFill>
                          <a:latin typeface="Franklin Gothic Book"/>
                        </a:rPr>
                        <a:t>Lorem ipsum et tula lorem ipsum et lorem ipsum </a:t>
                      </a:r>
                      <a:endParaRPr b="0" lang="en-US" sz="1400" spc="-1" strike="noStrike">
                        <a:latin typeface="Arial"/>
                      </a:endParaRPr>
                    </a:p>
                    <a:p>
                      <a:pPr>
                        <a:lnSpc>
                          <a:spcPct val="100000"/>
                        </a:lnSpc>
                      </a:pPr>
                      <a:endParaRPr b="0" lang="en-US" sz="1400" spc="-1" strike="noStrike">
                        <a:latin typeface="Arial"/>
                      </a:endParaRPr>
                    </a:p>
                  </a:txBody>
                  <a:tcPr marL="150840" marR="150840">
                    <a:lnL w="12240">
                      <a:noFill/>
                    </a:lnL>
                    <a:lnR w="12240">
                      <a:noFill/>
                    </a:lnR>
                    <a:lnT w="38160">
                      <a:noFill/>
                    </a:lnT>
                    <a:lnB w="12240">
                      <a:noFill/>
                    </a:lnB>
                    <a:noFill/>
                  </a:tcPr>
                </a:tc>
              </a:tr>
              <a:tr h="967680">
                <a:tc>
                  <a:txBody>
                    <a:bodyPr lIns="150840" rIns="150840" tIns="150840" bIns="150840">
                      <a:noAutofit/>
                    </a:bodyPr>
                    <a:p>
                      <a:pPr>
                        <a:lnSpc>
                          <a:spcPct val="100000"/>
                        </a:lnSpc>
                      </a:pPr>
                      <a:r>
                        <a:rPr b="0" lang="en-US" sz="1400" spc="-1" strike="noStrike">
                          <a:solidFill>
                            <a:srgbClr val="000000"/>
                          </a:solidFill>
                          <a:latin typeface="Franklin Gothic Book"/>
                        </a:rPr>
                        <a:t>Lorem ipsum et tula lorem ipsum et lorem ipsum </a:t>
                      </a:r>
                      <a:endParaRPr b="0" lang="en-US" sz="1400" spc="-1" strike="noStrike">
                        <a:latin typeface="Arial"/>
                      </a:endParaRPr>
                    </a:p>
                    <a:p>
                      <a:pPr>
                        <a:lnSpc>
                          <a:spcPct val="100000"/>
                        </a:lnSpc>
                      </a:pPr>
                      <a:endParaRPr b="0" lang="en-US" sz="1400" spc="-1" strike="noStrike">
                        <a:latin typeface="Arial"/>
                      </a:endParaRPr>
                    </a:p>
                  </a:txBody>
                  <a:tcPr marL="150840" marR="150840">
                    <a:lnL w="12240">
                      <a:noFill/>
                    </a:lnL>
                    <a:lnR w="12240">
                      <a:noFill/>
                    </a:lnR>
                    <a:lnT w="12240">
                      <a:noFill/>
                    </a:lnT>
                    <a:lnB w="12240">
                      <a:noFill/>
                    </a:lnB>
                    <a:solidFill>
                      <a:srgbClr val="000000">
                        <a:alpha val="8000"/>
                      </a:srgbClr>
                    </a:solidFill>
                  </a:tcPr>
                </a:tc>
                <a:tc>
                  <a:txBody>
                    <a:bodyPr lIns="150840" rIns="150840" tIns="150840" bIns="150840">
                      <a:noAutofit/>
                    </a:bodyPr>
                    <a:p>
                      <a:pPr>
                        <a:lnSpc>
                          <a:spcPct val="100000"/>
                        </a:lnSpc>
                      </a:pPr>
                      <a:r>
                        <a:rPr b="0" lang="en-US" sz="1400" spc="-1" strike="noStrike">
                          <a:solidFill>
                            <a:srgbClr val="000000"/>
                          </a:solidFill>
                          <a:latin typeface="Franklin Gothic Book"/>
                        </a:rPr>
                        <a:t>Lorem ipsum et tula lorem ipsum et lorem ipsum </a:t>
                      </a:r>
                      <a:endParaRPr b="0" lang="en-US" sz="1400" spc="-1" strike="noStrike">
                        <a:latin typeface="Arial"/>
                      </a:endParaRPr>
                    </a:p>
                    <a:p>
                      <a:pPr>
                        <a:lnSpc>
                          <a:spcPct val="100000"/>
                        </a:lnSpc>
                      </a:pPr>
                      <a:endParaRPr b="0" lang="en-US" sz="1400" spc="-1" strike="noStrike">
                        <a:latin typeface="Arial"/>
                      </a:endParaRPr>
                    </a:p>
                  </a:txBody>
                  <a:tcPr marL="150840" marR="150840">
                    <a:lnL w="12240">
                      <a:noFill/>
                    </a:lnL>
                    <a:lnR w="12240">
                      <a:noFill/>
                    </a:lnR>
                    <a:lnT w="12240">
                      <a:noFill/>
                    </a:lnT>
                    <a:lnB w="12240">
                      <a:noFill/>
                    </a:lnB>
                    <a:solidFill>
                      <a:srgbClr val="000000">
                        <a:alpha val="8000"/>
                      </a:srgbClr>
                    </a:solidFill>
                  </a:tcPr>
                </a:tc>
                <a:tc>
                  <a:txBody>
                    <a:bodyPr lIns="150840" rIns="150840" tIns="150840" bIns="150840">
                      <a:noAutofit/>
                    </a:bodyPr>
                    <a:p>
                      <a:pPr>
                        <a:lnSpc>
                          <a:spcPct val="100000"/>
                        </a:lnSpc>
                      </a:pPr>
                      <a:r>
                        <a:rPr b="0" lang="en-US" sz="1400" spc="-1" strike="noStrike">
                          <a:solidFill>
                            <a:srgbClr val="000000"/>
                          </a:solidFill>
                          <a:latin typeface="Franklin Gothic Book"/>
                        </a:rPr>
                        <a:t>Lorem ipsum et tula lorem ipsum et lorem ipsum </a:t>
                      </a:r>
                      <a:endParaRPr b="0" lang="en-US" sz="1400" spc="-1" strike="noStrike">
                        <a:latin typeface="Arial"/>
                      </a:endParaRPr>
                    </a:p>
                    <a:p>
                      <a:pPr>
                        <a:lnSpc>
                          <a:spcPct val="100000"/>
                        </a:lnSpc>
                      </a:pPr>
                      <a:endParaRPr b="0" lang="en-US" sz="1400" spc="-1" strike="noStrike">
                        <a:latin typeface="Arial"/>
                      </a:endParaRPr>
                    </a:p>
                  </a:txBody>
                  <a:tcPr marL="150840" marR="150840">
                    <a:lnL w="12240">
                      <a:noFill/>
                    </a:lnL>
                    <a:lnR w="12240">
                      <a:noFill/>
                    </a:lnR>
                    <a:lnT w="12240">
                      <a:noFill/>
                    </a:lnT>
                    <a:lnB w="12240">
                      <a:noFill/>
                    </a:lnB>
                    <a:solidFill>
                      <a:srgbClr val="000000">
                        <a:alpha val="8000"/>
                      </a:srgbClr>
                    </a:solidFill>
                  </a:tcPr>
                </a:tc>
                <a:tc>
                  <a:txBody>
                    <a:bodyPr lIns="150840" rIns="150840" tIns="150840" bIns="150840">
                      <a:noAutofit/>
                    </a:bodyPr>
                    <a:p>
                      <a:pPr>
                        <a:lnSpc>
                          <a:spcPct val="100000"/>
                        </a:lnSpc>
                      </a:pPr>
                      <a:r>
                        <a:rPr b="0" lang="en-US" sz="1400" spc="-1" strike="noStrike">
                          <a:solidFill>
                            <a:srgbClr val="000000"/>
                          </a:solidFill>
                          <a:latin typeface="Franklin Gothic Book"/>
                        </a:rPr>
                        <a:t>Lorem ipsum et tula lorem ipsum et lorem ipsum </a:t>
                      </a:r>
                      <a:endParaRPr b="0" lang="en-US" sz="1400" spc="-1" strike="noStrike">
                        <a:latin typeface="Arial"/>
                      </a:endParaRPr>
                    </a:p>
                    <a:p>
                      <a:pPr>
                        <a:lnSpc>
                          <a:spcPct val="100000"/>
                        </a:lnSpc>
                      </a:pPr>
                      <a:endParaRPr b="0" lang="en-US" sz="1400" spc="-1" strike="noStrike">
                        <a:latin typeface="Arial"/>
                      </a:endParaRPr>
                    </a:p>
                  </a:txBody>
                  <a:tcPr marL="150840" marR="150840">
                    <a:lnL w="12240">
                      <a:noFill/>
                    </a:lnL>
                    <a:lnR w="12240">
                      <a:noFill/>
                    </a:lnR>
                    <a:lnT w="12240">
                      <a:noFill/>
                    </a:lnT>
                    <a:lnB w="12240">
                      <a:noFill/>
                    </a:lnB>
                    <a:solidFill>
                      <a:srgbClr val="000000">
                        <a:alpha val="8000"/>
                      </a:srgbClr>
                    </a:solidFill>
                  </a:tcPr>
                </a:tc>
              </a:tr>
              <a:tr h="966960">
                <a:tc>
                  <a:txBody>
                    <a:bodyPr lIns="150840" rIns="150840" tIns="150840" bIns="150840">
                      <a:noAutofit/>
                    </a:bodyPr>
                    <a:p>
                      <a:pPr>
                        <a:lnSpc>
                          <a:spcPct val="100000"/>
                        </a:lnSpc>
                      </a:pPr>
                      <a:r>
                        <a:rPr b="0" lang="en-US" sz="1400" spc="-1" strike="noStrike">
                          <a:solidFill>
                            <a:srgbClr val="000000"/>
                          </a:solidFill>
                          <a:latin typeface="Franklin Gothic Book"/>
                        </a:rPr>
                        <a:t>Lorem ipsum et tula lorem ipsum et lorem ipsum </a:t>
                      </a:r>
                      <a:endParaRPr b="0" lang="en-US" sz="1400" spc="-1" strike="noStrike">
                        <a:latin typeface="Arial"/>
                      </a:endParaRPr>
                    </a:p>
                    <a:p>
                      <a:pPr>
                        <a:lnSpc>
                          <a:spcPct val="100000"/>
                        </a:lnSpc>
                      </a:pPr>
                      <a:endParaRPr b="0" lang="en-US" sz="1400" spc="-1" strike="noStrike">
                        <a:latin typeface="Arial"/>
                      </a:endParaRPr>
                    </a:p>
                  </a:txBody>
                  <a:tcPr marL="150840" marR="150840">
                    <a:lnL w="12240">
                      <a:noFill/>
                    </a:lnL>
                    <a:lnR w="12240">
                      <a:noFill/>
                    </a:lnR>
                    <a:lnT w="12240">
                      <a:noFill/>
                    </a:lnT>
                    <a:lnB w="12240">
                      <a:noFill/>
                    </a:lnB>
                    <a:noFill/>
                  </a:tcPr>
                </a:tc>
                <a:tc>
                  <a:txBody>
                    <a:bodyPr lIns="150840" rIns="150840" tIns="150840" bIns="150840">
                      <a:noAutofit/>
                    </a:bodyPr>
                    <a:p>
                      <a:pPr>
                        <a:lnSpc>
                          <a:spcPct val="100000"/>
                        </a:lnSpc>
                      </a:pPr>
                      <a:r>
                        <a:rPr b="0" lang="en-US" sz="1400" spc="-1" strike="noStrike">
                          <a:solidFill>
                            <a:srgbClr val="000000"/>
                          </a:solidFill>
                          <a:latin typeface="Franklin Gothic Book"/>
                        </a:rPr>
                        <a:t>Lorem ipsum et tula lorem ipsum et lorem ipsum </a:t>
                      </a:r>
                      <a:endParaRPr b="0" lang="en-US" sz="1400" spc="-1" strike="noStrike">
                        <a:latin typeface="Arial"/>
                      </a:endParaRPr>
                    </a:p>
                    <a:p>
                      <a:pPr>
                        <a:lnSpc>
                          <a:spcPct val="100000"/>
                        </a:lnSpc>
                      </a:pPr>
                      <a:endParaRPr b="0" lang="en-US" sz="1400" spc="-1" strike="noStrike">
                        <a:latin typeface="Arial"/>
                      </a:endParaRPr>
                    </a:p>
                  </a:txBody>
                  <a:tcPr marL="150840" marR="150840">
                    <a:lnL w="12240">
                      <a:noFill/>
                    </a:lnL>
                    <a:lnR w="12240">
                      <a:noFill/>
                    </a:lnR>
                    <a:lnT w="12240">
                      <a:noFill/>
                    </a:lnT>
                    <a:lnB w="12240">
                      <a:noFill/>
                    </a:lnB>
                    <a:noFill/>
                  </a:tcPr>
                </a:tc>
                <a:tc>
                  <a:txBody>
                    <a:bodyPr lIns="150840" rIns="150840" tIns="150840" bIns="150840">
                      <a:noAutofit/>
                    </a:bodyPr>
                    <a:p>
                      <a:pPr>
                        <a:lnSpc>
                          <a:spcPct val="100000"/>
                        </a:lnSpc>
                      </a:pPr>
                      <a:r>
                        <a:rPr b="0" lang="en-US" sz="1400" spc="-1" strike="noStrike">
                          <a:solidFill>
                            <a:srgbClr val="000000"/>
                          </a:solidFill>
                          <a:latin typeface="Franklin Gothic Book"/>
                        </a:rPr>
                        <a:t>Lorem ipsum et tula lorem ipsum et lorem ipsum </a:t>
                      </a:r>
                      <a:endParaRPr b="0" lang="en-US" sz="1400" spc="-1" strike="noStrike">
                        <a:latin typeface="Arial"/>
                      </a:endParaRPr>
                    </a:p>
                    <a:p>
                      <a:pPr>
                        <a:lnSpc>
                          <a:spcPct val="100000"/>
                        </a:lnSpc>
                      </a:pPr>
                      <a:endParaRPr b="0" lang="en-US" sz="1400" spc="-1" strike="noStrike">
                        <a:latin typeface="Arial"/>
                      </a:endParaRPr>
                    </a:p>
                  </a:txBody>
                  <a:tcPr marL="150840" marR="150840">
                    <a:lnL w="12240">
                      <a:noFill/>
                    </a:lnL>
                    <a:lnR w="12240">
                      <a:noFill/>
                    </a:lnR>
                    <a:lnT w="12240">
                      <a:noFill/>
                    </a:lnT>
                    <a:lnB w="12240">
                      <a:noFill/>
                    </a:lnB>
                    <a:noFill/>
                  </a:tcPr>
                </a:tc>
                <a:tc>
                  <a:txBody>
                    <a:bodyPr lIns="150840" rIns="150840" tIns="150840" bIns="150840">
                      <a:noAutofit/>
                    </a:bodyPr>
                    <a:p>
                      <a:pPr>
                        <a:lnSpc>
                          <a:spcPct val="100000"/>
                        </a:lnSpc>
                      </a:pPr>
                      <a:r>
                        <a:rPr b="0" lang="en-US" sz="1400" spc="-1" strike="noStrike">
                          <a:solidFill>
                            <a:srgbClr val="000000"/>
                          </a:solidFill>
                          <a:latin typeface="Franklin Gothic Book"/>
                        </a:rPr>
                        <a:t>Lorem ipsum et tula lorem ipsum et lorem ipsum </a:t>
                      </a:r>
                      <a:endParaRPr b="0" lang="en-US" sz="1400" spc="-1" strike="noStrike">
                        <a:latin typeface="Arial"/>
                      </a:endParaRPr>
                    </a:p>
                    <a:p>
                      <a:pPr>
                        <a:lnSpc>
                          <a:spcPct val="100000"/>
                        </a:lnSpc>
                      </a:pPr>
                      <a:endParaRPr b="0" lang="en-US" sz="1400" spc="-1" strike="noStrike">
                        <a:latin typeface="Arial"/>
                      </a:endParaRPr>
                    </a:p>
                  </a:txBody>
                  <a:tcPr marL="150840" marR="150840">
                    <a:lnL w="12240">
                      <a:noFill/>
                    </a:lnL>
                    <a:lnR w="12240">
                      <a:noFill/>
                    </a:lnR>
                    <a:lnT w="12240">
                      <a:noFill/>
                    </a:lnT>
                    <a:lnB w="12240">
                      <a:noFill/>
                    </a:lnB>
                    <a:noFill/>
                  </a:tcPr>
                </a:tc>
              </a:tr>
            </a:tbl>
          </a:graphicData>
        </a:graphic>
      </p:graphicFrame>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2" name="TextShape 1"/>
          <p:cNvSpPr txBox="1"/>
          <p:nvPr/>
        </p:nvSpPr>
        <p:spPr>
          <a:xfrm>
            <a:off x="1097280" y="286560"/>
            <a:ext cx="10058040" cy="1450440"/>
          </a:xfrm>
          <a:prstGeom prst="rect">
            <a:avLst/>
          </a:prstGeom>
          <a:noFill/>
          <a:ln>
            <a:noFill/>
          </a:ln>
        </p:spPr>
        <p:txBody>
          <a:bodyPr anchor="b">
            <a:normAutofit/>
          </a:bodyPr>
          <a:p>
            <a:pPr>
              <a:lnSpc>
                <a:spcPct val="90000"/>
              </a:lnSpc>
            </a:pPr>
            <a:r>
              <a:rPr b="0" lang="en-US" sz="4700" spc="-52" strike="noStrike">
                <a:solidFill>
                  <a:srgbClr val="404040"/>
                </a:solidFill>
                <a:latin typeface="Bookman Old Style"/>
              </a:rPr>
              <a:t>Type of Test Used </a:t>
            </a:r>
            <a:endParaRPr b="0" lang="en-US" sz="4700" spc="-1" strike="noStrike">
              <a:solidFill>
                <a:srgbClr val="000000"/>
              </a:solidFill>
              <a:latin typeface="Franklin Gothic Book"/>
            </a:endParaRPr>
          </a:p>
        </p:txBody>
      </p:sp>
      <p:graphicFrame>
        <p:nvGraphicFramePr>
          <p:cNvPr id="113" name="Table 2"/>
          <p:cNvGraphicFramePr/>
          <p:nvPr/>
        </p:nvGraphicFramePr>
        <p:xfrm>
          <a:off x="1096920" y="2216880"/>
          <a:ext cx="10388520" cy="1591560"/>
        </p:xfrm>
        <a:graphic>
          <a:graphicData uri="http://schemas.openxmlformats.org/drawingml/2006/table">
            <a:tbl>
              <a:tblPr/>
              <a:tblGrid>
                <a:gridCol w="5194440"/>
                <a:gridCol w="5194440"/>
              </a:tblGrid>
              <a:tr h="646560">
                <a:tc>
                  <a:txBody>
                    <a:bodyPr lIns="150840" rIns="150840" tIns="150840" bIns="150840">
                      <a:noAutofit/>
                    </a:bodyPr>
                    <a:p>
                      <a:pPr>
                        <a:lnSpc>
                          <a:spcPct val="100000"/>
                        </a:lnSpc>
                      </a:pPr>
                      <a:r>
                        <a:rPr b="0" lang="en-US" sz="2400" spc="148" strike="noStrike" cap="all">
                          <a:solidFill>
                            <a:srgbClr val="ffffff"/>
                          </a:solidFill>
                          <a:latin typeface="Franklin Gothic Book"/>
                        </a:rPr>
                        <a:t>T-Test</a:t>
                      </a:r>
                      <a:endParaRPr b="0" lang="en-US" sz="2400" spc="-1" strike="noStrike">
                        <a:latin typeface="Arial"/>
                      </a:endParaRPr>
                    </a:p>
                  </a:txBody>
                  <a:tcPr marL="150840" marR="150840">
                    <a:lnL w="12240">
                      <a:noFill/>
                    </a:lnL>
                    <a:lnR w="12240">
                      <a:noFill/>
                    </a:lnR>
                    <a:lnT w="12240">
                      <a:noFill/>
                    </a:lnT>
                    <a:lnB w="38160">
                      <a:noFill/>
                    </a:lnB>
                    <a:solidFill>
                      <a:srgbClr val="ec7016"/>
                    </a:solidFill>
                  </a:tcPr>
                </a:tc>
                <a:tc>
                  <a:txBody>
                    <a:bodyPr lIns="150840" rIns="150840" tIns="150840" bIns="150840">
                      <a:noAutofit/>
                    </a:bodyPr>
                    <a:p>
                      <a:pPr>
                        <a:lnSpc>
                          <a:spcPct val="100000"/>
                        </a:lnSpc>
                      </a:pPr>
                      <a:r>
                        <a:rPr b="0" lang="en-US" sz="2400" spc="148" strike="noStrike" cap="all">
                          <a:solidFill>
                            <a:srgbClr val="ffffff"/>
                          </a:solidFill>
                          <a:latin typeface="Franklin Gothic Book"/>
                        </a:rPr>
                        <a:t>Mann-Whitney-U</a:t>
                      </a:r>
                      <a:endParaRPr b="0" lang="en-US" sz="2400" spc="-1" strike="noStrike">
                        <a:latin typeface="Arial"/>
                      </a:endParaRPr>
                    </a:p>
                  </a:txBody>
                  <a:tcPr marL="150840" marR="150840">
                    <a:lnL w="12240">
                      <a:noFill/>
                    </a:lnL>
                    <a:lnR w="12240">
                      <a:noFill/>
                    </a:lnR>
                    <a:lnT w="12240">
                      <a:noFill/>
                    </a:lnT>
                    <a:lnB w="38160">
                      <a:noFill/>
                    </a:lnB>
                    <a:solidFill>
                      <a:srgbClr val="ec7016"/>
                    </a:solidFill>
                  </a:tcPr>
                </a:tc>
              </a:tr>
              <a:tr h="1308240">
                <a:tc>
                  <a:txBody>
                    <a:bodyPr lIns="150840" rIns="150840" tIns="150840" bIns="150840">
                      <a:noAutofit/>
                    </a:bodyPr>
                    <a:p>
                      <a:pPr>
                        <a:lnSpc>
                          <a:spcPct val="100000"/>
                        </a:lnSpc>
                      </a:pPr>
                      <a:r>
                        <a:rPr b="0" lang="en-US" sz="1400" spc="-1" strike="noStrike">
                          <a:solidFill>
                            <a:srgbClr val="000000"/>
                          </a:solidFill>
                          <a:latin typeface="Franklin Gothic Book"/>
                        </a:rPr>
                        <a:t>T-Test</a:t>
                      </a:r>
                      <a:endParaRPr b="0" lang="en-US" sz="1400" spc="-1" strike="noStrike">
                        <a:latin typeface="Arial"/>
                      </a:endParaRPr>
                    </a:p>
                  </a:txBody>
                  <a:tcPr marL="150840" marR="150840">
                    <a:lnL w="12240">
                      <a:noFill/>
                    </a:lnL>
                    <a:lnR w="12240">
                      <a:noFill/>
                    </a:lnR>
                    <a:lnT w="38160">
                      <a:noFill/>
                    </a:lnT>
                    <a:lnB w="12240">
                      <a:noFill/>
                    </a:lnB>
                    <a:noFill/>
                  </a:tcPr>
                </a:tc>
                <a:tc>
                  <a:txBody>
                    <a:bodyPr lIns="150840" rIns="150840" tIns="150840" bIns="150840">
                      <a:noAutofit/>
                    </a:bodyPr>
                    <a:p>
                      <a:pPr>
                        <a:lnSpc>
                          <a:spcPct val="100000"/>
                        </a:lnSpc>
                      </a:pPr>
                      <a:r>
                        <a:rPr b="0" lang="en-US" sz="1400" spc="-1" strike="noStrike">
                          <a:solidFill>
                            <a:srgbClr val="000000"/>
                          </a:solidFill>
                          <a:latin typeface="Franklin Gothic Book"/>
                        </a:rPr>
                        <a:t>Categorical differences are well captured using Mann-Whitney-U tests as it sorts value ordinally and then compares the rank sums. This would better capture relative differences between any two vehicles from the same nation while also capturing each nations overall change relative to each other.</a:t>
                      </a:r>
                      <a:endParaRPr b="0" lang="en-US" sz="1400" spc="-1" strike="noStrike">
                        <a:latin typeface="Arial"/>
                      </a:endParaRPr>
                    </a:p>
                  </a:txBody>
                  <a:tcPr marL="150840" marR="150840">
                    <a:lnL w="12240">
                      <a:noFill/>
                    </a:lnL>
                    <a:lnR w="12240">
                      <a:noFill/>
                    </a:lnR>
                    <a:lnT w="38160">
                      <a:noFill/>
                    </a:lnT>
                    <a:lnB w="12240">
                      <a:noFill/>
                    </a:lnB>
                    <a:noFill/>
                  </a:tcPr>
                </a:tc>
              </a:tr>
            </a:tbl>
          </a:graphicData>
        </a:graphic>
      </p:graphicFrame>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14" name="Content Placeholder 8" descr=""/>
          <p:cNvPicPr/>
          <p:nvPr/>
        </p:nvPicPr>
        <p:blipFill>
          <a:blip r:embed="rId1"/>
          <a:stretch/>
        </p:blipFill>
        <p:spPr>
          <a:xfrm>
            <a:off x="0" y="0"/>
            <a:ext cx="12191760" cy="604800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15" name="Content Placeholder 8" descr=""/>
          <p:cNvPicPr/>
          <p:nvPr/>
        </p:nvPicPr>
        <p:blipFill>
          <a:blip r:embed="rId1"/>
          <a:stretch/>
        </p:blipFill>
        <p:spPr>
          <a:xfrm>
            <a:off x="0" y="0"/>
            <a:ext cx="12191760" cy="604800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6" name="TextShape 1"/>
          <p:cNvSpPr txBox="1"/>
          <p:nvPr/>
        </p:nvSpPr>
        <p:spPr>
          <a:xfrm>
            <a:off x="1097280" y="286560"/>
            <a:ext cx="10058040" cy="1450440"/>
          </a:xfrm>
          <a:prstGeom prst="rect">
            <a:avLst/>
          </a:prstGeom>
          <a:noFill/>
          <a:ln>
            <a:noFill/>
          </a:ln>
        </p:spPr>
        <p:txBody>
          <a:bodyPr anchor="b">
            <a:normAutofit/>
          </a:bodyPr>
          <a:p>
            <a:pPr>
              <a:lnSpc>
                <a:spcPct val="90000"/>
              </a:lnSpc>
            </a:pPr>
            <a:r>
              <a:rPr b="0" lang="en-US" sz="4700" spc="-52" strike="noStrike">
                <a:solidFill>
                  <a:srgbClr val="404040"/>
                </a:solidFill>
                <a:latin typeface="Bookman Old Style"/>
              </a:rPr>
              <a:t>Test validity (CI, P-Value) </a:t>
            </a:r>
            <a:endParaRPr b="0" lang="en-US" sz="4700" spc="-1" strike="noStrike">
              <a:solidFill>
                <a:srgbClr val="000000"/>
              </a:solidFill>
              <a:latin typeface="Franklin Gothic Book"/>
            </a:endParaRPr>
          </a:p>
        </p:txBody>
      </p:sp>
      <p:graphicFrame>
        <p:nvGraphicFramePr>
          <p:cNvPr id="117" name="Table 2"/>
          <p:cNvGraphicFramePr/>
          <p:nvPr/>
        </p:nvGraphicFramePr>
        <p:xfrm>
          <a:off x="1131480" y="2165400"/>
          <a:ext cx="9235800" cy="3548520"/>
        </p:xfrm>
        <a:graphic>
          <a:graphicData uri="http://schemas.openxmlformats.org/drawingml/2006/table">
            <a:tbl>
              <a:tblPr/>
              <a:tblGrid>
                <a:gridCol w="4617720"/>
                <a:gridCol w="5009040"/>
              </a:tblGrid>
              <a:tr h="646560">
                <a:tc>
                  <a:txBody>
                    <a:bodyPr lIns="150840" rIns="150840" tIns="150840" bIns="150840">
                      <a:noAutofit/>
                    </a:bodyPr>
                    <a:p>
                      <a:pPr>
                        <a:lnSpc>
                          <a:spcPct val="100000"/>
                        </a:lnSpc>
                      </a:pPr>
                      <a:r>
                        <a:rPr b="0" lang="en-US" sz="2400" spc="148" strike="noStrike" cap="all">
                          <a:solidFill>
                            <a:srgbClr val="ffffff"/>
                          </a:solidFill>
                          <a:latin typeface="Franklin Gothic Book"/>
                        </a:rPr>
                        <a:t>oRIGINs</a:t>
                      </a:r>
                      <a:endParaRPr b="0" lang="en-US" sz="2400" spc="-1" strike="noStrike">
                        <a:latin typeface="Arial"/>
                      </a:endParaRPr>
                    </a:p>
                  </a:txBody>
                  <a:tcPr marL="150840" marR="150840">
                    <a:lnL w="12240">
                      <a:noFill/>
                    </a:lnL>
                    <a:lnR w="12240">
                      <a:noFill/>
                    </a:lnR>
                    <a:lnT w="12240">
                      <a:noFill/>
                    </a:lnT>
                    <a:lnB w="38160">
                      <a:noFill/>
                    </a:lnB>
                    <a:solidFill>
                      <a:srgbClr val="ec7016"/>
                    </a:solidFill>
                  </a:tcPr>
                </a:tc>
                <a:tc>
                  <a:txBody>
                    <a:bodyPr lIns="150840" rIns="150840" tIns="150840" bIns="150840">
                      <a:noAutofit/>
                    </a:bodyPr>
                    <a:p>
                      <a:pPr>
                        <a:lnSpc>
                          <a:spcPct val="100000"/>
                        </a:lnSpc>
                      </a:pPr>
                      <a:r>
                        <a:rPr b="0" lang="en-US" sz="2400" spc="148" strike="noStrike" cap="all">
                          <a:solidFill>
                            <a:srgbClr val="ffffff"/>
                          </a:solidFill>
                          <a:latin typeface="Franklin Gothic Book"/>
                        </a:rPr>
                        <a:t>T-sTAT, p-vALUE</a:t>
                      </a:r>
                      <a:endParaRPr b="0" lang="en-US" sz="2400" spc="-1" strike="noStrike">
                        <a:latin typeface="Arial"/>
                      </a:endParaRPr>
                    </a:p>
                  </a:txBody>
                  <a:tcPr marL="150840" marR="150840">
                    <a:lnL w="12240">
                      <a:noFill/>
                    </a:lnL>
                    <a:lnR w="12240">
                      <a:noFill/>
                    </a:lnR>
                    <a:lnT w="12240">
                      <a:noFill/>
                    </a:lnT>
                    <a:lnB w="38160">
                      <a:noFill/>
                    </a:lnB>
                    <a:solidFill>
                      <a:srgbClr val="ec7016"/>
                    </a:solidFill>
                  </a:tcPr>
                </a:tc>
              </a:tr>
              <a:tr h="967680">
                <a:tc>
                  <a:txBody>
                    <a:bodyPr lIns="150840" rIns="150840" tIns="150840" bIns="150840">
                      <a:noAutofit/>
                    </a:bodyPr>
                    <a:p>
                      <a:pPr>
                        <a:lnSpc>
                          <a:spcPct val="100000"/>
                        </a:lnSpc>
                      </a:pPr>
                      <a:r>
                        <a:rPr b="0" lang="en-US" sz="1400" spc="-1" strike="noStrike">
                          <a:solidFill>
                            <a:srgbClr val="000000"/>
                          </a:solidFill>
                          <a:latin typeface="Franklin Gothic Book"/>
                        </a:rPr>
                        <a:t>American Pre-1975 vs American 1975+</a:t>
                      </a:r>
                      <a:endParaRPr b="0" lang="en-US" sz="1400" spc="-1" strike="noStrike">
                        <a:latin typeface="Arial"/>
                      </a:endParaRPr>
                    </a:p>
                  </a:txBody>
                  <a:tcPr marL="150840" marR="150840">
                    <a:lnL w="12240">
                      <a:noFill/>
                    </a:lnL>
                    <a:lnR w="12240">
                      <a:noFill/>
                    </a:lnR>
                    <a:lnT w="38160">
                      <a:noFill/>
                    </a:lnT>
                    <a:lnB w="12240">
                      <a:noFill/>
                    </a:lnB>
                    <a:noFill/>
                  </a:tcPr>
                </a:tc>
                <a:tc>
                  <a:txBody>
                    <a:bodyPr lIns="150840" rIns="150840" tIns="150840" bIns="150840">
                      <a:noAutofit/>
                    </a:bodyPr>
                    <a:p>
                      <a:pPr>
                        <a:lnSpc>
                          <a:spcPct val="100000"/>
                        </a:lnSpc>
                      </a:pPr>
                      <a:r>
                        <a:rPr b="0" lang="en-US" sz="1400" spc="-1" strike="noStrike">
                          <a:solidFill>
                            <a:srgbClr val="000000"/>
                          </a:solidFill>
                          <a:latin typeface="Franklin Gothic Book"/>
                        </a:rPr>
                        <a:t>11076.5 / 1.3585167942689674e-10</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Franklin Gothic Book"/>
                        </a:rPr>
                        <a:t>At 95% CI, P-Value &lt; .05, therefore we reject the null</a:t>
                      </a:r>
                      <a:endParaRPr b="0" lang="en-US" sz="1400" spc="-1" strike="noStrike">
                        <a:latin typeface="Arial"/>
                      </a:endParaRPr>
                    </a:p>
                  </a:txBody>
                  <a:tcPr marL="150840" marR="150840">
                    <a:lnL w="12240">
                      <a:noFill/>
                    </a:lnL>
                    <a:lnR w="12240">
                      <a:noFill/>
                    </a:lnR>
                    <a:lnT w="38160">
                      <a:noFill/>
                    </a:lnT>
                    <a:lnB w="12240">
                      <a:noFill/>
                    </a:lnB>
                    <a:noFill/>
                  </a:tcPr>
                </a:tc>
              </a:tr>
              <a:tr h="967680">
                <a:tc>
                  <a:txBody>
                    <a:bodyPr lIns="150840" rIns="150840" tIns="150840" bIns="150840">
                      <a:noAutofit/>
                    </a:bodyPr>
                    <a:p>
                      <a:pPr>
                        <a:lnSpc>
                          <a:spcPct val="100000"/>
                        </a:lnSpc>
                      </a:pPr>
                      <a:r>
                        <a:rPr b="0" lang="en-US" sz="1400" spc="-1" strike="noStrike">
                          <a:solidFill>
                            <a:srgbClr val="000000"/>
                          </a:solidFill>
                          <a:latin typeface="Franklin Gothic Book"/>
                        </a:rPr>
                        <a:t>European Pre-1975 vs European 1975+</a:t>
                      </a:r>
                      <a:endParaRPr b="0" lang="en-US" sz="1400" spc="-1" strike="noStrike">
                        <a:latin typeface="Arial"/>
                      </a:endParaRPr>
                    </a:p>
                    <a:p>
                      <a:pPr>
                        <a:lnSpc>
                          <a:spcPct val="100000"/>
                        </a:lnSpc>
                      </a:pPr>
                      <a:endParaRPr b="0" lang="en-US" sz="1400" spc="-1" strike="noStrike">
                        <a:latin typeface="Arial"/>
                      </a:endParaRPr>
                    </a:p>
                  </a:txBody>
                  <a:tcPr marL="150840" marR="150840">
                    <a:lnL w="12240">
                      <a:noFill/>
                    </a:lnL>
                    <a:lnR w="12240">
                      <a:noFill/>
                    </a:lnR>
                    <a:lnT w="12240">
                      <a:noFill/>
                    </a:lnT>
                    <a:lnB w="12240">
                      <a:noFill/>
                    </a:lnB>
                    <a:solidFill>
                      <a:srgbClr val="000000">
                        <a:alpha val="8000"/>
                      </a:srgbClr>
                    </a:solidFill>
                  </a:tcPr>
                </a:tc>
                <a:tc>
                  <a:txBody>
                    <a:bodyPr lIns="150840" rIns="150840" tIns="150840" bIns="150840">
                      <a:noAutofit/>
                    </a:bodyPr>
                    <a:p>
                      <a:pPr>
                        <a:lnSpc>
                          <a:spcPct val="100000"/>
                        </a:lnSpc>
                      </a:pPr>
                      <a:r>
                        <a:rPr b="0" lang="en-US" sz="1400" spc="-1" strike="noStrike">
                          <a:solidFill>
                            <a:srgbClr val="000000"/>
                          </a:solidFill>
                          <a:latin typeface="Franklin Gothic Book"/>
                        </a:rPr>
                        <a:t>564.5 / 0.5789547623867778</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Franklin Gothic Book"/>
                          <a:ea typeface="Microsoft YaHei"/>
                        </a:rPr>
                        <a:t>At 95% CI, P-Value &gt; .05, </a:t>
                      </a:r>
                      <a:r>
                        <a:rPr b="0" lang="en-US" sz="1400" spc="-1" strike="noStrike">
                          <a:solidFill>
                            <a:srgbClr val="000000"/>
                          </a:solidFill>
                          <a:latin typeface="Franklin Gothic Book"/>
                        </a:rPr>
                        <a:t>therefore we do not reject the null</a:t>
                      </a:r>
                      <a:endParaRPr b="0" lang="en-US" sz="1400" spc="-1" strike="noStrike">
                        <a:latin typeface="Arial"/>
                      </a:endParaRPr>
                    </a:p>
                    <a:p>
                      <a:pPr>
                        <a:lnSpc>
                          <a:spcPct val="100000"/>
                        </a:lnSpc>
                      </a:pPr>
                      <a:endParaRPr b="0" lang="en-US" sz="1400" spc="-1" strike="noStrike">
                        <a:latin typeface="Arial"/>
                      </a:endParaRPr>
                    </a:p>
                  </a:txBody>
                  <a:tcPr marL="150840" marR="150840">
                    <a:lnL w="12240">
                      <a:noFill/>
                    </a:lnL>
                    <a:lnR w="12240">
                      <a:noFill/>
                    </a:lnR>
                    <a:lnT w="12240">
                      <a:noFill/>
                    </a:lnT>
                    <a:lnB w="12240">
                      <a:noFill/>
                    </a:lnB>
                    <a:solidFill>
                      <a:srgbClr val="000000">
                        <a:alpha val="8000"/>
                      </a:srgbClr>
                    </a:solidFill>
                  </a:tcPr>
                </a:tc>
              </a:tr>
              <a:tr h="966960">
                <a:tc>
                  <a:txBody>
                    <a:bodyPr lIns="150840" rIns="150840" tIns="150840" bIns="150840">
                      <a:noAutofit/>
                    </a:bodyPr>
                    <a:p>
                      <a:pPr>
                        <a:lnSpc>
                          <a:spcPct val="100000"/>
                        </a:lnSpc>
                      </a:pPr>
                      <a:r>
                        <a:rPr b="0" lang="en-US" sz="1400" spc="-1" strike="noStrike">
                          <a:solidFill>
                            <a:srgbClr val="000000"/>
                          </a:solidFill>
                          <a:latin typeface="Franklin Gothic Book"/>
                        </a:rPr>
                        <a:t>Japanese Pre-1975 vs Japanese 1975+</a:t>
                      </a:r>
                      <a:endParaRPr b="0" lang="en-US" sz="1400" spc="-1" strike="noStrike">
                        <a:latin typeface="Arial"/>
                      </a:endParaRPr>
                    </a:p>
                    <a:p>
                      <a:pPr>
                        <a:lnSpc>
                          <a:spcPct val="100000"/>
                        </a:lnSpc>
                      </a:pPr>
                      <a:endParaRPr b="0" lang="en-US" sz="1400" spc="-1" strike="noStrike">
                        <a:latin typeface="Arial"/>
                      </a:endParaRPr>
                    </a:p>
                  </a:txBody>
                  <a:tcPr marL="150840" marR="150840">
                    <a:lnL w="12240">
                      <a:noFill/>
                    </a:lnL>
                    <a:lnR w="12240">
                      <a:noFill/>
                    </a:lnR>
                    <a:lnT w="12240">
                      <a:noFill/>
                    </a:lnT>
                    <a:lnB w="12240">
                      <a:noFill/>
                    </a:lnB>
                    <a:noFill/>
                  </a:tcPr>
                </a:tc>
                <a:tc>
                  <a:txBody>
                    <a:bodyPr lIns="150840" rIns="150840" tIns="150840" bIns="150840">
                      <a:noAutofit/>
                    </a:bodyPr>
                    <a:p>
                      <a:pPr>
                        <a:lnSpc>
                          <a:spcPct val="100000"/>
                        </a:lnSpc>
                      </a:pPr>
                      <a:r>
                        <a:rPr b="0" lang="en-US" sz="1400" spc="-1" strike="noStrike">
                          <a:solidFill>
                            <a:srgbClr val="000000"/>
                          </a:solidFill>
                          <a:latin typeface="Franklin Gothic Book"/>
                        </a:rPr>
                        <a:t>741.0 / 0.07176534727865189</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Franklin Gothic Book"/>
                        </a:rPr>
                        <a:t>At 95% CI, P-Value &gt; .05, therefore we do not reject the null</a:t>
                      </a: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a:txBody>
                  <a:tcPr marL="150840" marR="150840">
                    <a:lnL w="12240">
                      <a:noFill/>
                    </a:lnL>
                    <a:lnR w="12240">
                      <a:noFill/>
                    </a:lnR>
                    <a:lnT w="12240">
                      <a:noFill/>
                    </a:lnT>
                    <a:lnB w="12240">
                      <a:noFill/>
                    </a:lnB>
                    <a:noFill/>
                  </a:tcPr>
                </a:tc>
              </a:tr>
            </a:tbl>
          </a:graphicData>
        </a:graphic>
      </p:graphicFrame>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8" name="TextShape 1"/>
          <p:cNvSpPr txBox="1"/>
          <p:nvPr/>
        </p:nvSpPr>
        <p:spPr>
          <a:xfrm>
            <a:off x="1097280" y="286560"/>
            <a:ext cx="10058040" cy="1450440"/>
          </a:xfrm>
          <a:prstGeom prst="rect">
            <a:avLst/>
          </a:prstGeom>
          <a:noFill/>
          <a:ln>
            <a:noFill/>
          </a:ln>
        </p:spPr>
        <p:txBody>
          <a:bodyPr anchor="b">
            <a:normAutofit/>
          </a:bodyPr>
          <a:p>
            <a:pPr>
              <a:lnSpc>
                <a:spcPct val="90000"/>
              </a:lnSpc>
            </a:pPr>
            <a:r>
              <a:rPr b="0" lang="en-US" sz="4700" spc="-52" strike="noStrike">
                <a:solidFill>
                  <a:srgbClr val="404040"/>
                </a:solidFill>
                <a:latin typeface="Bookman Old Style"/>
              </a:rPr>
              <a:t>Title Lorem Ipsum </a:t>
            </a:r>
            <a:endParaRPr b="0" lang="en-US" sz="4700" spc="-1" strike="noStrike">
              <a:solidFill>
                <a:srgbClr val="000000"/>
              </a:solidFill>
              <a:latin typeface="Franklin Gothic Book"/>
            </a:endParaRPr>
          </a:p>
        </p:txBody>
      </p:sp>
      <p:graphicFrame>
        <p:nvGraphicFramePr>
          <p:cNvPr id="119" name="Table 2"/>
          <p:cNvGraphicFramePr/>
          <p:nvPr/>
        </p:nvGraphicFramePr>
        <p:xfrm>
          <a:off x="1096920" y="2216880"/>
          <a:ext cx="10058040" cy="3548880"/>
        </p:xfrm>
        <a:graphic>
          <a:graphicData uri="http://schemas.openxmlformats.org/drawingml/2006/table">
            <a:tbl>
              <a:tblPr/>
              <a:tblGrid>
                <a:gridCol w="2514600"/>
                <a:gridCol w="2514600"/>
                <a:gridCol w="2514600"/>
                <a:gridCol w="2514600"/>
              </a:tblGrid>
              <a:tr h="646560">
                <a:tc>
                  <a:txBody>
                    <a:bodyPr lIns="150840" rIns="150840" tIns="150840" bIns="150840">
                      <a:noAutofit/>
                    </a:bodyPr>
                    <a:p>
                      <a:pPr>
                        <a:lnSpc>
                          <a:spcPct val="100000"/>
                        </a:lnSpc>
                      </a:pPr>
                      <a:r>
                        <a:rPr b="0" lang="en-US" sz="2400" spc="148" strike="noStrike" cap="all">
                          <a:solidFill>
                            <a:srgbClr val="ffffff"/>
                          </a:solidFill>
                          <a:latin typeface="Franklin Gothic Book"/>
                        </a:rPr>
                        <a:t>Q1</a:t>
                      </a:r>
                      <a:endParaRPr b="0" lang="en-US" sz="2400" spc="-1" strike="noStrike">
                        <a:latin typeface="Arial"/>
                      </a:endParaRPr>
                    </a:p>
                  </a:txBody>
                  <a:tcPr marL="150840" marR="150840">
                    <a:lnL w="12240">
                      <a:noFill/>
                    </a:lnL>
                    <a:lnR w="12240">
                      <a:noFill/>
                    </a:lnR>
                    <a:lnT w="12240">
                      <a:noFill/>
                    </a:lnT>
                    <a:lnB w="38160">
                      <a:noFill/>
                    </a:lnB>
                    <a:solidFill>
                      <a:srgbClr val="ec7016"/>
                    </a:solidFill>
                  </a:tcPr>
                </a:tc>
                <a:tc>
                  <a:txBody>
                    <a:bodyPr lIns="150840" rIns="150840" tIns="150840" bIns="150840">
                      <a:noAutofit/>
                    </a:bodyPr>
                    <a:p>
                      <a:pPr>
                        <a:lnSpc>
                          <a:spcPct val="100000"/>
                        </a:lnSpc>
                      </a:pPr>
                      <a:r>
                        <a:rPr b="0" lang="en-US" sz="2400" spc="148" strike="noStrike" cap="all">
                          <a:solidFill>
                            <a:srgbClr val="ffffff"/>
                          </a:solidFill>
                          <a:latin typeface="Franklin Gothic Book"/>
                        </a:rPr>
                        <a:t>Q2</a:t>
                      </a:r>
                      <a:endParaRPr b="0" lang="en-US" sz="2400" spc="-1" strike="noStrike">
                        <a:latin typeface="Arial"/>
                      </a:endParaRPr>
                    </a:p>
                  </a:txBody>
                  <a:tcPr marL="150840" marR="150840">
                    <a:lnL w="12240">
                      <a:noFill/>
                    </a:lnL>
                    <a:lnR w="12240">
                      <a:noFill/>
                    </a:lnR>
                    <a:lnT w="12240">
                      <a:noFill/>
                    </a:lnT>
                    <a:lnB w="38160">
                      <a:noFill/>
                    </a:lnB>
                    <a:solidFill>
                      <a:srgbClr val="ec7016"/>
                    </a:solidFill>
                  </a:tcPr>
                </a:tc>
                <a:tc>
                  <a:txBody>
                    <a:bodyPr lIns="150840" rIns="150840" tIns="150840" bIns="150840">
                      <a:noAutofit/>
                    </a:bodyPr>
                    <a:p>
                      <a:pPr>
                        <a:lnSpc>
                          <a:spcPct val="100000"/>
                        </a:lnSpc>
                      </a:pPr>
                      <a:r>
                        <a:rPr b="0" lang="en-US" sz="2400" spc="148" strike="noStrike" cap="all">
                          <a:solidFill>
                            <a:srgbClr val="ffffff"/>
                          </a:solidFill>
                          <a:latin typeface="Franklin Gothic Book"/>
                        </a:rPr>
                        <a:t>Q3</a:t>
                      </a:r>
                      <a:endParaRPr b="0" lang="en-US" sz="2400" spc="-1" strike="noStrike">
                        <a:latin typeface="Arial"/>
                      </a:endParaRPr>
                    </a:p>
                  </a:txBody>
                  <a:tcPr marL="150840" marR="150840">
                    <a:lnL w="12240">
                      <a:noFill/>
                    </a:lnL>
                    <a:lnR w="12240">
                      <a:noFill/>
                    </a:lnR>
                    <a:lnT w="12240">
                      <a:noFill/>
                    </a:lnT>
                    <a:lnB w="38160">
                      <a:noFill/>
                    </a:lnB>
                    <a:solidFill>
                      <a:srgbClr val="ec7016"/>
                    </a:solidFill>
                  </a:tcPr>
                </a:tc>
                <a:tc>
                  <a:txBody>
                    <a:bodyPr lIns="150840" rIns="150840" tIns="150840" bIns="150840">
                      <a:noAutofit/>
                    </a:bodyPr>
                    <a:p>
                      <a:pPr>
                        <a:lnSpc>
                          <a:spcPct val="100000"/>
                        </a:lnSpc>
                      </a:pPr>
                      <a:r>
                        <a:rPr b="0" lang="en-US" sz="2400" spc="148" strike="noStrike" cap="all">
                          <a:solidFill>
                            <a:srgbClr val="ffffff"/>
                          </a:solidFill>
                          <a:latin typeface="Franklin Gothic Book"/>
                        </a:rPr>
                        <a:t>Q4</a:t>
                      </a:r>
                      <a:endParaRPr b="0" lang="en-US" sz="2400" spc="-1" strike="noStrike">
                        <a:latin typeface="Arial"/>
                      </a:endParaRPr>
                    </a:p>
                  </a:txBody>
                  <a:tcPr marL="150840" marR="150840">
                    <a:lnL w="12240">
                      <a:noFill/>
                    </a:lnL>
                    <a:lnR w="12240">
                      <a:noFill/>
                    </a:lnR>
                    <a:lnT w="12240">
                      <a:noFill/>
                    </a:lnT>
                    <a:lnB w="38160">
                      <a:noFill/>
                    </a:lnB>
                    <a:solidFill>
                      <a:srgbClr val="ec7016"/>
                    </a:solidFill>
                  </a:tcPr>
                </a:tc>
              </a:tr>
              <a:tr h="967680">
                <a:tc>
                  <a:txBody>
                    <a:bodyPr lIns="150840" rIns="150840" tIns="150840" bIns="150840">
                      <a:noAutofit/>
                    </a:bodyPr>
                    <a:p>
                      <a:pPr>
                        <a:lnSpc>
                          <a:spcPct val="100000"/>
                        </a:lnSpc>
                      </a:pPr>
                      <a:r>
                        <a:rPr b="0" lang="en-US" sz="1400" spc="-1" strike="noStrike">
                          <a:solidFill>
                            <a:srgbClr val="000000"/>
                          </a:solidFill>
                          <a:latin typeface="Franklin Gothic Book"/>
                        </a:rPr>
                        <a:t>Lorem ipsum et tula lorem ipsum et lorem ipsum </a:t>
                      </a:r>
                      <a:endParaRPr b="0" lang="en-US" sz="1400" spc="-1" strike="noStrike">
                        <a:latin typeface="Arial"/>
                      </a:endParaRPr>
                    </a:p>
                  </a:txBody>
                  <a:tcPr marL="150840" marR="150840">
                    <a:lnL w="12240">
                      <a:noFill/>
                    </a:lnL>
                    <a:lnR w="12240">
                      <a:noFill/>
                    </a:lnR>
                    <a:lnT w="38160">
                      <a:noFill/>
                    </a:lnT>
                    <a:lnB w="12240">
                      <a:noFill/>
                    </a:lnB>
                    <a:noFill/>
                  </a:tcPr>
                </a:tc>
                <a:tc>
                  <a:txBody>
                    <a:bodyPr lIns="150840" rIns="150840" tIns="150840" bIns="150840">
                      <a:noAutofit/>
                    </a:bodyPr>
                    <a:p>
                      <a:pPr>
                        <a:lnSpc>
                          <a:spcPct val="100000"/>
                        </a:lnSpc>
                      </a:pPr>
                      <a:r>
                        <a:rPr b="0" lang="en-US" sz="1400" spc="-1" strike="noStrike">
                          <a:solidFill>
                            <a:srgbClr val="000000"/>
                          </a:solidFill>
                          <a:latin typeface="Franklin Gothic Book"/>
                        </a:rPr>
                        <a:t>Lorem ipsum et tula lorem ipsum et lorem ipsum </a:t>
                      </a:r>
                      <a:endParaRPr b="0" lang="en-US" sz="1400" spc="-1" strike="noStrike">
                        <a:latin typeface="Arial"/>
                      </a:endParaRPr>
                    </a:p>
                    <a:p>
                      <a:pPr>
                        <a:lnSpc>
                          <a:spcPct val="100000"/>
                        </a:lnSpc>
                      </a:pPr>
                      <a:endParaRPr b="0" lang="en-US" sz="1400" spc="-1" strike="noStrike">
                        <a:latin typeface="Arial"/>
                      </a:endParaRPr>
                    </a:p>
                  </a:txBody>
                  <a:tcPr marL="150840" marR="150840">
                    <a:lnL w="12240">
                      <a:noFill/>
                    </a:lnL>
                    <a:lnR w="12240">
                      <a:noFill/>
                    </a:lnR>
                    <a:lnT w="38160">
                      <a:noFill/>
                    </a:lnT>
                    <a:lnB w="12240">
                      <a:noFill/>
                    </a:lnB>
                    <a:noFill/>
                  </a:tcPr>
                </a:tc>
                <a:tc>
                  <a:txBody>
                    <a:bodyPr lIns="150840" rIns="150840" tIns="150840" bIns="150840">
                      <a:noAutofit/>
                    </a:bodyPr>
                    <a:p>
                      <a:pPr>
                        <a:lnSpc>
                          <a:spcPct val="100000"/>
                        </a:lnSpc>
                      </a:pPr>
                      <a:r>
                        <a:rPr b="0" lang="en-US" sz="1400" spc="-1" strike="noStrike">
                          <a:solidFill>
                            <a:srgbClr val="000000"/>
                          </a:solidFill>
                          <a:latin typeface="Franklin Gothic Book"/>
                        </a:rPr>
                        <a:t>Lorem ipsum et tula lorem ipsum et lorem ipsum </a:t>
                      </a:r>
                      <a:endParaRPr b="0" lang="en-US" sz="1400" spc="-1" strike="noStrike">
                        <a:latin typeface="Arial"/>
                      </a:endParaRPr>
                    </a:p>
                    <a:p>
                      <a:pPr>
                        <a:lnSpc>
                          <a:spcPct val="100000"/>
                        </a:lnSpc>
                      </a:pPr>
                      <a:endParaRPr b="0" lang="en-US" sz="1400" spc="-1" strike="noStrike">
                        <a:latin typeface="Arial"/>
                      </a:endParaRPr>
                    </a:p>
                  </a:txBody>
                  <a:tcPr marL="150840" marR="150840">
                    <a:lnL w="12240">
                      <a:noFill/>
                    </a:lnL>
                    <a:lnR w="12240">
                      <a:noFill/>
                    </a:lnR>
                    <a:lnT w="38160">
                      <a:noFill/>
                    </a:lnT>
                    <a:lnB w="12240">
                      <a:noFill/>
                    </a:lnB>
                    <a:noFill/>
                  </a:tcPr>
                </a:tc>
                <a:tc>
                  <a:txBody>
                    <a:bodyPr lIns="150840" rIns="150840" tIns="150840" bIns="150840">
                      <a:noAutofit/>
                    </a:bodyPr>
                    <a:p>
                      <a:pPr>
                        <a:lnSpc>
                          <a:spcPct val="100000"/>
                        </a:lnSpc>
                      </a:pPr>
                      <a:r>
                        <a:rPr b="0" lang="en-US" sz="1400" spc="-1" strike="noStrike">
                          <a:solidFill>
                            <a:srgbClr val="000000"/>
                          </a:solidFill>
                          <a:latin typeface="Franklin Gothic Book"/>
                        </a:rPr>
                        <a:t>Lorem ipsum et tula lorem ipsum et lorem ipsum </a:t>
                      </a:r>
                      <a:endParaRPr b="0" lang="en-US" sz="1400" spc="-1" strike="noStrike">
                        <a:latin typeface="Arial"/>
                      </a:endParaRPr>
                    </a:p>
                    <a:p>
                      <a:pPr>
                        <a:lnSpc>
                          <a:spcPct val="100000"/>
                        </a:lnSpc>
                      </a:pPr>
                      <a:endParaRPr b="0" lang="en-US" sz="1400" spc="-1" strike="noStrike">
                        <a:latin typeface="Arial"/>
                      </a:endParaRPr>
                    </a:p>
                  </a:txBody>
                  <a:tcPr marL="150840" marR="150840">
                    <a:lnL w="12240">
                      <a:noFill/>
                    </a:lnL>
                    <a:lnR w="12240">
                      <a:noFill/>
                    </a:lnR>
                    <a:lnT w="38160">
                      <a:noFill/>
                    </a:lnT>
                    <a:lnB w="12240">
                      <a:noFill/>
                    </a:lnB>
                    <a:noFill/>
                  </a:tcPr>
                </a:tc>
              </a:tr>
              <a:tr h="967680">
                <a:tc>
                  <a:txBody>
                    <a:bodyPr lIns="150840" rIns="150840" tIns="150840" bIns="150840">
                      <a:noAutofit/>
                    </a:bodyPr>
                    <a:p>
                      <a:pPr>
                        <a:lnSpc>
                          <a:spcPct val="100000"/>
                        </a:lnSpc>
                      </a:pPr>
                      <a:r>
                        <a:rPr b="0" lang="en-US" sz="1400" spc="-1" strike="noStrike">
                          <a:solidFill>
                            <a:srgbClr val="000000"/>
                          </a:solidFill>
                          <a:latin typeface="Franklin Gothic Book"/>
                        </a:rPr>
                        <a:t>Lorem ipsum et tula lorem ipsum et lorem ipsum </a:t>
                      </a:r>
                      <a:endParaRPr b="0" lang="en-US" sz="1400" spc="-1" strike="noStrike">
                        <a:latin typeface="Arial"/>
                      </a:endParaRPr>
                    </a:p>
                    <a:p>
                      <a:pPr>
                        <a:lnSpc>
                          <a:spcPct val="100000"/>
                        </a:lnSpc>
                      </a:pPr>
                      <a:endParaRPr b="0" lang="en-US" sz="1400" spc="-1" strike="noStrike">
                        <a:latin typeface="Arial"/>
                      </a:endParaRPr>
                    </a:p>
                  </a:txBody>
                  <a:tcPr marL="150840" marR="150840">
                    <a:lnL w="12240">
                      <a:noFill/>
                    </a:lnL>
                    <a:lnR w="12240">
                      <a:noFill/>
                    </a:lnR>
                    <a:lnT w="12240">
                      <a:noFill/>
                    </a:lnT>
                    <a:lnB w="12240">
                      <a:noFill/>
                    </a:lnB>
                    <a:solidFill>
                      <a:srgbClr val="000000">
                        <a:alpha val="8000"/>
                      </a:srgbClr>
                    </a:solidFill>
                  </a:tcPr>
                </a:tc>
                <a:tc>
                  <a:txBody>
                    <a:bodyPr lIns="150840" rIns="150840" tIns="150840" bIns="150840">
                      <a:noAutofit/>
                    </a:bodyPr>
                    <a:p>
                      <a:pPr>
                        <a:lnSpc>
                          <a:spcPct val="100000"/>
                        </a:lnSpc>
                      </a:pPr>
                      <a:r>
                        <a:rPr b="0" lang="en-US" sz="1400" spc="-1" strike="noStrike">
                          <a:solidFill>
                            <a:srgbClr val="000000"/>
                          </a:solidFill>
                          <a:latin typeface="Franklin Gothic Book"/>
                        </a:rPr>
                        <a:t>Lorem ipsum et tula lorem ipsum et lorem ipsum </a:t>
                      </a:r>
                      <a:endParaRPr b="0" lang="en-US" sz="1400" spc="-1" strike="noStrike">
                        <a:latin typeface="Arial"/>
                      </a:endParaRPr>
                    </a:p>
                    <a:p>
                      <a:pPr>
                        <a:lnSpc>
                          <a:spcPct val="100000"/>
                        </a:lnSpc>
                      </a:pPr>
                      <a:endParaRPr b="0" lang="en-US" sz="1400" spc="-1" strike="noStrike">
                        <a:latin typeface="Arial"/>
                      </a:endParaRPr>
                    </a:p>
                  </a:txBody>
                  <a:tcPr marL="150840" marR="150840">
                    <a:lnL w="12240">
                      <a:noFill/>
                    </a:lnL>
                    <a:lnR w="12240">
                      <a:noFill/>
                    </a:lnR>
                    <a:lnT w="12240">
                      <a:noFill/>
                    </a:lnT>
                    <a:lnB w="12240">
                      <a:noFill/>
                    </a:lnB>
                    <a:solidFill>
                      <a:srgbClr val="000000">
                        <a:alpha val="8000"/>
                      </a:srgbClr>
                    </a:solidFill>
                  </a:tcPr>
                </a:tc>
                <a:tc>
                  <a:txBody>
                    <a:bodyPr lIns="150840" rIns="150840" tIns="150840" bIns="150840">
                      <a:noAutofit/>
                    </a:bodyPr>
                    <a:p>
                      <a:pPr>
                        <a:lnSpc>
                          <a:spcPct val="100000"/>
                        </a:lnSpc>
                      </a:pPr>
                      <a:r>
                        <a:rPr b="0" lang="en-US" sz="1400" spc="-1" strike="noStrike">
                          <a:solidFill>
                            <a:srgbClr val="000000"/>
                          </a:solidFill>
                          <a:latin typeface="Franklin Gothic Book"/>
                        </a:rPr>
                        <a:t>Lorem ipsum et tula lorem ipsum et lorem ipsum </a:t>
                      </a:r>
                      <a:endParaRPr b="0" lang="en-US" sz="1400" spc="-1" strike="noStrike">
                        <a:latin typeface="Arial"/>
                      </a:endParaRPr>
                    </a:p>
                    <a:p>
                      <a:pPr>
                        <a:lnSpc>
                          <a:spcPct val="100000"/>
                        </a:lnSpc>
                      </a:pPr>
                      <a:endParaRPr b="0" lang="en-US" sz="1400" spc="-1" strike="noStrike">
                        <a:latin typeface="Arial"/>
                      </a:endParaRPr>
                    </a:p>
                  </a:txBody>
                  <a:tcPr marL="150840" marR="150840">
                    <a:lnL w="12240">
                      <a:noFill/>
                    </a:lnL>
                    <a:lnR w="12240">
                      <a:noFill/>
                    </a:lnR>
                    <a:lnT w="12240">
                      <a:noFill/>
                    </a:lnT>
                    <a:lnB w="12240">
                      <a:noFill/>
                    </a:lnB>
                    <a:solidFill>
                      <a:srgbClr val="000000">
                        <a:alpha val="8000"/>
                      </a:srgbClr>
                    </a:solidFill>
                  </a:tcPr>
                </a:tc>
                <a:tc>
                  <a:txBody>
                    <a:bodyPr lIns="150840" rIns="150840" tIns="150840" bIns="150840">
                      <a:noAutofit/>
                    </a:bodyPr>
                    <a:p>
                      <a:pPr>
                        <a:lnSpc>
                          <a:spcPct val="100000"/>
                        </a:lnSpc>
                      </a:pPr>
                      <a:r>
                        <a:rPr b="0" lang="en-US" sz="1400" spc="-1" strike="noStrike">
                          <a:solidFill>
                            <a:srgbClr val="000000"/>
                          </a:solidFill>
                          <a:latin typeface="Franklin Gothic Book"/>
                        </a:rPr>
                        <a:t>Lorem ipsum et tula lorem ipsum et lorem ipsum </a:t>
                      </a:r>
                      <a:endParaRPr b="0" lang="en-US" sz="1400" spc="-1" strike="noStrike">
                        <a:latin typeface="Arial"/>
                      </a:endParaRPr>
                    </a:p>
                    <a:p>
                      <a:pPr>
                        <a:lnSpc>
                          <a:spcPct val="100000"/>
                        </a:lnSpc>
                      </a:pPr>
                      <a:endParaRPr b="0" lang="en-US" sz="1400" spc="-1" strike="noStrike">
                        <a:latin typeface="Arial"/>
                      </a:endParaRPr>
                    </a:p>
                  </a:txBody>
                  <a:tcPr marL="150840" marR="150840">
                    <a:lnL w="12240">
                      <a:noFill/>
                    </a:lnL>
                    <a:lnR w="12240">
                      <a:noFill/>
                    </a:lnR>
                    <a:lnT w="12240">
                      <a:noFill/>
                    </a:lnT>
                    <a:lnB w="12240">
                      <a:noFill/>
                    </a:lnB>
                    <a:solidFill>
                      <a:srgbClr val="000000">
                        <a:alpha val="8000"/>
                      </a:srgbClr>
                    </a:solidFill>
                  </a:tcPr>
                </a:tc>
              </a:tr>
              <a:tr h="966960">
                <a:tc>
                  <a:txBody>
                    <a:bodyPr lIns="150840" rIns="150840" tIns="150840" bIns="150840">
                      <a:noAutofit/>
                    </a:bodyPr>
                    <a:p>
                      <a:pPr>
                        <a:lnSpc>
                          <a:spcPct val="100000"/>
                        </a:lnSpc>
                      </a:pPr>
                      <a:r>
                        <a:rPr b="0" lang="en-US" sz="1400" spc="-1" strike="noStrike">
                          <a:solidFill>
                            <a:srgbClr val="000000"/>
                          </a:solidFill>
                          <a:latin typeface="Franklin Gothic Book"/>
                        </a:rPr>
                        <a:t>Lorem ipsum et tula lorem ipsum et lorem ipsum </a:t>
                      </a:r>
                      <a:endParaRPr b="0" lang="en-US" sz="1400" spc="-1" strike="noStrike">
                        <a:latin typeface="Arial"/>
                      </a:endParaRPr>
                    </a:p>
                    <a:p>
                      <a:pPr>
                        <a:lnSpc>
                          <a:spcPct val="100000"/>
                        </a:lnSpc>
                      </a:pPr>
                      <a:endParaRPr b="0" lang="en-US" sz="1400" spc="-1" strike="noStrike">
                        <a:latin typeface="Arial"/>
                      </a:endParaRPr>
                    </a:p>
                  </a:txBody>
                  <a:tcPr marL="150840" marR="150840">
                    <a:lnL w="12240">
                      <a:noFill/>
                    </a:lnL>
                    <a:lnR w="12240">
                      <a:noFill/>
                    </a:lnR>
                    <a:lnT w="12240">
                      <a:noFill/>
                    </a:lnT>
                    <a:lnB w="12240">
                      <a:noFill/>
                    </a:lnB>
                    <a:noFill/>
                  </a:tcPr>
                </a:tc>
                <a:tc>
                  <a:txBody>
                    <a:bodyPr lIns="150840" rIns="150840" tIns="150840" bIns="150840">
                      <a:noAutofit/>
                    </a:bodyPr>
                    <a:p>
                      <a:pPr>
                        <a:lnSpc>
                          <a:spcPct val="100000"/>
                        </a:lnSpc>
                      </a:pPr>
                      <a:r>
                        <a:rPr b="0" lang="en-US" sz="1400" spc="-1" strike="noStrike">
                          <a:solidFill>
                            <a:srgbClr val="000000"/>
                          </a:solidFill>
                          <a:latin typeface="Franklin Gothic Book"/>
                        </a:rPr>
                        <a:t>Lorem ipsum et tula lorem ipsum et lorem ipsum </a:t>
                      </a:r>
                      <a:endParaRPr b="0" lang="en-US" sz="1400" spc="-1" strike="noStrike">
                        <a:latin typeface="Arial"/>
                      </a:endParaRPr>
                    </a:p>
                    <a:p>
                      <a:pPr>
                        <a:lnSpc>
                          <a:spcPct val="100000"/>
                        </a:lnSpc>
                      </a:pPr>
                      <a:endParaRPr b="0" lang="en-US" sz="1400" spc="-1" strike="noStrike">
                        <a:latin typeface="Arial"/>
                      </a:endParaRPr>
                    </a:p>
                  </a:txBody>
                  <a:tcPr marL="150840" marR="150840">
                    <a:lnL w="12240">
                      <a:noFill/>
                    </a:lnL>
                    <a:lnR w="12240">
                      <a:noFill/>
                    </a:lnR>
                    <a:lnT w="12240">
                      <a:noFill/>
                    </a:lnT>
                    <a:lnB w="12240">
                      <a:noFill/>
                    </a:lnB>
                    <a:noFill/>
                  </a:tcPr>
                </a:tc>
                <a:tc>
                  <a:txBody>
                    <a:bodyPr lIns="150840" rIns="150840" tIns="150840" bIns="150840">
                      <a:noAutofit/>
                    </a:bodyPr>
                    <a:p>
                      <a:pPr>
                        <a:lnSpc>
                          <a:spcPct val="100000"/>
                        </a:lnSpc>
                      </a:pPr>
                      <a:r>
                        <a:rPr b="0" lang="en-US" sz="1400" spc="-1" strike="noStrike">
                          <a:solidFill>
                            <a:srgbClr val="000000"/>
                          </a:solidFill>
                          <a:latin typeface="Franklin Gothic Book"/>
                        </a:rPr>
                        <a:t>Lorem ipsum et tula lorem ipsum et lorem ipsum </a:t>
                      </a:r>
                      <a:endParaRPr b="0" lang="en-US" sz="1400" spc="-1" strike="noStrike">
                        <a:latin typeface="Arial"/>
                      </a:endParaRPr>
                    </a:p>
                    <a:p>
                      <a:pPr>
                        <a:lnSpc>
                          <a:spcPct val="100000"/>
                        </a:lnSpc>
                      </a:pPr>
                      <a:endParaRPr b="0" lang="en-US" sz="1400" spc="-1" strike="noStrike">
                        <a:latin typeface="Arial"/>
                      </a:endParaRPr>
                    </a:p>
                  </a:txBody>
                  <a:tcPr marL="150840" marR="150840">
                    <a:lnL w="12240">
                      <a:noFill/>
                    </a:lnL>
                    <a:lnR w="12240">
                      <a:noFill/>
                    </a:lnR>
                    <a:lnT w="12240">
                      <a:noFill/>
                    </a:lnT>
                    <a:lnB w="12240">
                      <a:noFill/>
                    </a:lnB>
                    <a:noFill/>
                  </a:tcPr>
                </a:tc>
                <a:tc>
                  <a:txBody>
                    <a:bodyPr lIns="150840" rIns="150840" tIns="150840" bIns="150840">
                      <a:noAutofit/>
                    </a:bodyPr>
                    <a:p>
                      <a:pPr>
                        <a:lnSpc>
                          <a:spcPct val="100000"/>
                        </a:lnSpc>
                      </a:pPr>
                      <a:r>
                        <a:rPr b="0" lang="en-US" sz="1400" spc="-1" strike="noStrike">
                          <a:solidFill>
                            <a:srgbClr val="000000"/>
                          </a:solidFill>
                          <a:latin typeface="Franklin Gothic Book"/>
                        </a:rPr>
                        <a:t>Lorem ipsum et tula lorem ipsum et lorem ipsum </a:t>
                      </a:r>
                      <a:endParaRPr b="0" lang="en-US" sz="1400" spc="-1" strike="noStrike">
                        <a:latin typeface="Arial"/>
                      </a:endParaRPr>
                    </a:p>
                    <a:p>
                      <a:pPr>
                        <a:lnSpc>
                          <a:spcPct val="100000"/>
                        </a:lnSpc>
                      </a:pPr>
                      <a:endParaRPr b="0" lang="en-US" sz="1400" spc="-1" strike="noStrike">
                        <a:latin typeface="Arial"/>
                      </a:endParaRPr>
                    </a:p>
                  </a:txBody>
                  <a:tcPr marL="150840" marR="150840">
                    <a:lnL w="12240">
                      <a:noFill/>
                    </a:lnL>
                    <a:lnR w="12240">
                      <a:noFill/>
                    </a:lnR>
                    <a:lnT w="12240">
                      <a:noFill/>
                    </a:lnT>
                    <a:lnB w="12240">
                      <a:noFill/>
                    </a:lnB>
                    <a:noFill/>
                  </a:tcPr>
                </a:tc>
              </a:tr>
            </a:tbl>
          </a:graphicData>
        </a:graphic>
      </p:graphicFrame>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5" name="TextShape 1"/>
          <p:cNvSpPr txBox="1"/>
          <p:nvPr/>
        </p:nvSpPr>
        <p:spPr>
          <a:xfrm>
            <a:off x="1097280" y="286560"/>
            <a:ext cx="10058040" cy="1450440"/>
          </a:xfrm>
          <a:prstGeom prst="rect">
            <a:avLst/>
          </a:prstGeom>
          <a:noFill/>
          <a:ln>
            <a:noFill/>
          </a:ln>
        </p:spPr>
        <p:txBody>
          <a:bodyPr anchor="b">
            <a:normAutofit/>
          </a:bodyPr>
          <a:p>
            <a:pPr>
              <a:lnSpc>
                <a:spcPct val="90000"/>
              </a:lnSpc>
            </a:pPr>
            <a:r>
              <a:rPr b="0" lang="en-US" sz="4700" spc="-52" strike="noStrike">
                <a:solidFill>
                  <a:srgbClr val="404040"/>
                </a:solidFill>
                <a:latin typeface="Bookman Old Style"/>
              </a:rPr>
              <a:t>Background</a:t>
            </a:r>
            <a:endParaRPr b="0" lang="en-US" sz="4700" spc="-1" strike="noStrike">
              <a:solidFill>
                <a:srgbClr val="000000"/>
              </a:solidFill>
              <a:latin typeface="Franklin Gothic Book"/>
            </a:endParaRPr>
          </a:p>
        </p:txBody>
      </p:sp>
      <p:graphicFrame>
        <p:nvGraphicFramePr>
          <p:cNvPr id="96" name="Table 2"/>
          <p:cNvGraphicFramePr/>
          <p:nvPr/>
        </p:nvGraphicFramePr>
        <p:xfrm>
          <a:off x="1096920" y="2216880"/>
          <a:ext cx="10342080" cy="1591560"/>
        </p:xfrm>
        <a:graphic>
          <a:graphicData uri="http://schemas.openxmlformats.org/drawingml/2006/table">
            <a:tbl>
              <a:tblPr/>
              <a:tblGrid>
                <a:gridCol w="10342080"/>
              </a:tblGrid>
              <a:tr h="646560">
                <a:tc>
                  <a:txBody>
                    <a:bodyPr lIns="150840" rIns="150840" tIns="150840" bIns="150840">
                      <a:noAutofit/>
                    </a:bodyPr>
                    <a:p>
                      <a:pPr>
                        <a:lnSpc>
                          <a:spcPct val="100000"/>
                        </a:lnSpc>
                      </a:pPr>
                      <a:r>
                        <a:rPr b="0" lang="en-US" sz="2400" spc="148" strike="noStrike" cap="all">
                          <a:solidFill>
                            <a:srgbClr val="ffffff"/>
                          </a:solidFill>
                          <a:latin typeface="Franklin Gothic Book"/>
                        </a:rPr>
                        <a:t>Clean Air Act</a:t>
                      </a:r>
                      <a:endParaRPr b="0" lang="en-US" sz="2400" spc="-1" strike="noStrike">
                        <a:latin typeface="Arial"/>
                      </a:endParaRPr>
                    </a:p>
                  </a:txBody>
                  <a:tcPr marL="150840" marR="150840">
                    <a:lnL w="12240">
                      <a:noFill/>
                    </a:lnL>
                    <a:lnR w="12240">
                      <a:noFill/>
                    </a:lnR>
                    <a:lnT w="12240">
                      <a:noFill/>
                    </a:lnT>
                    <a:lnB w="38160">
                      <a:noFill/>
                    </a:lnB>
                    <a:solidFill>
                      <a:srgbClr val="ec7016"/>
                    </a:solidFill>
                  </a:tcPr>
                </a:tc>
              </a:tr>
              <a:tr h="945000">
                <a:tc>
                  <a:txBody>
                    <a:bodyPr lIns="150840" rIns="150840" tIns="150840" bIns="150840">
                      <a:noAutofit/>
                    </a:bodyPr>
                    <a:p>
                      <a:pPr>
                        <a:lnSpc>
                          <a:spcPct val="100000"/>
                        </a:lnSpc>
                      </a:pPr>
                      <a:r>
                        <a:rPr b="0" lang="en-US" sz="1400" spc="-1" strike="noStrike">
                          <a:solidFill>
                            <a:srgbClr val="000000"/>
                          </a:solidFill>
                          <a:latin typeface="Franklin Gothic Book"/>
                        </a:rPr>
                        <a:t>American cars did NOT drastically change in terms of horsepower post the 1975 deadline set forth by the Clean Air Act relative to Japanese and European counterparts.</a:t>
                      </a:r>
                      <a:endParaRPr b="0" lang="en-US" sz="1400" spc="-1" strike="noStrike">
                        <a:latin typeface="Arial"/>
                      </a:endParaRPr>
                    </a:p>
                  </a:txBody>
                  <a:tcPr marL="150840" marR="150840">
                    <a:lnL w="12240">
                      <a:noFill/>
                    </a:lnL>
                    <a:lnR w="12240">
                      <a:noFill/>
                    </a:lnR>
                    <a:lnT w="38160">
                      <a:noFill/>
                    </a:lnT>
                    <a:lnB w="12240">
                      <a:noFill/>
                    </a:lnB>
                    <a:noFill/>
                  </a:tcPr>
                </a:tc>
              </a:tr>
            </a:tbl>
          </a:graphicData>
        </a:graphic>
      </p:graphicFrame>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7" name="TextShape 1"/>
          <p:cNvSpPr txBox="1"/>
          <p:nvPr/>
        </p:nvSpPr>
        <p:spPr>
          <a:xfrm>
            <a:off x="1097280" y="286560"/>
            <a:ext cx="10058040" cy="1450440"/>
          </a:xfrm>
          <a:prstGeom prst="rect">
            <a:avLst/>
          </a:prstGeom>
          <a:noFill/>
          <a:ln>
            <a:noFill/>
          </a:ln>
        </p:spPr>
        <p:txBody>
          <a:bodyPr anchor="b">
            <a:normAutofit/>
          </a:bodyPr>
          <a:p>
            <a:pPr>
              <a:lnSpc>
                <a:spcPct val="90000"/>
              </a:lnSpc>
            </a:pPr>
            <a:r>
              <a:rPr b="0" lang="en-US" sz="4700" spc="-52" strike="noStrike">
                <a:solidFill>
                  <a:srgbClr val="404040"/>
                </a:solidFill>
                <a:latin typeface="Bookman Old Style"/>
              </a:rPr>
              <a:t>Dataset</a:t>
            </a:r>
            <a:endParaRPr b="0" lang="en-US" sz="4700" spc="-1" strike="noStrike">
              <a:solidFill>
                <a:srgbClr val="000000"/>
              </a:solidFill>
              <a:latin typeface="Franklin Gothic Book"/>
            </a:endParaRPr>
          </a:p>
        </p:txBody>
      </p:sp>
      <p:graphicFrame>
        <p:nvGraphicFramePr>
          <p:cNvPr id="98" name="Table 2"/>
          <p:cNvGraphicFramePr/>
          <p:nvPr/>
        </p:nvGraphicFramePr>
        <p:xfrm>
          <a:off x="1096920" y="2216880"/>
          <a:ext cx="10183320" cy="1591560"/>
        </p:xfrm>
        <a:graphic>
          <a:graphicData uri="http://schemas.openxmlformats.org/drawingml/2006/table">
            <a:tbl>
              <a:tblPr/>
              <a:tblGrid>
                <a:gridCol w="5091840"/>
                <a:gridCol w="5091840"/>
              </a:tblGrid>
              <a:tr h="646560">
                <a:tc>
                  <a:txBody>
                    <a:bodyPr lIns="150840" rIns="150840" tIns="150840" bIns="150840">
                      <a:noAutofit/>
                    </a:bodyPr>
                    <a:p>
                      <a:pPr>
                        <a:lnSpc>
                          <a:spcPct val="100000"/>
                        </a:lnSpc>
                      </a:pPr>
                      <a:r>
                        <a:rPr b="0" lang="en-US" sz="2400" spc="148" strike="noStrike" cap="all">
                          <a:solidFill>
                            <a:srgbClr val="ffffff"/>
                          </a:solidFill>
                          <a:latin typeface="Franklin Gothic Book"/>
                        </a:rPr>
                        <a:t>Null</a:t>
                      </a:r>
                      <a:endParaRPr b="0" lang="en-US" sz="2400" spc="-1" strike="noStrike">
                        <a:latin typeface="Arial"/>
                      </a:endParaRPr>
                    </a:p>
                  </a:txBody>
                  <a:tcPr marL="150840" marR="150840">
                    <a:lnL w="12240">
                      <a:noFill/>
                    </a:lnL>
                    <a:lnR w="12240">
                      <a:noFill/>
                    </a:lnR>
                    <a:lnT w="12240">
                      <a:noFill/>
                    </a:lnT>
                    <a:lnB w="38160">
                      <a:noFill/>
                    </a:lnB>
                    <a:solidFill>
                      <a:srgbClr val="ec7016"/>
                    </a:solidFill>
                  </a:tcPr>
                </a:tc>
                <a:tc>
                  <a:txBody>
                    <a:bodyPr lIns="150840" rIns="150840" tIns="150840" bIns="150840">
                      <a:noAutofit/>
                    </a:bodyPr>
                    <a:p>
                      <a:pPr>
                        <a:lnSpc>
                          <a:spcPct val="100000"/>
                        </a:lnSpc>
                      </a:pPr>
                      <a:r>
                        <a:rPr b="0" lang="en-US" sz="2400" spc="148" strike="noStrike" cap="all">
                          <a:solidFill>
                            <a:srgbClr val="ffffff"/>
                          </a:solidFill>
                          <a:latin typeface="Franklin Gothic Book"/>
                        </a:rPr>
                        <a:t>Alternative</a:t>
                      </a:r>
                      <a:endParaRPr b="0" lang="en-US" sz="2400" spc="-1" strike="noStrike">
                        <a:latin typeface="Arial"/>
                      </a:endParaRPr>
                    </a:p>
                  </a:txBody>
                  <a:tcPr marL="150840" marR="150840">
                    <a:lnL w="12240">
                      <a:noFill/>
                    </a:lnL>
                    <a:lnR w="12240">
                      <a:noFill/>
                    </a:lnR>
                    <a:lnT w="12240">
                      <a:noFill/>
                    </a:lnT>
                    <a:lnB w="38160">
                      <a:noFill/>
                    </a:lnB>
                    <a:solidFill>
                      <a:srgbClr val="ec7016"/>
                    </a:solidFill>
                  </a:tcPr>
                </a:tc>
              </a:tr>
              <a:tr h="945000">
                <a:tc>
                  <a:txBody>
                    <a:bodyPr lIns="150840" rIns="150840" tIns="150840" bIns="150840">
                      <a:noAutofit/>
                    </a:bodyPr>
                    <a:p>
                      <a:pPr>
                        <a:lnSpc>
                          <a:spcPct val="100000"/>
                        </a:lnSpc>
                      </a:pPr>
                      <a:r>
                        <a:rPr b="0" lang="en-US" sz="1400" spc="-1" strike="noStrike">
                          <a:solidFill>
                            <a:srgbClr val="000000"/>
                          </a:solidFill>
                          <a:latin typeface="Franklin Gothic Book"/>
                        </a:rPr>
                        <a:t>American cars did NOT drastically change in terms of horsepower post the 1975 deadline set forth by the Clean Air Act relative to Japanese and European counterparts.</a:t>
                      </a:r>
                      <a:endParaRPr b="0" lang="en-US" sz="1400" spc="-1" strike="noStrike">
                        <a:latin typeface="Arial"/>
                      </a:endParaRPr>
                    </a:p>
                  </a:txBody>
                  <a:tcPr marL="150840" marR="150840">
                    <a:lnL w="12240">
                      <a:noFill/>
                    </a:lnL>
                    <a:lnR w="12240">
                      <a:noFill/>
                    </a:lnR>
                    <a:lnT w="38160">
                      <a:noFill/>
                    </a:lnT>
                    <a:lnB w="12240">
                      <a:noFill/>
                    </a:lnB>
                    <a:noFill/>
                  </a:tcPr>
                </a:tc>
                <a:tc>
                  <a:txBody>
                    <a:bodyPr lIns="150840" rIns="150840" tIns="150840" bIns="150840">
                      <a:noAutofit/>
                    </a:bodyPr>
                    <a:p>
                      <a:pPr>
                        <a:lnSpc>
                          <a:spcPct val="100000"/>
                        </a:lnSpc>
                      </a:pPr>
                      <a:r>
                        <a:rPr b="0" lang="en-US" sz="1400" spc="-1" strike="noStrike">
                          <a:solidFill>
                            <a:srgbClr val="000000"/>
                          </a:solidFill>
                          <a:latin typeface="Franklin Gothic Book"/>
                        </a:rPr>
                        <a:t>American cars DID drastically change in terms of horsepower post the 1975 deadline set forth by the Clean Air Act relative to Japanese and European counterparts.</a:t>
                      </a:r>
                      <a:endParaRPr b="0" lang="en-US" sz="1400" spc="-1" strike="noStrike">
                        <a:latin typeface="Arial"/>
                      </a:endParaRPr>
                    </a:p>
                  </a:txBody>
                  <a:tcPr marL="150840" marR="150840">
                    <a:lnL w="12240">
                      <a:noFill/>
                    </a:lnL>
                    <a:lnR w="12240">
                      <a:noFill/>
                    </a:lnR>
                    <a:lnT w="38160">
                      <a:noFill/>
                    </a:lnT>
                    <a:lnB w="12240">
                      <a:noFill/>
                    </a:lnB>
                    <a:noFill/>
                  </a:tcPr>
                </a:tc>
              </a:tr>
            </a:tbl>
          </a:graphicData>
        </a:graphic>
      </p:graphicFrame>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9" name="TextShape 1"/>
          <p:cNvSpPr txBox="1"/>
          <p:nvPr/>
        </p:nvSpPr>
        <p:spPr>
          <a:xfrm>
            <a:off x="1097280" y="286560"/>
            <a:ext cx="10058040" cy="1450440"/>
          </a:xfrm>
          <a:prstGeom prst="rect">
            <a:avLst/>
          </a:prstGeom>
          <a:noFill/>
          <a:ln>
            <a:noFill/>
          </a:ln>
        </p:spPr>
        <p:txBody>
          <a:bodyPr anchor="b">
            <a:normAutofit/>
          </a:bodyPr>
          <a:p>
            <a:pPr>
              <a:lnSpc>
                <a:spcPct val="90000"/>
              </a:lnSpc>
            </a:pPr>
            <a:r>
              <a:rPr b="0" lang="en-US" sz="4700" spc="-52" strike="noStrike">
                <a:solidFill>
                  <a:srgbClr val="404040"/>
                </a:solidFill>
                <a:latin typeface="Bookman Old Style"/>
              </a:rPr>
              <a:t>Hypotheses </a:t>
            </a:r>
            <a:endParaRPr b="0" lang="en-US" sz="4700" spc="-1" strike="noStrike">
              <a:solidFill>
                <a:srgbClr val="000000"/>
              </a:solidFill>
              <a:latin typeface="Franklin Gothic Book"/>
            </a:endParaRPr>
          </a:p>
        </p:txBody>
      </p:sp>
      <p:graphicFrame>
        <p:nvGraphicFramePr>
          <p:cNvPr id="100" name="Table 2"/>
          <p:cNvGraphicFramePr/>
          <p:nvPr/>
        </p:nvGraphicFramePr>
        <p:xfrm>
          <a:off x="1096920" y="2216880"/>
          <a:ext cx="10183320" cy="1591560"/>
        </p:xfrm>
        <a:graphic>
          <a:graphicData uri="http://schemas.openxmlformats.org/drawingml/2006/table">
            <a:tbl>
              <a:tblPr/>
              <a:tblGrid>
                <a:gridCol w="5091840"/>
                <a:gridCol w="5091840"/>
              </a:tblGrid>
              <a:tr h="646560">
                <a:tc>
                  <a:txBody>
                    <a:bodyPr lIns="150840" rIns="150840" tIns="150840" bIns="150840">
                      <a:noAutofit/>
                    </a:bodyPr>
                    <a:p>
                      <a:pPr>
                        <a:lnSpc>
                          <a:spcPct val="100000"/>
                        </a:lnSpc>
                      </a:pPr>
                      <a:r>
                        <a:rPr b="0" lang="en-US" sz="2400" spc="148" strike="noStrike" cap="all">
                          <a:solidFill>
                            <a:srgbClr val="ffffff"/>
                          </a:solidFill>
                          <a:latin typeface="Franklin Gothic Book"/>
                        </a:rPr>
                        <a:t>Null</a:t>
                      </a:r>
                      <a:endParaRPr b="0" lang="en-US" sz="2400" spc="-1" strike="noStrike">
                        <a:latin typeface="Arial"/>
                      </a:endParaRPr>
                    </a:p>
                  </a:txBody>
                  <a:tcPr marL="150840" marR="150840">
                    <a:lnL w="12240">
                      <a:noFill/>
                    </a:lnL>
                    <a:lnR w="12240">
                      <a:noFill/>
                    </a:lnR>
                    <a:lnT w="12240">
                      <a:noFill/>
                    </a:lnT>
                    <a:lnB w="38160">
                      <a:noFill/>
                    </a:lnB>
                    <a:solidFill>
                      <a:srgbClr val="ec7016"/>
                    </a:solidFill>
                  </a:tcPr>
                </a:tc>
                <a:tc>
                  <a:txBody>
                    <a:bodyPr lIns="150840" rIns="150840" tIns="150840" bIns="150840">
                      <a:noAutofit/>
                    </a:bodyPr>
                    <a:p>
                      <a:pPr>
                        <a:lnSpc>
                          <a:spcPct val="100000"/>
                        </a:lnSpc>
                      </a:pPr>
                      <a:r>
                        <a:rPr b="0" lang="en-US" sz="2400" spc="148" strike="noStrike" cap="all">
                          <a:solidFill>
                            <a:srgbClr val="ffffff"/>
                          </a:solidFill>
                          <a:latin typeface="Franklin Gothic Book"/>
                        </a:rPr>
                        <a:t>Alternative</a:t>
                      </a:r>
                      <a:endParaRPr b="0" lang="en-US" sz="2400" spc="-1" strike="noStrike">
                        <a:latin typeface="Arial"/>
                      </a:endParaRPr>
                    </a:p>
                  </a:txBody>
                  <a:tcPr marL="150840" marR="150840">
                    <a:lnL w="12240">
                      <a:noFill/>
                    </a:lnL>
                    <a:lnR w="12240">
                      <a:noFill/>
                    </a:lnR>
                    <a:lnT w="12240">
                      <a:noFill/>
                    </a:lnT>
                    <a:lnB w="38160">
                      <a:noFill/>
                    </a:lnB>
                    <a:solidFill>
                      <a:srgbClr val="ec7016"/>
                    </a:solidFill>
                  </a:tcPr>
                </a:tc>
              </a:tr>
              <a:tr h="945000">
                <a:tc>
                  <a:txBody>
                    <a:bodyPr lIns="150840" rIns="150840" tIns="150840" bIns="150840">
                      <a:noAutofit/>
                    </a:bodyPr>
                    <a:p>
                      <a:pPr>
                        <a:lnSpc>
                          <a:spcPct val="100000"/>
                        </a:lnSpc>
                      </a:pPr>
                      <a:r>
                        <a:rPr b="0" lang="en-US" sz="1400" spc="-1" strike="noStrike">
                          <a:solidFill>
                            <a:srgbClr val="000000"/>
                          </a:solidFill>
                          <a:latin typeface="Franklin Gothic Book"/>
                        </a:rPr>
                        <a:t>American cars did NOT drastically change in terms of horsepower post the 1975 deadline set forth by the Clean Air Act relative to Japanese and European counterparts.</a:t>
                      </a:r>
                      <a:endParaRPr b="0" lang="en-US" sz="1400" spc="-1" strike="noStrike">
                        <a:latin typeface="Arial"/>
                      </a:endParaRPr>
                    </a:p>
                  </a:txBody>
                  <a:tcPr marL="150840" marR="150840">
                    <a:lnL w="12240">
                      <a:noFill/>
                    </a:lnL>
                    <a:lnR w="12240">
                      <a:noFill/>
                    </a:lnR>
                    <a:lnT w="38160">
                      <a:noFill/>
                    </a:lnT>
                    <a:lnB w="12240">
                      <a:noFill/>
                    </a:lnB>
                    <a:noFill/>
                  </a:tcPr>
                </a:tc>
                <a:tc>
                  <a:txBody>
                    <a:bodyPr lIns="150840" rIns="150840" tIns="150840" bIns="150840">
                      <a:noAutofit/>
                    </a:bodyPr>
                    <a:p>
                      <a:pPr>
                        <a:lnSpc>
                          <a:spcPct val="100000"/>
                        </a:lnSpc>
                      </a:pPr>
                      <a:r>
                        <a:rPr b="0" lang="en-US" sz="1400" spc="-1" strike="noStrike">
                          <a:solidFill>
                            <a:srgbClr val="000000"/>
                          </a:solidFill>
                          <a:latin typeface="Franklin Gothic Book"/>
                        </a:rPr>
                        <a:t>American cars DID drastically change in terms of horsepower post the 1975 deadline set forth by the Clean Air Act relative to Japanese and European counterparts.</a:t>
                      </a:r>
                      <a:endParaRPr b="0" lang="en-US" sz="1400" spc="-1" strike="noStrike">
                        <a:latin typeface="Arial"/>
                      </a:endParaRPr>
                    </a:p>
                  </a:txBody>
                  <a:tcPr marL="150840" marR="150840">
                    <a:lnL w="12240">
                      <a:noFill/>
                    </a:lnL>
                    <a:lnR w="12240">
                      <a:noFill/>
                    </a:lnR>
                    <a:lnT w="38160">
                      <a:noFill/>
                    </a:lnT>
                    <a:lnB w="12240">
                      <a:noFill/>
                    </a:lnB>
                    <a:noFill/>
                  </a:tcPr>
                </a:tc>
              </a:tr>
            </a:tbl>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1" name="TextShape 1"/>
          <p:cNvSpPr txBox="1"/>
          <p:nvPr/>
        </p:nvSpPr>
        <p:spPr>
          <a:xfrm>
            <a:off x="1097280" y="286560"/>
            <a:ext cx="10058040" cy="1450440"/>
          </a:xfrm>
          <a:prstGeom prst="rect">
            <a:avLst/>
          </a:prstGeom>
          <a:noFill/>
          <a:ln>
            <a:noFill/>
          </a:ln>
        </p:spPr>
        <p:txBody>
          <a:bodyPr anchor="b">
            <a:normAutofit/>
          </a:bodyPr>
          <a:p>
            <a:pPr>
              <a:lnSpc>
                <a:spcPct val="90000"/>
              </a:lnSpc>
            </a:pPr>
            <a:r>
              <a:rPr b="0" lang="en-US" sz="4700" spc="-52" strike="noStrike">
                <a:solidFill>
                  <a:srgbClr val="404040"/>
                </a:solidFill>
                <a:latin typeface="Bookman Old Style"/>
              </a:rPr>
              <a:t>EDA</a:t>
            </a:r>
            <a:endParaRPr b="0" lang="en-US" sz="4700" spc="-1" strike="noStrike">
              <a:solidFill>
                <a:srgbClr val="000000"/>
              </a:solidFill>
              <a:latin typeface="Franklin Gothic Book"/>
            </a:endParaRPr>
          </a:p>
        </p:txBody>
      </p:sp>
      <p:graphicFrame>
        <p:nvGraphicFramePr>
          <p:cNvPr id="102" name="Table 2"/>
          <p:cNvGraphicFramePr/>
          <p:nvPr/>
        </p:nvGraphicFramePr>
        <p:xfrm>
          <a:off x="1096920" y="2216880"/>
          <a:ext cx="10058040" cy="3548880"/>
        </p:xfrm>
        <a:graphic>
          <a:graphicData uri="http://schemas.openxmlformats.org/drawingml/2006/table">
            <a:tbl>
              <a:tblPr/>
              <a:tblGrid>
                <a:gridCol w="2514600"/>
                <a:gridCol w="2514600"/>
                <a:gridCol w="2514600"/>
                <a:gridCol w="2514600"/>
              </a:tblGrid>
              <a:tr h="646560">
                <a:tc>
                  <a:txBody>
                    <a:bodyPr lIns="150840" rIns="150840" tIns="150840" bIns="150840">
                      <a:noAutofit/>
                    </a:bodyPr>
                    <a:p>
                      <a:pPr>
                        <a:lnSpc>
                          <a:spcPct val="100000"/>
                        </a:lnSpc>
                      </a:pPr>
                      <a:r>
                        <a:rPr b="0" lang="en-US" sz="2400" spc="148" strike="noStrike" cap="all">
                          <a:solidFill>
                            <a:srgbClr val="ffffff"/>
                          </a:solidFill>
                          <a:latin typeface="Franklin Gothic Book"/>
                        </a:rPr>
                        <a:t>Q1</a:t>
                      </a:r>
                      <a:endParaRPr b="0" lang="en-US" sz="2400" spc="-1" strike="noStrike">
                        <a:latin typeface="Arial"/>
                      </a:endParaRPr>
                    </a:p>
                  </a:txBody>
                  <a:tcPr marL="150840" marR="150840">
                    <a:lnL w="12240">
                      <a:noFill/>
                    </a:lnL>
                    <a:lnR w="12240">
                      <a:noFill/>
                    </a:lnR>
                    <a:lnT w="12240">
                      <a:noFill/>
                    </a:lnT>
                    <a:lnB w="38160">
                      <a:noFill/>
                    </a:lnB>
                    <a:solidFill>
                      <a:srgbClr val="ec7016"/>
                    </a:solidFill>
                  </a:tcPr>
                </a:tc>
                <a:tc>
                  <a:txBody>
                    <a:bodyPr lIns="150840" rIns="150840" tIns="150840" bIns="150840">
                      <a:noAutofit/>
                    </a:bodyPr>
                    <a:p>
                      <a:pPr>
                        <a:lnSpc>
                          <a:spcPct val="100000"/>
                        </a:lnSpc>
                      </a:pPr>
                      <a:r>
                        <a:rPr b="0" lang="en-US" sz="2400" spc="148" strike="noStrike" cap="all">
                          <a:solidFill>
                            <a:srgbClr val="ffffff"/>
                          </a:solidFill>
                          <a:latin typeface="Franklin Gothic Book"/>
                        </a:rPr>
                        <a:t>Q2</a:t>
                      </a:r>
                      <a:endParaRPr b="0" lang="en-US" sz="2400" spc="-1" strike="noStrike">
                        <a:latin typeface="Arial"/>
                      </a:endParaRPr>
                    </a:p>
                  </a:txBody>
                  <a:tcPr marL="150840" marR="150840">
                    <a:lnL w="12240">
                      <a:noFill/>
                    </a:lnL>
                    <a:lnR w="12240">
                      <a:noFill/>
                    </a:lnR>
                    <a:lnT w="12240">
                      <a:noFill/>
                    </a:lnT>
                    <a:lnB w="38160">
                      <a:noFill/>
                    </a:lnB>
                    <a:solidFill>
                      <a:srgbClr val="ec7016"/>
                    </a:solidFill>
                  </a:tcPr>
                </a:tc>
                <a:tc>
                  <a:txBody>
                    <a:bodyPr lIns="150840" rIns="150840" tIns="150840" bIns="150840">
                      <a:noAutofit/>
                    </a:bodyPr>
                    <a:p>
                      <a:pPr>
                        <a:lnSpc>
                          <a:spcPct val="100000"/>
                        </a:lnSpc>
                      </a:pPr>
                      <a:r>
                        <a:rPr b="0" lang="en-US" sz="2400" spc="148" strike="noStrike" cap="all">
                          <a:solidFill>
                            <a:srgbClr val="ffffff"/>
                          </a:solidFill>
                          <a:latin typeface="Franklin Gothic Book"/>
                        </a:rPr>
                        <a:t>Q3</a:t>
                      </a:r>
                      <a:endParaRPr b="0" lang="en-US" sz="2400" spc="-1" strike="noStrike">
                        <a:latin typeface="Arial"/>
                      </a:endParaRPr>
                    </a:p>
                  </a:txBody>
                  <a:tcPr marL="150840" marR="150840">
                    <a:lnL w="12240">
                      <a:noFill/>
                    </a:lnL>
                    <a:lnR w="12240">
                      <a:noFill/>
                    </a:lnR>
                    <a:lnT w="12240">
                      <a:noFill/>
                    </a:lnT>
                    <a:lnB w="38160">
                      <a:noFill/>
                    </a:lnB>
                    <a:solidFill>
                      <a:srgbClr val="ec7016"/>
                    </a:solidFill>
                  </a:tcPr>
                </a:tc>
                <a:tc>
                  <a:txBody>
                    <a:bodyPr lIns="150840" rIns="150840" tIns="150840" bIns="150840">
                      <a:noAutofit/>
                    </a:bodyPr>
                    <a:p>
                      <a:pPr>
                        <a:lnSpc>
                          <a:spcPct val="100000"/>
                        </a:lnSpc>
                      </a:pPr>
                      <a:r>
                        <a:rPr b="0" lang="en-US" sz="2400" spc="148" strike="noStrike" cap="all">
                          <a:solidFill>
                            <a:srgbClr val="ffffff"/>
                          </a:solidFill>
                          <a:latin typeface="Franklin Gothic Book"/>
                        </a:rPr>
                        <a:t>Q4</a:t>
                      </a:r>
                      <a:endParaRPr b="0" lang="en-US" sz="2400" spc="-1" strike="noStrike">
                        <a:latin typeface="Arial"/>
                      </a:endParaRPr>
                    </a:p>
                  </a:txBody>
                  <a:tcPr marL="150840" marR="150840">
                    <a:lnL w="12240">
                      <a:noFill/>
                    </a:lnL>
                    <a:lnR w="12240">
                      <a:noFill/>
                    </a:lnR>
                    <a:lnT w="12240">
                      <a:noFill/>
                    </a:lnT>
                    <a:lnB w="38160">
                      <a:noFill/>
                    </a:lnB>
                    <a:solidFill>
                      <a:srgbClr val="ec7016"/>
                    </a:solidFill>
                  </a:tcPr>
                </a:tc>
              </a:tr>
              <a:tr h="967680">
                <a:tc>
                  <a:txBody>
                    <a:bodyPr lIns="150840" rIns="150840" tIns="150840" bIns="150840">
                      <a:noAutofit/>
                    </a:bodyPr>
                    <a:p>
                      <a:pPr>
                        <a:lnSpc>
                          <a:spcPct val="100000"/>
                        </a:lnSpc>
                      </a:pPr>
                      <a:r>
                        <a:rPr b="0" lang="en-US" sz="1400" spc="-1" strike="noStrike">
                          <a:solidFill>
                            <a:srgbClr val="000000"/>
                          </a:solidFill>
                          <a:latin typeface="Franklin Gothic Book"/>
                        </a:rPr>
                        <a:t>Lorem ipsum et tula lorem ipsum et lorem ipsum </a:t>
                      </a:r>
                      <a:endParaRPr b="0" lang="en-US" sz="1400" spc="-1" strike="noStrike">
                        <a:latin typeface="Arial"/>
                      </a:endParaRPr>
                    </a:p>
                  </a:txBody>
                  <a:tcPr marL="150840" marR="150840">
                    <a:lnL w="12240">
                      <a:noFill/>
                    </a:lnL>
                    <a:lnR w="12240">
                      <a:noFill/>
                    </a:lnR>
                    <a:lnT w="38160">
                      <a:noFill/>
                    </a:lnT>
                    <a:lnB w="12240">
                      <a:noFill/>
                    </a:lnB>
                    <a:noFill/>
                  </a:tcPr>
                </a:tc>
                <a:tc>
                  <a:txBody>
                    <a:bodyPr lIns="150840" rIns="150840" tIns="150840" bIns="150840">
                      <a:noAutofit/>
                    </a:bodyPr>
                    <a:p>
                      <a:pPr>
                        <a:lnSpc>
                          <a:spcPct val="100000"/>
                        </a:lnSpc>
                      </a:pPr>
                      <a:r>
                        <a:rPr b="0" lang="en-US" sz="1400" spc="-1" strike="noStrike">
                          <a:solidFill>
                            <a:srgbClr val="000000"/>
                          </a:solidFill>
                          <a:latin typeface="Franklin Gothic Book"/>
                        </a:rPr>
                        <a:t>Lorem ipsum et tula lorem ipsum et lorem ipsum </a:t>
                      </a:r>
                      <a:endParaRPr b="0" lang="en-US" sz="1400" spc="-1" strike="noStrike">
                        <a:latin typeface="Arial"/>
                      </a:endParaRPr>
                    </a:p>
                    <a:p>
                      <a:pPr>
                        <a:lnSpc>
                          <a:spcPct val="100000"/>
                        </a:lnSpc>
                      </a:pPr>
                      <a:endParaRPr b="0" lang="en-US" sz="1400" spc="-1" strike="noStrike">
                        <a:latin typeface="Arial"/>
                      </a:endParaRPr>
                    </a:p>
                  </a:txBody>
                  <a:tcPr marL="150840" marR="150840">
                    <a:lnL w="12240">
                      <a:noFill/>
                    </a:lnL>
                    <a:lnR w="12240">
                      <a:noFill/>
                    </a:lnR>
                    <a:lnT w="38160">
                      <a:noFill/>
                    </a:lnT>
                    <a:lnB w="12240">
                      <a:noFill/>
                    </a:lnB>
                    <a:noFill/>
                  </a:tcPr>
                </a:tc>
                <a:tc>
                  <a:txBody>
                    <a:bodyPr lIns="150840" rIns="150840" tIns="150840" bIns="150840">
                      <a:noAutofit/>
                    </a:bodyPr>
                    <a:p>
                      <a:pPr>
                        <a:lnSpc>
                          <a:spcPct val="100000"/>
                        </a:lnSpc>
                      </a:pPr>
                      <a:r>
                        <a:rPr b="0" lang="en-US" sz="1400" spc="-1" strike="noStrike">
                          <a:solidFill>
                            <a:srgbClr val="000000"/>
                          </a:solidFill>
                          <a:latin typeface="Franklin Gothic Book"/>
                        </a:rPr>
                        <a:t>Lorem ipsum et tula lorem ipsum et lorem ipsum </a:t>
                      </a:r>
                      <a:endParaRPr b="0" lang="en-US" sz="1400" spc="-1" strike="noStrike">
                        <a:latin typeface="Arial"/>
                      </a:endParaRPr>
                    </a:p>
                    <a:p>
                      <a:pPr>
                        <a:lnSpc>
                          <a:spcPct val="100000"/>
                        </a:lnSpc>
                      </a:pPr>
                      <a:endParaRPr b="0" lang="en-US" sz="1400" spc="-1" strike="noStrike">
                        <a:latin typeface="Arial"/>
                      </a:endParaRPr>
                    </a:p>
                  </a:txBody>
                  <a:tcPr marL="150840" marR="150840">
                    <a:lnL w="12240">
                      <a:noFill/>
                    </a:lnL>
                    <a:lnR w="12240">
                      <a:noFill/>
                    </a:lnR>
                    <a:lnT w="38160">
                      <a:noFill/>
                    </a:lnT>
                    <a:lnB w="12240">
                      <a:noFill/>
                    </a:lnB>
                    <a:noFill/>
                  </a:tcPr>
                </a:tc>
                <a:tc>
                  <a:txBody>
                    <a:bodyPr lIns="150840" rIns="150840" tIns="150840" bIns="150840">
                      <a:noAutofit/>
                    </a:bodyPr>
                    <a:p>
                      <a:pPr>
                        <a:lnSpc>
                          <a:spcPct val="100000"/>
                        </a:lnSpc>
                      </a:pPr>
                      <a:r>
                        <a:rPr b="0" lang="en-US" sz="1400" spc="-1" strike="noStrike">
                          <a:solidFill>
                            <a:srgbClr val="000000"/>
                          </a:solidFill>
                          <a:latin typeface="Franklin Gothic Book"/>
                        </a:rPr>
                        <a:t>Lorem ipsum et tula lorem ipsum et lorem ipsum </a:t>
                      </a:r>
                      <a:endParaRPr b="0" lang="en-US" sz="1400" spc="-1" strike="noStrike">
                        <a:latin typeface="Arial"/>
                      </a:endParaRPr>
                    </a:p>
                    <a:p>
                      <a:pPr>
                        <a:lnSpc>
                          <a:spcPct val="100000"/>
                        </a:lnSpc>
                      </a:pPr>
                      <a:endParaRPr b="0" lang="en-US" sz="1400" spc="-1" strike="noStrike">
                        <a:latin typeface="Arial"/>
                      </a:endParaRPr>
                    </a:p>
                  </a:txBody>
                  <a:tcPr marL="150840" marR="150840">
                    <a:lnL w="12240">
                      <a:noFill/>
                    </a:lnL>
                    <a:lnR w="12240">
                      <a:noFill/>
                    </a:lnR>
                    <a:lnT w="38160">
                      <a:noFill/>
                    </a:lnT>
                    <a:lnB w="12240">
                      <a:noFill/>
                    </a:lnB>
                    <a:noFill/>
                  </a:tcPr>
                </a:tc>
              </a:tr>
              <a:tr h="967680">
                <a:tc>
                  <a:txBody>
                    <a:bodyPr lIns="150840" rIns="150840" tIns="150840" bIns="150840">
                      <a:noAutofit/>
                    </a:bodyPr>
                    <a:p>
                      <a:pPr>
                        <a:lnSpc>
                          <a:spcPct val="100000"/>
                        </a:lnSpc>
                      </a:pPr>
                      <a:r>
                        <a:rPr b="0" lang="en-US" sz="1400" spc="-1" strike="noStrike">
                          <a:solidFill>
                            <a:srgbClr val="000000"/>
                          </a:solidFill>
                          <a:latin typeface="Franklin Gothic Book"/>
                        </a:rPr>
                        <a:t>Lorem ipsum et tula lorem ipsum et lorem ipsum </a:t>
                      </a:r>
                      <a:endParaRPr b="0" lang="en-US" sz="1400" spc="-1" strike="noStrike">
                        <a:latin typeface="Arial"/>
                      </a:endParaRPr>
                    </a:p>
                    <a:p>
                      <a:pPr>
                        <a:lnSpc>
                          <a:spcPct val="100000"/>
                        </a:lnSpc>
                      </a:pPr>
                      <a:endParaRPr b="0" lang="en-US" sz="1400" spc="-1" strike="noStrike">
                        <a:latin typeface="Arial"/>
                      </a:endParaRPr>
                    </a:p>
                  </a:txBody>
                  <a:tcPr marL="150840" marR="150840">
                    <a:lnL w="12240">
                      <a:noFill/>
                    </a:lnL>
                    <a:lnR w="12240">
                      <a:noFill/>
                    </a:lnR>
                    <a:lnT w="12240">
                      <a:noFill/>
                    </a:lnT>
                    <a:lnB w="12240">
                      <a:noFill/>
                    </a:lnB>
                    <a:solidFill>
                      <a:srgbClr val="000000">
                        <a:alpha val="8000"/>
                      </a:srgbClr>
                    </a:solidFill>
                  </a:tcPr>
                </a:tc>
                <a:tc>
                  <a:txBody>
                    <a:bodyPr lIns="150840" rIns="150840" tIns="150840" bIns="150840">
                      <a:noAutofit/>
                    </a:bodyPr>
                    <a:p>
                      <a:pPr>
                        <a:lnSpc>
                          <a:spcPct val="100000"/>
                        </a:lnSpc>
                      </a:pPr>
                      <a:r>
                        <a:rPr b="0" lang="en-US" sz="1400" spc="-1" strike="noStrike">
                          <a:solidFill>
                            <a:srgbClr val="000000"/>
                          </a:solidFill>
                          <a:latin typeface="Franklin Gothic Book"/>
                        </a:rPr>
                        <a:t>Lorem ipsum et tula lorem ipsum et lorem ipsum </a:t>
                      </a:r>
                      <a:endParaRPr b="0" lang="en-US" sz="1400" spc="-1" strike="noStrike">
                        <a:latin typeface="Arial"/>
                      </a:endParaRPr>
                    </a:p>
                    <a:p>
                      <a:pPr>
                        <a:lnSpc>
                          <a:spcPct val="100000"/>
                        </a:lnSpc>
                      </a:pPr>
                      <a:endParaRPr b="0" lang="en-US" sz="1400" spc="-1" strike="noStrike">
                        <a:latin typeface="Arial"/>
                      </a:endParaRPr>
                    </a:p>
                  </a:txBody>
                  <a:tcPr marL="150840" marR="150840">
                    <a:lnL w="12240">
                      <a:noFill/>
                    </a:lnL>
                    <a:lnR w="12240">
                      <a:noFill/>
                    </a:lnR>
                    <a:lnT w="12240">
                      <a:noFill/>
                    </a:lnT>
                    <a:lnB w="12240">
                      <a:noFill/>
                    </a:lnB>
                    <a:solidFill>
                      <a:srgbClr val="000000">
                        <a:alpha val="8000"/>
                      </a:srgbClr>
                    </a:solidFill>
                  </a:tcPr>
                </a:tc>
                <a:tc>
                  <a:txBody>
                    <a:bodyPr lIns="150840" rIns="150840" tIns="150840" bIns="150840">
                      <a:noAutofit/>
                    </a:bodyPr>
                    <a:p>
                      <a:pPr>
                        <a:lnSpc>
                          <a:spcPct val="100000"/>
                        </a:lnSpc>
                      </a:pPr>
                      <a:r>
                        <a:rPr b="0" lang="en-US" sz="1400" spc="-1" strike="noStrike">
                          <a:solidFill>
                            <a:srgbClr val="000000"/>
                          </a:solidFill>
                          <a:latin typeface="Franklin Gothic Book"/>
                        </a:rPr>
                        <a:t>Lorem ipsum et tula lorem ipsum et lorem ipsum </a:t>
                      </a:r>
                      <a:endParaRPr b="0" lang="en-US" sz="1400" spc="-1" strike="noStrike">
                        <a:latin typeface="Arial"/>
                      </a:endParaRPr>
                    </a:p>
                    <a:p>
                      <a:pPr>
                        <a:lnSpc>
                          <a:spcPct val="100000"/>
                        </a:lnSpc>
                      </a:pPr>
                      <a:endParaRPr b="0" lang="en-US" sz="1400" spc="-1" strike="noStrike">
                        <a:latin typeface="Arial"/>
                      </a:endParaRPr>
                    </a:p>
                  </a:txBody>
                  <a:tcPr marL="150840" marR="150840">
                    <a:lnL w="12240">
                      <a:noFill/>
                    </a:lnL>
                    <a:lnR w="12240">
                      <a:noFill/>
                    </a:lnR>
                    <a:lnT w="12240">
                      <a:noFill/>
                    </a:lnT>
                    <a:lnB w="12240">
                      <a:noFill/>
                    </a:lnB>
                    <a:solidFill>
                      <a:srgbClr val="000000">
                        <a:alpha val="8000"/>
                      </a:srgbClr>
                    </a:solidFill>
                  </a:tcPr>
                </a:tc>
                <a:tc>
                  <a:txBody>
                    <a:bodyPr lIns="150840" rIns="150840" tIns="150840" bIns="150840">
                      <a:noAutofit/>
                    </a:bodyPr>
                    <a:p>
                      <a:pPr>
                        <a:lnSpc>
                          <a:spcPct val="100000"/>
                        </a:lnSpc>
                      </a:pPr>
                      <a:r>
                        <a:rPr b="0" lang="en-US" sz="1400" spc="-1" strike="noStrike">
                          <a:solidFill>
                            <a:srgbClr val="000000"/>
                          </a:solidFill>
                          <a:latin typeface="Franklin Gothic Book"/>
                        </a:rPr>
                        <a:t>Lorem ipsum et tula lorem ipsum et lorem ipsum </a:t>
                      </a:r>
                      <a:endParaRPr b="0" lang="en-US" sz="1400" spc="-1" strike="noStrike">
                        <a:latin typeface="Arial"/>
                      </a:endParaRPr>
                    </a:p>
                    <a:p>
                      <a:pPr>
                        <a:lnSpc>
                          <a:spcPct val="100000"/>
                        </a:lnSpc>
                      </a:pPr>
                      <a:endParaRPr b="0" lang="en-US" sz="1400" spc="-1" strike="noStrike">
                        <a:latin typeface="Arial"/>
                      </a:endParaRPr>
                    </a:p>
                  </a:txBody>
                  <a:tcPr marL="150840" marR="150840">
                    <a:lnL w="12240">
                      <a:noFill/>
                    </a:lnL>
                    <a:lnR w="12240">
                      <a:noFill/>
                    </a:lnR>
                    <a:lnT w="12240">
                      <a:noFill/>
                    </a:lnT>
                    <a:lnB w="12240">
                      <a:noFill/>
                    </a:lnB>
                    <a:solidFill>
                      <a:srgbClr val="000000">
                        <a:alpha val="8000"/>
                      </a:srgbClr>
                    </a:solidFill>
                  </a:tcPr>
                </a:tc>
              </a:tr>
              <a:tr h="966960">
                <a:tc>
                  <a:txBody>
                    <a:bodyPr lIns="150840" rIns="150840" tIns="150840" bIns="150840">
                      <a:noAutofit/>
                    </a:bodyPr>
                    <a:p>
                      <a:pPr>
                        <a:lnSpc>
                          <a:spcPct val="100000"/>
                        </a:lnSpc>
                      </a:pPr>
                      <a:r>
                        <a:rPr b="0" lang="en-US" sz="1400" spc="-1" strike="noStrike">
                          <a:solidFill>
                            <a:srgbClr val="000000"/>
                          </a:solidFill>
                          <a:latin typeface="Franklin Gothic Book"/>
                        </a:rPr>
                        <a:t>Lorem ipsum et tula lorem ipsum et lorem ipsum </a:t>
                      </a:r>
                      <a:endParaRPr b="0" lang="en-US" sz="1400" spc="-1" strike="noStrike">
                        <a:latin typeface="Arial"/>
                      </a:endParaRPr>
                    </a:p>
                    <a:p>
                      <a:pPr>
                        <a:lnSpc>
                          <a:spcPct val="100000"/>
                        </a:lnSpc>
                      </a:pPr>
                      <a:endParaRPr b="0" lang="en-US" sz="1400" spc="-1" strike="noStrike">
                        <a:latin typeface="Arial"/>
                      </a:endParaRPr>
                    </a:p>
                  </a:txBody>
                  <a:tcPr marL="150840" marR="150840">
                    <a:lnL w="12240">
                      <a:noFill/>
                    </a:lnL>
                    <a:lnR w="12240">
                      <a:noFill/>
                    </a:lnR>
                    <a:lnT w="12240">
                      <a:noFill/>
                    </a:lnT>
                    <a:lnB w="12240">
                      <a:noFill/>
                    </a:lnB>
                    <a:noFill/>
                  </a:tcPr>
                </a:tc>
                <a:tc>
                  <a:txBody>
                    <a:bodyPr lIns="150840" rIns="150840" tIns="150840" bIns="150840">
                      <a:noAutofit/>
                    </a:bodyPr>
                    <a:p>
                      <a:pPr>
                        <a:lnSpc>
                          <a:spcPct val="100000"/>
                        </a:lnSpc>
                      </a:pPr>
                      <a:r>
                        <a:rPr b="0" lang="en-US" sz="1400" spc="-1" strike="noStrike">
                          <a:solidFill>
                            <a:srgbClr val="000000"/>
                          </a:solidFill>
                          <a:latin typeface="Franklin Gothic Book"/>
                        </a:rPr>
                        <a:t>Lorem ipsum et tula lorem ipsum et lorem ipsum </a:t>
                      </a:r>
                      <a:endParaRPr b="0" lang="en-US" sz="1400" spc="-1" strike="noStrike">
                        <a:latin typeface="Arial"/>
                      </a:endParaRPr>
                    </a:p>
                    <a:p>
                      <a:pPr>
                        <a:lnSpc>
                          <a:spcPct val="100000"/>
                        </a:lnSpc>
                      </a:pPr>
                      <a:endParaRPr b="0" lang="en-US" sz="1400" spc="-1" strike="noStrike">
                        <a:latin typeface="Arial"/>
                      </a:endParaRPr>
                    </a:p>
                  </a:txBody>
                  <a:tcPr marL="150840" marR="150840">
                    <a:lnL w="12240">
                      <a:noFill/>
                    </a:lnL>
                    <a:lnR w="12240">
                      <a:noFill/>
                    </a:lnR>
                    <a:lnT w="12240">
                      <a:noFill/>
                    </a:lnT>
                    <a:lnB w="12240">
                      <a:noFill/>
                    </a:lnB>
                    <a:noFill/>
                  </a:tcPr>
                </a:tc>
                <a:tc>
                  <a:txBody>
                    <a:bodyPr lIns="150840" rIns="150840" tIns="150840" bIns="150840">
                      <a:noAutofit/>
                    </a:bodyPr>
                    <a:p>
                      <a:pPr>
                        <a:lnSpc>
                          <a:spcPct val="100000"/>
                        </a:lnSpc>
                      </a:pPr>
                      <a:r>
                        <a:rPr b="0" lang="en-US" sz="1400" spc="-1" strike="noStrike">
                          <a:solidFill>
                            <a:srgbClr val="000000"/>
                          </a:solidFill>
                          <a:latin typeface="Franklin Gothic Book"/>
                        </a:rPr>
                        <a:t>Lorem ipsum et tula lorem ipsum et lorem ipsum </a:t>
                      </a:r>
                      <a:endParaRPr b="0" lang="en-US" sz="1400" spc="-1" strike="noStrike">
                        <a:latin typeface="Arial"/>
                      </a:endParaRPr>
                    </a:p>
                    <a:p>
                      <a:pPr>
                        <a:lnSpc>
                          <a:spcPct val="100000"/>
                        </a:lnSpc>
                      </a:pPr>
                      <a:endParaRPr b="0" lang="en-US" sz="1400" spc="-1" strike="noStrike">
                        <a:latin typeface="Arial"/>
                      </a:endParaRPr>
                    </a:p>
                  </a:txBody>
                  <a:tcPr marL="150840" marR="150840">
                    <a:lnL w="12240">
                      <a:noFill/>
                    </a:lnL>
                    <a:lnR w="12240">
                      <a:noFill/>
                    </a:lnR>
                    <a:lnT w="12240">
                      <a:noFill/>
                    </a:lnT>
                    <a:lnB w="12240">
                      <a:noFill/>
                    </a:lnB>
                    <a:noFill/>
                  </a:tcPr>
                </a:tc>
                <a:tc>
                  <a:txBody>
                    <a:bodyPr lIns="150840" rIns="150840" tIns="150840" bIns="150840">
                      <a:noAutofit/>
                    </a:bodyPr>
                    <a:p>
                      <a:pPr>
                        <a:lnSpc>
                          <a:spcPct val="100000"/>
                        </a:lnSpc>
                      </a:pPr>
                      <a:r>
                        <a:rPr b="0" lang="en-US" sz="1400" spc="-1" strike="noStrike">
                          <a:solidFill>
                            <a:srgbClr val="000000"/>
                          </a:solidFill>
                          <a:latin typeface="Franklin Gothic Book"/>
                        </a:rPr>
                        <a:t>Lorem ipsum et tula lorem ipsum et lorem ipsum </a:t>
                      </a:r>
                      <a:endParaRPr b="0" lang="en-US" sz="1400" spc="-1" strike="noStrike">
                        <a:latin typeface="Arial"/>
                      </a:endParaRPr>
                    </a:p>
                    <a:p>
                      <a:pPr>
                        <a:lnSpc>
                          <a:spcPct val="100000"/>
                        </a:lnSpc>
                      </a:pPr>
                      <a:endParaRPr b="0" lang="en-US" sz="1400" spc="-1" strike="noStrike">
                        <a:latin typeface="Arial"/>
                      </a:endParaRPr>
                    </a:p>
                  </a:txBody>
                  <a:tcPr marL="150840" marR="150840">
                    <a:lnL w="12240">
                      <a:noFill/>
                    </a:lnL>
                    <a:lnR w="12240">
                      <a:noFill/>
                    </a:lnR>
                    <a:lnT w="12240">
                      <a:noFill/>
                    </a:lnT>
                    <a:lnB w="12240">
                      <a:noFill/>
                    </a:lnB>
                    <a:no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03" name="Content Placeholder 8" descr=""/>
          <p:cNvPicPr/>
          <p:nvPr/>
        </p:nvPicPr>
        <p:blipFill>
          <a:blip r:embed="rId1"/>
          <a:stretch/>
        </p:blipFill>
        <p:spPr>
          <a:xfrm>
            <a:off x="0" y="0"/>
            <a:ext cx="12191760" cy="604800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04" name="Content Placeholder 8" descr=""/>
          <p:cNvPicPr/>
          <p:nvPr/>
        </p:nvPicPr>
        <p:blipFill>
          <a:blip r:embed="rId1"/>
          <a:stretch/>
        </p:blipFill>
        <p:spPr>
          <a:xfrm>
            <a:off x="0" y="0"/>
            <a:ext cx="12191760" cy="60480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05" name="Content Placeholder 8" descr=""/>
          <p:cNvPicPr/>
          <p:nvPr/>
        </p:nvPicPr>
        <p:blipFill>
          <a:blip r:embed="rId1"/>
          <a:stretch/>
        </p:blipFill>
        <p:spPr>
          <a:xfrm>
            <a:off x="0" y="0"/>
            <a:ext cx="12191760" cy="60480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06" name="Content Placeholder 8" descr=""/>
          <p:cNvPicPr/>
          <p:nvPr/>
        </p:nvPicPr>
        <p:blipFill>
          <a:blip r:embed="rId1"/>
          <a:stretch/>
        </p:blipFill>
        <p:spPr>
          <a:xfrm>
            <a:off x="0" y="0"/>
            <a:ext cx="12191760" cy="604800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{4F85470A-BF9F-4ED3-A98F-9EBD924C7551}tf22712842_win32</Template>
  <TotalTime>196</TotalTime>
  <Application>LibreOffice/6.2.1.2$Windows_X86_64 LibreOffice_project/7bcb35dc3024a62dea0caee87020152d1ee96e71</Application>
  <Words>668</Words>
  <Paragraphs>88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2024-07-10T15:08:16Z</dcterms:created>
  <dc:creator>Kevin Greene</dc:creator>
  <dc:description/>
  <dc:language>en-US</dc:language>
  <cp:lastModifiedBy/>
  <dcterms:modified xsi:type="dcterms:W3CDTF">2024-07-10T13:02:28Z</dcterms:modified>
  <cp:revision>4</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0x01010079F111ED35F8CC479449609E8A0923A6</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18</vt:i4>
  </property>
</Properties>
</file>