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86" autoAdjust="0"/>
  </p:normalViewPr>
  <p:slideViewPr>
    <p:cSldViewPr>
      <p:cViewPr varScale="1">
        <p:scale>
          <a:sx n="112" d="100"/>
          <a:sy n="112" d="100"/>
        </p:scale>
        <p:origin x="-581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7"/>
            <a:ext cx="2183130" cy="280982"/>
          </a:xfrm>
        </p:spPr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6"/>
            <a:ext cx="4800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1"/>
            <a:ext cx="2057400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1"/>
            <a:ext cx="8116380" cy="260862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8"/>
            <a:ext cx="8115300" cy="52647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3" y="2736852"/>
            <a:ext cx="7597887" cy="749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2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3" y="284958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2" y="285752"/>
            <a:ext cx="482811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2"/>
            <a:ext cx="7613650" cy="1953371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9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2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3" y="284958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2" y="285752"/>
            <a:ext cx="482811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8"/>
            <a:ext cx="7609640" cy="1883876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3" y="2736237"/>
            <a:ext cx="7608491" cy="74991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3" y="284163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2" y="285752"/>
            <a:ext cx="482811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4" y="571501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5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1000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1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50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5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4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6" y="3143252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6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6" y="3655325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701" y="3143252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2" y="3655324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2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4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3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3" y="558801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8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3" y="285752"/>
            <a:ext cx="524361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2" y="285752"/>
            <a:ext cx="482811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4" y="565152"/>
            <a:ext cx="8115299" cy="2101451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5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2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3" y="285753"/>
            <a:ext cx="5243619" cy="27304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2" y="285752"/>
            <a:ext cx="482811" cy="273844"/>
          </a:xfrm>
        </p:spPr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0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4" y="2349502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2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3"/>
            <a:ext cx="2733722" cy="410058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1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2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4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496A1-EACE-427E-B41E-1E8A7FB932E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6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7DBD-AD35-404B-AF5B-8DF632CE9B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81150"/>
            <a:ext cx="7086600" cy="1368822"/>
          </a:xfrm>
        </p:spPr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16-BIT COMPUTER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76550"/>
            <a:ext cx="7086600" cy="514350"/>
          </a:xfrm>
        </p:spPr>
        <p:txBody>
          <a:bodyPr/>
          <a:lstStyle/>
          <a:p>
            <a:r>
              <a:rPr lang="en-US" dirty="0" smtClean="0"/>
              <a:t>PROF.DR : Mohamed El-</a:t>
            </a:r>
            <a:r>
              <a:rPr lang="en-US" dirty="0" err="1" smtClean="0"/>
              <a:t>Habrouk</a:t>
            </a:r>
            <a:endParaRPr lang="en-US" dirty="0"/>
          </a:p>
        </p:txBody>
      </p:sp>
      <p:pic>
        <p:nvPicPr>
          <p:cNvPr id="5122" name="Picture 2" descr="E:\5as\Documents\MANHAG\EED 1st\Energy\14713662_690906561063967_273423171181401906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85750"/>
            <a:ext cx="1812925" cy="1812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B-REGISTER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B-R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657350"/>
            <a:ext cx="4373049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609600" y="21145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COMPONENTS:</a:t>
            </a:r>
            <a:endParaRPr lang="en-US" dirty="0" smtClean="0"/>
          </a:p>
          <a:p>
            <a:pPr algn="just"/>
            <a:r>
              <a:rPr lang="en-US" dirty="0" smtClean="0"/>
              <a:t>REGISTER 	 :74173</a:t>
            </a:r>
          </a:p>
          <a:p>
            <a:pPr algn="just"/>
            <a:r>
              <a:rPr lang="en-US" dirty="0" smtClean="0"/>
              <a:t>TRI-STATE BUFFER :74245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6050" y="571500"/>
            <a:ext cx="6457950" cy="971550"/>
          </a:xfrm>
        </p:spPr>
        <p:txBody>
          <a:bodyPr>
            <a:noAutofit/>
          </a:bodyPr>
          <a:lstStyle/>
          <a:p>
            <a:r>
              <a:rPr lang="en-US" sz="6600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ALU</a:t>
            </a:r>
            <a:endParaRPr lang="en-US" sz="6600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081" name="Picture 9" descr="C:\Users\Ker0\Desktop\PROCESSOR\ALU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81150"/>
            <a:ext cx="3812320" cy="1776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2" name="Picture 10" descr="C:\Users\Ker0\Desktop\PROCESSOR\ALU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85750"/>
            <a:ext cx="2804006" cy="197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3" name="Picture 11" descr="C:\Users\Ker0\Desktop\PROCESSOR\ALU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419350"/>
            <a:ext cx="2654858" cy="2581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ALU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ALU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350" y="2054001"/>
            <a:ext cx="8115300" cy="2202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ALU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ALU-MUL-C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657350"/>
            <a:ext cx="5236835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ALU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ALU-S-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0270" y="1936583"/>
            <a:ext cx="1293668" cy="2566266"/>
          </a:xfrm>
        </p:spPr>
      </p:pic>
      <p:pic>
        <p:nvPicPr>
          <p:cNvPr id="5" name="Picture 4" descr="ALU-S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1" y="913120"/>
            <a:ext cx="2209800" cy="3998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Users\Ker0\Desktop\PROCESSOR\ALU-S-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895350"/>
            <a:ext cx="1998145" cy="396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CU</a:t>
            </a:r>
            <a:endParaRPr lang="en-US" sz="6000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C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4757" y="1352550"/>
            <a:ext cx="5401183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AHMED MOHAMED     		51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IBRAHIM MOHAMED 		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MOHANED HASSAN		371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ZIAD ALI SHABANA		153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KEROLLOS EMAD		250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DINA HASSAN			117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OMAR MOHAMED		224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OMAR G.ABO SHABANA		213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MOUSTAFA AL DEGHEDY		357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MAHMOUD YOUSRY		336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PROCESSOR OVERVIEW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CPU OVER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1145" y="1352550"/>
            <a:ext cx="3100894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09600" y="1600200"/>
            <a:ext cx="368402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MAIN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PROGRAM COUNTER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MEMORY ADDRESS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PROGRAMMING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INSTRUCTION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ACCUMLATOR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B-REGISTER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CONTROL UNITE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PROGRAM COUNTER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PROG-COUNT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1581150"/>
            <a:ext cx="4964426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1962150"/>
            <a:ext cx="2864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COMPONENTS :</a:t>
            </a:r>
          </a:p>
          <a:p>
            <a:r>
              <a:rPr lang="en-US" dirty="0" smtClean="0"/>
              <a:t>Binary Counter 	: 74192</a:t>
            </a:r>
          </a:p>
          <a:p>
            <a:r>
              <a:rPr lang="en-US" dirty="0" smtClean="0"/>
              <a:t>Tri-state Buffer 	: 74254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MEMORY ADDRESS REGISTER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M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352550"/>
            <a:ext cx="3378280" cy="340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143000" y="2190750"/>
            <a:ext cx="2800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COMPONENTS</a:t>
            </a:r>
            <a:r>
              <a:rPr lang="en-US" b="1" u="sng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/>
              <a:t>Multiplexer 	: 74157</a:t>
            </a:r>
          </a:p>
          <a:p>
            <a:r>
              <a:rPr lang="en-US" dirty="0" smtClean="0"/>
              <a:t>4-BIT Register	: 74173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RAM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1657350"/>
            <a:ext cx="5883258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04800" y="203835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COMPONENTS: </a:t>
            </a:r>
          </a:p>
          <a:p>
            <a:r>
              <a:rPr lang="en-US" dirty="0" smtClean="0"/>
              <a:t>8K – RAM 	: 6264</a:t>
            </a:r>
          </a:p>
          <a:p>
            <a:r>
              <a:rPr lang="en-US" dirty="0" smtClean="0"/>
              <a:t>TRI-State  buffer	:74245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PROGRAMING CIRCUIT</a:t>
            </a:r>
            <a:endParaRPr lang="en-US" dirty="0"/>
          </a:p>
        </p:txBody>
      </p:sp>
      <p:pic>
        <p:nvPicPr>
          <p:cNvPr id="4" name="Content Placeholder 3" descr="ice_screenshot_20190709-1320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04950"/>
            <a:ext cx="5288739" cy="2903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C:\Users\Ker0\Desktop\ice_screenshot_20190709-1320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04950"/>
            <a:ext cx="3397250" cy="2813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81000" y="4552950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TRI-STATE BUFFER : 74245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629150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FOR PROGRAM THE RAM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INSTRUCTION REGISTER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INSTRUCTION 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657350"/>
            <a:ext cx="3762773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2114550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COMPONENTS:</a:t>
            </a:r>
            <a:endParaRPr lang="en-US" dirty="0" smtClean="0"/>
          </a:p>
          <a:p>
            <a:pPr algn="just"/>
            <a:r>
              <a:rPr lang="en-US" dirty="0" smtClean="0"/>
              <a:t>REGISTER 	 :74173</a:t>
            </a:r>
          </a:p>
          <a:p>
            <a:pPr algn="just"/>
            <a:r>
              <a:rPr lang="en-US" dirty="0" smtClean="0"/>
              <a:t>TRI-STATE BUFFER :74245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ACCUMLATOR REGISTER</a:t>
            </a:r>
            <a:endParaRPr lang="en-US" b="1" cap="none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Content Placeholder 3" descr="ACC-R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57350"/>
            <a:ext cx="4228522" cy="3017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57200" y="2343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u="sng" dirty="0" smtClean="0">
                <a:solidFill>
                  <a:srgbClr val="C00000"/>
                </a:solidFill>
              </a:rPr>
              <a:t>COMPONENTS:</a:t>
            </a:r>
            <a:endParaRPr lang="en-US" dirty="0" smtClean="0"/>
          </a:p>
          <a:p>
            <a:pPr algn="just"/>
            <a:r>
              <a:rPr lang="en-US" dirty="0" smtClean="0"/>
              <a:t>REGISTER 	 :74173</a:t>
            </a:r>
          </a:p>
          <a:p>
            <a:pPr algn="just"/>
            <a:r>
              <a:rPr lang="en-US" dirty="0" smtClean="0"/>
              <a:t>TRI-STATE BUFFER :74245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79</Words>
  <Application>Microsoft Office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</vt:lpstr>
      <vt:lpstr>16-BIT COMPUTER</vt:lpstr>
      <vt:lpstr>TEAM MEMBERS</vt:lpstr>
      <vt:lpstr>PROCESSOR OVERVIEW</vt:lpstr>
      <vt:lpstr>PROGRAM COUNTER</vt:lpstr>
      <vt:lpstr>MEMORY ADDRESS REGISTER</vt:lpstr>
      <vt:lpstr>RAM</vt:lpstr>
      <vt:lpstr>PROGRAMING CIRCUIT</vt:lpstr>
      <vt:lpstr>INSTRUCTION REGISTER</vt:lpstr>
      <vt:lpstr>ACCUMLATOR REGISTER</vt:lpstr>
      <vt:lpstr>B-REGISTER</vt:lpstr>
      <vt:lpstr>ALU</vt:lpstr>
      <vt:lpstr>ALU</vt:lpstr>
      <vt:lpstr>ALU</vt:lpstr>
      <vt:lpstr>ALU</vt:lpstr>
      <vt:lpstr>CU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16-BIT COMPUTER</dc:title>
  <dc:creator>Ker0</dc:creator>
  <cp:lastModifiedBy>Ker0</cp:lastModifiedBy>
  <cp:revision>46</cp:revision>
  <dcterms:created xsi:type="dcterms:W3CDTF">2019-07-09T10:53:24Z</dcterms:created>
  <dcterms:modified xsi:type="dcterms:W3CDTF">2019-07-09T11:40:01Z</dcterms:modified>
</cp:coreProperties>
</file>