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8D8F-CD8B-4C2B-896A-A102CC730F00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E344-3A45-4A00-A589-4FDF8B476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5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6C6C7-D932-4D7F-B5B3-A7D6C421D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B3F-9DD3-4D65-A516-B1784CD4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1E138-CD6E-4029-AFBD-EFCE35439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9FC0-E5B6-405C-A6B9-D60B209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7CA4-393C-452F-A8E0-3C59FB25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F8C-B714-4754-8F55-B1F279A3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63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380F-E0AD-4FEA-AA78-5342A122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2A68-11F4-4234-85E3-2C3685F48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1857-B52D-48ED-9486-4F8AD304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577F-E0C7-4DF8-AA7A-E1DB33A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253-4439-492E-AF7B-6265BE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A7C49-632F-439B-B166-D584E6934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9224A-9044-42D3-AAB8-3CD9F2B7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43FF-6C1C-4F4C-BDC8-F3B8DD3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378C-561A-46E4-B653-C8BB3EDC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4B3D-17B2-4D74-9DA2-360D399D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7DB-89D3-4B12-960D-37C7E623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3E3A-23F2-44BB-8FEC-9E098561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5B52-332A-4126-8CDE-36755022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DEAE-D79F-44CA-AB67-E4593F30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1C2C-E897-4412-AD46-FD6E18D1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1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6A87-4801-4B18-A583-09F6D82D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7E061-E280-4258-A8CA-74D2FF7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C8ED-FDA5-46EA-A5F8-036553BC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60D2-9545-44F0-9B8D-BB09CFA2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89A8-A29F-4BC6-A0C6-82BA4AA4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58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8BDD-ADAA-4897-82B2-843D2F6A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267B-86F1-4CD4-89A7-CE0C19C3F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8AEB-56FB-41DE-A6A2-7F5A2632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16BC-4FCE-470B-9B84-FDFF8108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7698-499A-4A7F-80AB-02140AC7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9CA1-8F14-4778-AFFC-33BBB147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75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0AD-9A11-43A0-B56F-DCD87C85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CD24-8BFF-47CC-92A4-15041779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94D81-9264-4177-A1FC-92A42E51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3444D-A56E-4D41-A37D-4CB46E4AF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5A59B-1877-478F-91E5-7687BC46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3BDD3-F6A3-4E57-896A-87FC304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A2D9-7F06-4CBE-A0B8-9F77341B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8B22E-96CE-44B5-904A-61B1292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2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43EA-A368-4C21-957A-3E6536AE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DE146-2D93-4772-8CFD-256DEDE4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E395B-2262-4AD5-A843-4EF967F7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F1D8E-D36F-474A-9C89-0E704F71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4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05396-2EA2-4DB8-AC28-B4F3CD4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2C92D-651C-4338-B74D-2EB55CD9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C1A71-80F4-4A3D-A49F-260C67A6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00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F6CB-9143-4B66-B18E-85EACDFF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A20F-492A-48C3-8F12-DA4601B2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E038A-B659-463A-9F5E-0402ABEC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E4F3-6CD0-4585-85DC-1EA6099E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43BD-A839-4134-AD0F-7C4C2528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07FB-4007-4988-B5C7-6C1891B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7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AA8C-49C7-402F-896C-E5F71AD9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2592D-07DD-468C-B308-E8C99469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0FB10-4D34-4453-B498-2A7DB407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1A1A-4265-460C-B66A-4E97D174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7C69-F86B-4772-ACC9-256AF07B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F68B2-637D-4620-BBD4-61A8F9BC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2C14B-A6F8-4630-A232-E54F453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6859B-17AE-4B0B-B3E8-987A1D8A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9A44-DECA-462E-8A2E-F3E1CD01D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169B-02DC-4D6F-B04F-AEFACBEE2542}" type="datetimeFigureOut">
              <a:rPr lang="en-CA" smtClean="0"/>
              <a:t>2021-05-16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97CE-BC84-4E5C-8845-38C5B4CC8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77DA-E346-447A-9D6D-FED9C9649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2E58-DFC4-4977-B6FA-5484B7649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0" y="110220"/>
            <a:ext cx="12014370" cy="814110"/>
          </a:xfrm>
        </p:spPr>
        <p:txBody>
          <a:bodyPr/>
          <a:lstStyle/>
          <a:p>
            <a:pPr algn="ctr"/>
            <a:r>
              <a:rPr lang="en-US" dirty="0"/>
              <a:t>Palindrome App Architecture</a:t>
            </a:r>
            <a:endParaRPr lang="en-CA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990344EF-D2C1-4B5B-9D65-56EB73AA4742}"/>
              </a:ext>
            </a:extLst>
          </p:cNvPr>
          <p:cNvSpPr/>
          <p:nvPr/>
        </p:nvSpPr>
        <p:spPr>
          <a:xfrm>
            <a:off x="5063680" y="3045365"/>
            <a:ext cx="1447648" cy="9522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9E65DC3-CAEC-4048-905B-2CDCA43E63A2}"/>
              </a:ext>
            </a:extLst>
          </p:cNvPr>
          <p:cNvSpPr/>
          <p:nvPr/>
        </p:nvSpPr>
        <p:spPr>
          <a:xfrm>
            <a:off x="5063680" y="1105233"/>
            <a:ext cx="1447648" cy="9522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6D202579-59CA-4A00-A46D-DC2D2659E5E9}"/>
              </a:ext>
            </a:extLst>
          </p:cNvPr>
          <p:cNvSpPr/>
          <p:nvPr/>
        </p:nvSpPr>
        <p:spPr>
          <a:xfrm>
            <a:off x="5063680" y="5165701"/>
            <a:ext cx="1447648" cy="9522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Controllers</a:t>
            </a:r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5F15CF08-8789-4C17-8911-B7844936E808}"/>
              </a:ext>
            </a:extLst>
          </p:cNvPr>
          <p:cNvSpPr/>
          <p:nvPr/>
        </p:nvSpPr>
        <p:spPr>
          <a:xfrm>
            <a:off x="7931408" y="5165701"/>
            <a:ext cx="1447648" cy="9522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1F3FA597-DAE2-4441-A411-20BB5BB8856D}"/>
              </a:ext>
            </a:extLst>
          </p:cNvPr>
          <p:cNvSpPr/>
          <p:nvPr/>
        </p:nvSpPr>
        <p:spPr>
          <a:xfrm>
            <a:off x="10685316" y="5169021"/>
            <a:ext cx="1447648" cy="95220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3EC95D-398E-4878-9DDB-8149E3ED624B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122262" y="3521466"/>
            <a:ext cx="941418" cy="322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2A89FD27-FC40-4D8E-BC2D-4AE962509CBB}"/>
              </a:ext>
            </a:extLst>
          </p:cNvPr>
          <p:cNvSpPr/>
          <p:nvPr/>
        </p:nvSpPr>
        <p:spPr>
          <a:xfrm>
            <a:off x="2674614" y="3048590"/>
            <a:ext cx="1447648" cy="9522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BC2EEA-4B18-42DC-9750-ECC92551F405}"/>
              </a:ext>
            </a:extLst>
          </p:cNvPr>
          <p:cNvCxnSpPr>
            <a:cxnSpLocks/>
          </p:cNvCxnSpPr>
          <p:nvPr/>
        </p:nvCxnSpPr>
        <p:spPr>
          <a:xfrm flipV="1">
            <a:off x="5498870" y="2057435"/>
            <a:ext cx="0" cy="9879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9D2186-F240-44EA-BE84-7CEFF2507948}"/>
              </a:ext>
            </a:extLst>
          </p:cNvPr>
          <p:cNvCxnSpPr>
            <a:cxnSpLocks/>
          </p:cNvCxnSpPr>
          <p:nvPr/>
        </p:nvCxnSpPr>
        <p:spPr>
          <a:xfrm>
            <a:off x="5782389" y="3997567"/>
            <a:ext cx="0" cy="11681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651A-B146-408D-B3AB-2F49582948A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511328" y="5641802"/>
            <a:ext cx="142008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0330E3-BB03-45BE-A4CE-D2107652D355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9379056" y="5641802"/>
            <a:ext cx="1306260" cy="332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F040703C-0230-46FB-996B-E67BBDB38E40}"/>
              </a:ext>
            </a:extLst>
          </p:cNvPr>
          <p:cNvSpPr/>
          <p:nvPr/>
        </p:nvSpPr>
        <p:spPr>
          <a:xfrm>
            <a:off x="7931408" y="3045365"/>
            <a:ext cx="1447648" cy="9522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8B3EF9-E1FE-4233-8802-B027BBD4F2D9}"/>
              </a:ext>
            </a:extLst>
          </p:cNvPr>
          <p:cNvCxnSpPr>
            <a:cxnSpLocks/>
            <a:stCxn id="25" idx="0"/>
            <a:endCxn id="42" idx="2"/>
          </p:cNvCxnSpPr>
          <p:nvPr/>
        </p:nvCxnSpPr>
        <p:spPr>
          <a:xfrm flipV="1">
            <a:off x="8655232" y="3997567"/>
            <a:ext cx="0" cy="11681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4C8D4A-47F2-4422-821D-DAC625C6B2B7}"/>
              </a:ext>
            </a:extLst>
          </p:cNvPr>
          <p:cNvCxnSpPr>
            <a:cxnSpLocks/>
          </p:cNvCxnSpPr>
          <p:nvPr/>
        </p:nvCxnSpPr>
        <p:spPr>
          <a:xfrm>
            <a:off x="6096000" y="2057435"/>
            <a:ext cx="0" cy="9811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AC8988-0A56-40B7-B01D-23254431C710}"/>
              </a:ext>
            </a:extLst>
          </p:cNvPr>
          <p:cNvSpPr txBox="1"/>
          <p:nvPr/>
        </p:nvSpPr>
        <p:spPr>
          <a:xfrm>
            <a:off x="4176104" y="2386397"/>
            <a:ext cx="138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Validate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4C843F-97B3-4783-A37F-69E4C274A37F}"/>
              </a:ext>
            </a:extLst>
          </p:cNvPr>
          <p:cNvSpPr txBox="1"/>
          <p:nvPr/>
        </p:nvSpPr>
        <p:spPr>
          <a:xfrm>
            <a:off x="6119336" y="2392701"/>
            <a:ext cx="181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Valid Request =&gt; Next</a:t>
            </a:r>
          </a:p>
        </p:txBody>
      </p:sp>
      <p:sp>
        <p:nvSpPr>
          <p:cNvPr id="89" name="Rounded Rectangle 9">
            <a:extLst>
              <a:ext uri="{FF2B5EF4-FFF2-40B4-BE49-F238E27FC236}">
                <a16:creationId xmlns:a16="http://schemas.microsoft.com/office/drawing/2014/main" id="{98F40F77-F723-4D22-B97A-838C405089B3}"/>
              </a:ext>
            </a:extLst>
          </p:cNvPr>
          <p:cNvSpPr/>
          <p:nvPr/>
        </p:nvSpPr>
        <p:spPr>
          <a:xfrm>
            <a:off x="80249" y="3048592"/>
            <a:ext cx="1447648" cy="9522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865" b="1" dirty="0">
              <a:solidFill>
                <a:schemeClr val="bg1"/>
              </a:solidFill>
            </a:endParaRPr>
          </a:p>
          <a:p>
            <a:pPr algn="ctr"/>
            <a:r>
              <a:rPr lang="en-CA" sz="1865" b="1" dirty="0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D5F3E73-5B83-4519-979B-DEA07F32D6C1}"/>
              </a:ext>
            </a:extLst>
          </p:cNvPr>
          <p:cNvCxnSpPr>
            <a:cxnSpLocks/>
            <a:stCxn id="89" idx="3"/>
            <a:endCxn id="31" idx="1"/>
          </p:cNvCxnSpPr>
          <p:nvPr/>
        </p:nvCxnSpPr>
        <p:spPr>
          <a:xfrm flipV="1">
            <a:off x="1527897" y="3524692"/>
            <a:ext cx="1146717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33A0C79-8632-489B-82A5-EA490870BC07}"/>
              </a:ext>
            </a:extLst>
          </p:cNvPr>
          <p:cNvSpPr txBox="1"/>
          <p:nvPr/>
        </p:nvSpPr>
        <p:spPr>
          <a:xfrm>
            <a:off x="1507412" y="3194808"/>
            <a:ext cx="11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Send Request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F445F2-B91A-46BE-B173-53DD1EBD6EE7}"/>
              </a:ext>
            </a:extLst>
          </p:cNvPr>
          <p:cNvSpPr txBox="1"/>
          <p:nvPr/>
        </p:nvSpPr>
        <p:spPr>
          <a:xfrm>
            <a:off x="4399140" y="4412330"/>
            <a:ext cx="138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Process Request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456E700-CB62-421C-A5CA-F07F05CC523B}"/>
              </a:ext>
            </a:extLst>
          </p:cNvPr>
          <p:cNvSpPr txBox="1"/>
          <p:nvPr/>
        </p:nvSpPr>
        <p:spPr>
          <a:xfrm>
            <a:off x="2496182" y="5741353"/>
            <a:ext cx="138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Send Response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D23C590-A901-4E8F-BBB7-D531A3B8AC6F}"/>
              </a:ext>
            </a:extLst>
          </p:cNvPr>
          <p:cNvSpPr txBox="1"/>
          <p:nvPr/>
        </p:nvSpPr>
        <p:spPr>
          <a:xfrm>
            <a:off x="6529743" y="5273397"/>
            <a:ext cx="138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Process Request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0543AA-A2F0-441C-8CF5-C27A82293996}"/>
              </a:ext>
            </a:extLst>
          </p:cNvPr>
          <p:cNvSpPr txBox="1"/>
          <p:nvPr/>
        </p:nvSpPr>
        <p:spPr>
          <a:xfrm>
            <a:off x="8778219" y="4412330"/>
            <a:ext cx="138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Read/Write data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F7989EE-F671-4627-9351-B6B24A610454}"/>
              </a:ext>
            </a:extLst>
          </p:cNvPr>
          <p:cNvSpPr txBox="1"/>
          <p:nvPr/>
        </p:nvSpPr>
        <p:spPr>
          <a:xfrm>
            <a:off x="9379056" y="5273397"/>
            <a:ext cx="138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Operate on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1CFE855-34B1-4CC0-9ADF-827E237B3139}"/>
              </a:ext>
            </a:extLst>
          </p:cNvPr>
          <p:cNvSpPr txBox="1"/>
          <p:nvPr/>
        </p:nvSpPr>
        <p:spPr>
          <a:xfrm>
            <a:off x="2113308" y="1278354"/>
            <a:ext cx="262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Invalid Request =&gt; Send Response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2B2A9EA-A94F-4A7F-BAF8-525EB4B5C2F2}"/>
              </a:ext>
            </a:extLst>
          </p:cNvPr>
          <p:cNvCxnSpPr>
            <a:cxnSpLocks/>
            <a:stCxn id="22" idx="1"/>
            <a:endCxn id="89" idx="0"/>
          </p:cNvCxnSpPr>
          <p:nvPr/>
        </p:nvCxnSpPr>
        <p:spPr>
          <a:xfrm rot="10800000" flipV="1">
            <a:off x="804074" y="1581334"/>
            <a:ext cx="4259607" cy="146725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6A73867-EB4C-486D-A9A3-21F4BDD6523A}"/>
              </a:ext>
            </a:extLst>
          </p:cNvPr>
          <p:cNvCxnSpPr>
            <a:cxnSpLocks/>
            <a:stCxn id="24" idx="1"/>
            <a:endCxn id="89" idx="2"/>
          </p:cNvCxnSpPr>
          <p:nvPr/>
        </p:nvCxnSpPr>
        <p:spPr>
          <a:xfrm rot="10800000">
            <a:off x="804074" y="4000796"/>
            <a:ext cx="4259607" cy="16410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Palindrome App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Palindrome App Architecture</dc:title>
  <dc:creator>Kerolos Gattas</dc:creator>
  <cp:lastModifiedBy>Kerolos Gattas</cp:lastModifiedBy>
  <cp:revision>12</cp:revision>
  <dcterms:created xsi:type="dcterms:W3CDTF">2021-05-16T22:33:43Z</dcterms:created>
  <dcterms:modified xsi:type="dcterms:W3CDTF">2021-05-17T00:02:30Z</dcterms:modified>
</cp:coreProperties>
</file>