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7" r:id="rId8"/>
    <p:sldId id="265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B443-77E1-41F4-9A41-694851B49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6A8146-B44B-4996-81FD-4281C823BBB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Extraction</a:t>
          </a:r>
        </a:p>
      </dgm:t>
    </dgm:pt>
    <dgm:pt modelId="{33D70BE3-1389-46DA-A024-0C264D28615D}" type="parTrans" cxnId="{F6128870-CEA8-46FC-A29B-50E1A4AE964C}">
      <dgm:prSet/>
      <dgm:spPr/>
      <dgm:t>
        <a:bodyPr/>
        <a:lstStyle/>
        <a:p>
          <a:endParaRPr lang="en-US" sz="2000"/>
        </a:p>
      </dgm:t>
    </dgm:pt>
    <dgm:pt modelId="{2C878844-C635-4C81-80BE-DDFE066147A9}" type="sibTrans" cxnId="{F6128870-CEA8-46FC-A29B-50E1A4AE964C}">
      <dgm:prSet/>
      <dgm:spPr/>
      <dgm:t>
        <a:bodyPr/>
        <a:lstStyle/>
        <a:p>
          <a:endParaRPr lang="en-US" sz="2000"/>
        </a:p>
      </dgm:t>
    </dgm:pt>
    <dgm:pt modelId="{6293AF7D-1E94-4D6E-A33A-F8D6188FB8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transformation</a:t>
          </a:r>
        </a:p>
      </dgm:t>
    </dgm:pt>
    <dgm:pt modelId="{89913B64-A497-447A-9834-A66017A462BA}" type="parTrans" cxnId="{AA4AE2BA-952E-4A84-ABEC-AAEE50D8D0B8}">
      <dgm:prSet/>
      <dgm:spPr/>
      <dgm:t>
        <a:bodyPr/>
        <a:lstStyle/>
        <a:p>
          <a:endParaRPr lang="en-US" sz="2000"/>
        </a:p>
      </dgm:t>
    </dgm:pt>
    <dgm:pt modelId="{306FFBCE-55CF-4AE0-9CB2-38ECD946F98B}" type="sibTrans" cxnId="{AA4AE2BA-952E-4A84-ABEC-AAEE50D8D0B8}">
      <dgm:prSet/>
      <dgm:spPr/>
      <dgm:t>
        <a:bodyPr/>
        <a:lstStyle/>
        <a:p>
          <a:endParaRPr lang="en-US" sz="2000"/>
        </a:p>
      </dgm:t>
    </dgm:pt>
    <dgm:pt modelId="{6A82B466-23E5-47F2-A26D-54DF669CC9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loading</a:t>
          </a:r>
        </a:p>
      </dgm:t>
    </dgm:pt>
    <dgm:pt modelId="{BB062DEA-ED8C-4673-97C8-E6480684C9C2}" type="parTrans" cxnId="{3C15C1CE-3E2B-4425-BE4F-36D648B17533}">
      <dgm:prSet/>
      <dgm:spPr/>
      <dgm:t>
        <a:bodyPr/>
        <a:lstStyle/>
        <a:p>
          <a:endParaRPr lang="en-US" sz="2000"/>
        </a:p>
      </dgm:t>
    </dgm:pt>
    <dgm:pt modelId="{81736831-24C4-49E2-89E7-1C20268D93DE}" type="sibTrans" cxnId="{3C15C1CE-3E2B-4425-BE4F-36D648B17533}">
      <dgm:prSet/>
      <dgm:spPr/>
      <dgm:t>
        <a:bodyPr/>
        <a:lstStyle/>
        <a:p>
          <a:endParaRPr lang="en-US" sz="2000"/>
        </a:p>
      </dgm:t>
    </dgm:pt>
    <dgm:pt modelId="{2E01C263-786A-4DBB-8484-7DCD4150910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Visualization</a:t>
          </a:r>
        </a:p>
      </dgm:t>
    </dgm:pt>
    <dgm:pt modelId="{B0495211-7636-475C-84DE-186B56ADB7A5}" type="parTrans" cxnId="{5A1AD5C8-9667-45A6-B31C-0D89088E011E}">
      <dgm:prSet/>
      <dgm:spPr/>
      <dgm:t>
        <a:bodyPr/>
        <a:lstStyle/>
        <a:p>
          <a:endParaRPr lang="en-US" sz="2000"/>
        </a:p>
      </dgm:t>
    </dgm:pt>
    <dgm:pt modelId="{E57291F2-BC91-4087-B18A-CA48BAE206AD}" type="sibTrans" cxnId="{5A1AD5C8-9667-45A6-B31C-0D89088E011E}">
      <dgm:prSet/>
      <dgm:spPr/>
      <dgm:t>
        <a:bodyPr/>
        <a:lstStyle/>
        <a:p>
          <a:endParaRPr lang="en-US" sz="2000"/>
        </a:p>
      </dgm:t>
    </dgm:pt>
    <dgm:pt modelId="{16CEAF43-D481-459D-8696-0E3872873D7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workflow diagram</a:t>
          </a:r>
        </a:p>
      </dgm:t>
    </dgm:pt>
    <dgm:pt modelId="{A1EE5F33-4D46-440D-BF49-326642BFC0F0}" type="parTrans" cxnId="{83E6AFD1-A138-47A0-81AC-3B103A3BBCA3}">
      <dgm:prSet/>
      <dgm:spPr/>
      <dgm:t>
        <a:bodyPr/>
        <a:lstStyle/>
        <a:p>
          <a:endParaRPr lang="en-US" sz="2000"/>
        </a:p>
      </dgm:t>
    </dgm:pt>
    <dgm:pt modelId="{2A7D8FB8-7E12-417B-90CB-50133663B901}" type="sibTrans" cxnId="{83E6AFD1-A138-47A0-81AC-3B103A3BBCA3}">
      <dgm:prSet/>
      <dgm:spPr/>
      <dgm:t>
        <a:bodyPr/>
        <a:lstStyle/>
        <a:p>
          <a:endParaRPr lang="en-US" sz="2000"/>
        </a:p>
      </dgm:t>
    </dgm:pt>
    <dgm:pt modelId="{87F897B6-9C41-4146-9AE5-C87CC5EBC9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Tools</a:t>
          </a:r>
        </a:p>
      </dgm:t>
    </dgm:pt>
    <dgm:pt modelId="{6582BAC5-5129-4F56-868A-DF18792B93FF}" type="parTrans" cxnId="{7DCB8A6C-F819-4EBB-90B3-DFFBBEDF8D45}">
      <dgm:prSet/>
      <dgm:spPr/>
      <dgm:t>
        <a:bodyPr/>
        <a:lstStyle/>
        <a:p>
          <a:endParaRPr lang="en-US" sz="2000"/>
        </a:p>
      </dgm:t>
    </dgm:pt>
    <dgm:pt modelId="{66FD43C8-DA35-4A28-8CBC-732B637E3327}" type="sibTrans" cxnId="{7DCB8A6C-F819-4EBB-90B3-DFFBBEDF8D45}">
      <dgm:prSet/>
      <dgm:spPr/>
      <dgm:t>
        <a:bodyPr/>
        <a:lstStyle/>
        <a:p>
          <a:endParaRPr lang="en-US" sz="2000"/>
        </a:p>
      </dgm:t>
    </dgm:pt>
    <dgm:pt modelId="{581A9DEB-342B-41CF-899A-7CBEF44856B0}" type="pres">
      <dgm:prSet presAssocID="{6EDBB443-77E1-41F4-9A41-694851B4965C}" presName="root" presStyleCnt="0">
        <dgm:presLayoutVars>
          <dgm:dir/>
          <dgm:resizeHandles val="exact"/>
        </dgm:presLayoutVars>
      </dgm:prSet>
      <dgm:spPr/>
    </dgm:pt>
    <dgm:pt modelId="{483FD05F-A475-4131-99EF-55255CFC8BAE}" type="pres">
      <dgm:prSet presAssocID="{F66A8146-B44B-4996-81FD-4281C823BBBB}" presName="compNode" presStyleCnt="0"/>
      <dgm:spPr/>
    </dgm:pt>
    <dgm:pt modelId="{C5F5C71F-EE7D-4C47-B9B9-053368310734}" type="pres">
      <dgm:prSet presAssocID="{F66A8146-B44B-4996-81FD-4281C823BBBB}" presName="iconBgRect" presStyleLbl="bgShp" presStyleIdx="0" presStyleCnt="6"/>
      <dgm:spPr/>
    </dgm:pt>
    <dgm:pt modelId="{EE9AAB8F-7E06-47C6-A14B-809D3F9542AD}" type="pres">
      <dgm:prSet presAssocID="{F66A8146-B44B-4996-81FD-4281C823BBBB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C992A7D-DD32-45F0-970B-7325B06DBDDB}" type="pres">
      <dgm:prSet presAssocID="{F66A8146-B44B-4996-81FD-4281C823BBBB}" presName="spaceRect" presStyleCnt="0"/>
      <dgm:spPr/>
    </dgm:pt>
    <dgm:pt modelId="{5D683143-07ED-41BF-A7D0-371F75B18A0A}" type="pres">
      <dgm:prSet presAssocID="{F66A8146-B44B-4996-81FD-4281C823BBBB}" presName="textRect" presStyleLbl="revTx" presStyleIdx="0" presStyleCnt="6">
        <dgm:presLayoutVars>
          <dgm:chMax val="1"/>
          <dgm:chPref val="1"/>
        </dgm:presLayoutVars>
      </dgm:prSet>
      <dgm:spPr/>
    </dgm:pt>
    <dgm:pt modelId="{AAC8DB63-C76B-44BC-8F30-4FC4864751B1}" type="pres">
      <dgm:prSet presAssocID="{2C878844-C635-4C81-80BE-DDFE066147A9}" presName="sibTrans" presStyleCnt="0"/>
      <dgm:spPr/>
    </dgm:pt>
    <dgm:pt modelId="{F2A36EC9-98DC-4DC6-8F38-5D3D6771D385}" type="pres">
      <dgm:prSet presAssocID="{6293AF7D-1E94-4D6E-A33A-F8D6188FB8A4}" presName="compNode" presStyleCnt="0"/>
      <dgm:spPr/>
    </dgm:pt>
    <dgm:pt modelId="{F7DF74E7-8A0F-4E42-B01D-B1F08A5F9DC2}" type="pres">
      <dgm:prSet presAssocID="{6293AF7D-1E94-4D6E-A33A-F8D6188FB8A4}" presName="iconBgRect" presStyleLbl="bgShp" presStyleIdx="1" presStyleCnt="6"/>
      <dgm:spPr/>
    </dgm:pt>
    <dgm:pt modelId="{136C46C0-C672-4BE5-A140-85522F579710}" type="pres">
      <dgm:prSet presAssocID="{6293AF7D-1E94-4D6E-A33A-F8D6188FB8A4}" presName="iconRect" presStyleLbl="node1" presStyleIdx="1" presStyleCnt="6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49724EC9-5440-406E-915B-5F432EBB7F32}" type="pres">
      <dgm:prSet presAssocID="{6293AF7D-1E94-4D6E-A33A-F8D6188FB8A4}" presName="spaceRect" presStyleCnt="0"/>
      <dgm:spPr/>
    </dgm:pt>
    <dgm:pt modelId="{4EEBA140-1429-4861-B07B-2207C65F76CA}" type="pres">
      <dgm:prSet presAssocID="{6293AF7D-1E94-4D6E-A33A-F8D6188FB8A4}" presName="textRect" presStyleLbl="revTx" presStyleIdx="1" presStyleCnt="6">
        <dgm:presLayoutVars>
          <dgm:chMax val="1"/>
          <dgm:chPref val="1"/>
        </dgm:presLayoutVars>
      </dgm:prSet>
      <dgm:spPr/>
    </dgm:pt>
    <dgm:pt modelId="{387DC4D2-7B79-45F8-8713-57A28B7C5078}" type="pres">
      <dgm:prSet presAssocID="{306FFBCE-55CF-4AE0-9CB2-38ECD946F98B}" presName="sibTrans" presStyleCnt="0"/>
      <dgm:spPr/>
    </dgm:pt>
    <dgm:pt modelId="{3869D1AA-4DED-4ADE-A4A9-3A24FFC778C0}" type="pres">
      <dgm:prSet presAssocID="{6A82B466-23E5-47F2-A26D-54DF669CC9D2}" presName="compNode" presStyleCnt="0"/>
      <dgm:spPr/>
    </dgm:pt>
    <dgm:pt modelId="{1976116B-DA1C-42E8-9F07-50DEF7CFC34F}" type="pres">
      <dgm:prSet presAssocID="{6A82B466-23E5-47F2-A26D-54DF669CC9D2}" presName="iconBgRect" presStyleLbl="bgShp" presStyleIdx="2" presStyleCnt="6"/>
      <dgm:spPr/>
    </dgm:pt>
    <dgm:pt modelId="{C306B549-80C1-4CF2-8383-812F0916857D}" type="pres">
      <dgm:prSet presAssocID="{6A82B466-23E5-47F2-A26D-54DF669CC9D2}" presName="iconRect" presStyleLbl="node1" presStyleIdx="2" presStyleCnt="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5F9D197A-5C79-4AD4-9C60-22ECC4AAA6E2}" type="pres">
      <dgm:prSet presAssocID="{6A82B466-23E5-47F2-A26D-54DF669CC9D2}" presName="spaceRect" presStyleCnt="0"/>
      <dgm:spPr/>
    </dgm:pt>
    <dgm:pt modelId="{2083DEE5-2EEE-425F-97A6-5C5D5926A62D}" type="pres">
      <dgm:prSet presAssocID="{6A82B466-23E5-47F2-A26D-54DF669CC9D2}" presName="textRect" presStyleLbl="revTx" presStyleIdx="2" presStyleCnt="6">
        <dgm:presLayoutVars>
          <dgm:chMax val="1"/>
          <dgm:chPref val="1"/>
        </dgm:presLayoutVars>
      </dgm:prSet>
      <dgm:spPr/>
    </dgm:pt>
    <dgm:pt modelId="{53F2AF9C-EFFC-42EF-85C4-EA3D0A6A282A}" type="pres">
      <dgm:prSet presAssocID="{81736831-24C4-49E2-89E7-1C20268D93DE}" presName="sibTrans" presStyleCnt="0"/>
      <dgm:spPr/>
    </dgm:pt>
    <dgm:pt modelId="{AA002D2F-1248-46E4-81B4-D016DC5D3B4D}" type="pres">
      <dgm:prSet presAssocID="{16CEAF43-D481-459D-8696-0E3872873D7D}" presName="compNode" presStyleCnt="0"/>
      <dgm:spPr/>
    </dgm:pt>
    <dgm:pt modelId="{BF5823FF-7C72-4CB6-A20D-CC2296A94A19}" type="pres">
      <dgm:prSet presAssocID="{16CEAF43-D481-459D-8696-0E3872873D7D}" presName="iconBgRect" presStyleLbl="bgShp" presStyleIdx="3" presStyleCnt="6"/>
      <dgm:spPr/>
    </dgm:pt>
    <dgm:pt modelId="{B6C4F897-6943-4EA1-BABE-DC30327EC021}" type="pres">
      <dgm:prSet presAssocID="{16CEAF43-D481-459D-8696-0E3872873D7D}" presName="iconRect" presStyleLbl="node1" presStyleIdx="3" presStyleCnt="6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3004CF92-9E04-4FD6-8722-4C07306F9688}" type="pres">
      <dgm:prSet presAssocID="{16CEAF43-D481-459D-8696-0E3872873D7D}" presName="spaceRect" presStyleCnt="0"/>
      <dgm:spPr/>
    </dgm:pt>
    <dgm:pt modelId="{FDAF4B86-CFBC-467C-BADF-74FFAE99D6DE}" type="pres">
      <dgm:prSet presAssocID="{16CEAF43-D481-459D-8696-0E3872873D7D}" presName="textRect" presStyleLbl="revTx" presStyleIdx="3" presStyleCnt="6">
        <dgm:presLayoutVars>
          <dgm:chMax val="1"/>
          <dgm:chPref val="1"/>
        </dgm:presLayoutVars>
      </dgm:prSet>
      <dgm:spPr/>
    </dgm:pt>
    <dgm:pt modelId="{4948E7EF-E692-4111-9B23-83D69D230338}" type="pres">
      <dgm:prSet presAssocID="{2A7D8FB8-7E12-417B-90CB-50133663B901}" presName="sibTrans" presStyleCnt="0"/>
      <dgm:spPr/>
    </dgm:pt>
    <dgm:pt modelId="{666F310E-AE8D-46A0-B13D-7DC803523DC9}" type="pres">
      <dgm:prSet presAssocID="{87F897B6-9C41-4146-9AE5-C87CC5EBC934}" presName="compNode" presStyleCnt="0"/>
      <dgm:spPr/>
    </dgm:pt>
    <dgm:pt modelId="{C5DF0948-FF2F-4DC6-AC2D-BD626BEC40E8}" type="pres">
      <dgm:prSet presAssocID="{87F897B6-9C41-4146-9AE5-C87CC5EBC934}" presName="iconBgRect" presStyleLbl="bgShp" presStyleIdx="4" presStyleCnt="6"/>
      <dgm:spPr/>
    </dgm:pt>
    <dgm:pt modelId="{4126C408-BE79-40D0-A314-832407203641}" type="pres">
      <dgm:prSet presAssocID="{87F897B6-9C41-4146-9AE5-C87CC5EBC934}" presName="iconRect" presStyleLbl="node1" presStyleIdx="4" presStyleCnt="6" custScaleX="178015" custScaleY="178015" custLinFactNeighborX="3221" custLinFactNeighborY="7958"/>
      <dgm:spPr>
        <a:blipFill>
          <a:blip xmlns:r="http://schemas.openxmlformats.org/officeDocument/2006/relationships" r:embed="rId5"/>
          <a:srcRect/>
          <a:stretch>
            <a:fillRect t="-4000" b="-4000"/>
          </a:stretch>
        </a:blipFill>
      </dgm:spPr>
    </dgm:pt>
    <dgm:pt modelId="{47061204-9893-464D-93C2-3300FB45FA44}" type="pres">
      <dgm:prSet presAssocID="{87F897B6-9C41-4146-9AE5-C87CC5EBC934}" presName="spaceRect" presStyleCnt="0"/>
      <dgm:spPr/>
    </dgm:pt>
    <dgm:pt modelId="{FF44F38B-E61A-4DE1-9A14-20DFF978F610}" type="pres">
      <dgm:prSet presAssocID="{87F897B6-9C41-4146-9AE5-C87CC5EBC934}" presName="textRect" presStyleLbl="revTx" presStyleIdx="4" presStyleCnt="6">
        <dgm:presLayoutVars>
          <dgm:chMax val="1"/>
          <dgm:chPref val="1"/>
        </dgm:presLayoutVars>
      </dgm:prSet>
      <dgm:spPr/>
    </dgm:pt>
    <dgm:pt modelId="{24AA37DD-1F3E-4AA8-B495-A681CD41B1B7}" type="pres">
      <dgm:prSet presAssocID="{66FD43C8-DA35-4A28-8CBC-732B637E3327}" presName="sibTrans" presStyleCnt="0"/>
      <dgm:spPr/>
    </dgm:pt>
    <dgm:pt modelId="{A6D94679-18F9-463C-AF2F-7E21ECED6514}" type="pres">
      <dgm:prSet presAssocID="{2E01C263-786A-4DBB-8484-7DCD4150910F}" presName="compNode" presStyleCnt="0"/>
      <dgm:spPr/>
    </dgm:pt>
    <dgm:pt modelId="{E89FBE4F-FFC1-43D1-8889-3ACC8118FD90}" type="pres">
      <dgm:prSet presAssocID="{2E01C263-786A-4DBB-8484-7DCD4150910F}" presName="iconBgRect" presStyleLbl="bgShp" presStyleIdx="5" presStyleCnt="6"/>
      <dgm:spPr/>
    </dgm:pt>
    <dgm:pt modelId="{B650C5E7-F8F5-4D41-868B-BED86B075C00}" type="pres">
      <dgm:prSet presAssocID="{2E01C263-786A-4DBB-8484-7DCD4150910F}" presName="icon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A006FB6-21A1-4DDB-B821-70283C7A40A9}" type="pres">
      <dgm:prSet presAssocID="{2E01C263-786A-4DBB-8484-7DCD4150910F}" presName="spaceRect" presStyleCnt="0"/>
      <dgm:spPr/>
    </dgm:pt>
    <dgm:pt modelId="{6C302BB4-14CA-4B67-870E-71486F2A46FC}" type="pres">
      <dgm:prSet presAssocID="{2E01C263-786A-4DBB-8484-7DCD415091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896AD2F-8A69-412A-9383-8777FFE00407}" type="presOf" srcId="{2E01C263-786A-4DBB-8484-7DCD4150910F}" destId="{6C302BB4-14CA-4B67-870E-71486F2A46FC}" srcOrd="0" destOrd="0" presId="urn:microsoft.com/office/officeart/2018/5/layout/IconCircleLabelList"/>
    <dgm:cxn modelId="{7DCB8A6C-F819-4EBB-90B3-DFFBBEDF8D45}" srcId="{6EDBB443-77E1-41F4-9A41-694851B4965C}" destId="{87F897B6-9C41-4146-9AE5-C87CC5EBC934}" srcOrd="4" destOrd="0" parTransId="{6582BAC5-5129-4F56-868A-DF18792B93FF}" sibTransId="{66FD43C8-DA35-4A28-8CBC-732B637E3327}"/>
    <dgm:cxn modelId="{F6128870-CEA8-46FC-A29B-50E1A4AE964C}" srcId="{6EDBB443-77E1-41F4-9A41-694851B4965C}" destId="{F66A8146-B44B-4996-81FD-4281C823BBBB}" srcOrd="0" destOrd="0" parTransId="{33D70BE3-1389-46DA-A024-0C264D28615D}" sibTransId="{2C878844-C635-4C81-80BE-DDFE066147A9}"/>
    <dgm:cxn modelId="{0F272B7F-F321-4C16-AB34-30BB429C78F3}" type="presOf" srcId="{16CEAF43-D481-459D-8696-0E3872873D7D}" destId="{FDAF4B86-CFBC-467C-BADF-74FFAE99D6DE}" srcOrd="0" destOrd="0" presId="urn:microsoft.com/office/officeart/2018/5/layout/IconCircleLabelList"/>
    <dgm:cxn modelId="{1BF89FB3-2D15-4BC2-A841-48D8612B9189}" type="presOf" srcId="{6EDBB443-77E1-41F4-9A41-694851B4965C}" destId="{581A9DEB-342B-41CF-899A-7CBEF44856B0}" srcOrd="0" destOrd="0" presId="urn:microsoft.com/office/officeart/2018/5/layout/IconCircleLabelList"/>
    <dgm:cxn modelId="{AA4AE2BA-952E-4A84-ABEC-AAEE50D8D0B8}" srcId="{6EDBB443-77E1-41F4-9A41-694851B4965C}" destId="{6293AF7D-1E94-4D6E-A33A-F8D6188FB8A4}" srcOrd="1" destOrd="0" parTransId="{89913B64-A497-447A-9834-A66017A462BA}" sibTransId="{306FFBCE-55CF-4AE0-9CB2-38ECD946F98B}"/>
    <dgm:cxn modelId="{C68A2EC2-4631-4A3D-82D7-B7504A4D55F6}" type="presOf" srcId="{F66A8146-B44B-4996-81FD-4281C823BBBB}" destId="{5D683143-07ED-41BF-A7D0-371F75B18A0A}" srcOrd="0" destOrd="0" presId="urn:microsoft.com/office/officeart/2018/5/layout/IconCircleLabelList"/>
    <dgm:cxn modelId="{BD5A53C2-430B-4C23-B193-B650CD33869C}" type="presOf" srcId="{6A82B466-23E5-47F2-A26D-54DF669CC9D2}" destId="{2083DEE5-2EEE-425F-97A6-5C5D5926A62D}" srcOrd="0" destOrd="0" presId="urn:microsoft.com/office/officeart/2018/5/layout/IconCircleLabelList"/>
    <dgm:cxn modelId="{5A1AD5C8-9667-45A6-B31C-0D89088E011E}" srcId="{6EDBB443-77E1-41F4-9A41-694851B4965C}" destId="{2E01C263-786A-4DBB-8484-7DCD4150910F}" srcOrd="5" destOrd="0" parTransId="{B0495211-7636-475C-84DE-186B56ADB7A5}" sibTransId="{E57291F2-BC91-4087-B18A-CA48BAE206AD}"/>
    <dgm:cxn modelId="{909407C9-5BAC-4789-894D-34E912054CA2}" type="presOf" srcId="{6293AF7D-1E94-4D6E-A33A-F8D6188FB8A4}" destId="{4EEBA140-1429-4861-B07B-2207C65F76CA}" srcOrd="0" destOrd="0" presId="urn:microsoft.com/office/officeart/2018/5/layout/IconCircleLabelList"/>
    <dgm:cxn modelId="{3C15C1CE-3E2B-4425-BE4F-36D648B17533}" srcId="{6EDBB443-77E1-41F4-9A41-694851B4965C}" destId="{6A82B466-23E5-47F2-A26D-54DF669CC9D2}" srcOrd="2" destOrd="0" parTransId="{BB062DEA-ED8C-4673-97C8-E6480684C9C2}" sibTransId="{81736831-24C4-49E2-89E7-1C20268D93DE}"/>
    <dgm:cxn modelId="{83E6AFD1-A138-47A0-81AC-3B103A3BBCA3}" srcId="{6EDBB443-77E1-41F4-9A41-694851B4965C}" destId="{16CEAF43-D481-459D-8696-0E3872873D7D}" srcOrd="3" destOrd="0" parTransId="{A1EE5F33-4D46-440D-BF49-326642BFC0F0}" sibTransId="{2A7D8FB8-7E12-417B-90CB-50133663B901}"/>
    <dgm:cxn modelId="{E8FEFCD3-F9CA-4E8A-9758-DC1E99A97CA5}" type="presOf" srcId="{87F897B6-9C41-4146-9AE5-C87CC5EBC934}" destId="{FF44F38B-E61A-4DE1-9A14-20DFF978F610}" srcOrd="0" destOrd="0" presId="urn:microsoft.com/office/officeart/2018/5/layout/IconCircleLabelList"/>
    <dgm:cxn modelId="{FE5DA79F-BC43-44E2-A092-649C0A94BE66}" type="presParOf" srcId="{581A9DEB-342B-41CF-899A-7CBEF44856B0}" destId="{483FD05F-A475-4131-99EF-55255CFC8BAE}" srcOrd="0" destOrd="0" presId="urn:microsoft.com/office/officeart/2018/5/layout/IconCircleLabelList"/>
    <dgm:cxn modelId="{450DA426-6A75-43EB-B39A-453F570067B3}" type="presParOf" srcId="{483FD05F-A475-4131-99EF-55255CFC8BAE}" destId="{C5F5C71F-EE7D-4C47-B9B9-053368310734}" srcOrd="0" destOrd="0" presId="urn:microsoft.com/office/officeart/2018/5/layout/IconCircleLabelList"/>
    <dgm:cxn modelId="{F0F346E9-63BB-4375-A8B2-71C319A5D7FF}" type="presParOf" srcId="{483FD05F-A475-4131-99EF-55255CFC8BAE}" destId="{EE9AAB8F-7E06-47C6-A14B-809D3F9542AD}" srcOrd="1" destOrd="0" presId="urn:microsoft.com/office/officeart/2018/5/layout/IconCircleLabelList"/>
    <dgm:cxn modelId="{B6FAD646-09B5-4F5D-8A4D-C56DDA5AF500}" type="presParOf" srcId="{483FD05F-A475-4131-99EF-55255CFC8BAE}" destId="{7C992A7D-DD32-45F0-970B-7325B06DBDDB}" srcOrd="2" destOrd="0" presId="urn:microsoft.com/office/officeart/2018/5/layout/IconCircleLabelList"/>
    <dgm:cxn modelId="{59D498E3-D4D7-48CB-B977-4EE6828C4CEF}" type="presParOf" srcId="{483FD05F-A475-4131-99EF-55255CFC8BAE}" destId="{5D683143-07ED-41BF-A7D0-371F75B18A0A}" srcOrd="3" destOrd="0" presId="urn:microsoft.com/office/officeart/2018/5/layout/IconCircleLabelList"/>
    <dgm:cxn modelId="{163AEDBF-A3DD-4076-8FEF-10D293F017CB}" type="presParOf" srcId="{581A9DEB-342B-41CF-899A-7CBEF44856B0}" destId="{AAC8DB63-C76B-44BC-8F30-4FC4864751B1}" srcOrd="1" destOrd="0" presId="urn:microsoft.com/office/officeart/2018/5/layout/IconCircleLabelList"/>
    <dgm:cxn modelId="{C7E9CB84-9C75-421B-B48D-95B1C92600D9}" type="presParOf" srcId="{581A9DEB-342B-41CF-899A-7CBEF44856B0}" destId="{F2A36EC9-98DC-4DC6-8F38-5D3D6771D385}" srcOrd="2" destOrd="0" presId="urn:microsoft.com/office/officeart/2018/5/layout/IconCircleLabelList"/>
    <dgm:cxn modelId="{EC64FCD6-6AD6-487E-9B86-094300AA620C}" type="presParOf" srcId="{F2A36EC9-98DC-4DC6-8F38-5D3D6771D385}" destId="{F7DF74E7-8A0F-4E42-B01D-B1F08A5F9DC2}" srcOrd="0" destOrd="0" presId="urn:microsoft.com/office/officeart/2018/5/layout/IconCircleLabelList"/>
    <dgm:cxn modelId="{75728326-5802-4127-AC43-9611671C80FF}" type="presParOf" srcId="{F2A36EC9-98DC-4DC6-8F38-5D3D6771D385}" destId="{136C46C0-C672-4BE5-A140-85522F579710}" srcOrd="1" destOrd="0" presId="urn:microsoft.com/office/officeart/2018/5/layout/IconCircleLabelList"/>
    <dgm:cxn modelId="{9A0B1BF9-7B9B-4D3D-BE9F-3FC978E3C510}" type="presParOf" srcId="{F2A36EC9-98DC-4DC6-8F38-5D3D6771D385}" destId="{49724EC9-5440-406E-915B-5F432EBB7F32}" srcOrd="2" destOrd="0" presId="urn:microsoft.com/office/officeart/2018/5/layout/IconCircleLabelList"/>
    <dgm:cxn modelId="{1412D2EC-4532-45A7-9094-1E602BFA4207}" type="presParOf" srcId="{F2A36EC9-98DC-4DC6-8F38-5D3D6771D385}" destId="{4EEBA140-1429-4861-B07B-2207C65F76CA}" srcOrd="3" destOrd="0" presId="urn:microsoft.com/office/officeart/2018/5/layout/IconCircleLabelList"/>
    <dgm:cxn modelId="{2CDC0983-774D-4914-808A-A845C0C4307C}" type="presParOf" srcId="{581A9DEB-342B-41CF-899A-7CBEF44856B0}" destId="{387DC4D2-7B79-45F8-8713-57A28B7C5078}" srcOrd="3" destOrd="0" presId="urn:microsoft.com/office/officeart/2018/5/layout/IconCircleLabelList"/>
    <dgm:cxn modelId="{62F05B8E-87C3-46C7-96FB-366C59CE44DA}" type="presParOf" srcId="{581A9DEB-342B-41CF-899A-7CBEF44856B0}" destId="{3869D1AA-4DED-4ADE-A4A9-3A24FFC778C0}" srcOrd="4" destOrd="0" presId="urn:microsoft.com/office/officeart/2018/5/layout/IconCircleLabelList"/>
    <dgm:cxn modelId="{14EFD558-BA59-48E6-8F0A-CC022D3D1323}" type="presParOf" srcId="{3869D1AA-4DED-4ADE-A4A9-3A24FFC778C0}" destId="{1976116B-DA1C-42E8-9F07-50DEF7CFC34F}" srcOrd="0" destOrd="0" presId="urn:microsoft.com/office/officeart/2018/5/layout/IconCircleLabelList"/>
    <dgm:cxn modelId="{2155AB02-4221-45D1-BA6D-95EDCB549062}" type="presParOf" srcId="{3869D1AA-4DED-4ADE-A4A9-3A24FFC778C0}" destId="{C306B549-80C1-4CF2-8383-812F0916857D}" srcOrd="1" destOrd="0" presId="urn:microsoft.com/office/officeart/2018/5/layout/IconCircleLabelList"/>
    <dgm:cxn modelId="{F4451C97-11C4-4412-A92D-BFD4BD155152}" type="presParOf" srcId="{3869D1AA-4DED-4ADE-A4A9-3A24FFC778C0}" destId="{5F9D197A-5C79-4AD4-9C60-22ECC4AAA6E2}" srcOrd="2" destOrd="0" presId="urn:microsoft.com/office/officeart/2018/5/layout/IconCircleLabelList"/>
    <dgm:cxn modelId="{4FB0FAED-9358-4DF7-96A4-CA5D35CE8FA9}" type="presParOf" srcId="{3869D1AA-4DED-4ADE-A4A9-3A24FFC778C0}" destId="{2083DEE5-2EEE-425F-97A6-5C5D5926A62D}" srcOrd="3" destOrd="0" presId="urn:microsoft.com/office/officeart/2018/5/layout/IconCircleLabelList"/>
    <dgm:cxn modelId="{64DF816A-96B2-46A2-9F12-7D2074F23FA1}" type="presParOf" srcId="{581A9DEB-342B-41CF-899A-7CBEF44856B0}" destId="{53F2AF9C-EFFC-42EF-85C4-EA3D0A6A282A}" srcOrd="5" destOrd="0" presId="urn:microsoft.com/office/officeart/2018/5/layout/IconCircleLabelList"/>
    <dgm:cxn modelId="{37A44EDE-F6A4-47F3-BCB5-AC7284926BA0}" type="presParOf" srcId="{581A9DEB-342B-41CF-899A-7CBEF44856B0}" destId="{AA002D2F-1248-46E4-81B4-D016DC5D3B4D}" srcOrd="6" destOrd="0" presId="urn:microsoft.com/office/officeart/2018/5/layout/IconCircleLabelList"/>
    <dgm:cxn modelId="{0B128F84-49CC-40FB-9527-CCE958369206}" type="presParOf" srcId="{AA002D2F-1248-46E4-81B4-D016DC5D3B4D}" destId="{BF5823FF-7C72-4CB6-A20D-CC2296A94A19}" srcOrd="0" destOrd="0" presId="urn:microsoft.com/office/officeart/2018/5/layout/IconCircleLabelList"/>
    <dgm:cxn modelId="{38FF8C79-4755-49B7-B229-D8E684274383}" type="presParOf" srcId="{AA002D2F-1248-46E4-81B4-D016DC5D3B4D}" destId="{B6C4F897-6943-4EA1-BABE-DC30327EC021}" srcOrd="1" destOrd="0" presId="urn:microsoft.com/office/officeart/2018/5/layout/IconCircleLabelList"/>
    <dgm:cxn modelId="{E0BEEE02-C916-40D8-8308-E1C1A3131D5B}" type="presParOf" srcId="{AA002D2F-1248-46E4-81B4-D016DC5D3B4D}" destId="{3004CF92-9E04-4FD6-8722-4C07306F9688}" srcOrd="2" destOrd="0" presId="urn:microsoft.com/office/officeart/2018/5/layout/IconCircleLabelList"/>
    <dgm:cxn modelId="{39ACEB3B-2305-483B-B4F9-FAFA02B67DC4}" type="presParOf" srcId="{AA002D2F-1248-46E4-81B4-D016DC5D3B4D}" destId="{FDAF4B86-CFBC-467C-BADF-74FFAE99D6DE}" srcOrd="3" destOrd="0" presId="urn:microsoft.com/office/officeart/2018/5/layout/IconCircleLabelList"/>
    <dgm:cxn modelId="{A01CD31B-A5C8-4825-9B59-0C4A6BA9756C}" type="presParOf" srcId="{581A9DEB-342B-41CF-899A-7CBEF44856B0}" destId="{4948E7EF-E692-4111-9B23-83D69D230338}" srcOrd="7" destOrd="0" presId="urn:microsoft.com/office/officeart/2018/5/layout/IconCircleLabelList"/>
    <dgm:cxn modelId="{58870E23-9340-4C69-A3F5-AC744C339525}" type="presParOf" srcId="{581A9DEB-342B-41CF-899A-7CBEF44856B0}" destId="{666F310E-AE8D-46A0-B13D-7DC803523DC9}" srcOrd="8" destOrd="0" presId="urn:microsoft.com/office/officeart/2018/5/layout/IconCircleLabelList"/>
    <dgm:cxn modelId="{2E9BFCD0-904F-4F3F-9900-64BD8F51599C}" type="presParOf" srcId="{666F310E-AE8D-46A0-B13D-7DC803523DC9}" destId="{C5DF0948-FF2F-4DC6-AC2D-BD626BEC40E8}" srcOrd="0" destOrd="0" presId="urn:microsoft.com/office/officeart/2018/5/layout/IconCircleLabelList"/>
    <dgm:cxn modelId="{CAEB822D-0B1A-4212-9D72-89DB1F93FB2A}" type="presParOf" srcId="{666F310E-AE8D-46A0-B13D-7DC803523DC9}" destId="{4126C408-BE79-40D0-A314-832407203641}" srcOrd="1" destOrd="0" presId="urn:microsoft.com/office/officeart/2018/5/layout/IconCircleLabelList"/>
    <dgm:cxn modelId="{F5D0134E-D960-4EA0-83B7-39AA0593FA56}" type="presParOf" srcId="{666F310E-AE8D-46A0-B13D-7DC803523DC9}" destId="{47061204-9893-464D-93C2-3300FB45FA44}" srcOrd="2" destOrd="0" presId="urn:microsoft.com/office/officeart/2018/5/layout/IconCircleLabelList"/>
    <dgm:cxn modelId="{43E639A8-39E2-450E-9C2C-E616228A6F3F}" type="presParOf" srcId="{666F310E-AE8D-46A0-B13D-7DC803523DC9}" destId="{FF44F38B-E61A-4DE1-9A14-20DFF978F610}" srcOrd="3" destOrd="0" presId="urn:microsoft.com/office/officeart/2018/5/layout/IconCircleLabelList"/>
    <dgm:cxn modelId="{DA674A75-BC2E-4F10-AA4D-A9DF45BE7FB9}" type="presParOf" srcId="{581A9DEB-342B-41CF-899A-7CBEF44856B0}" destId="{24AA37DD-1F3E-4AA8-B495-A681CD41B1B7}" srcOrd="9" destOrd="0" presId="urn:microsoft.com/office/officeart/2018/5/layout/IconCircleLabelList"/>
    <dgm:cxn modelId="{A776737A-4ED3-41A7-AA50-A0E3E57A7A05}" type="presParOf" srcId="{581A9DEB-342B-41CF-899A-7CBEF44856B0}" destId="{A6D94679-18F9-463C-AF2F-7E21ECED6514}" srcOrd="10" destOrd="0" presId="urn:microsoft.com/office/officeart/2018/5/layout/IconCircleLabelList"/>
    <dgm:cxn modelId="{1F778315-D3ED-4274-B670-F6550946638D}" type="presParOf" srcId="{A6D94679-18F9-463C-AF2F-7E21ECED6514}" destId="{E89FBE4F-FFC1-43D1-8889-3ACC8118FD90}" srcOrd="0" destOrd="0" presId="urn:microsoft.com/office/officeart/2018/5/layout/IconCircleLabelList"/>
    <dgm:cxn modelId="{CE755F58-57BA-4FDB-83A5-B4494D81D25A}" type="presParOf" srcId="{A6D94679-18F9-463C-AF2F-7E21ECED6514}" destId="{B650C5E7-F8F5-4D41-868B-BED86B075C00}" srcOrd="1" destOrd="0" presId="urn:microsoft.com/office/officeart/2018/5/layout/IconCircleLabelList"/>
    <dgm:cxn modelId="{C6B4190B-9877-4308-852D-828B36335A7D}" type="presParOf" srcId="{A6D94679-18F9-463C-AF2F-7E21ECED6514}" destId="{EA006FB6-21A1-4DDB-B821-70283C7A40A9}" srcOrd="2" destOrd="0" presId="urn:microsoft.com/office/officeart/2018/5/layout/IconCircleLabelList"/>
    <dgm:cxn modelId="{6D63514F-A380-406B-A69F-3527369C6207}" type="presParOf" srcId="{A6D94679-18F9-463C-AF2F-7E21ECED6514}" destId="{6C302BB4-14CA-4B67-870E-71486F2A46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C71F-EE7D-4C47-B9B9-053368310734}">
      <dsp:nvSpPr>
        <dsp:cNvPr id="0" name=""/>
        <dsp:cNvSpPr/>
      </dsp:nvSpPr>
      <dsp:spPr>
        <a:xfrm>
          <a:off x="314395" y="867174"/>
          <a:ext cx="973617" cy="973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AB8F-7E06-47C6-A14B-809D3F9542AD}">
      <dsp:nvSpPr>
        <dsp:cNvPr id="0" name=""/>
        <dsp:cNvSpPr/>
      </dsp:nvSpPr>
      <dsp:spPr>
        <a:xfrm>
          <a:off x="521887" y="1074666"/>
          <a:ext cx="558632" cy="55863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3143-07ED-41BF-A7D0-371F75B18A0A}">
      <dsp:nvSpPr>
        <dsp:cNvPr id="0" name=""/>
        <dsp:cNvSpPr/>
      </dsp:nvSpPr>
      <dsp:spPr>
        <a:xfrm>
          <a:off x="3156" y="214404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Extraction</a:t>
          </a:r>
        </a:p>
      </dsp:txBody>
      <dsp:txXfrm>
        <a:off x="3156" y="2144049"/>
        <a:ext cx="1596093" cy="638437"/>
      </dsp:txXfrm>
    </dsp:sp>
    <dsp:sp modelId="{F7DF74E7-8A0F-4E42-B01D-B1F08A5F9DC2}">
      <dsp:nvSpPr>
        <dsp:cNvPr id="0" name=""/>
        <dsp:cNvSpPr/>
      </dsp:nvSpPr>
      <dsp:spPr>
        <a:xfrm>
          <a:off x="2189805" y="867174"/>
          <a:ext cx="973617" cy="9736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C46C0-C672-4BE5-A140-85522F579710}">
      <dsp:nvSpPr>
        <dsp:cNvPr id="0" name=""/>
        <dsp:cNvSpPr/>
      </dsp:nvSpPr>
      <dsp:spPr>
        <a:xfrm>
          <a:off x="2397297" y="1074666"/>
          <a:ext cx="558632" cy="55863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BA140-1429-4861-B07B-2207C65F76CA}">
      <dsp:nvSpPr>
        <dsp:cNvPr id="0" name=""/>
        <dsp:cNvSpPr/>
      </dsp:nvSpPr>
      <dsp:spPr>
        <a:xfrm>
          <a:off x="1878566" y="214404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transformation</a:t>
          </a:r>
        </a:p>
      </dsp:txBody>
      <dsp:txXfrm>
        <a:off x="1878566" y="2144049"/>
        <a:ext cx="1596093" cy="638437"/>
      </dsp:txXfrm>
    </dsp:sp>
    <dsp:sp modelId="{1976116B-DA1C-42E8-9F07-50DEF7CFC34F}">
      <dsp:nvSpPr>
        <dsp:cNvPr id="0" name=""/>
        <dsp:cNvSpPr/>
      </dsp:nvSpPr>
      <dsp:spPr>
        <a:xfrm>
          <a:off x="4065215" y="867174"/>
          <a:ext cx="973617" cy="9736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B549-80C1-4CF2-8383-812F0916857D}">
      <dsp:nvSpPr>
        <dsp:cNvPr id="0" name=""/>
        <dsp:cNvSpPr/>
      </dsp:nvSpPr>
      <dsp:spPr>
        <a:xfrm>
          <a:off x="4272707" y="1074666"/>
          <a:ext cx="558632" cy="55863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DEE5-2EEE-425F-97A6-5C5D5926A62D}">
      <dsp:nvSpPr>
        <dsp:cNvPr id="0" name=""/>
        <dsp:cNvSpPr/>
      </dsp:nvSpPr>
      <dsp:spPr>
        <a:xfrm>
          <a:off x="3753977" y="214404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loading</a:t>
          </a:r>
        </a:p>
      </dsp:txBody>
      <dsp:txXfrm>
        <a:off x="3753977" y="2144049"/>
        <a:ext cx="1596093" cy="638437"/>
      </dsp:txXfrm>
    </dsp:sp>
    <dsp:sp modelId="{BF5823FF-7C72-4CB6-A20D-CC2296A94A19}">
      <dsp:nvSpPr>
        <dsp:cNvPr id="0" name=""/>
        <dsp:cNvSpPr/>
      </dsp:nvSpPr>
      <dsp:spPr>
        <a:xfrm>
          <a:off x="5940625" y="867174"/>
          <a:ext cx="973617" cy="9736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4F897-6943-4EA1-BABE-DC30327EC021}">
      <dsp:nvSpPr>
        <dsp:cNvPr id="0" name=""/>
        <dsp:cNvSpPr/>
      </dsp:nvSpPr>
      <dsp:spPr>
        <a:xfrm>
          <a:off x="6148117" y="1074666"/>
          <a:ext cx="558632" cy="558632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F4B86-CFBC-467C-BADF-74FFAE99D6DE}">
      <dsp:nvSpPr>
        <dsp:cNvPr id="0" name=""/>
        <dsp:cNvSpPr/>
      </dsp:nvSpPr>
      <dsp:spPr>
        <a:xfrm>
          <a:off x="5629387" y="214404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workflow diagram</a:t>
          </a:r>
        </a:p>
      </dsp:txBody>
      <dsp:txXfrm>
        <a:off x="5629387" y="2144049"/>
        <a:ext cx="1596093" cy="638437"/>
      </dsp:txXfrm>
    </dsp:sp>
    <dsp:sp modelId="{C5DF0948-FF2F-4DC6-AC2D-BD626BEC40E8}">
      <dsp:nvSpPr>
        <dsp:cNvPr id="0" name=""/>
        <dsp:cNvSpPr/>
      </dsp:nvSpPr>
      <dsp:spPr>
        <a:xfrm>
          <a:off x="7816035" y="872383"/>
          <a:ext cx="973617" cy="9736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6C408-BE79-40D0-A314-832407203641}">
      <dsp:nvSpPr>
        <dsp:cNvPr id="0" name=""/>
        <dsp:cNvSpPr/>
      </dsp:nvSpPr>
      <dsp:spPr>
        <a:xfrm>
          <a:off x="7823612" y="906422"/>
          <a:ext cx="994450" cy="99445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t="-4000" b="-4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F38B-E61A-4DE1-9A14-20DFF978F610}">
      <dsp:nvSpPr>
        <dsp:cNvPr id="0" name=""/>
        <dsp:cNvSpPr/>
      </dsp:nvSpPr>
      <dsp:spPr>
        <a:xfrm>
          <a:off x="7504797" y="2149258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Tools</a:t>
          </a:r>
        </a:p>
      </dsp:txBody>
      <dsp:txXfrm>
        <a:off x="7504797" y="2149258"/>
        <a:ext cx="1596093" cy="638437"/>
      </dsp:txXfrm>
    </dsp:sp>
    <dsp:sp modelId="{E89FBE4F-FFC1-43D1-8889-3ACC8118FD90}">
      <dsp:nvSpPr>
        <dsp:cNvPr id="0" name=""/>
        <dsp:cNvSpPr/>
      </dsp:nvSpPr>
      <dsp:spPr>
        <a:xfrm>
          <a:off x="9691445" y="867174"/>
          <a:ext cx="973617" cy="9736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0C5E7-F8F5-4D41-868B-BED86B075C00}">
      <dsp:nvSpPr>
        <dsp:cNvPr id="0" name=""/>
        <dsp:cNvSpPr/>
      </dsp:nvSpPr>
      <dsp:spPr>
        <a:xfrm>
          <a:off x="9898937" y="1074666"/>
          <a:ext cx="558632" cy="55863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02BB4-14CA-4B67-870E-71486F2A46FC}">
      <dsp:nvSpPr>
        <dsp:cNvPr id="0" name=""/>
        <dsp:cNvSpPr/>
      </dsp:nvSpPr>
      <dsp:spPr>
        <a:xfrm>
          <a:off x="9380207" y="2144049"/>
          <a:ext cx="1596093" cy="6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Visualization</a:t>
          </a:r>
        </a:p>
      </dsp:txBody>
      <dsp:txXfrm>
        <a:off x="9380207" y="2144049"/>
        <a:ext cx="1596093" cy="63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3zs3eF8MkE" TargetMode="External"/><Relationship Id="rId2" Type="http://schemas.openxmlformats.org/officeDocument/2006/relationships/hyperlink" Target="https://github.com/Kerolos-Nasser/covid-19-airflow-etl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A650-2634-F5B0-E395-CE0D7D56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734" y="1189608"/>
            <a:ext cx="5496172" cy="1282660"/>
          </a:xfrm>
        </p:spPr>
        <p:txBody>
          <a:bodyPr/>
          <a:lstStyle/>
          <a:p>
            <a:r>
              <a:rPr lang="en-US" sz="4800" b="1" dirty="0">
                <a:latin typeface="+mn-lt"/>
              </a:rPr>
              <a:t>COVID-19 Analysis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BA12-DEEC-8A89-BF9D-61E6EB99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6298" y="2472268"/>
            <a:ext cx="3791659" cy="118944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/>
              <a:t>Kerolos Nasser Ayad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C3CFE6-15D7-C79A-696E-1BD5F2567CAF}"/>
              </a:ext>
            </a:extLst>
          </p:cNvPr>
          <p:cNvSpPr txBox="1">
            <a:spLocks/>
          </p:cNvSpPr>
          <p:nvPr/>
        </p:nvSpPr>
        <p:spPr>
          <a:xfrm>
            <a:off x="4661221" y="3791010"/>
            <a:ext cx="5601812" cy="118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Supervised</a:t>
            </a:r>
          </a:p>
          <a:p>
            <a:pPr algn="ctr"/>
            <a:r>
              <a:rPr lang="en-US" sz="2400" dirty="0"/>
              <a:t>Eng. Ahmed Reda		Eng. Amr Saleh</a:t>
            </a:r>
          </a:p>
        </p:txBody>
      </p:sp>
    </p:spTree>
    <p:extLst>
      <p:ext uri="{BB962C8B-B14F-4D97-AF65-F5344CB8AC3E}">
        <p14:creationId xmlns:p14="http://schemas.microsoft.com/office/powerpoint/2010/main" val="25912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Project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EE5-09D1-0530-FD51-4DC69255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3" y="1269507"/>
            <a:ext cx="7571666" cy="3701988"/>
          </a:xfrm>
        </p:spPr>
        <p:txBody>
          <a:bodyPr>
            <a:norm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https://github.com/Kerolos-Nasser/covid-19-airflow-etl-project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dirty="0">
                <a:hlinkClick r:id="rId3"/>
              </a:rPr>
              <a:t>https://youtu.be/o3zs3eF8MkE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A650-2634-F5B0-E395-CE0D7D56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5" y="2707690"/>
            <a:ext cx="5496172" cy="12826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Thanks</a:t>
            </a:r>
            <a:endParaRPr lang="en-US" sz="66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C3CFE6-15D7-C79A-696E-1BD5F2567CAF}"/>
              </a:ext>
            </a:extLst>
          </p:cNvPr>
          <p:cNvSpPr txBox="1">
            <a:spLocks/>
          </p:cNvSpPr>
          <p:nvPr/>
        </p:nvSpPr>
        <p:spPr>
          <a:xfrm>
            <a:off x="4661221" y="3791010"/>
            <a:ext cx="5601812" cy="118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06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1E4-3A3E-9998-F04F-0AD631A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BB0A74E-5308-4919-9325-22B487EDB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46915"/>
              </p:ext>
            </p:extLst>
          </p:nvPr>
        </p:nvGraphicFramePr>
        <p:xfrm>
          <a:off x="685800" y="2141538"/>
          <a:ext cx="1097945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4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9" y="1447061"/>
            <a:ext cx="3318028" cy="1456267"/>
          </a:xfrm>
        </p:spPr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EE5-09D1-0530-FD51-4DC69255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368" y="1670194"/>
            <a:ext cx="6522867" cy="2749693"/>
          </a:xfrm>
        </p:spPr>
        <p:txBody>
          <a:bodyPr/>
          <a:lstStyle/>
          <a:p>
            <a:r>
              <a:rPr lang="en-US" dirty="0"/>
              <a:t>Built a data pipeline using Apache Airflow to Extract Covid-19.csv from Local Machine to Data Lake like S3 Bucket as Object.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EE5-09D1-0530-FD51-4DC69255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368" y="1670194"/>
            <a:ext cx="6522867" cy="2749693"/>
          </a:xfrm>
        </p:spPr>
        <p:txBody>
          <a:bodyPr/>
          <a:lstStyle/>
          <a:p>
            <a:r>
              <a:rPr lang="en-US" dirty="0"/>
              <a:t>Make task in airflow </a:t>
            </a:r>
            <a:r>
              <a:rPr lang="en-US"/>
              <a:t>Dag to Clean </a:t>
            </a:r>
            <a:r>
              <a:rPr lang="en-US" dirty="0"/>
              <a:t>Data from Null Values by Using Pandas library in Python.</a:t>
            </a:r>
          </a:p>
          <a:p>
            <a:r>
              <a:rPr lang="en-US" dirty="0"/>
              <a:t>Delete extra rows didn't contain of data.</a:t>
            </a:r>
            <a:endParaRPr lang="ar-E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EE5-09D1-0530-FD51-4DC69255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368" y="1670194"/>
            <a:ext cx="6522867" cy="2749693"/>
          </a:xfrm>
        </p:spPr>
        <p:txBody>
          <a:bodyPr/>
          <a:lstStyle/>
          <a:p>
            <a:r>
              <a:rPr lang="en-US" dirty="0"/>
              <a:t>After Clean data I Load csv to S3 Bucket As object.</a:t>
            </a:r>
          </a:p>
          <a:p>
            <a:r>
              <a:rPr lang="en-US" dirty="0"/>
              <a:t>Then Create Database in redshift Cluster named </a:t>
            </a:r>
            <a:r>
              <a:rPr lang="en-US" dirty="0" err="1"/>
              <a:t>covid_db</a:t>
            </a:r>
            <a:r>
              <a:rPr lang="en-US" dirty="0"/>
              <a:t>.</a:t>
            </a:r>
          </a:p>
          <a:p>
            <a:r>
              <a:rPr lang="en-US" dirty="0"/>
              <a:t>Then Create Table named covid_19 to load data into.</a:t>
            </a:r>
          </a:p>
          <a:p>
            <a:r>
              <a:rPr lang="en-US" dirty="0"/>
              <a:t>In addition to</a:t>
            </a:r>
            <a:r>
              <a:rPr lang="ar-EG" dirty="0"/>
              <a:t> </a:t>
            </a:r>
            <a:r>
              <a:rPr lang="en-US" dirty="0"/>
              <a:t>used COPY Command to Load data from S3 to Redshift in covid_19 table.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3600" dirty="0"/>
              <a:t>workflow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Workflow Diagram">
            <a:extLst>
              <a:ext uri="{FF2B5EF4-FFF2-40B4-BE49-F238E27FC236}">
                <a16:creationId xmlns:a16="http://schemas.microsoft.com/office/drawing/2014/main" id="{4A4F64D3-E709-0F07-62DC-3B54EA2EA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146" y="1272619"/>
            <a:ext cx="7418891" cy="3572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063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3600" dirty="0"/>
              <a:t>Dag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Dag of Airflow pipeline">
            <a:extLst>
              <a:ext uri="{FF2B5EF4-FFF2-40B4-BE49-F238E27FC236}">
                <a16:creationId xmlns:a16="http://schemas.microsoft.com/office/drawing/2014/main" id="{8E7F96CF-9892-6666-8919-4C9FB28F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899" y="1156117"/>
            <a:ext cx="7337540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147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4EE5-09D1-0530-FD51-4DC69255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3" y="1269507"/>
            <a:ext cx="7571666" cy="37019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Apache airflow: </a:t>
            </a:r>
            <a:r>
              <a:rPr lang="en-US" dirty="0">
                <a:latin typeface="+mj-lt"/>
              </a:rPr>
              <a:t>is an open-source platform for programmatically orchestrating, scheduling, and monitoring complex workflows or data pipelines. It provides a way to define, execute, and manage workflows as a directed acyclic graph (DAG) of tasks, where each task represents a unit of work that needs to be executed.</a:t>
            </a:r>
          </a:p>
          <a:p>
            <a:r>
              <a:rPr lang="en-US" b="1" dirty="0"/>
              <a:t>S3 Bucket: </a:t>
            </a:r>
            <a:r>
              <a:rPr lang="en-US" dirty="0">
                <a:latin typeface="+mj-lt"/>
              </a:rPr>
              <a:t>is a storage resource provided by Amazon Web Services (AWS) that allows you to store and retrieve data in the cloud. It is a scalable, durable, and highly available object storage service.</a:t>
            </a:r>
          </a:p>
          <a:p>
            <a:r>
              <a:rPr lang="en-US" b="1" dirty="0"/>
              <a:t>RedShift: </a:t>
            </a:r>
            <a:r>
              <a:rPr lang="en-US" dirty="0">
                <a:latin typeface="+mj-lt"/>
              </a:rPr>
              <a:t>is a fully managed data warehousing service provided by Amazon Web Services (AWS). It is designed to efficiently analyze large volumes of data using a massively parallel processing (MPP) architecture.</a:t>
            </a:r>
          </a:p>
          <a:p>
            <a:r>
              <a:rPr lang="en-US" b="1" dirty="0"/>
              <a:t>Power BI: </a:t>
            </a:r>
            <a:r>
              <a:rPr lang="en-US" dirty="0">
                <a:latin typeface="+mj-lt"/>
              </a:rPr>
              <a:t>is data visualization platform. It allows users to connect to various data sources, transform and analyze data, and create interactive visualizations and reports.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4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ADA-5801-142C-580D-46AB4A4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98" y="1447061"/>
            <a:ext cx="3734535" cy="1456267"/>
          </a:xfrm>
        </p:spPr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3600" dirty="0"/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3DE0D2-D8F0-2899-BCF8-D2F49162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818" y="958789"/>
            <a:ext cx="7560814" cy="407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224D6-D30B-8B66-59D7-82B8E3D44E6D}"/>
              </a:ext>
            </a:extLst>
          </p:cNvPr>
          <p:cNvCxnSpPr/>
          <p:nvPr/>
        </p:nvCxnSpPr>
        <p:spPr>
          <a:xfrm>
            <a:off x="4438836" y="1447061"/>
            <a:ext cx="0" cy="31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6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122</TotalTime>
  <Words>326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COVID-19 Analysis</vt:lpstr>
      <vt:lpstr>Agenda</vt:lpstr>
      <vt:lpstr>extraction</vt:lpstr>
      <vt:lpstr>transformation</vt:lpstr>
      <vt:lpstr>Loading</vt:lpstr>
      <vt:lpstr>workflow diagram</vt:lpstr>
      <vt:lpstr>Dag</vt:lpstr>
      <vt:lpstr>Tools</vt:lpstr>
      <vt:lpstr>Visualization</vt:lpstr>
      <vt:lpstr>Project Resources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</dc:title>
  <dc:creator>Kerolos Nasser</dc:creator>
  <cp:lastModifiedBy>Kerolos Nasser</cp:lastModifiedBy>
  <cp:revision>2</cp:revision>
  <dcterms:created xsi:type="dcterms:W3CDTF">2023-05-15T17:25:50Z</dcterms:created>
  <dcterms:modified xsi:type="dcterms:W3CDTF">2023-05-15T19:28:25Z</dcterms:modified>
</cp:coreProperties>
</file>