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3" r:id="rId4"/>
    <p:sldId id="289" r:id="rId5"/>
    <p:sldId id="280" r:id="rId6"/>
    <p:sldId id="281" r:id="rId7"/>
    <p:sldId id="282" r:id="rId8"/>
    <p:sldId id="287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5/19/2024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edb/1.0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5181601" cy="3177380"/>
          </a:xfrm>
        </p:spPr>
        <p:txBody>
          <a:bodyPr/>
          <a:lstStyle/>
          <a:p>
            <a:pPr algn="ctr"/>
            <a:r>
              <a:rPr lang="en-US" dirty="0"/>
              <a:t>“ECG Signal Beat Classification ”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1EA992-7B47-78DE-F6E5-C279F74A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10363200" cy="533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BDEB9-045E-0183-FE67-3086C41FE99D}"/>
              </a:ext>
            </a:extLst>
          </p:cNvPr>
          <p:cNvSpPr txBox="1"/>
          <p:nvPr/>
        </p:nvSpPr>
        <p:spPr>
          <a:xfrm>
            <a:off x="1143000" y="1524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0A19-20A7-550A-4BA4-877EB0F8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EFD1-5652-7306-5948-EC75B05B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Aya Mohamed Abdel-Azeem</a:t>
            </a:r>
          </a:p>
          <a:p>
            <a:pPr marL="0" indent="0" algn="ctr">
              <a:buNone/>
            </a:pPr>
            <a:r>
              <a:rPr lang="en-US" dirty="0"/>
              <a:t>Mohamed Bashar</a:t>
            </a:r>
          </a:p>
          <a:p>
            <a:pPr marL="0" indent="0" algn="ctr">
              <a:buNone/>
            </a:pPr>
            <a:r>
              <a:rPr lang="en-US" dirty="0"/>
              <a:t>Kerollos Nabil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--------------------------------------------------------------------------------------------------------------------------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Supervisor</a:t>
            </a:r>
          </a:p>
          <a:p>
            <a:pPr marL="0" indent="0" algn="ctr">
              <a:buNone/>
            </a:pPr>
            <a:r>
              <a:rPr lang="en-US" dirty="0"/>
              <a:t>Dr/Ibrahim</a:t>
            </a:r>
          </a:p>
          <a:p>
            <a:pPr marL="0" indent="0" algn="ctr">
              <a:buNone/>
            </a:pPr>
            <a:r>
              <a:rPr lang="en-US" dirty="0"/>
              <a:t>Eng/Maha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Base : European ST-T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140E-2DFF-C633-9AA7-68945CFA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4572001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79 subjects.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70 men aged 30 to 84</a:t>
            </a: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8 women aged 55 to 71</a:t>
            </a:r>
          </a:p>
          <a:p>
            <a:pPr lvl="1"/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 missed subject information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Each record is two hours in duration and contains two signals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sampled at 250 samples per second</a:t>
            </a: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hlinkClick r:id="rId2"/>
              </a:rPr>
              <a:t>https://physionet.org/content/edb/1.0.0/</a:t>
            </a: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1138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CA7FE-21C2-84BC-DCAB-AB211162B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8" y="1524000"/>
            <a:ext cx="1220972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2C7A-0492-4B8D-F931-DFCA9FF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Project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10D15D-9781-DFC4-BB93-BEBB3342F311}"/>
              </a:ext>
            </a:extLst>
          </p:cNvPr>
          <p:cNvSpPr/>
          <p:nvPr/>
        </p:nvSpPr>
        <p:spPr>
          <a:xfrm>
            <a:off x="685800" y="18288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5EFA0C-FB26-0537-4C12-357211606972}"/>
              </a:ext>
            </a:extLst>
          </p:cNvPr>
          <p:cNvSpPr/>
          <p:nvPr/>
        </p:nvSpPr>
        <p:spPr>
          <a:xfrm>
            <a:off x="3859883" y="1824087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 Extraction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1EBD69-97D3-3C17-EF8E-F970FCB06F1B}"/>
              </a:ext>
            </a:extLst>
          </p:cNvPr>
          <p:cNvSpPr/>
          <p:nvPr/>
        </p:nvSpPr>
        <p:spPr>
          <a:xfrm>
            <a:off x="7033967" y="1828800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0B78FB-8C3F-4B9A-17B5-7ADA48026DBF}"/>
              </a:ext>
            </a:extLst>
          </p:cNvPr>
          <p:cNvSpPr/>
          <p:nvPr/>
        </p:nvSpPr>
        <p:spPr>
          <a:xfrm>
            <a:off x="10058400" y="182173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BC5664-1E5C-E770-EC8B-B98C67D1BCF8}"/>
              </a:ext>
            </a:extLst>
          </p:cNvPr>
          <p:cNvSpPr/>
          <p:nvPr/>
        </p:nvSpPr>
        <p:spPr>
          <a:xfrm>
            <a:off x="10058400" y="3007543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Denoising Wavelet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E1F0C4-7930-40D3-715E-F9D0B2C5DDA6}"/>
              </a:ext>
            </a:extLst>
          </p:cNvPr>
          <p:cNvSpPr/>
          <p:nvPr/>
        </p:nvSpPr>
        <p:spPr>
          <a:xfrm>
            <a:off x="3859883" y="4203568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3110CF-E26A-D1CD-0643-0715E31BE738}"/>
              </a:ext>
            </a:extLst>
          </p:cNvPr>
          <p:cNvSpPr/>
          <p:nvPr/>
        </p:nvSpPr>
        <p:spPr>
          <a:xfrm>
            <a:off x="685013" y="4203568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87D9AF-54E4-9E84-7782-54AA74F009CD}"/>
              </a:ext>
            </a:extLst>
          </p:cNvPr>
          <p:cNvSpPr/>
          <p:nvPr/>
        </p:nvSpPr>
        <p:spPr>
          <a:xfrm>
            <a:off x="3859883" y="3007543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Normalization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21F3BF-87A1-DA02-199C-FE2411D4DFA5}"/>
              </a:ext>
            </a:extLst>
          </p:cNvPr>
          <p:cNvSpPr/>
          <p:nvPr/>
        </p:nvSpPr>
        <p:spPr>
          <a:xfrm>
            <a:off x="685013" y="3016184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Spliting Beats &amp; Encoding Labels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16F134-AA68-CD36-F10A-982F1C597C3F}"/>
              </a:ext>
            </a:extLst>
          </p:cNvPr>
          <p:cNvSpPr/>
          <p:nvPr/>
        </p:nvSpPr>
        <p:spPr>
          <a:xfrm>
            <a:off x="7034753" y="3007543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Wiener Filter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BBBAE-24A5-5236-DD46-5BF14B6DD452}"/>
              </a:ext>
            </a:extLst>
          </p:cNvPr>
          <p:cNvSpPr/>
          <p:nvPr/>
        </p:nvSpPr>
        <p:spPr>
          <a:xfrm>
            <a:off x="10058400" y="5394879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&amp; Prediction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FC3E5A-C503-F968-67CD-355A1B129D94}"/>
              </a:ext>
            </a:extLst>
          </p:cNvPr>
          <p:cNvSpPr/>
          <p:nvPr/>
        </p:nvSpPr>
        <p:spPr>
          <a:xfrm>
            <a:off x="7033967" y="4203568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66A1C0-3685-A620-F5BB-0620ECFD2AE9}"/>
              </a:ext>
            </a:extLst>
          </p:cNvPr>
          <p:cNvSpPr/>
          <p:nvPr/>
        </p:nvSpPr>
        <p:spPr>
          <a:xfrm>
            <a:off x="10058400" y="4201211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Results Visualization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6B01C2-28B6-D54F-39CE-F2FC6D794FEF}"/>
              </a:ext>
            </a:extLst>
          </p:cNvPr>
          <p:cNvSpPr/>
          <p:nvPr/>
        </p:nvSpPr>
        <p:spPr>
          <a:xfrm>
            <a:off x="7033967" y="5397236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330227-33D6-9AFB-6F95-2F964F2DFC83}"/>
              </a:ext>
            </a:extLst>
          </p:cNvPr>
          <p:cNvSpPr/>
          <p:nvPr/>
        </p:nvSpPr>
        <p:spPr>
          <a:xfrm>
            <a:off x="3859490" y="5399593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Classification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E0A032-C1D4-78E3-6147-0D7D76ED842E}"/>
              </a:ext>
            </a:extLst>
          </p:cNvPr>
          <p:cNvSpPr/>
          <p:nvPr/>
        </p:nvSpPr>
        <p:spPr>
          <a:xfrm>
            <a:off x="685013" y="5390952"/>
            <a:ext cx="1981200" cy="838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 Graph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EBF2D7-290C-F4E9-3175-E68E0680BA5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667000" y="2243187"/>
            <a:ext cx="1192883" cy="47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AF642B-535D-7253-922F-2D379923C7BA}"/>
              </a:ext>
            </a:extLst>
          </p:cNvPr>
          <p:cNvCxnSpPr/>
          <p:nvPr/>
        </p:nvCxnSpPr>
        <p:spPr>
          <a:xfrm flipV="1">
            <a:off x="5840690" y="2233074"/>
            <a:ext cx="1192883" cy="47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5EC6B5-87AB-FA83-852D-694408BC619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015167" y="2240830"/>
            <a:ext cx="1043233" cy="9425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3F79D-C748-8A12-54E9-E6DBFB71722B}"/>
              </a:ext>
            </a:extLst>
          </p:cNvPr>
          <p:cNvCxnSpPr>
            <a:cxnSpLocks/>
          </p:cNvCxnSpPr>
          <p:nvPr/>
        </p:nvCxnSpPr>
        <p:spPr>
          <a:xfrm>
            <a:off x="1675613" y="3854384"/>
            <a:ext cx="0" cy="3476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DC9184-23A9-8F83-F724-5A1409D8073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9015953" y="3426643"/>
            <a:ext cx="1042447" cy="157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8A8779-D496-ADF4-00CF-0B07E7FCCBD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841083" y="3410224"/>
            <a:ext cx="1193670" cy="16419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57D356-5208-9141-F6F6-A875D9781907}"/>
              </a:ext>
            </a:extLst>
          </p:cNvPr>
          <p:cNvCxnSpPr>
            <a:cxnSpLocks/>
          </p:cNvCxnSpPr>
          <p:nvPr/>
        </p:nvCxnSpPr>
        <p:spPr>
          <a:xfrm flipH="1">
            <a:off x="2666606" y="3429548"/>
            <a:ext cx="1193670" cy="16419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71866F-63A0-D5FB-ADA3-7B1348A82B8A}"/>
              </a:ext>
            </a:extLst>
          </p:cNvPr>
          <p:cNvCxnSpPr>
            <a:cxnSpLocks/>
          </p:cNvCxnSpPr>
          <p:nvPr/>
        </p:nvCxnSpPr>
        <p:spPr>
          <a:xfrm flipV="1">
            <a:off x="2666999" y="4622668"/>
            <a:ext cx="1192883" cy="47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23FF10-D5EB-6221-072E-E202008E8505}"/>
              </a:ext>
            </a:extLst>
          </p:cNvPr>
          <p:cNvCxnSpPr/>
          <p:nvPr/>
        </p:nvCxnSpPr>
        <p:spPr>
          <a:xfrm flipV="1">
            <a:off x="5840690" y="4584254"/>
            <a:ext cx="1192883" cy="47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58A2BD-AB38-255A-9EE5-064F75F2A493}"/>
              </a:ext>
            </a:extLst>
          </p:cNvPr>
          <p:cNvCxnSpPr>
            <a:cxnSpLocks/>
          </p:cNvCxnSpPr>
          <p:nvPr/>
        </p:nvCxnSpPr>
        <p:spPr>
          <a:xfrm flipV="1">
            <a:off x="9015167" y="4612456"/>
            <a:ext cx="1043233" cy="9425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F491F8-423E-D4E5-C9AE-B07B020F2027}"/>
              </a:ext>
            </a:extLst>
          </p:cNvPr>
          <p:cNvCxnSpPr>
            <a:cxnSpLocks/>
          </p:cNvCxnSpPr>
          <p:nvPr/>
        </p:nvCxnSpPr>
        <p:spPr>
          <a:xfrm>
            <a:off x="11049000" y="2668571"/>
            <a:ext cx="0" cy="3476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0242AF-F309-0017-A5AE-12E904EDEB15}"/>
              </a:ext>
            </a:extLst>
          </p:cNvPr>
          <p:cNvCxnSpPr>
            <a:cxnSpLocks/>
          </p:cNvCxnSpPr>
          <p:nvPr/>
        </p:nvCxnSpPr>
        <p:spPr>
          <a:xfrm>
            <a:off x="11039475" y="5039411"/>
            <a:ext cx="0" cy="347613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8BCDF-D7E3-70F6-89AE-75DDB1F819F5}"/>
              </a:ext>
            </a:extLst>
          </p:cNvPr>
          <p:cNvCxnSpPr>
            <a:cxnSpLocks/>
          </p:cNvCxnSpPr>
          <p:nvPr/>
        </p:nvCxnSpPr>
        <p:spPr>
          <a:xfrm flipH="1" flipV="1">
            <a:off x="8996117" y="5813979"/>
            <a:ext cx="1042447" cy="157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2893A1-7367-984B-35BE-E151DC9F2DCA}"/>
              </a:ext>
            </a:extLst>
          </p:cNvPr>
          <p:cNvCxnSpPr>
            <a:cxnSpLocks/>
          </p:cNvCxnSpPr>
          <p:nvPr/>
        </p:nvCxnSpPr>
        <p:spPr>
          <a:xfrm flipH="1">
            <a:off x="5820461" y="5810483"/>
            <a:ext cx="1193670" cy="16419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967844-4AE5-BC4D-E5BE-FEB87681648A}"/>
              </a:ext>
            </a:extLst>
          </p:cNvPr>
          <p:cNvCxnSpPr>
            <a:cxnSpLocks/>
          </p:cNvCxnSpPr>
          <p:nvPr/>
        </p:nvCxnSpPr>
        <p:spPr>
          <a:xfrm flipH="1">
            <a:off x="2614364" y="5810483"/>
            <a:ext cx="1193670" cy="16419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12441-0145-5510-9852-0DF3BA29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1"/>
            <a:ext cx="10242132" cy="2643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AC5BDB-2AC0-0217-B444-0C94B5259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68" y="1516208"/>
            <a:ext cx="4154347" cy="2444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E7A34-D4D0-F1F1-00BB-F7C6DD0883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" y="1516208"/>
            <a:ext cx="4154347" cy="2444302"/>
          </a:xfrm>
          <a:prstGeom prst="rect">
            <a:avLst/>
          </a:prstGeom>
        </p:spPr>
      </p:pic>
      <p:pic>
        <p:nvPicPr>
          <p:cNvPr id="18" name="Picture 17" descr="A graph showing a signal&#10;&#10;Description automatically generated with medium confidence">
            <a:extLst>
              <a:ext uri="{FF2B5EF4-FFF2-40B4-BE49-F238E27FC236}">
                <a16:creationId xmlns:a16="http://schemas.microsoft.com/office/drawing/2014/main" id="{654ED148-22F4-5760-0F39-A47B91E57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526" y="1501928"/>
            <a:ext cx="3352800" cy="24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A2CEDC-31A1-95D1-6535-CF663559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51214-ADCC-8EC5-3A69-695BDCF1DCAA}"/>
              </a:ext>
            </a:extLst>
          </p:cNvPr>
          <p:cNvSpPr txBox="1"/>
          <p:nvPr/>
        </p:nvSpPr>
        <p:spPr>
          <a:xfrm>
            <a:off x="1143000" y="1752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RNN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5BC8F-144B-4B74-1B50-093A67FF2101}"/>
              </a:ext>
            </a:extLst>
          </p:cNvPr>
          <p:cNvSpPr txBox="1"/>
          <p:nvPr/>
        </p:nvSpPr>
        <p:spPr>
          <a:xfrm>
            <a:off x="8534400" y="1752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 Model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5B38A23-4E9E-8CE9-091E-2DFF0521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38400"/>
            <a:ext cx="4861981" cy="382557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C69D5C2-04E9-BD08-2D8D-C13C09693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4953429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534D0F-7C35-0FCF-ECD5-21D594D96957}"/>
              </a:ext>
            </a:extLst>
          </p:cNvPr>
          <p:cNvSpPr txBox="1">
            <a:spLocks/>
          </p:cNvSpPr>
          <p:nvPr/>
        </p:nvSpPr>
        <p:spPr>
          <a:xfrm>
            <a:off x="914400" y="738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Results Visualization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8818D7-3E4E-AA62-0AA1-07128D474BED}"/>
              </a:ext>
            </a:extLst>
          </p:cNvPr>
          <p:cNvSpPr txBox="1"/>
          <p:nvPr/>
        </p:nvSpPr>
        <p:spPr>
          <a:xfrm>
            <a:off x="0" y="1524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Results Visualization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824F-015A-3FC9-17BD-4B6D7461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" y="2017949"/>
            <a:ext cx="7367081" cy="48400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464B61-2DFF-6F43-124C-F7A962839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017950"/>
            <a:ext cx="4798979" cy="48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534D0F-7C35-0FCF-ECD5-21D594D96957}"/>
              </a:ext>
            </a:extLst>
          </p:cNvPr>
          <p:cNvSpPr txBox="1">
            <a:spLocks/>
          </p:cNvSpPr>
          <p:nvPr/>
        </p:nvSpPr>
        <p:spPr>
          <a:xfrm>
            <a:off x="914400" y="738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Results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503DA-2009-623F-504A-98CB7FBA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5"/>
            <a:ext cx="7162800" cy="48291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E1FC9-0816-365E-56DB-00DAC127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28825"/>
            <a:ext cx="5029200" cy="4829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8818D7-3E4E-AA62-0AA1-07128D474BED}"/>
              </a:ext>
            </a:extLst>
          </p:cNvPr>
          <p:cNvSpPr txBox="1"/>
          <p:nvPr/>
        </p:nvSpPr>
        <p:spPr>
          <a:xfrm>
            <a:off x="0" y="1524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Results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898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16DDBA-EFC3-4428-978D-1059C3EF0452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256</TotalTime>
  <Words>133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Franklin Gothic Medium</vt:lpstr>
      <vt:lpstr>Medical Design 16x9</vt:lpstr>
      <vt:lpstr>“ECG Signal Beat Classification ”</vt:lpstr>
      <vt:lpstr>Team Members</vt:lpstr>
      <vt:lpstr>Data Base : European ST-T</vt:lpstr>
      <vt:lpstr>PowerPoint Presentation</vt:lpstr>
      <vt:lpstr>Project</vt:lpstr>
      <vt:lpstr>Preprocessing Data</vt:lpstr>
      <vt:lpstr>Modeling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“ECG Signal” Data prepossessing</dc:title>
  <dc:creator>Alaa Ahmed</dc:creator>
  <cp:lastModifiedBy>Kyrollos Labib</cp:lastModifiedBy>
  <cp:revision>14</cp:revision>
  <dcterms:created xsi:type="dcterms:W3CDTF">2024-03-25T20:55:57Z</dcterms:created>
  <dcterms:modified xsi:type="dcterms:W3CDTF">2024-05-19T18:19:07Z</dcterms:modified>
</cp:coreProperties>
</file>