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20375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528" y="1237197"/>
            <a:ext cx="9027319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547" y="3970580"/>
            <a:ext cx="796528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783E-0C39-44A5-93E8-9457E01E92A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9A8-D8A1-4D76-8D2A-BD387104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783E-0C39-44A5-93E8-9457E01E92A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9A8-D8A1-4D76-8D2A-BD387104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0207" y="402483"/>
            <a:ext cx="2290018" cy="64064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152" y="402483"/>
            <a:ext cx="6737300" cy="64064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783E-0C39-44A5-93E8-9457E01E92A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9A8-D8A1-4D76-8D2A-BD387104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783E-0C39-44A5-93E8-9457E01E92A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9A8-D8A1-4D76-8D2A-BD387104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20" y="1884671"/>
            <a:ext cx="916007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620" y="5059035"/>
            <a:ext cx="916007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783E-0C39-44A5-93E8-9457E01E92A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9A8-D8A1-4D76-8D2A-BD387104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151" y="2012414"/>
            <a:ext cx="4513659" cy="4796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565" y="2012414"/>
            <a:ext cx="4513659" cy="4796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783E-0C39-44A5-93E8-9457E01E92A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9A8-D8A1-4D76-8D2A-BD387104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402484"/>
            <a:ext cx="9160073" cy="14611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35" y="1853171"/>
            <a:ext cx="44929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35" y="2761381"/>
            <a:ext cx="4492916" cy="40615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565" y="1853171"/>
            <a:ext cx="451504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565" y="2761381"/>
            <a:ext cx="4515043" cy="40615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783E-0C39-44A5-93E8-9457E01E92A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9A8-D8A1-4D76-8D2A-BD387104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8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783E-0C39-44A5-93E8-9457E01E92A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9A8-D8A1-4D76-8D2A-BD387104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783E-0C39-44A5-93E8-9457E01E92A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9A8-D8A1-4D76-8D2A-BD387104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503978"/>
            <a:ext cx="342534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043" y="1088455"/>
            <a:ext cx="5376565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4" y="2267902"/>
            <a:ext cx="342534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783E-0C39-44A5-93E8-9457E01E92A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9A8-D8A1-4D76-8D2A-BD387104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8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503978"/>
            <a:ext cx="342534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15043" y="1088455"/>
            <a:ext cx="5376565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4" y="2267902"/>
            <a:ext cx="342534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783E-0C39-44A5-93E8-9457E01E92A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9A8-D8A1-4D76-8D2A-BD387104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3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151" y="402484"/>
            <a:ext cx="916007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51" y="2012414"/>
            <a:ext cx="916007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151" y="7006700"/>
            <a:ext cx="23895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783E-0C39-44A5-93E8-9457E01E92A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99" y="7006700"/>
            <a:ext cx="358437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640" y="7006700"/>
            <a:ext cx="23895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9A8-D8A1-4D76-8D2A-BD387104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2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17" y="719045"/>
            <a:ext cx="5993874" cy="59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98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 C</dc:creator>
  <cp:lastModifiedBy>Dima C</cp:lastModifiedBy>
  <cp:revision>1</cp:revision>
  <dcterms:created xsi:type="dcterms:W3CDTF">2023-05-07T22:52:41Z</dcterms:created>
  <dcterms:modified xsi:type="dcterms:W3CDTF">2023-05-07T22:53:52Z</dcterms:modified>
</cp:coreProperties>
</file>