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54"/>
  </p:notesMasterIdLst>
  <p:handoutMasterIdLst>
    <p:handoutMasterId r:id="rId116"/>
  </p:handoutMasterIdLst>
  <p:sldIdLst>
    <p:sldId id="309" r:id="rId4"/>
    <p:sldId id="317" r:id="rId5"/>
    <p:sldId id="528" r:id="rId6"/>
    <p:sldId id="530" r:id="rId7"/>
    <p:sldId id="531" r:id="rId8"/>
    <p:sldId id="532" r:id="rId9"/>
    <p:sldId id="533" r:id="rId10"/>
    <p:sldId id="534" r:id="rId11"/>
    <p:sldId id="535" r:id="rId12"/>
    <p:sldId id="539" r:id="rId13"/>
    <p:sldId id="640" r:id="rId14"/>
    <p:sldId id="536" r:id="rId15"/>
    <p:sldId id="537" r:id="rId16"/>
    <p:sldId id="538" r:id="rId17"/>
    <p:sldId id="540" r:id="rId18"/>
    <p:sldId id="541" r:id="rId19"/>
    <p:sldId id="542" r:id="rId20"/>
    <p:sldId id="543" r:id="rId21"/>
    <p:sldId id="544" r:id="rId22"/>
    <p:sldId id="545" r:id="rId23"/>
    <p:sldId id="546" r:id="rId24"/>
    <p:sldId id="641" r:id="rId25"/>
    <p:sldId id="642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  <p:sldId id="556" r:id="rId36"/>
    <p:sldId id="557" r:id="rId37"/>
    <p:sldId id="643" r:id="rId38"/>
    <p:sldId id="644" r:id="rId39"/>
    <p:sldId id="645" r:id="rId40"/>
    <p:sldId id="646" r:id="rId41"/>
    <p:sldId id="647" r:id="rId42"/>
    <p:sldId id="648" r:id="rId43"/>
    <p:sldId id="558" r:id="rId44"/>
    <p:sldId id="559" r:id="rId45"/>
    <p:sldId id="560" r:id="rId46"/>
    <p:sldId id="561" r:id="rId47"/>
    <p:sldId id="625" r:id="rId48"/>
    <p:sldId id="562" r:id="rId49"/>
    <p:sldId id="626" r:id="rId50"/>
    <p:sldId id="627" r:id="rId51"/>
    <p:sldId id="565" r:id="rId52"/>
    <p:sldId id="566" r:id="rId53"/>
    <p:sldId id="567" r:id="rId55"/>
    <p:sldId id="568" r:id="rId56"/>
    <p:sldId id="569" r:id="rId57"/>
    <p:sldId id="752" r:id="rId58"/>
    <p:sldId id="753" r:id="rId59"/>
    <p:sldId id="754" r:id="rId60"/>
    <p:sldId id="573" r:id="rId61"/>
    <p:sldId id="574" r:id="rId62"/>
    <p:sldId id="575" r:id="rId63"/>
    <p:sldId id="576" r:id="rId64"/>
    <p:sldId id="577" r:id="rId65"/>
    <p:sldId id="578" r:id="rId66"/>
    <p:sldId id="579" r:id="rId67"/>
    <p:sldId id="580" r:id="rId68"/>
    <p:sldId id="636" r:id="rId69"/>
    <p:sldId id="637" r:id="rId70"/>
    <p:sldId id="638" r:id="rId71"/>
    <p:sldId id="582" r:id="rId72"/>
    <p:sldId id="583" r:id="rId73"/>
    <p:sldId id="584" r:id="rId74"/>
    <p:sldId id="585" r:id="rId75"/>
    <p:sldId id="586" r:id="rId76"/>
    <p:sldId id="639" r:id="rId77"/>
    <p:sldId id="587" r:id="rId78"/>
    <p:sldId id="633" r:id="rId79"/>
    <p:sldId id="588" r:id="rId80"/>
    <p:sldId id="593" r:id="rId81"/>
    <p:sldId id="594" r:id="rId82"/>
    <p:sldId id="595" r:id="rId83"/>
    <p:sldId id="634" r:id="rId84"/>
    <p:sldId id="596" r:id="rId85"/>
    <p:sldId id="597" r:id="rId86"/>
    <p:sldId id="598" r:id="rId87"/>
    <p:sldId id="599" r:id="rId88"/>
    <p:sldId id="600" r:id="rId89"/>
    <p:sldId id="601" r:id="rId90"/>
    <p:sldId id="602" r:id="rId91"/>
    <p:sldId id="603" r:id="rId92"/>
    <p:sldId id="604" r:id="rId93"/>
    <p:sldId id="605" r:id="rId94"/>
    <p:sldId id="608" r:id="rId95"/>
    <p:sldId id="609" r:id="rId96"/>
    <p:sldId id="631" r:id="rId97"/>
    <p:sldId id="628" r:id="rId98"/>
    <p:sldId id="629" r:id="rId99"/>
    <p:sldId id="630" r:id="rId100"/>
    <p:sldId id="610" r:id="rId101"/>
    <p:sldId id="611" r:id="rId102"/>
    <p:sldId id="612" r:id="rId103"/>
    <p:sldId id="613" r:id="rId104"/>
    <p:sldId id="614" r:id="rId105"/>
    <p:sldId id="615" r:id="rId106"/>
    <p:sldId id="616" r:id="rId107"/>
    <p:sldId id="617" r:id="rId108"/>
    <p:sldId id="618" r:id="rId109"/>
    <p:sldId id="619" r:id="rId110"/>
    <p:sldId id="620" r:id="rId111"/>
    <p:sldId id="621" r:id="rId112"/>
    <p:sldId id="622" r:id="rId113"/>
    <p:sldId id="623" r:id="rId114"/>
    <p:sldId id="624" r:id="rId115"/>
  </p:sldIdLst>
  <p:sldSz cx="12192000" cy="6858000"/>
  <p:notesSz cx="6858000" cy="9144000"/>
  <p:custDataLst>
    <p:tags r:id="rId1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CF3"/>
    <a:srgbClr val="FF0000"/>
    <a:srgbClr val="FDFDFD"/>
    <a:srgbClr val="65FD65"/>
    <a:srgbClr val="0C1BE4"/>
    <a:srgbClr val="0C1ADC"/>
    <a:srgbClr val="F93AF6"/>
    <a:srgbClr val="7E7EFE"/>
    <a:srgbClr val="1F2DA8"/>
    <a:srgbClr val="F8D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68"/>
        <p:guide pos="37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6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0" Type="http://schemas.openxmlformats.org/officeDocument/2006/relationships/tags" Target="tags/tag123.xml"/><Relationship Id="rId12" Type="http://schemas.openxmlformats.org/officeDocument/2006/relationships/slide" Target="slides/slide9.xml"/><Relationship Id="rId119" Type="http://schemas.openxmlformats.org/officeDocument/2006/relationships/tableStyles" Target="tableStyles.xml"/><Relationship Id="rId118" Type="http://schemas.openxmlformats.org/officeDocument/2006/relationships/viewProps" Target="viewProps.xml"/><Relationship Id="rId117" Type="http://schemas.openxmlformats.org/officeDocument/2006/relationships/presProps" Target="presProps.xml"/><Relationship Id="rId116" Type="http://schemas.openxmlformats.org/officeDocument/2006/relationships/handoutMaster" Target="handoutMasters/handoutMaster1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8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0" Type="http://schemas.openxmlformats.org/officeDocument/2006/relationships/image" Target="../media/image21.wmf"/><Relationship Id="rId2" Type="http://schemas.openxmlformats.org/officeDocument/2006/relationships/image" Target="../media/image3.wmf"/><Relationship Id="rId19" Type="http://schemas.openxmlformats.org/officeDocument/2006/relationships/image" Target="../media/image20.wmf"/><Relationship Id="rId18" Type="http://schemas.openxmlformats.org/officeDocument/2006/relationships/image" Target="../media/image19.wmf"/><Relationship Id="rId17" Type="http://schemas.openxmlformats.org/officeDocument/2006/relationships/image" Target="../media/image18.wmf"/><Relationship Id="rId16" Type="http://schemas.openxmlformats.org/officeDocument/2006/relationships/image" Target="../media/image17.wmf"/><Relationship Id="rId15" Type="http://schemas.openxmlformats.org/officeDocument/2006/relationships/image" Target="../media/image16.wmf"/><Relationship Id="rId14" Type="http://schemas.openxmlformats.org/officeDocument/2006/relationships/image" Target="../media/image15.w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0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8.wmf"/><Relationship Id="rId8" Type="http://schemas.openxmlformats.org/officeDocument/2006/relationships/image" Target="../media/image697.wmf"/><Relationship Id="rId7" Type="http://schemas.openxmlformats.org/officeDocument/2006/relationships/image" Target="../media/image696.wmf"/><Relationship Id="rId6" Type="http://schemas.openxmlformats.org/officeDocument/2006/relationships/image" Target="../media/image695.wmf"/><Relationship Id="rId5" Type="http://schemas.openxmlformats.org/officeDocument/2006/relationships/image" Target="../media/image694.wmf"/><Relationship Id="rId4" Type="http://schemas.openxmlformats.org/officeDocument/2006/relationships/image" Target="../media/image693.wmf"/><Relationship Id="rId3" Type="http://schemas.openxmlformats.org/officeDocument/2006/relationships/image" Target="../media/image692.wmf"/><Relationship Id="rId2" Type="http://schemas.openxmlformats.org/officeDocument/2006/relationships/image" Target="../media/image691.wmf"/><Relationship Id="rId14" Type="http://schemas.openxmlformats.org/officeDocument/2006/relationships/image" Target="../media/image703.wmf"/><Relationship Id="rId13" Type="http://schemas.openxmlformats.org/officeDocument/2006/relationships/image" Target="../media/image702.wmf"/><Relationship Id="rId12" Type="http://schemas.openxmlformats.org/officeDocument/2006/relationships/image" Target="../media/image701.wmf"/><Relationship Id="rId11" Type="http://schemas.openxmlformats.org/officeDocument/2006/relationships/image" Target="../media/image700.wmf"/><Relationship Id="rId10" Type="http://schemas.openxmlformats.org/officeDocument/2006/relationships/image" Target="../media/image699.wmf"/><Relationship Id="rId1" Type="http://schemas.openxmlformats.org/officeDocument/2006/relationships/image" Target="../media/image690.wmf"/></Relationships>
</file>

<file path=ppt/drawings/_rels/vmlDrawing101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2.wmf"/><Relationship Id="rId8" Type="http://schemas.openxmlformats.org/officeDocument/2006/relationships/image" Target="../media/image711.wmf"/><Relationship Id="rId7" Type="http://schemas.openxmlformats.org/officeDocument/2006/relationships/image" Target="../media/image710.wmf"/><Relationship Id="rId6" Type="http://schemas.openxmlformats.org/officeDocument/2006/relationships/image" Target="../media/image709.wmf"/><Relationship Id="rId5" Type="http://schemas.openxmlformats.org/officeDocument/2006/relationships/image" Target="../media/image708.wmf"/><Relationship Id="rId4" Type="http://schemas.openxmlformats.org/officeDocument/2006/relationships/image" Target="../media/image707.wmf"/><Relationship Id="rId3" Type="http://schemas.openxmlformats.org/officeDocument/2006/relationships/image" Target="../media/image706.wmf"/><Relationship Id="rId2" Type="http://schemas.openxmlformats.org/officeDocument/2006/relationships/image" Target="../media/image705.wmf"/><Relationship Id="rId1" Type="http://schemas.openxmlformats.org/officeDocument/2006/relationships/image" Target="../media/image704.wmf"/></Relationships>
</file>

<file path=ppt/drawings/_rels/vmlDrawing10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1.wmf"/><Relationship Id="rId8" Type="http://schemas.openxmlformats.org/officeDocument/2006/relationships/image" Target="../media/image720.wmf"/><Relationship Id="rId7" Type="http://schemas.openxmlformats.org/officeDocument/2006/relationships/image" Target="../media/image719.wmf"/><Relationship Id="rId6" Type="http://schemas.openxmlformats.org/officeDocument/2006/relationships/image" Target="../media/image718.wmf"/><Relationship Id="rId5" Type="http://schemas.openxmlformats.org/officeDocument/2006/relationships/image" Target="../media/image717.wmf"/><Relationship Id="rId4" Type="http://schemas.openxmlformats.org/officeDocument/2006/relationships/image" Target="../media/image716.wmf"/><Relationship Id="rId3" Type="http://schemas.openxmlformats.org/officeDocument/2006/relationships/image" Target="../media/image715.wmf"/><Relationship Id="rId2" Type="http://schemas.openxmlformats.org/officeDocument/2006/relationships/image" Target="../media/image714.wmf"/><Relationship Id="rId10" Type="http://schemas.openxmlformats.org/officeDocument/2006/relationships/image" Target="../media/image722.wmf"/><Relationship Id="rId1" Type="http://schemas.openxmlformats.org/officeDocument/2006/relationships/image" Target="../media/image713.wmf"/></Relationships>
</file>

<file path=ppt/drawings/_rels/vmlDrawing10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emf"/><Relationship Id="rId7" Type="http://schemas.openxmlformats.org/officeDocument/2006/relationships/image" Target="../media/image729.wmf"/><Relationship Id="rId6" Type="http://schemas.openxmlformats.org/officeDocument/2006/relationships/image" Target="../media/image728.wmf"/><Relationship Id="rId5" Type="http://schemas.openxmlformats.org/officeDocument/2006/relationships/image" Target="../media/image727.wmf"/><Relationship Id="rId4" Type="http://schemas.openxmlformats.org/officeDocument/2006/relationships/image" Target="../media/image726.wmf"/><Relationship Id="rId3" Type="http://schemas.openxmlformats.org/officeDocument/2006/relationships/image" Target="../media/image725.wmf"/><Relationship Id="rId2" Type="http://schemas.openxmlformats.org/officeDocument/2006/relationships/image" Target="../media/image724.wmf"/><Relationship Id="rId1" Type="http://schemas.openxmlformats.org/officeDocument/2006/relationships/image" Target="../media/image723.e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1" Type="http://schemas.openxmlformats.org/officeDocument/2006/relationships/image" Target="../media/image103.wmf"/><Relationship Id="rId10" Type="http://schemas.openxmlformats.org/officeDocument/2006/relationships/image" Target="../media/image102.wmf"/><Relationship Id="rId1" Type="http://schemas.openxmlformats.org/officeDocument/2006/relationships/image" Target="../media/image93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wmf"/><Relationship Id="rId8" Type="http://schemas.openxmlformats.org/officeDocument/2006/relationships/image" Target="../media/image123.wmf"/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2" Type="http://schemas.openxmlformats.org/officeDocument/2006/relationships/image" Target="../media/image127.wmf"/><Relationship Id="rId11" Type="http://schemas.openxmlformats.org/officeDocument/2006/relationships/image" Target="../media/image126.wmf"/><Relationship Id="rId10" Type="http://schemas.openxmlformats.org/officeDocument/2006/relationships/image" Target="../media/image125.wmf"/><Relationship Id="rId1" Type="http://schemas.openxmlformats.org/officeDocument/2006/relationships/image" Target="../media/image116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4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wmf"/><Relationship Id="rId8" Type="http://schemas.openxmlformats.org/officeDocument/2006/relationships/image" Target="../media/image142.wmf"/><Relationship Id="rId7" Type="http://schemas.openxmlformats.org/officeDocument/2006/relationships/image" Target="../media/image141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0" Type="http://schemas.openxmlformats.org/officeDocument/2006/relationships/image" Target="../media/image144.wmf"/><Relationship Id="rId1" Type="http://schemas.openxmlformats.org/officeDocument/2006/relationships/image" Target="../media/image13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emf"/><Relationship Id="rId8" Type="http://schemas.openxmlformats.org/officeDocument/2006/relationships/image" Target="../media/image29.emf"/><Relationship Id="rId7" Type="http://schemas.openxmlformats.org/officeDocument/2006/relationships/image" Target="../media/image28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3" Type="http://schemas.openxmlformats.org/officeDocument/2006/relationships/image" Target="../media/image24.wmf"/><Relationship Id="rId2" Type="http://schemas.openxmlformats.org/officeDocument/2006/relationships/image" Target="../media/image23.emf"/><Relationship Id="rId1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emf"/><Relationship Id="rId8" Type="http://schemas.openxmlformats.org/officeDocument/2006/relationships/image" Target="../media/image173.wmf"/><Relationship Id="rId7" Type="http://schemas.openxmlformats.org/officeDocument/2006/relationships/image" Target="../media/image172.wmf"/><Relationship Id="rId6" Type="http://schemas.openxmlformats.org/officeDocument/2006/relationships/image" Target="../media/image171.wmf"/><Relationship Id="rId5" Type="http://schemas.openxmlformats.org/officeDocument/2006/relationships/image" Target="../media/image170.emf"/><Relationship Id="rId4" Type="http://schemas.openxmlformats.org/officeDocument/2006/relationships/image" Target="../media/image169.e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0" Type="http://schemas.openxmlformats.org/officeDocument/2006/relationships/image" Target="../media/image175.wmf"/><Relationship Id="rId1" Type="http://schemas.openxmlformats.org/officeDocument/2006/relationships/image" Target="../media/image166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wmf"/><Relationship Id="rId8" Type="http://schemas.openxmlformats.org/officeDocument/2006/relationships/image" Target="../media/image183.wmf"/><Relationship Id="rId7" Type="http://schemas.openxmlformats.org/officeDocument/2006/relationships/image" Target="../media/image182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4" Type="http://schemas.openxmlformats.org/officeDocument/2006/relationships/image" Target="../media/image189.wmf"/><Relationship Id="rId13" Type="http://schemas.openxmlformats.org/officeDocument/2006/relationships/image" Target="../media/image188.wmf"/><Relationship Id="rId12" Type="http://schemas.openxmlformats.org/officeDocument/2006/relationships/image" Target="../media/image187.wmf"/><Relationship Id="rId11" Type="http://schemas.openxmlformats.org/officeDocument/2006/relationships/image" Target="../media/image186.wmf"/><Relationship Id="rId10" Type="http://schemas.openxmlformats.org/officeDocument/2006/relationships/image" Target="../media/image185.wmf"/><Relationship Id="rId1" Type="http://schemas.openxmlformats.org/officeDocument/2006/relationships/image" Target="../media/image176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wmf"/><Relationship Id="rId8" Type="http://schemas.openxmlformats.org/officeDocument/2006/relationships/image" Target="../media/image197.emf"/><Relationship Id="rId7" Type="http://schemas.openxmlformats.org/officeDocument/2006/relationships/image" Target="../media/image196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e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1" Type="http://schemas.openxmlformats.org/officeDocument/2006/relationships/image" Target="../media/image200.wmf"/><Relationship Id="rId10" Type="http://schemas.openxmlformats.org/officeDocument/2006/relationships/image" Target="../media/image199.emf"/><Relationship Id="rId1" Type="http://schemas.openxmlformats.org/officeDocument/2006/relationships/image" Target="../media/image190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9.wmf"/><Relationship Id="rId8" Type="http://schemas.openxmlformats.org/officeDocument/2006/relationships/image" Target="../media/image208.wmf"/><Relationship Id="rId7" Type="http://schemas.openxmlformats.org/officeDocument/2006/relationships/image" Target="../media/image207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3" Type="http://schemas.openxmlformats.org/officeDocument/2006/relationships/image" Target="../media/image213.wmf"/><Relationship Id="rId12" Type="http://schemas.openxmlformats.org/officeDocument/2006/relationships/image" Target="../media/image212.wmf"/><Relationship Id="rId11" Type="http://schemas.openxmlformats.org/officeDocument/2006/relationships/image" Target="../media/image211.wmf"/><Relationship Id="rId10" Type="http://schemas.openxmlformats.org/officeDocument/2006/relationships/image" Target="../media/image210.wmf"/><Relationship Id="rId1" Type="http://schemas.openxmlformats.org/officeDocument/2006/relationships/image" Target="../media/image201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2.wmf"/><Relationship Id="rId8" Type="http://schemas.openxmlformats.org/officeDocument/2006/relationships/image" Target="../media/image221.wmf"/><Relationship Id="rId7" Type="http://schemas.openxmlformats.org/officeDocument/2006/relationships/image" Target="../media/image220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Relationship Id="rId3" Type="http://schemas.openxmlformats.org/officeDocument/2006/relationships/image" Target="../media/image216.wmf"/><Relationship Id="rId20" Type="http://schemas.openxmlformats.org/officeDocument/2006/relationships/image" Target="../media/image233.wmf"/><Relationship Id="rId2" Type="http://schemas.openxmlformats.org/officeDocument/2006/relationships/image" Target="../media/image215.wmf"/><Relationship Id="rId19" Type="http://schemas.openxmlformats.org/officeDocument/2006/relationships/image" Target="../media/image232.wmf"/><Relationship Id="rId18" Type="http://schemas.openxmlformats.org/officeDocument/2006/relationships/image" Target="../media/image231.wmf"/><Relationship Id="rId17" Type="http://schemas.openxmlformats.org/officeDocument/2006/relationships/image" Target="../media/image230.wmf"/><Relationship Id="rId16" Type="http://schemas.openxmlformats.org/officeDocument/2006/relationships/image" Target="../media/image229.wmf"/><Relationship Id="rId15" Type="http://schemas.openxmlformats.org/officeDocument/2006/relationships/image" Target="../media/image228.wmf"/><Relationship Id="rId14" Type="http://schemas.openxmlformats.org/officeDocument/2006/relationships/image" Target="../media/image227.wmf"/><Relationship Id="rId13" Type="http://schemas.openxmlformats.org/officeDocument/2006/relationships/image" Target="../media/image226.wmf"/><Relationship Id="rId12" Type="http://schemas.openxmlformats.org/officeDocument/2006/relationships/image" Target="../media/image225.wmf"/><Relationship Id="rId11" Type="http://schemas.openxmlformats.org/officeDocument/2006/relationships/image" Target="../media/image224.wmf"/><Relationship Id="rId10" Type="http://schemas.openxmlformats.org/officeDocument/2006/relationships/image" Target="../media/image223.wmf"/><Relationship Id="rId1" Type="http://schemas.openxmlformats.org/officeDocument/2006/relationships/image" Target="../media/image214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0.wmf"/><Relationship Id="rId8" Type="http://schemas.openxmlformats.org/officeDocument/2006/relationships/image" Target="../media/image239.wmf"/><Relationship Id="rId7" Type="http://schemas.openxmlformats.org/officeDocument/2006/relationships/image" Target="../media/image225.wmf"/><Relationship Id="rId6" Type="http://schemas.openxmlformats.org/officeDocument/2006/relationships/image" Target="../media/image238.wmf"/><Relationship Id="rId5" Type="http://schemas.openxmlformats.org/officeDocument/2006/relationships/image" Target="../media/image223.wmf"/><Relationship Id="rId4" Type="http://schemas.openxmlformats.org/officeDocument/2006/relationships/image" Target="../media/image237.wmf"/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3" Type="http://schemas.openxmlformats.org/officeDocument/2006/relationships/image" Target="../media/image240.wmf"/><Relationship Id="rId12" Type="http://schemas.openxmlformats.org/officeDocument/2006/relationships/image" Target="../media/image233.wmf"/><Relationship Id="rId11" Type="http://schemas.openxmlformats.org/officeDocument/2006/relationships/image" Target="../media/image232.wmf"/><Relationship Id="rId10" Type="http://schemas.openxmlformats.org/officeDocument/2006/relationships/image" Target="../media/image231.wmf"/><Relationship Id="rId1" Type="http://schemas.openxmlformats.org/officeDocument/2006/relationships/image" Target="../media/image234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5.wmf"/><Relationship Id="rId4" Type="http://schemas.openxmlformats.org/officeDocument/2006/relationships/image" Target="../media/image34.emf"/><Relationship Id="rId3" Type="http://schemas.openxmlformats.org/officeDocument/2006/relationships/image" Target="../media/image33.w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9.wmf"/><Relationship Id="rId8" Type="http://schemas.openxmlformats.org/officeDocument/2006/relationships/image" Target="../media/image248.emf"/><Relationship Id="rId7" Type="http://schemas.openxmlformats.org/officeDocument/2006/relationships/image" Target="../media/image247.wmf"/><Relationship Id="rId6" Type="http://schemas.openxmlformats.org/officeDocument/2006/relationships/image" Target="../media/image246.wmf"/><Relationship Id="rId5" Type="http://schemas.openxmlformats.org/officeDocument/2006/relationships/image" Target="../media/image245.emf"/><Relationship Id="rId4" Type="http://schemas.openxmlformats.org/officeDocument/2006/relationships/image" Target="../media/image244.emf"/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1" Type="http://schemas.openxmlformats.org/officeDocument/2006/relationships/image" Target="../media/image251.emf"/><Relationship Id="rId10" Type="http://schemas.openxmlformats.org/officeDocument/2006/relationships/image" Target="../media/image250.emf"/><Relationship Id="rId1" Type="http://schemas.openxmlformats.org/officeDocument/2006/relationships/image" Target="../media/image24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2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6.emf"/><Relationship Id="rId3" Type="http://schemas.openxmlformats.org/officeDocument/2006/relationships/image" Target="../media/image255.emf"/><Relationship Id="rId2" Type="http://schemas.openxmlformats.org/officeDocument/2006/relationships/image" Target="../media/image254.emf"/><Relationship Id="rId1" Type="http://schemas.openxmlformats.org/officeDocument/2006/relationships/image" Target="../media/image253.emf"/></Relationships>
</file>

<file path=ppt/drawings/_rels/vmlDrawing3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3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7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5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9.wmf"/><Relationship Id="rId8" Type="http://schemas.openxmlformats.org/officeDocument/2006/relationships/image" Target="../media/image278.emf"/><Relationship Id="rId7" Type="http://schemas.openxmlformats.org/officeDocument/2006/relationships/image" Target="../media/image277.emf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7.wmf"/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286.wmf"/><Relationship Id="rId4" Type="http://schemas.openxmlformats.org/officeDocument/2006/relationships/image" Target="../media/image78.wmf"/><Relationship Id="rId3" Type="http://schemas.openxmlformats.org/officeDocument/2006/relationships/image" Target="../media/image285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3.wmf"/><Relationship Id="rId6" Type="http://schemas.openxmlformats.org/officeDocument/2006/relationships/image" Target="../media/image285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wmf"/><Relationship Id="rId1" Type="http://schemas.openxmlformats.org/officeDocument/2006/relationships/image" Target="../media/image294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wmf"/><Relationship Id="rId8" Type="http://schemas.openxmlformats.org/officeDocument/2006/relationships/image" Target="../media/image303.wmf"/><Relationship Id="rId7" Type="http://schemas.openxmlformats.org/officeDocument/2006/relationships/image" Target="../media/image302.wmf"/><Relationship Id="rId6" Type="http://schemas.openxmlformats.org/officeDocument/2006/relationships/image" Target="../media/image301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Relationship Id="rId32" Type="http://schemas.openxmlformats.org/officeDocument/2006/relationships/image" Target="../media/image327.wmf"/><Relationship Id="rId31" Type="http://schemas.openxmlformats.org/officeDocument/2006/relationships/image" Target="../media/image326.wmf"/><Relationship Id="rId30" Type="http://schemas.openxmlformats.org/officeDocument/2006/relationships/image" Target="../media/image325.wmf"/><Relationship Id="rId3" Type="http://schemas.openxmlformats.org/officeDocument/2006/relationships/image" Target="../media/image298.wmf"/><Relationship Id="rId29" Type="http://schemas.openxmlformats.org/officeDocument/2006/relationships/image" Target="../media/image324.wmf"/><Relationship Id="rId28" Type="http://schemas.openxmlformats.org/officeDocument/2006/relationships/image" Target="../media/image323.wmf"/><Relationship Id="rId27" Type="http://schemas.openxmlformats.org/officeDocument/2006/relationships/image" Target="../media/image322.wmf"/><Relationship Id="rId26" Type="http://schemas.openxmlformats.org/officeDocument/2006/relationships/image" Target="../media/image321.wmf"/><Relationship Id="rId25" Type="http://schemas.openxmlformats.org/officeDocument/2006/relationships/image" Target="../media/image320.wmf"/><Relationship Id="rId24" Type="http://schemas.openxmlformats.org/officeDocument/2006/relationships/image" Target="../media/image319.wmf"/><Relationship Id="rId23" Type="http://schemas.openxmlformats.org/officeDocument/2006/relationships/image" Target="../media/image318.wmf"/><Relationship Id="rId22" Type="http://schemas.openxmlformats.org/officeDocument/2006/relationships/image" Target="../media/image317.wmf"/><Relationship Id="rId21" Type="http://schemas.openxmlformats.org/officeDocument/2006/relationships/image" Target="../media/image316.wmf"/><Relationship Id="rId20" Type="http://schemas.openxmlformats.org/officeDocument/2006/relationships/image" Target="../media/image315.wmf"/><Relationship Id="rId2" Type="http://schemas.openxmlformats.org/officeDocument/2006/relationships/image" Target="../media/image297.wmf"/><Relationship Id="rId19" Type="http://schemas.openxmlformats.org/officeDocument/2006/relationships/image" Target="../media/image314.wmf"/><Relationship Id="rId18" Type="http://schemas.openxmlformats.org/officeDocument/2006/relationships/image" Target="../media/image313.wmf"/><Relationship Id="rId17" Type="http://schemas.openxmlformats.org/officeDocument/2006/relationships/image" Target="../media/image312.wmf"/><Relationship Id="rId16" Type="http://schemas.openxmlformats.org/officeDocument/2006/relationships/image" Target="../media/image311.wmf"/><Relationship Id="rId15" Type="http://schemas.openxmlformats.org/officeDocument/2006/relationships/image" Target="../media/image310.wmf"/><Relationship Id="rId14" Type="http://schemas.openxmlformats.org/officeDocument/2006/relationships/image" Target="../media/image309.wmf"/><Relationship Id="rId13" Type="http://schemas.openxmlformats.org/officeDocument/2006/relationships/image" Target="../media/image308.wmf"/><Relationship Id="rId12" Type="http://schemas.openxmlformats.org/officeDocument/2006/relationships/image" Target="../media/image307.wmf"/><Relationship Id="rId11" Type="http://schemas.openxmlformats.org/officeDocument/2006/relationships/image" Target="../media/image306.wmf"/><Relationship Id="rId10" Type="http://schemas.openxmlformats.org/officeDocument/2006/relationships/image" Target="../media/image305.wmf"/><Relationship Id="rId1" Type="http://schemas.openxmlformats.org/officeDocument/2006/relationships/image" Target="../media/image296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9.wmf"/><Relationship Id="rId1" Type="http://schemas.openxmlformats.org/officeDocument/2006/relationships/image" Target="../media/image328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wmf"/><Relationship Id="rId1" Type="http://schemas.openxmlformats.org/officeDocument/2006/relationships/image" Target="../media/image330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0.wmf"/><Relationship Id="rId8" Type="http://schemas.openxmlformats.org/officeDocument/2006/relationships/image" Target="../media/image339.wmf"/><Relationship Id="rId7" Type="http://schemas.openxmlformats.org/officeDocument/2006/relationships/image" Target="../media/image338.wmf"/><Relationship Id="rId6" Type="http://schemas.openxmlformats.org/officeDocument/2006/relationships/image" Target="../media/image337.wmf"/><Relationship Id="rId5" Type="http://schemas.openxmlformats.org/officeDocument/2006/relationships/image" Target="../media/image336.wmf"/><Relationship Id="rId4" Type="http://schemas.openxmlformats.org/officeDocument/2006/relationships/image" Target="../media/image335.wmf"/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8" Type="http://schemas.openxmlformats.org/officeDocument/2006/relationships/image" Target="../media/image349.wmf"/><Relationship Id="rId17" Type="http://schemas.openxmlformats.org/officeDocument/2006/relationships/image" Target="../media/image348.wmf"/><Relationship Id="rId16" Type="http://schemas.openxmlformats.org/officeDocument/2006/relationships/image" Target="../media/image347.wmf"/><Relationship Id="rId15" Type="http://schemas.openxmlformats.org/officeDocument/2006/relationships/image" Target="../media/image346.wmf"/><Relationship Id="rId14" Type="http://schemas.openxmlformats.org/officeDocument/2006/relationships/image" Target="../media/image345.wmf"/><Relationship Id="rId13" Type="http://schemas.openxmlformats.org/officeDocument/2006/relationships/image" Target="../media/image344.wmf"/><Relationship Id="rId12" Type="http://schemas.openxmlformats.org/officeDocument/2006/relationships/image" Target="../media/image343.wmf"/><Relationship Id="rId11" Type="http://schemas.openxmlformats.org/officeDocument/2006/relationships/image" Target="../media/image342.wmf"/><Relationship Id="rId10" Type="http://schemas.openxmlformats.org/officeDocument/2006/relationships/image" Target="../media/image341.wmf"/><Relationship Id="rId1" Type="http://schemas.openxmlformats.org/officeDocument/2006/relationships/image" Target="../media/image332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7" Type="http://schemas.openxmlformats.org/officeDocument/2006/relationships/image" Target="../media/image356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6.emf"/><Relationship Id="rId8" Type="http://schemas.openxmlformats.org/officeDocument/2006/relationships/image" Target="../media/image365.emf"/><Relationship Id="rId7" Type="http://schemas.openxmlformats.org/officeDocument/2006/relationships/image" Target="../media/image364.emf"/><Relationship Id="rId6" Type="http://schemas.openxmlformats.org/officeDocument/2006/relationships/image" Target="../media/image363.emf"/><Relationship Id="rId5" Type="http://schemas.openxmlformats.org/officeDocument/2006/relationships/image" Target="../media/image362.emf"/><Relationship Id="rId4" Type="http://schemas.openxmlformats.org/officeDocument/2006/relationships/image" Target="../media/image361.emf"/><Relationship Id="rId3" Type="http://schemas.openxmlformats.org/officeDocument/2006/relationships/image" Target="../media/image360.emf"/><Relationship Id="rId2" Type="http://schemas.openxmlformats.org/officeDocument/2006/relationships/image" Target="../media/image359.emf"/><Relationship Id="rId11" Type="http://schemas.openxmlformats.org/officeDocument/2006/relationships/image" Target="../media/image368.emf"/><Relationship Id="rId10" Type="http://schemas.openxmlformats.org/officeDocument/2006/relationships/image" Target="../media/image367.emf"/><Relationship Id="rId1" Type="http://schemas.openxmlformats.org/officeDocument/2006/relationships/image" Target="../media/image358.e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7.emf"/><Relationship Id="rId8" Type="http://schemas.openxmlformats.org/officeDocument/2006/relationships/image" Target="../media/image376.emf"/><Relationship Id="rId7" Type="http://schemas.openxmlformats.org/officeDocument/2006/relationships/image" Target="../media/image375.emf"/><Relationship Id="rId6" Type="http://schemas.openxmlformats.org/officeDocument/2006/relationships/image" Target="../media/image374.emf"/><Relationship Id="rId5" Type="http://schemas.openxmlformats.org/officeDocument/2006/relationships/image" Target="../media/image373.emf"/><Relationship Id="rId4" Type="http://schemas.openxmlformats.org/officeDocument/2006/relationships/image" Target="../media/image372.emf"/><Relationship Id="rId3" Type="http://schemas.openxmlformats.org/officeDocument/2006/relationships/image" Target="../media/image371.emf"/><Relationship Id="rId2" Type="http://schemas.openxmlformats.org/officeDocument/2006/relationships/image" Target="../media/image370.emf"/><Relationship Id="rId1" Type="http://schemas.openxmlformats.org/officeDocument/2006/relationships/image" Target="../media/image369.emf"/></Relationships>
</file>

<file path=ppt/drawings/_rels/vmlDrawing4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1.emf"/><Relationship Id="rId3" Type="http://schemas.openxmlformats.org/officeDocument/2006/relationships/image" Target="../media/image380.emf"/><Relationship Id="rId2" Type="http://schemas.openxmlformats.org/officeDocument/2006/relationships/image" Target="../media/image379.emf"/><Relationship Id="rId1" Type="http://schemas.openxmlformats.org/officeDocument/2006/relationships/image" Target="../media/image378.emf"/></Relationships>
</file>

<file path=ppt/drawings/_rels/vmlDrawing4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87.wmf"/><Relationship Id="rId5" Type="http://schemas.openxmlformats.org/officeDocument/2006/relationships/image" Target="../media/image386.wmf"/><Relationship Id="rId4" Type="http://schemas.openxmlformats.org/officeDocument/2006/relationships/image" Target="../media/image385.wmf"/><Relationship Id="rId3" Type="http://schemas.openxmlformats.org/officeDocument/2006/relationships/image" Target="../media/image384.wmf"/><Relationship Id="rId2" Type="http://schemas.openxmlformats.org/officeDocument/2006/relationships/image" Target="../media/image383.wmf"/><Relationship Id="rId1" Type="http://schemas.openxmlformats.org/officeDocument/2006/relationships/image" Target="../media/image38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wmf"/><Relationship Id="rId11" Type="http://schemas.openxmlformats.org/officeDocument/2006/relationships/image" Target="../media/image51.wmf"/><Relationship Id="rId10" Type="http://schemas.openxmlformats.org/officeDocument/2006/relationships/image" Target="../media/image50.wmf"/><Relationship Id="rId1" Type="http://schemas.openxmlformats.org/officeDocument/2006/relationships/image" Target="../media/image41.wmf"/></Relationships>
</file>

<file path=ppt/drawings/_rels/vmlDrawing5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2.wmf"/><Relationship Id="rId4" Type="http://schemas.openxmlformats.org/officeDocument/2006/relationships/image" Target="../media/image391.wmf"/><Relationship Id="rId3" Type="http://schemas.openxmlformats.org/officeDocument/2006/relationships/image" Target="../media/image390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wmf"/><Relationship Id="rId2" Type="http://schemas.openxmlformats.org/officeDocument/2006/relationships/image" Target="../media/image394.emf"/><Relationship Id="rId1" Type="http://schemas.openxmlformats.org/officeDocument/2006/relationships/image" Target="../media/image393.emf"/></Relationships>
</file>

<file path=ppt/drawings/_rels/vmlDrawing5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4.emf"/><Relationship Id="rId8" Type="http://schemas.openxmlformats.org/officeDocument/2006/relationships/image" Target="../media/image403.emf"/><Relationship Id="rId7" Type="http://schemas.openxmlformats.org/officeDocument/2006/relationships/image" Target="../media/image402.emf"/><Relationship Id="rId6" Type="http://schemas.openxmlformats.org/officeDocument/2006/relationships/image" Target="../media/image401.emf"/><Relationship Id="rId5" Type="http://schemas.openxmlformats.org/officeDocument/2006/relationships/image" Target="../media/image400.emf"/><Relationship Id="rId4" Type="http://schemas.openxmlformats.org/officeDocument/2006/relationships/image" Target="../media/image399.emf"/><Relationship Id="rId3" Type="http://schemas.openxmlformats.org/officeDocument/2006/relationships/image" Target="../media/image398.emf"/><Relationship Id="rId2" Type="http://schemas.openxmlformats.org/officeDocument/2006/relationships/image" Target="../media/image397.emf"/><Relationship Id="rId12" Type="http://schemas.openxmlformats.org/officeDocument/2006/relationships/image" Target="../media/image407.emf"/><Relationship Id="rId11" Type="http://schemas.openxmlformats.org/officeDocument/2006/relationships/image" Target="../media/image406.emf"/><Relationship Id="rId10" Type="http://schemas.openxmlformats.org/officeDocument/2006/relationships/image" Target="../media/image405.emf"/><Relationship Id="rId1" Type="http://schemas.openxmlformats.org/officeDocument/2006/relationships/image" Target="../media/image396.emf"/></Relationships>
</file>

<file path=ppt/drawings/_rels/vmlDrawing5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2.wmf"/><Relationship Id="rId4" Type="http://schemas.openxmlformats.org/officeDocument/2006/relationships/image" Target="../media/image411.wmf"/><Relationship Id="rId3" Type="http://schemas.openxmlformats.org/officeDocument/2006/relationships/image" Target="../media/image410.wmf"/><Relationship Id="rId2" Type="http://schemas.openxmlformats.org/officeDocument/2006/relationships/image" Target="../media/image409.wmf"/><Relationship Id="rId1" Type="http://schemas.openxmlformats.org/officeDocument/2006/relationships/image" Target="../media/image408.e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1.wmf"/><Relationship Id="rId8" Type="http://schemas.openxmlformats.org/officeDocument/2006/relationships/image" Target="../media/image420.wmf"/><Relationship Id="rId7" Type="http://schemas.openxmlformats.org/officeDocument/2006/relationships/image" Target="../media/image419.wmf"/><Relationship Id="rId6" Type="http://schemas.openxmlformats.org/officeDocument/2006/relationships/image" Target="../media/image418.wmf"/><Relationship Id="rId5" Type="http://schemas.openxmlformats.org/officeDocument/2006/relationships/image" Target="../media/image417.wmf"/><Relationship Id="rId4" Type="http://schemas.openxmlformats.org/officeDocument/2006/relationships/image" Target="../media/image416.wmf"/><Relationship Id="rId3" Type="http://schemas.openxmlformats.org/officeDocument/2006/relationships/image" Target="../media/image415.wmf"/><Relationship Id="rId2" Type="http://schemas.openxmlformats.org/officeDocument/2006/relationships/image" Target="../media/image414.wmf"/><Relationship Id="rId1" Type="http://schemas.openxmlformats.org/officeDocument/2006/relationships/image" Target="../media/image413.wmf"/></Relationships>
</file>

<file path=ppt/drawings/_rels/vmlDrawing5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9.emf"/><Relationship Id="rId8" Type="http://schemas.openxmlformats.org/officeDocument/2006/relationships/image" Target="../media/image420.wmf"/><Relationship Id="rId7" Type="http://schemas.openxmlformats.org/officeDocument/2006/relationships/image" Target="../media/image428.wmf"/><Relationship Id="rId6" Type="http://schemas.openxmlformats.org/officeDocument/2006/relationships/image" Target="../media/image427.wmf"/><Relationship Id="rId5" Type="http://schemas.openxmlformats.org/officeDocument/2006/relationships/image" Target="../media/image426.wmf"/><Relationship Id="rId4" Type="http://schemas.openxmlformats.org/officeDocument/2006/relationships/image" Target="../media/image425.wmf"/><Relationship Id="rId3" Type="http://schemas.openxmlformats.org/officeDocument/2006/relationships/image" Target="../media/image424.wmf"/><Relationship Id="rId2" Type="http://schemas.openxmlformats.org/officeDocument/2006/relationships/image" Target="../media/image423.wmf"/><Relationship Id="rId14" Type="http://schemas.openxmlformats.org/officeDocument/2006/relationships/image" Target="../media/image434.emf"/><Relationship Id="rId13" Type="http://schemas.openxmlformats.org/officeDocument/2006/relationships/image" Target="../media/image433.emf"/><Relationship Id="rId12" Type="http://schemas.openxmlformats.org/officeDocument/2006/relationships/image" Target="../media/image432.wmf"/><Relationship Id="rId11" Type="http://schemas.openxmlformats.org/officeDocument/2006/relationships/image" Target="../media/image431.wmf"/><Relationship Id="rId10" Type="http://schemas.openxmlformats.org/officeDocument/2006/relationships/image" Target="../media/image430.wmf"/><Relationship Id="rId1" Type="http://schemas.openxmlformats.org/officeDocument/2006/relationships/image" Target="../media/image422.e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3.wmf"/><Relationship Id="rId8" Type="http://schemas.openxmlformats.org/officeDocument/2006/relationships/image" Target="../media/image442.wmf"/><Relationship Id="rId7" Type="http://schemas.openxmlformats.org/officeDocument/2006/relationships/image" Target="../media/image441.wmf"/><Relationship Id="rId6" Type="http://schemas.openxmlformats.org/officeDocument/2006/relationships/image" Target="../media/image440.wmf"/><Relationship Id="rId5" Type="http://schemas.openxmlformats.org/officeDocument/2006/relationships/image" Target="../media/image439.wmf"/><Relationship Id="rId4" Type="http://schemas.openxmlformats.org/officeDocument/2006/relationships/image" Target="../media/image438.wmf"/><Relationship Id="rId3" Type="http://schemas.openxmlformats.org/officeDocument/2006/relationships/image" Target="../media/image437.wmf"/><Relationship Id="rId2" Type="http://schemas.openxmlformats.org/officeDocument/2006/relationships/image" Target="../media/image436.wmf"/><Relationship Id="rId1" Type="http://schemas.openxmlformats.org/officeDocument/2006/relationships/image" Target="../media/image435.emf"/></Relationships>
</file>

<file path=ppt/drawings/_rels/vmlDrawing5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8.wmf"/><Relationship Id="rId4" Type="http://schemas.openxmlformats.org/officeDocument/2006/relationships/image" Target="../media/image447.wmf"/><Relationship Id="rId3" Type="http://schemas.openxmlformats.org/officeDocument/2006/relationships/image" Target="../media/image446.wmf"/><Relationship Id="rId2" Type="http://schemas.openxmlformats.org/officeDocument/2006/relationships/image" Target="../media/image445.wmf"/><Relationship Id="rId1" Type="http://schemas.openxmlformats.org/officeDocument/2006/relationships/image" Target="../media/image444.wmf"/></Relationships>
</file>

<file path=ppt/drawings/_rels/vmlDrawing5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7.emf"/><Relationship Id="rId8" Type="http://schemas.openxmlformats.org/officeDocument/2006/relationships/image" Target="../media/image456.emf"/><Relationship Id="rId7" Type="http://schemas.openxmlformats.org/officeDocument/2006/relationships/image" Target="../media/image455.emf"/><Relationship Id="rId6" Type="http://schemas.openxmlformats.org/officeDocument/2006/relationships/image" Target="../media/image454.emf"/><Relationship Id="rId5" Type="http://schemas.openxmlformats.org/officeDocument/2006/relationships/image" Target="../media/image453.emf"/><Relationship Id="rId4" Type="http://schemas.openxmlformats.org/officeDocument/2006/relationships/image" Target="../media/image452.emf"/><Relationship Id="rId3" Type="http://schemas.openxmlformats.org/officeDocument/2006/relationships/image" Target="../media/image451.emf"/><Relationship Id="rId2" Type="http://schemas.openxmlformats.org/officeDocument/2006/relationships/image" Target="../media/image450.emf"/><Relationship Id="rId10" Type="http://schemas.openxmlformats.org/officeDocument/2006/relationships/image" Target="../media/image458.emf"/><Relationship Id="rId1" Type="http://schemas.openxmlformats.org/officeDocument/2006/relationships/image" Target="../media/image449.emf"/></Relationships>
</file>

<file path=ppt/drawings/_rels/vmlDrawing5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7.wmf"/><Relationship Id="rId8" Type="http://schemas.openxmlformats.org/officeDocument/2006/relationships/image" Target="../media/image466.wmf"/><Relationship Id="rId7" Type="http://schemas.openxmlformats.org/officeDocument/2006/relationships/image" Target="../media/image465.wmf"/><Relationship Id="rId6" Type="http://schemas.openxmlformats.org/officeDocument/2006/relationships/image" Target="../media/image464.wmf"/><Relationship Id="rId5" Type="http://schemas.openxmlformats.org/officeDocument/2006/relationships/image" Target="../media/image463.wmf"/><Relationship Id="rId4" Type="http://schemas.openxmlformats.org/officeDocument/2006/relationships/image" Target="../media/image462.wmf"/><Relationship Id="rId3" Type="http://schemas.openxmlformats.org/officeDocument/2006/relationships/image" Target="../media/image461.wmf"/><Relationship Id="rId2" Type="http://schemas.openxmlformats.org/officeDocument/2006/relationships/image" Target="../media/image460.wmf"/><Relationship Id="rId16" Type="http://schemas.openxmlformats.org/officeDocument/2006/relationships/image" Target="../media/image474.wmf"/><Relationship Id="rId15" Type="http://schemas.openxmlformats.org/officeDocument/2006/relationships/image" Target="../media/image473.wmf"/><Relationship Id="rId14" Type="http://schemas.openxmlformats.org/officeDocument/2006/relationships/image" Target="../media/image472.wmf"/><Relationship Id="rId13" Type="http://schemas.openxmlformats.org/officeDocument/2006/relationships/image" Target="../media/image471.wmf"/><Relationship Id="rId12" Type="http://schemas.openxmlformats.org/officeDocument/2006/relationships/image" Target="../media/image470.wmf"/><Relationship Id="rId11" Type="http://schemas.openxmlformats.org/officeDocument/2006/relationships/image" Target="../media/image469.wmf"/><Relationship Id="rId10" Type="http://schemas.openxmlformats.org/officeDocument/2006/relationships/image" Target="../media/image468.wmf"/><Relationship Id="rId1" Type="http://schemas.openxmlformats.org/officeDocument/2006/relationships/image" Target="../media/image45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60.vml.rels><?xml version="1.0" encoding="UTF-8" standalone="yes"?>
<Relationships xmlns="http://schemas.openxmlformats.org/package/2006/relationships"><Relationship Id="rId4" Type="http://schemas.openxmlformats.org/officeDocument/2006/relationships/image" Target="../media/image478.wmf"/><Relationship Id="rId3" Type="http://schemas.openxmlformats.org/officeDocument/2006/relationships/image" Target="../media/image477.wmf"/><Relationship Id="rId2" Type="http://schemas.openxmlformats.org/officeDocument/2006/relationships/image" Target="../media/image476.wmf"/><Relationship Id="rId1" Type="http://schemas.openxmlformats.org/officeDocument/2006/relationships/image" Target="../media/image475.wmf"/></Relationships>
</file>

<file path=ppt/drawings/_rels/vmlDrawing61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3.wmf"/><Relationship Id="rId5" Type="http://schemas.openxmlformats.org/officeDocument/2006/relationships/image" Target="../media/image482.wmf"/><Relationship Id="rId4" Type="http://schemas.openxmlformats.org/officeDocument/2006/relationships/image" Target="../media/image481.wmf"/><Relationship Id="rId3" Type="http://schemas.openxmlformats.org/officeDocument/2006/relationships/image" Target="../media/image480.wmf"/><Relationship Id="rId2" Type="http://schemas.openxmlformats.org/officeDocument/2006/relationships/image" Target="../media/image475.wmf"/><Relationship Id="rId1" Type="http://schemas.openxmlformats.org/officeDocument/2006/relationships/image" Target="../media/image479.wmf"/></Relationships>
</file>

<file path=ppt/drawings/_rels/vmlDrawing62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8.wmf"/><Relationship Id="rId4" Type="http://schemas.openxmlformats.org/officeDocument/2006/relationships/image" Target="../media/image487.wmf"/><Relationship Id="rId3" Type="http://schemas.openxmlformats.org/officeDocument/2006/relationships/image" Target="../media/image486.wmf"/><Relationship Id="rId2" Type="http://schemas.openxmlformats.org/officeDocument/2006/relationships/image" Target="../media/image485.wmf"/><Relationship Id="rId1" Type="http://schemas.openxmlformats.org/officeDocument/2006/relationships/image" Target="../media/image484.wmf"/></Relationships>
</file>

<file path=ppt/drawings/_rels/vmlDrawing6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3.wmf"/><Relationship Id="rId4" Type="http://schemas.openxmlformats.org/officeDocument/2006/relationships/image" Target="../media/image492.wmf"/><Relationship Id="rId3" Type="http://schemas.openxmlformats.org/officeDocument/2006/relationships/image" Target="../media/image491.wmf"/><Relationship Id="rId2" Type="http://schemas.openxmlformats.org/officeDocument/2006/relationships/image" Target="../media/image490.wmf"/><Relationship Id="rId1" Type="http://schemas.openxmlformats.org/officeDocument/2006/relationships/image" Target="../media/image489.wmf"/></Relationships>
</file>

<file path=ppt/drawings/_rels/vmlDrawing64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9.wmf"/><Relationship Id="rId5" Type="http://schemas.openxmlformats.org/officeDocument/2006/relationships/image" Target="../media/image498.wmf"/><Relationship Id="rId4" Type="http://schemas.openxmlformats.org/officeDocument/2006/relationships/image" Target="../media/image497.wmf"/><Relationship Id="rId3" Type="http://schemas.openxmlformats.org/officeDocument/2006/relationships/image" Target="../media/image496.wmf"/><Relationship Id="rId2" Type="http://schemas.openxmlformats.org/officeDocument/2006/relationships/image" Target="../media/image495.wmf"/><Relationship Id="rId1" Type="http://schemas.openxmlformats.org/officeDocument/2006/relationships/image" Target="../media/image494.wmf"/></Relationships>
</file>

<file path=ppt/drawings/_rels/vmlDrawing6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8.wmf"/><Relationship Id="rId8" Type="http://schemas.openxmlformats.org/officeDocument/2006/relationships/image" Target="../media/image507.wmf"/><Relationship Id="rId7" Type="http://schemas.openxmlformats.org/officeDocument/2006/relationships/image" Target="../media/image506.wmf"/><Relationship Id="rId6" Type="http://schemas.openxmlformats.org/officeDocument/2006/relationships/image" Target="../media/image505.wmf"/><Relationship Id="rId5" Type="http://schemas.openxmlformats.org/officeDocument/2006/relationships/image" Target="../media/image504.wmf"/><Relationship Id="rId4" Type="http://schemas.openxmlformats.org/officeDocument/2006/relationships/image" Target="../media/image503.wmf"/><Relationship Id="rId3" Type="http://schemas.openxmlformats.org/officeDocument/2006/relationships/image" Target="../media/image502.wmf"/><Relationship Id="rId2" Type="http://schemas.openxmlformats.org/officeDocument/2006/relationships/image" Target="../media/image501.wmf"/><Relationship Id="rId10" Type="http://schemas.openxmlformats.org/officeDocument/2006/relationships/image" Target="../media/image509.wmf"/><Relationship Id="rId1" Type="http://schemas.openxmlformats.org/officeDocument/2006/relationships/image" Target="../media/image500.wmf"/></Relationships>
</file>

<file path=ppt/drawings/_rels/vmlDrawing6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3.wmf"/><Relationship Id="rId3" Type="http://schemas.openxmlformats.org/officeDocument/2006/relationships/image" Target="../media/image512.wmf"/><Relationship Id="rId2" Type="http://schemas.openxmlformats.org/officeDocument/2006/relationships/image" Target="../media/image511.wmf"/><Relationship Id="rId1" Type="http://schemas.openxmlformats.org/officeDocument/2006/relationships/image" Target="../media/image510.wmf"/></Relationships>
</file>

<file path=ppt/drawings/_rels/vmlDrawing67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8.wmf"/><Relationship Id="rId4" Type="http://schemas.openxmlformats.org/officeDocument/2006/relationships/image" Target="../media/image517.wmf"/><Relationship Id="rId3" Type="http://schemas.openxmlformats.org/officeDocument/2006/relationships/image" Target="../media/image516.wmf"/><Relationship Id="rId2" Type="http://schemas.openxmlformats.org/officeDocument/2006/relationships/image" Target="../media/image515.emf"/><Relationship Id="rId1" Type="http://schemas.openxmlformats.org/officeDocument/2006/relationships/image" Target="../media/image514.emf"/></Relationships>
</file>

<file path=ppt/drawings/_rels/vmlDrawing6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2.wmf"/><Relationship Id="rId3" Type="http://schemas.openxmlformats.org/officeDocument/2006/relationships/image" Target="../media/image521.wmf"/><Relationship Id="rId2" Type="http://schemas.openxmlformats.org/officeDocument/2006/relationships/image" Target="../media/image520.wmf"/><Relationship Id="rId1" Type="http://schemas.openxmlformats.org/officeDocument/2006/relationships/image" Target="../media/image519.wmf"/></Relationships>
</file>

<file path=ppt/drawings/_rels/vmlDrawing6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6.wmf"/><Relationship Id="rId3" Type="http://schemas.openxmlformats.org/officeDocument/2006/relationships/image" Target="../media/image525.wmf"/><Relationship Id="rId2" Type="http://schemas.openxmlformats.org/officeDocument/2006/relationships/image" Target="../media/image524.wmf"/><Relationship Id="rId1" Type="http://schemas.openxmlformats.org/officeDocument/2006/relationships/image" Target="../media/image523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70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2.wmf"/><Relationship Id="rId5" Type="http://schemas.openxmlformats.org/officeDocument/2006/relationships/image" Target="../media/image531.wmf"/><Relationship Id="rId4" Type="http://schemas.openxmlformats.org/officeDocument/2006/relationships/image" Target="../media/image530.wmf"/><Relationship Id="rId3" Type="http://schemas.openxmlformats.org/officeDocument/2006/relationships/image" Target="../media/image529.wmf"/><Relationship Id="rId2" Type="http://schemas.openxmlformats.org/officeDocument/2006/relationships/image" Target="../media/image528.wmf"/><Relationship Id="rId1" Type="http://schemas.openxmlformats.org/officeDocument/2006/relationships/image" Target="../media/image527.wmf"/></Relationships>
</file>

<file path=ppt/drawings/_rels/vmlDrawing71.vml.rels><?xml version="1.0" encoding="UTF-8" standalone="yes"?>
<Relationships xmlns="http://schemas.openxmlformats.org/package/2006/relationships"><Relationship Id="rId7" Type="http://schemas.openxmlformats.org/officeDocument/2006/relationships/image" Target="../media/image539.wmf"/><Relationship Id="rId6" Type="http://schemas.openxmlformats.org/officeDocument/2006/relationships/image" Target="../media/image538.wmf"/><Relationship Id="rId5" Type="http://schemas.openxmlformats.org/officeDocument/2006/relationships/image" Target="../media/image537.wmf"/><Relationship Id="rId4" Type="http://schemas.openxmlformats.org/officeDocument/2006/relationships/image" Target="../media/image536.wmf"/><Relationship Id="rId3" Type="http://schemas.openxmlformats.org/officeDocument/2006/relationships/image" Target="../media/image535.wmf"/><Relationship Id="rId2" Type="http://schemas.openxmlformats.org/officeDocument/2006/relationships/image" Target="../media/image534.wmf"/><Relationship Id="rId1" Type="http://schemas.openxmlformats.org/officeDocument/2006/relationships/image" Target="../media/image533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0.wmf"/></Relationships>
</file>

<file path=ppt/drawings/_rels/vmlDrawing73.vml.rels><?xml version="1.0" encoding="UTF-8" standalone="yes"?>
<Relationships xmlns="http://schemas.openxmlformats.org/package/2006/relationships"><Relationship Id="rId7" Type="http://schemas.openxmlformats.org/officeDocument/2006/relationships/image" Target="../media/image546.wmf"/><Relationship Id="rId6" Type="http://schemas.openxmlformats.org/officeDocument/2006/relationships/image" Target="../media/image545.wmf"/><Relationship Id="rId5" Type="http://schemas.openxmlformats.org/officeDocument/2006/relationships/image" Target="../media/image544.wmf"/><Relationship Id="rId4" Type="http://schemas.openxmlformats.org/officeDocument/2006/relationships/image" Target="../media/image543.emf"/><Relationship Id="rId3" Type="http://schemas.openxmlformats.org/officeDocument/2006/relationships/image" Target="../media/image542.wmf"/><Relationship Id="rId2" Type="http://schemas.openxmlformats.org/officeDocument/2006/relationships/image" Target="../media/image541.wmf"/><Relationship Id="rId1" Type="http://schemas.openxmlformats.org/officeDocument/2006/relationships/image" Target="../media/image533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9.wmf"/><Relationship Id="rId2" Type="http://schemas.openxmlformats.org/officeDocument/2006/relationships/image" Target="../media/image548.wmf"/><Relationship Id="rId1" Type="http://schemas.openxmlformats.org/officeDocument/2006/relationships/image" Target="../media/image547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2.wmf"/><Relationship Id="rId2" Type="http://schemas.openxmlformats.org/officeDocument/2006/relationships/image" Target="../media/image551.wmf"/><Relationship Id="rId1" Type="http://schemas.openxmlformats.org/officeDocument/2006/relationships/image" Target="../media/image550.w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4.emf"/><Relationship Id="rId1" Type="http://schemas.openxmlformats.org/officeDocument/2006/relationships/image" Target="../media/image553.wmf"/></Relationships>
</file>

<file path=ppt/drawings/_rels/vmlDrawing77.vml.rels><?xml version="1.0" encoding="UTF-8" standalone="yes"?>
<Relationships xmlns="http://schemas.openxmlformats.org/package/2006/relationships"><Relationship Id="rId6" Type="http://schemas.openxmlformats.org/officeDocument/2006/relationships/image" Target="../media/image560.wmf"/><Relationship Id="rId5" Type="http://schemas.openxmlformats.org/officeDocument/2006/relationships/image" Target="../media/image559.wmf"/><Relationship Id="rId4" Type="http://schemas.openxmlformats.org/officeDocument/2006/relationships/image" Target="../media/image558.wmf"/><Relationship Id="rId3" Type="http://schemas.openxmlformats.org/officeDocument/2006/relationships/image" Target="../media/image557.wmf"/><Relationship Id="rId2" Type="http://schemas.openxmlformats.org/officeDocument/2006/relationships/image" Target="../media/image556.wmf"/><Relationship Id="rId1" Type="http://schemas.openxmlformats.org/officeDocument/2006/relationships/image" Target="../media/image555.wmf"/></Relationships>
</file>

<file path=ppt/drawings/_rels/vmlDrawing7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5.emf"/><Relationship Id="rId4" Type="http://schemas.openxmlformats.org/officeDocument/2006/relationships/image" Target="../media/image564.emf"/><Relationship Id="rId3" Type="http://schemas.openxmlformats.org/officeDocument/2006/relationships/image" Target="../media/image563.emf"/><Relationship Id="rId2" Type="http://schemas.openxmlformats.org/officeDocument/2006/relationships/image" Target="../media/image562.emf"/><Relationship Id="rId1" Type="http://schemas.openxmlformats.org/officeDocument/2006/relationships/image" Target="../media/image561.emf"/></Relationships>
</file>

<file path=ppt/drawings/_rels/vmlDrawing7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70.wmf"/><Relationship Id="rId4" Type="http://schemas.openxmlformats.org/officeDocument/2006/relationships/image" Target="../media/image569.wmf"/><Relationship Id="rId3" Type="http://schemas.openxmlformats.org/officeDocument/2006/relationships/image" Target="../media/image568.wmf"/><Relationship Id="rId2" Type="http://schemas.openxmlformats.org/officeDocument/2006/relationships/image" Target="../media/image567.wmf"/><Relationship Id="rId1" Type="http://schemas.openxmlformats.org/officeDocument/2006/relationships/image" Target="../media/image566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image" Target="../media/image73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80.vml.rels><?xml version="1.0" encoding="UTF-8" standalone="yes"?>
<Relationships xmlns="http://schemas.openxmlformats.org/package/2006/relationships"><Relationship Id="rId7" Type="http://schemas.openxmlformats.org/officeDocument/2006/relationships/image" Target="../media/image579.wmf"/><Relationship Id="rId6" Type="http://schemas.openxmlformats.org/officeDocument/2006/relationships/image" Target="../media/image578.wmf"/><Relationship Id="rId5" Type="http://schemas.openxmlformats.org/officeDocument/2006/relationships/image" Target="../media/image577.wmf"/><Relationship Id="rId4" Type="http://schemas.openxmlformats.org/officeDocument/2006/relationships/image" Target="../media/image576.wmf"/><Relationship Id="rId3" Type="http://schemas.openxmlformats.org/officeDocument/2006/relationships/image" Target="../media/image575.wmf"/><Relationship Id="rId2" Type="http://schemas.openxmlformats.org/officeDocument/2006/relationships/image" Target="../media/image574.wmf"/><Relationship Id="rId1" Type="http://schemas.openxmlformats.org/officeDocument/2006/relationships/image" Target="../media/image573.emf"/></Relationships>
</file>

<file path=ppt/drawings/_rels/vmlDrawing8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7.emf"/><Relationship Id="rId7" Type="http://schemas.openxmlformats.org/officeDocument/2006/relationships/image" Target="../media/image586.wmf"/><Relationship Id="rId6" Type="http://schemas.openxmlformats.org/officeDocument/2006/relationships/image" Target="../media/image585.wmf"/><Relationship Id="rId5" Type="http://schemas.openxmlformats.org/officeDocument/2006/relationships/image" Target="../media/image584.wmf"/><Relationship Id="rId4" Type="http://schemas.openxmlformats.org/officeDocument/2006/relationships/image" Target="../media/image583.wmf"/><Relationship Id="rId3" Type="http://schemas.openxmlformats.org/officeDocument/2006/relationships/image" Target="../media/image582.wmf"/><Relationship Id="rId2" Type="http://schemas.openxmlformats.org/officeDocument/2006/relationships/image" Target="../media/image581.wmf"/><Relationship Id="rId1" Type="http://schemas.openxmlformats.org/officeDocument/2006/relationships/image" Target="../media/image580.wmf"/></Relationships>
</file>

<file path=ppt/drawings/_rels/vmlDrawing8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92.emf"/><Relationship Id="rId4" Type="http://schemas.openxmlformats.org/officeDocument/2006/relationships/image" Target="../media/image591.wmf"/><Relationship Id="rId3" Type="http://schemas.openxmlformats.org/officeDocument/2006/relationships/image" Target="../media/image590.wmf"/><Relationship Id="rId2" Type="http://schemas.openxmlformats.org/officeDocument/2006/relationships/image" Target="../media/image589.wmf"/><Relationship Id="rId1" Type="http://schemas.openxmlformats.org/officeDocument/2006/relationships/image" Target="../media/image588.wmf"/></Relationships>
</file>

<file path=ppt/drawings/_rels/vmlDrawing8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1.wmf"/><Relationship Id="rId8" Type="http://schemas.openxmlformats.org/officeDocument/2006/relationships/image" Target="../media/image600.wmf"/><Relationship Id="rId7" Type="http://schemas.openxmlformats.org/officeDocument/2006/relationships/image" Target="../media/image599.wmf"/><Relationship Id="rId6" Type="http://schemas.openxmlformats.org/officeDocument/2006/relationships/image" Target="../media/image598.emf"/><Relationship Id="rId5" Type="http://schemas.openxmlformats.org/officeDocument/2006/relationships/image" Target="../media/image597.wmf"/><Relationship Id="rId4" Type="http://schemas.openxmlformats.org/officeDocument/2006/relationships/image" Target="../media/image596.wmf"/><Relationship Id="rId3" Type="http://schemas.openxmlformats.org/officeDocument/2006/relationships/image" Target="../media/image595.wmf"/><Relationship Id="rId2" Type="http://schemas.openxmlformats.org/officeDocument/2006/relationships/image" Target="../media/image594.wmf"/><Relationship Id="rId1" Type="http://schemas.openxmlformats.org/officeDocument/2006/relationships/image" Target="../media/image593.wmf"/></Relationships>
</file>

<file path=ppt/drawings/_rels/vmlDrawing8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0.emf"/><Relationship Id="rId8" Type="http://schemas.openxmlformats.org/officeDocument/2006/relationships/image" Target="../media/image609.wmf"/><Relationship Id="rId7" Type="http://schemas.openxmlformats.org/officeDocument/2006/relationships/image" Target="../media/image608.wmf"/><Relationship Id="rId6" Type="http://schemas.openxmlformats.org/officeDocument/2006/relationships/image" Target="../media/image607.wmf"/><Relationship Id="rId5" Type="http://schemas.openxmlformats.org/officeDocument/2006/relationships/image" Target="../media/image606.wmf"/><Relationship Id="rId4" Type="http://schemas.openxmlformats.org/officeDocument/2006/relationships/image" Target="../media/image605.wmf"/><Relationship Id="rId3" Type="http://schemas.openxmlformats.org/officeDocument/2006/relationships/image" Target="../media/image604.wmf"/><Relationship Id="rId2" Type="http://schemas.openxmlformats.org/officeDocument/2006/relationships/image" Target="../media/image603.wmf"/><Relationship Id="rId11" Type="http://schemas.openxmlformats.org/officeDocument/2006/relationships/image" Target="../media/image612.emf"/><Relationship Id="rId10" Type="http://schemas.openxmlformats.org/officeDocument/2006/relationships/image" Target="../media/image611.emf"/><Relationship Id="rId1" Type="http://schemas.openxmlformats.org/officeDocument/2006/relationships/image" Target="../media/image602.emf"/></Relationships>
</file>

<file path=ppt/drawings/_rels/vmlDrawing8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1.wmf"/><Relationship Id="rId8" Type="http://schemas.openxmlformats.org/officeDocument/2006/relationships/image" Target="../media/image620.wmf"/><Relationship Id="rId7" Type="http://schemas.openxmlformats.org/officeDocument/2006/relationships/image" Target="../media/image619.wmf"/><Relationship Id="rId6" Type="http://schemas.openxmlformats.org/officeDocument/2006/relationships/image" Target="../media/image618.wmf"/><Relationship Id="rId5" Type="http://schemas.openxmlformats.org/officeDocument/2006/relationships/image" Target="../media/image617.wmf"/><Relationship Id="rId4" Type="http://schemas.openxmlformats.org/officeDocument/2006/relationships/image" Target="../media/image616.wmf"/><Relationship Id="rId3" Type="http://schemas.openxmlformats.org/officeDocument/2006/relationships/image" Target="../media/image615.wmf"/><Relationship Id="rId2" Type="http://schemas.openxmlformats.org/officeDocument/2006/relationships/image" Target="../media/image614.wmf"/><Relationship Id="rId16" Type="http://schemas.openxmlformats.org/officeDocument/2006/relationships/image" Target="../media/image628.wmf"/><Relationship Id="rId15" Type="http://schemas.openxmlformats.org/officeDocument/2006/relationships/image" Target="../media/image627.wmf"/><Relationship Id="rId14" Type="http://schemas.openxmlformats.org/officeDocument/2006/relationships/image" Target="../media/image626.wmf"/><Relationship Id="rId13" Type="http://schemas.openxmlformats.org/officeDocument/2006/relationships/image" Target="../media/image625.wmf"/><Relationship Id="rId12" Type="http://schemas.openxmlformats.org/officeDocument/2006/relationships/image" Target="../media/image624.wmf"/><Relationship Id="rId11" Type="http://schemas.openxmlformats.org/officeDocument/2006/relationships/image" Target="../media/image623.wmf"/><Relationship Id="rId10" Type="http://schemas.openxmlformats.org/officeDocument/2006/relationships/image" Target="../media/image622.wmf"/><Relationship Id="rId1" Type="http://schemas.openxmlformats.org/officeDocument/2006/relationships/image" Target="../media/image613.wmf"/></Relationships>
</file>

<file path=ppt/drawings/_rels/vmlDrawing8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7.wmf"/><Relationship Id="rId8" Type="http://schemas.openxmlformats.org/officeDocument/2006/relationships/image" Target="../media/image636.wmf"/><Relationship Id="rId7" Type="http://schemas.openxmlformats.org/officeDocument/2006/relationships/image" Target="../media/image635.wmf"/><Relationship Id="rId6" Type="http://schemas.openxmlformats.org/officeDocument/2006/relationships/image" Target="../media/image634.wmf"/><Relationship Id="rId5" Type="http://schemas.openxmlformats.org/officeDocument/2006/relationships/image" Target="../media/image633.wmf"/><Relationship Id="rId4" Type="http://schemas.openxmlformats.org/officeDocument/2006/relationships/image" Target="../media/image632.wmf"/><Relationship Id="rId3" Type="http://schemas.openxmlformats.org/officeDocument/2006/relationships/image" Target="../media/image631.wmf"/><Relationship Id="rId21" Type="http://schemas.openxmlformats.org/officeDocument/2006/relationships/image" Target="../media/image649.wmf"/><Relationship Id="rId20" Type="http://schemas.openxmlformats.org/officeDocument/2006/relationships/image" Target="../media/image648.wmf"/><Relationship Id="rId2" Type="http://schemas.openxmlformats.org/officeDocument/2006/relationships/image" Target="../media/image630.wmf"/><Relationship Id="rId19" Type="http://schemas.openxmlformats.org/officeDocument/2006/relationships/image" Target="../media/image647.wmf"/><Relationship Id="rId18" Type="http://schemas.openxmlformats.org/officeDocument/2006/relationships/image" Target="../media/image646.wmf"/><Relationship Id="rId17" Type="http://schemas.openxmlformats.org/officeDocument/2006/relationships/image" Target="../media/image645.png"/><Relationship Id="rId16" Type="http://schemas.openxmlformats.org/officeDocument/2006/relationships/image" Target="../media/image644.wmf"/><Relationship Id="rId15" Type="http://schemas.openxmlformats.org/officeDocument/2006/relationships/image" Target="../media/image643.wmf"/><Relationship Id="rId14" Type="http://schemas.openxmlformats.org/officeDocument/2006/relationships/image" Target="../media/image642.wmf"/><Relationship Id="rId13" Type="http://schemas.openxmlformats.org/officeDocument/2006/relationships/image" Target="../media/image641.wmf"/><Relationship Id="rId12" Type="http://schemas.openxmlformats.org/officeDocument/2006/relationships/image" Target="../media/image640.wmf"/><Relationship Id="rId11" Type="http://schemas.openxmlformats.org/officeDocument/2006/relationships/image" Target="../media/image639.wmf"/><Relationship Id="rId10" Type="http://schemas.openxmlformats.org/officeDocument/2006/relationships/image" Target="../media/image638.wmf"/><Relationship Id="rId1" Type="http://schemas.openxmlformats.org/officeDocument/2006/relationships/image" Target="../media/image629.w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0.wmf"/></Relationships>
</file>

<file path=ppt/drawings/_rels/vmlDrawing88.vml.rels><?xml version="1.0" encoding="UTF-8" standalone="yes"?>
<Relationships xmlns="http://schemas.openxmlformats.org/package/2006/relationships"><Relationship Id="rId5" Type="http://schemas.openxmlformats.org/officeDocument/2006/relationships/image" Target="../media/image655.wmf"/><Relationship Id="rId4" Type="http://schemas.openxmlformats.org/officeDocument/2006/relationships/image" Target="../media/image654.wmf"/><Relationship Id="rId3" Type="http://schemas.openxmlformats.org/officeDocument/2006/relationships/image" Target="../media/image653.wmf"/><Relationship Id="rId2" Type="http://schemas.openxmlformats.org/officeDocument/2006/relationships/image" Target="../media/image652.wmf"/><Relationship Id="rId1" Type="http://schemas.openxmlformats.org/officeDocument/2006/relationships/image" Target="../media/image651.w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9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60.emf"/><Relationship Id="rId3" Type="http://schemas.openxmlformats.org/officeDocument/2006/relationships/image" Target="../media/image659.emf"/><Relationship Id="rId2" Type="http://schemas.openxmlformats.org/officeDocument/2006/relationships/image" Target="../media/image658.emf"/><Relationship Id="rId1" Type="http://schemas.openxmlformats.org/officeDocument/2006/relationships/image" Target="../media/image657.emf"/></Relationships>
</file>

<file path=ppt/drawings/_rels/vmlDrawing9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2.emf"/><Relationship Id="rId1" Type="http://schemas.openxmlformats.org/officeDocument/2006/relationships/image" Target="../media/image661.e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5.wmf"/><Relationship Id="rId2" Type="http://schemas.openxmlformats.org/officeDocument/2006/relationships/image" Target="../media/image664.emf"/><Relationship Id="rId1" Type="http://schemas.openxmlformats.org/officeDocument/2006/relationships/image" Target="../media/image663.emf"/></Relationships>
</file>

<file path=ppt/drawings/_rels/vmlDrawing9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7.wmf"/><Relationship Id="rId1" Type="http://schemas.openxmlformats.org/officeDocument/2006/relationships/image" Target="../media/image666.emf"/></Relationships>
</file>

<file path=ppt/drawings/_rels/vmlDrawing9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9.wmf"/><Relationship Id="rId1" Type="http://schemas.openxmlformats.org/officeDocument/2006/relationships/image" Target="../media/image668.wmf"/></Relationships>
</file>

<file path=ppt/drawings/_rels/vmlDrawing9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73.emf"/><Relationship Id="rId3" Type="http://schemas.openxmlformats.org/officeDocument/2006/relationships/image" Target="../media/image672.emf"/><Relationship Id="rId2" Type="http://schemas.openxmlformats.org/officeDocument/2006/relationships/image" Target="../media/image671.emf"/><Relationship Id="rId1" Type="http://schemas.openxmlformats.org/officeDocument/2006/relationships/image" Target="../media/image670.emf"/></Relationships>
</file>

<file path=ppt/drawings/_rels/vmlDrawing96.vml.rels><?xml version="1.0" encoding="UTF-8" standalone="yes"?>
<Relationships xmlns="http://schemas.openxmlformats.org/package/2006/relationships"><Relationship Id="rId6" Type="http://schemas.openxmlformats.org/officeDocument/2006/relationships/image" Target="../media/image679.wmf"/><Relationship Id="rId5" Type="http://schemas.openxmlformats.org/officeDocument/2006/relationships/image" Target="../media/image678.wmf"/><Relationship Id="rId4" Type="http://schemas.openxmlformats.org/officeDocument/2006/relationships/image" Target="../media/image677.wmf"/><Relationship Id="rId3" Type="http://schemas.openxmlformats.org/officeDocument/2006/relationships/image" Target="../media/image676.wmf"/><Relationship Id="rId2" Type="http://schemas.openxmlformats.org/officeDocument/2006/relationships/image" Target="../media/image675.wmf"/><Relationship Id="rId1" Type="http://schemas.openxmlformats.org/officeDocument/2006/relationships/image" Target="../media/image674.wmf"/></Relationships>
</file>

<file path=ppt/drawings/_rels/vmlDrawing9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emf"/><Relationship Id="rId1" Type="http://schemas.openxmlformats.org/officeDocument/2006/relationships/image" Target="../media/image680.emf"/></Relationships>
</file>

<file path=ppt/drawings/_rels/vmlDrawing9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3.wmf"/><Relationship Id="rId1" Type="http://schemas.openxmlformats.org/officeDocument/2006/relationships/image" Target="../media/image682.wmf"/></Relationships>
</file>

<file path=ppt/drawings/_rels/vmlDrawing99.vml.rels><?xml version="1.0" encoding="UTF-8" standalone="yes"?>
<Relationships xmlns="http://schemas.openxmlformats.org/package/2006/relationships"><Relationship Id="rId6" Type="http://schemas.openxmlformats.org/officeDocument/2006/relationships/image" Target="../media/image689.wmf"/><Relationship Id="rId5" Type="http://schemas.openxmlformats.org/officeDocument/2006/relationships/image" Target="../media/image688.wmf"/><Relationship Id="rId4" Type="http://schemas.openxmlformats.org/officeDocument/2006/relationships/image" Target="../media/image687.wmf"/><Relationship Id="rId3" Type="http://schemas.openxmlformats.org/officeDocument/2006/relationships/image" Target="../media/image686.wmf"/><Relationship Id="rId2" Type="http://schemas.openxmlformats.org/officeDocument/2006/relationships/image" Target="../media/image685.wmf"/><Relationship Id="rId1" Type="http://schemas.openxmlformats.org/officeDocument/2006/relationships/image" Target="../media/image68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5842" name="幻灯片图像占位符 358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ea typeface="楷体_GB2312" pitchFamily="49" charset="-122"/>
              </a:rPr>
            </a:fld>
            <a:endParaRPr lang="zh-CN" altLang="en-US" sz="1200" dirty="0">
              <a:ea typeface="楷体_GB2312" pitchFamily="49" charset="-122"/>
            </a:endParaRPr>
          </a:p>
        </p:txBody>
      </p:sp>
      <p:sp>
        <p:nvSpPr>
          <p:cNvPr id="33794" name="幻灯片图像占位符 337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运行时</a:t>
            </a:r>
            <a:r>
              <a:rPr lang="en-US" altLang="zh-CN" dirty="0"/>
              <a:t>, </a:t>
            </a:r>
            <a:r>
              <a:rPr lang="zh-CN" altLang="en-US" dirty="0"/>
              <a:t>点击白色图片任意处</a:t>
            </a:r>
            <a:r>
              <a:rPr lang="en-US" altLang="zh-CN" dirty="0"/>
              <a:t>, </a:t>
            </a:r>
            <a:r>
              <a:rPr lang="zh-CN" altLang="en-US" dirty="0"/>
              <a:t>可控制动画播放或暂停</a:t>
            </a:r>
            <a:r>
              <a:rPr lang="en-US" altLang="zh-CN" dirty="0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45058" name="幻灯片图像占位符 4505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文本占位符 450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运行时</a:t>
            </a:r>
            <a:r>
              <a:rPr lang="en-US" altLang="zh-CN" dirty="0"/>
              <a:t>,</a:t>
            </a:r>
            <a:r>
              <a:rPr lang="zh-CN" altLang="en-US" dirty="0"/>
              <a:t>点击最后一行“注意</a:t>
            </a:r>
            <a:r>
              <a:rPr lang="en-US" altLang="zh-CN" dirty="0"/>
              <a:t>----” </a:t>
            </a:r>
            <a:r>
              <a:rPr lang="zh-CN" altLang="en-US" dirty="0"/>
              <a:t>或 “注意”按钮</a:t>
            </a:r>
            <a:r>
              <a:rPr lang="en-US" altLang="zh-CN" dirty="0"/>
              <a:t>,</a:t>
            </a:r>
            <a:r>
              <a:rPr lang="zh-CN" altLang="en-US" dirty="0"/>
              <a:t>可显示反问题的例</a:t>
            </a:r>
            <a:r>
              <a:rPr lang="en-US" altLang="zh-CN" dirty="0"/>
              <a:t>, </a:t>
            </a:r>
            <a:r>
              <a:rPr lang="zh-CN" altLang="en-US" dirty="0"/>
              <a:t>运行完后自动返回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ctr" fontAlgn="base"/>
            <a:endParaRPr lang="en-US" altLang="zh-CN" strike="noStrike" noProof="1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 Black" panose="020B0A04020102020204" pitchFamily="34" charset="0"/>
            </a:endParaRP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fontAlgn="base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  <p:transition spd="slow"/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ctr" fontAlgn="base"/>
            <a:endParaRPr lang="en-US" altLang="zh-CN" strike="noStrike" noProof="1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 Black" panose="020B0A04020102020204" pitchFamily="34" charset="0"/>
            </a:endParaRP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fontAlgn="base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  <p:transition spd="slow"/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61.xml"/><Relationship Id="rId21" Type="http://schemas.openxmlformats.org/officeDocument/2006/relationships/tags" Target="../tags/tag60.xml"/><Relationship Id="rId20" Type="http://schemas.openxmlformats.org/officeDocument/2006/relationships/tags" Target="../tags/tag5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0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9" Type="http://schemas.openxmlformats.org/officeDocument/2006/relationships/tags" Target="../tags/tag122.xml"/><Relationship Id="rId28" Type="http://schemas.openxmlformats.org/officeDocument/2006/relationships/tags" Target="../tags/tag121.xml"/><Relationship Id="rId27" Type="http://schemas.openxmlformats.org/officeDocument/2006/relationships/tags" Target="../tags/tag120.xml"/><Relationship Id="rId26" Type="http://schemas.openxmlformats.org/officeDocument/2006/relationships/tags" Target="../tags/tag119.xml"/><Relationship Id="rId25" Type="http://schemas.openxmlformats.org/officeDocument/2006/relationships/tags" Target="../tags/tag118.xml"/><Relationship Id="rId24" Type="http://schemas.openxmlformats.org/officeDocument/2006/relationships/tags" Target="../tags/tag117.xml"/><Relationship Id="rId23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5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23.xml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7.bin"/></Relationships>
</file>

<file path=ppt/slides/_rels/slide10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3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67.wmf"/><Relationship Id="rId3" Type="http://schemas.openxmlformats.org/officeDocument/2006/relationships/oleObject" Target="../embeddings/oleObject685.bin"/><Relationship Id="rId2" Type="http://schemas.openxmlformats.org/officeDocument/2006/relationships/image" Target="../media/image666.emf"/><Relationship Id="rId1" Type="http://schemas.openxmlformats.org/officeDocument/2006/relationships/oleObject" Target="../embeddings/oleObject684.bin"/></Relationships>
</file>

<file path=ppt/slides/_rels/slide10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4.v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669.wmf"/><Relationship Id="rId3" Type="http://schemas.openxmlformats.org/officeDocument/2006/relationships/oleObject" Target="../embeddings/oleObject687.bin"/><Relationship Id="rId2" Type="http://schemas.openxmlformats.org/officeDocument/2006/relationships/image" Target="../media/image668.wmf"/><Relationship Id="rId1" Type="http://schemas.openxmlformats.org/officeDocument/2006/relationships/oleObject" Target="../embeddings/oleObject686.bin"/></Relationships>
</file>

<file path=ppt/slides/_rels/slide10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image" Target="../media/image673.emf"/><Relationship Id="rId7" Type="http://schemas.openxmlformats.org/officeDocument/2006/relationships/oleObject" Target="../embeddings/oleObject691.bin"/><Relationship Id="rId6" Type="http://schemas.openxmlformats.org/officeDocument/2006/relationships/image" Target="../media/image672.emf"/><Relationship Id="rId5" Type="http://schemas.openxmlformats.org/officeDocument/2006/relationships/oleObject" Target="../embeddings/oleObject690.bin"/><Relationship Id="rId4" Type="http://schemas.openxmlformats.org/officeDocument/2006/relationships/image" Target="../media/image671.emf"/><Relationship Id="rId3" Type="http://schemas.openxmlformats.org/officeDocument/2006/relationships/oleObject" Target="../embeddings/oleObject689.bin"/><Relationship Id="rId2" Type="http://schemas.openxmlformats.org/officeDocument/2006/relationships/image" Target="../media/image670.emf"/><Relationship Id="rId10" Type="http://schemas.openxmlformats.org/officeDocument/2006/relationships/vmlDrawing" Target="../drawings/vmlDrawing95.vml"/><Relationship Id="rId1" Type="http://schemas.openxmlformats.org/officeDocument/2006/relationships/oleObject" Target="../embeddings/oleObject688.bin"/></Relationships>
</file>

<file path=ppt/slides/_rels/slide10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6.bin"/><Relationship Id="rId8" Type="http://schemas.openxmlformats.org/officeDocument/2006/relationships/image" Target="../media/image677.wmf"/><Relationship Id="rId7" Type="http://schemas.openxmlformats.org/officeDocument/2006/relationships/oleObject" Target="../embeddings/oleObject695.bin"/><Relationship Id="rId6" Type="http://schemas.openxmlformats.org/officeDocument/2006/relationships/image" Target="../media/image676.wmf"/><Relationship Id="rId5" Type="http://schemas.openxmlformats.org/officeDocument/2006/relationships/oleObject" Target="../embeddings/oleObject694.bin"/><Relationship Id="rId4" Type="http://schemas.openxmlformats.org/officeDocument/2006/relationships/image" Target="../media/image675.wmf"/><Relationship Id="rId3" Type="http://schemas.openxmlformats.org/officeDocument/2006/relationships/oleObject" Target="../embeddings/oleObject693.bin"/><Relationship Id="rId2" Type="http://schemas.openxmlformats.org/officeDocument/2006/relationships/image" Target="../media/image674.wmf"/><Relationship Id="rId14" Type="http://schemas.openxmlformats.org/officeDocument/2006/relationships/vmlDrawing" Target="../drawings/vmlDrawing96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679.wmf"/><Relationship Id="rId11" Type="http://schemas.openxmlformats.org/officeDocument/2006/relationships/oleObject" Target="../embeddings/oleObject697.bin"/><Relationship Id="rId10" Type="http://schemas.openxmlformats.org/officeDocument/2006/relationships/image" Target="../media/image678.wmf"/><Relationship Id="rId1" Type="http://schemas.openxmlformats.org/officeDocument/2006/relationships/oleObject" Target="../embeddings/oleObject692.bin"/></Relationships>
</file>

<file path=ppt/slides/_rels/slide10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7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81.emf"/><Relationship Id="rId3" Type="http://schemas.openxmlformats.org/officeDocument/2006/relationships/oleObject" Target="../embeddings/oleObject699.bin"/><Relationship Id="rId2" Type="http://schemas.openxmlformats.org/officeDocument/2006/relationships/image" Target="../media/image680.emf"/><Relationship Id="rId1" Type="http://schemas.openxmlformats.org/officeDocument/2006/relationships/oleObject" Target="../embeddings/oleObject698.bin"/></Relationships>
</file>

<file path=ppt/slides/_rels/slide10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8.v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683.wmf"/><Relationship Id="rId3" Type="http://schemas.openxmlformats.org/officeDocument/2006/relationships/oleObject" Target="../embeddings/oleObject701.bin"/><Relationship Id="rId2" Type="http://schemas.openxmlformats.org/officeDocument/2006/relationships/image" Target="../media/image682.wmf"/><Relationship Id="rId1" Type="http://schemas.openxmlformats.org/officeDocument/2006/relationships/oleObject" Target="../embeddings/oleObject700.bin"/></Relationships>
</file>

<file path=ppt/slides/_rels/slide10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6.bin"/><Relationship Id="rId8" Type="http://schemas.openxmlformats.org/officeDocument/2006/relationships/image" Target="../media/image687.wmf"/><Relationship Id="rId7" Type="http://schemas.openxmlformats.org/officeDocument/2006/relationships/oleObject" Target="../embeddings/oleObject705.bin"/><Relationship Id="rId6" Type="http://schemas.openxmlformats.org/officeDocument/2006/relationships/image" Target="../media/image686.wmf"/><Relationship Id="rId5" Type="http://schemas.openxmlformats.org/officeDocument/2006/relationships/oleObject" Target="../embeddings/oleObject704.bin"/><Relationship Id="rId4" Type="http://schemas.openxmlformats.org/officeDocument/2006/relationships/image" Target="../media/image685.wmf"/><Relationship Id="rId3" Type="http://schemas.openxmlformats.org/officeDocument/2006/relationships/oleObject" Target="../embeddings/oleObject703.bin"/><Relationship Id="rId2" Type="http://schemas.openxmlformats.org/officeDocument/2006/relationships/image" Target="../media/image684.wmf"/><Relationship Id="rId14" Type="http://schemas.openxmlformats.org/officeDocument/2006/relationships/vmlDrawing" Target="../drawings/vmlDrawing99.vml"/><Relationship Id="rId13" Type="http://schemas.openxmlformats.org/officeDocument/2006/relationships/slideLayout" Target="../slideLayouts/slideLayout23.xml"/><Relationship Id="rId12" Type="http://schemas.openxmlformats.org/officeDocument/2006/relationships/image" Target="../media/image689.wmf"/><Relationship Id="rId11" Type="http://schemas.openxmlformats.org/officeDocument/2006/relationships/oleObject" Target="../embeddings/oleObject707.bin"/><Relationship Id="rId10" Type="http://schemas.openxmlformats.org/officeDocument/2006/relationships/image" Target="../media/image688.wmf"/><Relationship Id="rId1" Type="http://schemas.openxmlformats.org/officeDocument/2006/relationships/oleObject" Target="../embeddings/oleObject702.bin"/></Relationships>
</file>

<file path=ppt/slides/_rels/slide10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2.bin"/><Relationship Id="rId8" Type="http://schemas.openxmlformats.org/officeDocument/2006/relationships/image" Target="../media/image693.wmf"/><Relationship Id="rId7" Type="http://schemas.openxmlformats.org/officeDocument/2006/relationships/oleObject" Target="../embeddings/oleObject711.bin"/><Relationship Id="rId6" Type="http://schemas.openxmlformats.org/officeDocument/2006/relationships/image" Target="../media/image692.wmf"/><Relationship Id="rId5" Type="http://schemas.openxmlformats.org/officeDocument/2006/relationships/oleObject" Target="../embeddings/oleObject710.bin"/><Relationship Id="rId4" Type="http://schemas.openxmlformats.org/officeDocument/2006/relationships/image" Target="../media/image691.wmf"/><Relationship Id="rId30" Type="http://schemas.openxmlformats.org/officeDocument/2006/relationships/vmlDrawing" Target="../drawings/vmlDrawing100.vml"/><Relationship Id="rId3" Type="http://schemas.openxmlformats.org/officeDocument/2006/relationships/oleObject" Target="../embeddings/oleObject709.bin"/><Relationship Id="rId29" Type="http://schemas.openxmlformats.org/officeDocument/2006/relationships/slideLayout" Target="../slideLayouts/slideLayout38.xml"/><Relationship Id="rId28" Type="http://schemas.openxmlformats.org/officeDocument/2006/relationships/image" Target="../media/image703.wmf"/><Relationship Id="rId27" Type="http://schemas.openxmlformats.org/officeDocument/2006/relationships/oleObject" Target="../embeddings/oleObject721.bin"/><Relationship Id="rId26" Type="http://schemas.openxmlformats.org/officeDocument/2006/relationships/image" Target="../media/image702.wmf"/><Relationship Id="rId25" Type="http://schemas.openxmlformats.org/officeDocument/2006/relationships/oleObject" Target="../embeddings/oleObject720.bin"/><Relationship Id="rId24" Type="http://schemas.openxmlformats.org/officeDocument/2006/relationships/image" Target="../media/image701.wmf"/><Relationship Id="rId23" Type="http://schemas.openxmlformats.org/officeDocument/2006/relationships/oleObject" Target="../embeddings/oleObject719.bin"/><Relationship Id="rId22" Type="http://schemas.openxmlformats.org/officeDocument/2006/relationships/image" Target="../media/image700.wmf"/><Relationship Id="rId21" Type="http://schemas.openxmlformats.org/officeDocument/2006/relationships/oleObject" Target="../embeddings/oleObject718.bin"/><Relationship Id="rId20" Type="http://schemas.openxmlformats.org/officeDocument/2006/relationships/image" Target="../media/image699.wmf"/><Relationship Id="rId2" Type="http://schemas.openxmlformats.org/officeDocument/2006/relationships/image" Target="../media/image690.wmf"/><Relationship Id="rId19" Type="http://schemas.openxmlformats.org/officeDocument/2006/relationships/oleObject" Target="../embeddings/oleObject717.bin"/><Relationship Id="rId18" Type="http://schemas.openxmlformats.org/officeDocument/2006/relationships/image" Target="../media/image698.wmf"/><Relationship Id="rId17" Type="http://schemas.openxmlformats.org/officeDocument/2006/relationships/oleObject" Target="../embeddings/oleObject716.bin"/><Relationship Id="rId16" Type="http://schemas.openxmlformats.org/officeDocument/2006/relationships/image" Target="../media/image697.wmf"/><Relationship Id="rId15" Type="http://schemas.openxmlformats.org/officeDocument/2006/relationships/oleObject" Target="../embeddings/oleObject715.bin"/><Relationship Id="rId14" Type="http://schemas.openxmlformats.org/officeDocument/2006/relationships/image" Target="../media/image696.wmf"/><Relationship Id="rId13" Type="http://schemas.openxmlformats.org/officeDocument/2006/relationships/oleObject" Target="../embeddings/oleObject714.bin"/><Relationship Id="rId12" Type="http://schemas.openxmlformats.org/officeDocument/2006/relationships/image" Target="../media/image695.wmf"/><Relationship Id="rId11" Type="http://schemas.openxmlformats.org/officeDocument/2006/relationships/oleObject" Target="../embeddings/oleObject713.bin"/><Relationship Id="rId10" Type="http://schemas.openxmlformats.org/officeDocument/2006/relationships/image" Target="../media/image694.wmf"/><Relationship Id="rId1" Type="http://schemas.openxmlformats.org/officeDocument/2006/relationships/oleObject" Target="../embeddings/oleObject708.bin"/></Relationships>
</file>

<file path=ppt/slides/_rels/slide10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6.bin"/><Relationship Id="rId8" Type="http://schemas.openxmlformats.org/officeDocument/2006/relationships/image" Target="../media/image707.wmf"/><Relationship Id="rId7" Type="http://schemas.openxmlformats.org/officeDocument/2006/relationships/oleObject" Target="../embeddings/oleObject725.bin"/><Relationship Id="rId6" Type="http://schemas.openxmlformats.org/officeDocument/2006/relationships/image" Target="../media/image706.wmf"/><Relationship Id="rId5" Type="http://schemas.openxmlformats.org/officeDocument/2006/relationships/oleObject" Target="../embeddings/oleObject724.bin"/><Relationship Id="rId4" Type="http://schemas.openxmlformats.org/officeDocument/2006/relationships/image" Target="../media/image705.wmf"/><Relationship Id="rId3" Type="http://schemas.openxmlformats.org/officeDocument/2006/relationships/oleObject" Target="../embeddings/oleObject723.bin"/><Relationship Id="rId21" Type="http://schemas.openxmlformats.org/officeDocument/2006/relationships/notesSlide" Target="../notesSlides/notesSlide3.xml"/><Relationship Id="rId20" Type="http://schemas.openxmlformats.org/officeDocument/2006/relationships/vmlDrawing" Target="../drawings/vmlDrawing101.vml"/><Relationship Id="rId2" Type="http://schemas.openxmlformats.org/officeDocument/2006/relationships/image" Target="../media/image704.wmf"/><Relationship Id="rId19" Type="http://schemas.openxmlformats.org/officeDocument/2006/relationships/slideLayout" Target="../slideLayouts/slideLayout22.xml"/><Relationship Id="rId18" Type="http://schemas.openxmlformats.org/officeDocument/2006/relationships/image" Target="../media/image712.wmf"/><Relationship Id="rId17" Type="http://schemas.openxmlformats.org/officeDocument/2006/relationships/oleObject" Target="../embeddings/oleObject730.bin"/><Relationship Id="rId16" Type="http://schemas.openxmlformats.org/officeDocument/2006/relationships/image" Target="../media/image711.wmf"/><Relationship Id="rId15" Type="http://schemas.openxmlformats.org/officeDocument/2006/relationships/oleObject" Target="../embeddings/oleObject729.bin"/><Relationship Id="rId14" Type="http://schemas.openxmlformats.org/officeDocument/2006/relationships/image" Target="../media/image710.wmf"/><Relationship Id="rId13" Type="http://schemas.openxmlformats.org/officeDocument/2006/relationships/oleObject" Target="../embeddings/oleObject728.bin"/><Relationship Id="rId12" Type="http://schemas.openxmlformats.org/officeDocument/2006/relationships/image" Target="../media/image709.wmf"/><Relationship Id="rId11" Type="http://schemas.openxmlformats.org/officeDocument/2006/relationships/oleObject" Target="../embeddings/oleObject727.bin"/><Relationship Id="rId10" Type="http://schemas.openxmlformats.org/officeDocument/2006/relationships/image" Target="../media/image708.wmf"/><Relationship Id="rId1" Type="http://schemas.openxmlformats.org/officeDocument/2006/relationships/oleObject" Target="../embeddings/oleObject722.bin"/></Relationships>
</file>

<file path=ppt/slides/_rels/slide10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5.bin"/><Relationship Id="rId8" Type="http://schemas.openxmlformats.org/officeDocument/2006/relationships/image" Target="../media/image716.wmf"/><Relationship Id="rId7" Type="http://schemas.openxmlformats.org/officeDocument/2006/relationships/oleObject" Target="../embeddings/oleObject734.bin"/><Relationship Id="rId6" Type="http://schemas.openxmlformats.org/officeDocument/2006/relationships/image" Target="../media/image715.wmf"/><Relationship Id="rId5" Type="http://schemas.openxmlformats.org/officeDocument/2006/relationships/oleObject" Target="../embeddings/oleObject733.bin"/><Relationship Id="rId4" Type="http://schemas.openxmlformats.org/officeDocument/2006/relationships/image" Target="../media/image714.wmf"/><Relationship Id="rId3" Type="http://schemas.openxmlformats.org/officeDocument/2006/relationships/oleObject" Target="../embeddings/oleObject732.bin"/><Relationship Id="rId22" Type="http://schemas.openxmlformats.org/officeDocument/2006/relationships/vmlDrawing" Target="../drawings/vmlDrawing102.vml"/><Relationship Id="rId21" Type="http://schemas.openxmlformats.org/officeDocument/2006/relationships/slideLayout" Target="../slideLayouts/slideLayout22.xml"/><Relationship Id="rId20" Type="http://schemas.openxmlformats.org/officeDocument/2006/relationships/image" Target="../media/image722.wmf"/><Relationship Id="rId2" Type="http://schemas.openxmlformats.org/officeDocument/2006/relationships/image" Target="../media/image713.wmf"/><Relationship Id="rId19" Type="http://schemas.openxmlformats.org/officeDocument/2006/relationships/oleObject" Target="../embeddings/oleObject740.bin"/><Relationship Id="rId18" Type="http://schemas.openxmlformats.org/officeDocument/2006/relationships/image" Target="../media/image721.wmf"/><Relationship Id="rId17" Type="http://schemas.openxmlformats.org/officeDocument/2006/relationships/oleObject" Target="../embeddings/oleObject739.bin"/><Relationship Id="rId16" Type="http://schemas.openxmlformats.org/officeDocument/2006/relationships/image" Target="../media/image720.wmf"/><Relationship Id="rId15" Type="http://schemas.openxmlformats.org/officeDocument/2006/relationships/oleObject" Target="../embeddings/oleObject738.bin"/><Relationship Id="rId14" Type="http://schemas.openxmlformats.org/officeDocument/2006/relationships/image" Target="../media/image719.wmf"/><Relationship Id="rId13" Type="http://schemas.openxmlformats.org/officeDocument/2006/relationships/oleObject" Target="../embeddings/oleObject737.bin"/><Relationship Id="rId12" Type="http://schemas.openxmlformats.org/officeDocument/2006/relationships/image" Target="../media/image718.wmf"/><Relationship Id="rId11" Type="http://schemas.openxmlformats.org/officeDocument/2006/relationships/oleObject" Target="../embeddings/oleObject736.bin"/><Relationship Id="rId10" Type="http://schemas.openxmlformats.org/officeDocument/2006/relationships/image" Target="../media/image717.wmf"/><Relationship Id="rId1" Type="http://schemas.openxmlformats.org/officeDocument/2006/relationships/oleObject" Target="../embeddings/oleObject73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3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3.xml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5.bin"/></Relationships>
</file>

<file path=ppt/slides/_rels/slide1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5.bin"/><Relationship Id="rId8" Type="http://schemas.openxmlformats.org/officeDocument/2006/relationships/image" Target="../media/image726.wmf"/><Relationship Id="rId7" Type="http://schemas.openxmlformats.org/officeDocument/2006/relationships/oleObject" Target="../embeddings/oleObject744.bin"/><Relationship Id="rId6" Type="http://schemas.openxmlformats.org/officeDocument/2006/relationships/image" Target="../media/image725.wmf"/><Relationship Id="rId5" Type="http://schemas.openxmlformats.org/officeDocument/2006/relationships/oleObject" Target="../embeddings/oleObject743.bin"/><Relationship Id="rId4" Type="http://schemas.openxmlformats.org/officeDocument/2006/relationships/image" Target="../media/image724.wmf"/><Relationship Id="rId3" Type="http://schemas.openxmlformats.org/officeDocument/2006/relationships/oleObject" Target="../embeddings/oleObject742.bin"/><Relationship Id="rId2" Type="http://schemas.openxmlformats.org/officeDocument/2006/relationships/image" Target="../media/image723.emf"/><Relationship Id="rId18" Type="http://schemas.openxmlformats.org/officeDocument/2006/relationships/vmlDrawing" Target="../drawings/vmlDrawing103.vml"/><Relationship Id="rId17" Type="http://schemas.openxmlformats.org/officeDocument/2006/relationships/slideLayout" Target="../slideLayouts/slideLayout23.xml"/><Relationship Id="rId16" Type="http://schemas.openxmlformats.org/officeDocument/2006/relationships/image" Target="../media/image730.emf"/><Relationship Id="rId15" Type="http://schemas.openxmlformats.org/officeDocument/2006/relationships/oleObject" Target="../embeddings/oleObject748.bin"/><Relationship Id="rId14" Type="http://schemas.openxmlformats.org/officeDocument/2006/relationships/image" Target="../media/image729.wmf"/><Relationship Id="rId13" Type="http://schemas.openxmlformats.org/officeDocument/2006/relationships/oleObject" Target="../embeddings/oleObject747.bin"/><Relationship Id="rId12" Type="http://schemas.openxmlformats.org/officeDocument/2006/relationships/image" Target="../media/image728.wmf"/><Relationship Id="rId11" Type="http://schemas.openxmlformats.org/officeDocument/2006/relationships/oleObject" Target="../embeddings/oleObject746.bin"/><Relationship Id="rId10" Type="http://schemas.openxmlformats.org/officeDocument/2006/relationships/image" Target="../media/image727.wmf"/><Relationship Id="rId1" Type="http://schemas.openxmlformats.org/officeDocument/2006/relationships/oleObject" Target="../embeddings/oleObject741.bin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8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23.xml"/><Relationship Id="rId10" Type="http://schemas.openxmlformats.org/officeDocument/2006/relationships/image" Target="../media/image92.wmf"/><Relationship Id="rId1" Type="http://schemas.openxmlformats.org/officeDocument/2006/relationships/oleObject" Target="../embeddings/oleObject9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6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103.wmf"/><Relationship Id="rId21" Type="http://schemas.openxmlformats.org/officeDocument/2006/relationships/oleObject" Target="../embeddings/oleObject105.bin"/><Relationship Id="rId20" Type="http://schemas.openxmlformats.org/officeDocument/2006/relationships/image" Target="../media/image102.wmf"/><Relationship Id="rId2" Type="http://schemas.openxmlformats.org/officeDocument/2006/relationships/image" Target="../media/image93.wmf"/><Relationship Id="rId19" Type="http://schemas.openxmlformats.org/officeDocument/2006/relationships/oleObject" Target="../embeddings/oleObject104.bin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03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9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4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23.xml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12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0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11.wmf"/><Relationship Id="rId13" Type="http://schemas.openxmlformats.org/officeDocument/2006/relationships/vmlDrawing" Target="../drawings/vmlDrawing14.vml"/><Relationship Id="rId12" Type="http://schemas.openxmlformats.org/officeDocument/2006/relationships/slideLayout" Target="../slideLayouts/slideLayout30.xml"/><Relationship Id="rId11" Type="http://schemas.openxmlformats.org/officeDocument/2006/relationships/image" Target="../media/image115.wmf"/><Relationship Id="rId10" Type="http://schemas.openxmlformats.org/officeDocument/2006/relationships/oleObject" Target="../embeddings/oleObject118.bin"/><Relationship Id="rId1" Type="http://schemas.openxmlformats.org/officeDocument/2006/relationships/oleObject" Target="../embeddings/oleObject11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20.bin"/><Relationship Id="rId28" Type="http://schemas.openxmlformats.org/officeDocument/2006/relationships/vmlDrawing" Target="../drawings/vmlDrawing15.vml"/><Relationship Id="rId27" Type="http://schemas.openxmlformats.org/officeDocument/2006/relationships/slideLayout" Target="../slideLayouts/slideLayout31.xml"/><Relationship Id="rId26" Type="http://schemas.openxmlformats.org/officeDocument/2006/relationships/image" Target="../media/image127.wmf"/><Relationship Id="rId25" Type="http://schemas.openxmlformats.org/officeDocument/2006/relationships/oleObject" Target="../embeddings/oleObject132.bin"/><Relationship Id="rId24" Type="http://schemas.openxmlformats.org/officeDocument/2006/relationships/image" Target="../media/image126.wmf"/><Relationship Id="rId23" Type="http://schemas.openxmlformats.org/officeDocument/2006/relationships/oleObject" Target="../embeddings/oleObject131.bin"/><Relationship Id="rId22" Type="http://schemas.openxmlformats.org/officeDocument/2006/relationships/image" Target="../media/image125.wmf"/><Relationship Id="rId21" Type="http://schemas.openxmlformats.org/officeDocument/2006/relationships/oleObject" Target="../embeddings/oleObject130.bin"/><Relationship Id="rId20" Type="http://schemas.openxmlformats.org/officeDocument/2006/relationships/image" Target="../media/image124.wmf"/><Relationship Id="rId2" Type="http://schemas.openxmlformats.org/officeDocument/2006/relationships/image" Target="../media/image116.wmf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123.wmf"/><Relationship Id="rId17" Type="http://schemas.openxmlformats.org/officeDocument/2006/relationships/oleObject" Target="../embeddings/oleObject128.bin"/><Relationship Id="rId16" Type="http://schemas.openxmlformats.org/officeDocument/2006/relationships/oleObject" Target="../embeddings/oleObject127.bin"/><Relationship Id="rId15" Type="http://schemas.openxmlformats.org/officeDocument/2006/relationships/image" Target="../media/image122.wmf"/><Relationship Id="rId14" Type="http://schemas.openxmlformats.org/officeDocument/2006/relationships/oleObject" Target="../embeddings/oleObject126.bin"/><Relationship Id="rId13" Type="http://schemas.openxmlformats.org/officeDocument/2006/relationships/image" Target="../media/image121.wmf"/><Relationship Id="rId12" Type="http://schemas.openxmlformats.org/officeDocument/2006/relationships/oleObject" Target="../embeddings/oleObject125.bin"/><Relationship Id="rId11" Type="http://schemas.openxmlformats.org/officeDocument/2006/relationships/oleObject" Target="../embeddings/oleObject124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1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28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32.xml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33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32.wmf"/><Relationship Id="rId1" Type="http://schemas.openxmlformats.org/officeDocument/2006/relationships/oleObject" Target="../embeddings/oleObject13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41.bin"/><Relationship Id="rId22" Type="http://schemas.openxmlformats.org/officeDocument/2006/relationships/vmlDrawing" Target="../drawings/vmlDrawing17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144.wmf"/><Relationship Id="rId2" Type="http://schemas.openxmlformats.org/officeDocument/2006/relationships/image" Target="../media/image135.wmf"/><Relationship Id="rId19" Type="http://schemas.openxmlformats.org/officeDocument/2006/relationships/oleObject" Target="../embeddings/oleObject149.bin"/><Relationship Id="rId18" Type="http://schemas.openxmlformats.org/officeDocument/2006/relationships/image" Target="../media/image143.wmf"/><Relationship Id="rId17" Type="http://schemas.openxmlformats.org/officeDocument/2006/relationships/oleObject" Target="../embeddings/oleObject148.bin"/><Relationship Id="rId16" Type="http://schemas.openxmlformats.org/officeDocument/2006/relationships/image" Target="../media/image142.wmf"/><Relationship Id="rId15" Type="http://schemas.openxmlformats.org/officeDocument/2006/relationships/oleObject" Target="../embeddings/oleObject147.bin"/><Relationship Id="rId14" Type="http://schemas.openxmlformats.org/officeDocument/2006/relationships/image" Target="../media/image141.wmf"/><Relationship Id="rId13" Type="http://schemas.openxmlformats.org/officeDocument/2006/relationships/oleObject" Target="../embeddings/oleObject146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45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4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45.wmf"/><Relationship Id="rId1" Type="http://schemas.openxmlformats.org/officeDocument/2006/relationships/oleObject" Target="../embeddings/oleObject15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6" Type="http://schemas.openxmlformats.org/officeDocument/2006/relationships/vmlDrawing" Target="../drawings/vmlDrawing1.vml"/><Relationship Id="rId45" Type="http://schemas.openxmlformats.org/officeDocument/2006/relationships/slideLayout" Target="../slideLayouts/slideLayout23.xml"/><Relationship Id="rId44" Type="http://schemas.openxmlformats.org/officeDocument/2006/relationships/image" Target="../media/image21.wmf"/><Relationship Id="rId43" Type="http://schemas.openxmlformats.org/officeDocument/2006/relationships/oleObject" Target="../embeddings/oleObject23.bin"/><Relationship Id="rId42" Type="http://schemas.openxmlformats.org/officeDocument/2006/relationships/oleObject" Target="../embeddings/oleObject22.bin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wmf"/><Relationship Id="rId4" Type="http://schemas.openxmlformats.org/officeDocument/2006/relationships/oleObject" Target="../embeddings/oleObject2.bin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image" Target="../media/image2.wmf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oleObject" Target="../embeddings/oleObject12.bin"/><Relationship Id="rId23" Type="http://schemas.openxmlformats.org/officeDocument/2006/relationships/image" Target="../media/image12.w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11.wmf"/><Relationship Id="rId20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48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28.xml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5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153.wmf"/><Relationship Id="rId15" Type="http://schemas.openxmlformats.org/officeDocument/2006/relationships/vmlDrawing" Target="../drawings/vmlDrawing20.vml"/><Relationship Id="rId14" Type="http://schemas.openxmlformats.org/officeDocument/2006/relationships/slideLayout" Target="../slideLayouts/slideLayout28.xml"/><Relationship Id="rId13" Type="http://schemas.openxmlformats.org/officeDocument/2006/relationships/image" Target="../media/image158.wmf"/><Relationship Id="rId12" Type="http://schemas.openxmlformats.org/officeDocument/2006/relationships/oleObject" Target="../embeddings/oleObject164.bin"/><Relationship Id="rId11" Type="http://schemas.openxmlformats.org/officeDocument/2006/relationships/image" Target="../media/image157.wmf"/><Relationship Id="rId10" Type="http://schemas.openxmlformats.org/officeDocument/2006/relationships/oleObject" Target="../embeddings/oleObject163.bin"/><Relationship Id="rId1" Type="http://schemas.openxmlformats.org/officeDocument/2006/relationships/oleObject" Target="../embeddings/oleObject158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59.wmf"/><Relationship Id="rId1" Type="http://schemas.openxmlformats.org/officeDocument/2006/relationships/oleObject" Target="../embeddings/oleObject165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61.wmf"/><Relationship Id="rId1" Type="http://schemas.openxmlformats.org/officeDocument/2006/relationships/oleObject" Target="../embeddings/oleObject16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23.xml"/><Relationship Id="rId6" Type="http://schemas.openxmlformats.org/officeDocument/2006/relationships/image" Target="../media/image165.e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64.e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163.emf"/><Relationship Id="rId1" Type="http://schemas.openxmlformats.org/officeDocument/2006/relationships/oleObject" Target="../embeddings/oleObject16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69.e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73.bin"/><Relationship Id="rId22" Type="http://schemas.openxmlformats.org/officeDocument/2006/relationships/vmlDrawing" Target="../drawings/vmlDrawing24.vml"/><Relationship Id="rId21" Type="http://schemas.openxmlformats.org/officeDocument/2006/relationships/slideLayout" Target="../slideLayouts/slideLayout23.xml"/><Relationship Id="rId20" Type="http://schemas.openxmlformats.org/officeDocument/2006/relationships/image" Target="../media/image175.wmf"/><Relationship Id="rId2" Type="http://schemas.openxmlformats.org/officeDocument/2006/relationships/image" Target="../media/image166.wmf"/><Relationship Id="rId19" Type="http://schemas.openxmlformats.org/officeDocument/2006/relationships/oleObject" Target="../embeddings/oleObject181.bin"/><Relationship Id="rId18" Type="http://schemas.openxmlformats.org/officeDocument/2006/relationships/image" Target="../media/image174.emf"/><Relationship Id="rId17" Type="http://schemas.openxmlformats.org/officeDocument/2006/relationships/oleObject" Target="../embeddings/oleObject180.bin"/><Relationship Id="rId16" Type="http://schemas.openxmlformats.org/officeDocument/2006/relationships/image" Target="../media/image173.wmf"/><Relationship Id="rId15" Type="http://schemas.openxmlformats.org/officeDocument/2006/relationships/oleObject" Target="../embeddings/oleObject179.bin"/><Relationship Id="rId14" Type="http://schemas.openxmlformats.org/officeDocument/2006/relationships/image" Target="../media/image172.wmf"/><Relationship Id="rId13" Type="http://schemas.openxmlformats.org/officeDocument/2006/relationships/oleObject" Target="../embeddings/oleObject178.bin"/><Relationship Id="rId12" Type="http://schemas.openxmlformats.org/officeDocument/2006/relationships/image" Target="../media/image171.wmf"/><Relationship Id="rId11" Type="http://schemas.openxmlformats.org/officeDocument/2006/relationships/oleObject" Target="../embeddings/oleObject177.bin"/><Relationship Id="rId10" Type="http://schemas.openxmlformats.org/officeDocument/2006/relationships/image" Target="../media/image170.emf"/><Relationship Id="rId1" Type="http://schemas.openxmlformats.org/officeDocument/2006/relationships/oleObject" Target="../embeddings/oleObject17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6.bin"/><Relationship Id="rId8" Type="http://schemas.openxmlformats.org/officeDocument/2006/relationships/image" Target="../media/image179.wmf"/><Relationship Id="rId7" Type="http://schemas.openxmlformats.org/officeDocument/2006/relationships/oleObject" Target="../embeddings/oleObject185.bin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77.wmf"/><Relationship Id="rId32" Type="http://schemas.openxmlformats.org/officeDocument/2006/relationships/vmlDrawing" Target="../drawings/vmlDrawing25.vml"/><Relationship Id="rId31" Type="http://schemas.openxmlformats.org/officeDocument/2006/relationships/slideLayout" Target="../slideLayouts/slideLayout33.xml"/><Relationship Id="rId30" Type="http://schemas.openxmlformats.org/officeDocument/2006/relationships/image" Target="../media/image189.wmf"/><Relationship Id="rId3" Type="http://schemas.openxmlformats.org/officeDocument/2006/relationships/oleObject" Target="../embeddings/oleObject183.bin"/><Relationship Id="rId29" Type="http://schemas.openxmlformats.org/officeDocument/2006/relationships/oleObject" Target="../embeddings/oleObject197.bin"/><Relationship Id="rId28" Type="http://schemas.openxmlformats.org/officeDocument/2006/relationships/image" Target="../media/image188.wmf"/><Relationship Id="rId27" Type="http://schemas.openxmlformats.org/officeDocument/2006/relationships/oleObject" Target="../embeddings/oleObject196.bin"/><Relationship Id="rId26" Type="http://schemas.openxmlformats.org/officeDocument/2006/relationships/image" Target="../media/image187.wmf"/><Relationship Id="rId25" Type="http://schemas.openxmlformats.org/officeDocument/2006/relationships/oleObject" Target="../embeddings/oleObject195.bin"/><Relationship Id="rId24" Type="http://schemas.openxmlformats.org/officeDocument/2006/relationships/image" Target="../media/image186.wmf"/><Relationship Id="rId23" Type="http://schemas.openxmlformats.org/officeDocument/2006/relationships/oleObject" Target="../embeddings/oleObject194.bin"/><Relationship Id="rId22" Type="http://schemas.openxmlformats.org/officeDocument/2006/relationships/image" Target="../media/image185.wmf"/><Relationship Id="rId21" Type="http://schemas.openxmlformats.org/officeDocument/2006/relationships/oleObject" Target="../embeddings/oleObject193.bin"/><Relationship Id="rId20" Type="http://schemas.openxmlformats.org/officeDocument/2006/relationships/image" Target="../media/image184.wmf"/><Relationship Id="rId2" Type="http://schemas.openxmlformats.org/officeDocument/2006/relationships/image" Target="../media/image176.wmf"/><Relationship Id="rId19" Type="http://schemas.openxmlformats.org/officeDocument/2006/relationships/oleObject" Target="../embeddings/oleObject192.bin"/><Relationship Id="rId18" Type="http://schemas.openxmlformats.org/officeDocument/2006/relationships/image" Target="../media/image183.wmf"/><Relationship Id="rId17" Type="http://schemas.openxmlformats.org/officeDocument/2006/relationships/oleObject" Target="../embeddings/oleObject191.bin"/><Relationship Id="rId16" Type="http://schemas.openxmlformats.org/officeDocument/2006/relationships/image" Target="../media/image182.wmf"/><Relationship Id="rId15" Type="http://schemas.openxmlformats.org/officeDocument/2006/relationships/oleObject" Target="../embeddings/oleObject190.bin"/><Relationship Id="rId14" Type="http://schemas.openxmlformats.org/officeDocument/2006/relationships/oleObject" Target="../embeddings/oleObject189.bin"/><Relationship Id="rId13" Type="http://schemas.openxmlformats.org/officeDocument/2006/relationships/oleObject" Target="../embeddings/oleObject188.bin"/><Relationship Id="rId12" Type="http://schemas.openxmlformats.org/officeDocument/2006/relationships/image" Target="../media/image181.wmf"/><Relationship Id="rId11" Type="http://schemas.openxmlformats.org/officeDocument/2006/relationships/oleObject" Target="../embeddings/oleObject187.bin"/><Relationship Id="rId10" Type="http://schemas.openxmlformats.org/officeDocument/2006/relationships/image" Target="../media/image180.wmf"/><Relationship Id="rId1" Type="http://schemas.openxmlformats.org/officeDocument/2006/relationships/oleObject" Target="../embeddings/oleObject18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2.bin"/><Relationship Id="rId8" Type="http://schemas.openxmlformats.org/officeDocument/2006/relationships/image" Target="../media/image193.e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199.bin"/><Relationship Id="rId24" Type="http://schemas.openxmlformats.org/officeDocument/2006/relationships/vmlDrawing" Target="../drawings/vmlDrawing26.v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200.wmf"/><Relationship Id="rId21" Type="http://schemas.openxmlformats.org/officeDocument/2006/relationships/oleObject" Target="../embeddings/oleObject208.bin"/><Relationship Id="rId20" Type="http://schemas.openxmlformats.org/officeDocument/2006/relationships/image" Target="../media/image199.emf"/><Relationship Id="rId2" Type="http://schemas.openxmlformats.org/officeDocument/2006/relationships/image" Target="../media/image190.emf"/><Relationship Id="rId19" Type="http://schemas.openxmlformats.org/officeDocument/2006/relationships/oleObject" Target="../embeddings/oleObject207.bin"/><Relationship Id="rId18" Type="http://schemas.openxmlformats.org/officeDocument/2006/relationships/image" Target="../media/image198.wmf"/><Relationship Id="rId17" Type="http://schemas.openxmlformats.org/officeDocument/2006/relationships/oleObject" Target="../embeddings/oleObject206.bin"/><Relationship Id="rId16" Type="http://schemas.openxmlformats.org/officeDocument/2006/relationships/image" Target="../media/image197.emf"/><Relationship Id="rId15" Type="http://schemas.openxmlformats.org/officeDocument/2006/relationships/oleObject" Target="../embeddings/oleObject205.bin"/><Relationship Id="rId14" Type="http://schemas.openxmlformats.org/officeDocument/2006/relationships/image" Target="../media/image196.wmf"/><Relationship Id="rId13" Type="http://schemas.openxmlformats.org/officeDocument/2006/relationships/oleObject" Target="../embeddings/oleObject204.bin"/><Relationship Id="rId12" Type="http://schemas.openxmlformats.org/officeDocument/2006/relationships/image" Target="../media/image195.wmf"/><Relationship Id="rId11" Type="http://schemas.openxmlformats.org/officeDocument/2006/relationships/oleObject" Target="../embeddings/oleObject203.bin"/><Relationship Id="rId10" Type="http://schemas.openxmlformats.org/officeDocument/2006/relationships/image" Target="../media/image194.wmf"/><Relationship Id="rId1" Type="http://schemas.openxmlformats.org/officeDocument/2006/relationships/oleObject" Target="../embeddings/oleObject19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3.bin"/><Relationship Id="rId8" Type="http://schemas.openxmlformats.org/officeDocument/2006/relationships/image" Target="../media/image204.wmf"/><Relationship Id="rId7" Type="http://schemas.openxmlformats.org/officeDocument/2006/relationships/oleObject" Target="../embeddings/oleObject212.bin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202.wmf"/><Relationship Id="rId3" Type="http://schemas.openxmlformats.org/officeDocument/2006/relationships/oleObject" Target="../embeddings/oleObject210.bin"/><Relationship Id="rId28" Type="http://schemas.openxmlformats.org/officeDocument/2006/relationships/vmlDrawing" Target="../drawings/vmlDrawing27.vml"/><Relationship Id="rId27" Type="http://schemas.openxmlformats.org/officeDocument/2006/relationships/slideLayout" Target="../slideLayouts/slideLayout39.xml"/><Relationship Id="rId26" Type="http://schemas.openxmlformats.org/officeDocument/2006/relationships/image" Target="../media/image213.wmf"/><Relationship Id="rId25" Type="http://schemas.openxmlformats.org/officeDocument/2006/relationships/oleObject" Target="../embeddings/oleObject221.bin"/><Relationship Id="rId24" Type="http://schemas.openxmlformats.org/officeDocument/2006/relationships/image" Target="../media/image212.wmf"/><Relationship Id="rId23" Type="http://schemas.openxmlformats.org/officeDocument/2006/relationships/oleObject" Target="../embeddings/oleObject220.bin"/><Relationship Id="rId22" Type="http://schemas.openxmlformats.org/officeDocument/2006/relationships/image" Target="../media/image211.wmf"/><Relationship Id="rId21" Type="http://schemas.openxmlformats.org/officeDocument/2006/relationships/oleObject" Target="../embeddings/oleObject219.bin"/><Relationship Id="rId20" Type="http://schemas.openxmlformats.org/officeDocument/2006/relationships/image" Target="../media/image210.wmf"/><Relationship Id="rId2" Type="http://schemas.openxmlformats.org/officeDocument/2006/relationships/image" Target="../media/image201.wmf"/><Relationship Id="rId19" Type="http://schemas.openxmlformats.org/officeDocument/2006/relationships/oleObject" Target="../embeddings/oleObject218.bin"/><Relationship Id="rId18" Type="http://schemas.openxmlformats.org/officeDocument/2006/relationships/image" Target="../media/image209.wmf"/><Relationship Id="rId17" Type="http://schemas.openxmlformats.org/officeDocument/2006/relationships/oleObject" Target="../embeddings/oleObject217.bin"/><Relationship Id="rId16" Type="http://schemas.openxmlformats.org/officeDocument/2006/relationships/image" Target="../media/image208.wmf"/><Relationship Id="rId15" Type="http://schemas.openxmlformats.org/officeDocument/2006/relationships/oleObject" Target="../embeddings/oleObject216.bin"/><Relationship Id="rId14" Type="http://schemas.openxmlformats.org/officeDocument/2006/relationships/image" Target="../media/image207.wmf"/><Relationship Id="rId13" Type="http://schemas.openxmlformats.org/officeDocument/2006/relationships/oleObject" Target="../embeddings/oleObject215.bin"/><Relationship Id="rId12" Type="http://schemas.openxmlformats.org/officeDocument/2006/relationships/image" Target="../media/image206.wmf"/><Relationship Id="rId11" Type="http://schemas.openxmlformats.org/officeDocument/2006/relationships/oleObject" Target="../embeddings/oleObject214.bin"/><Relationship Id="rId10" Type="http://schemas.openxmlformats.org/officeDocument/2006/relationships/image" Target="../media/image205.wmf"/><Relationship Id="rId1" Type="http://schemas.openxmlformats.org/officeDocument/2006/relationships/oleObject" Target="../embeddings/oleObject209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6.bin"/><Relationship Id="rId8" Type="http://schemas.openxmlformats.org/officeDocument/2006/relationships/image" Target="../media/image217.wmf"/><Relationship Id="rId7" Type="http://schemas.openxmlformats.org/officeDocument/2006/relationships/oleObject" Target="../embeddings/oleObject225.bin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24.bin"/><Relationship Id="rId42" Type="http://schemas.openxmlformats.org/officeDocument/2006/relationships/vmlDrawing" Target="../drawings/vmlDrawing28.vml"/><Relationship Id="rId41" Type="http://schemas.openxmlformats.org/officeDocument/2006/relationships/slideLayout" Target="../slideLayouts/slideLayout34.xml"/><Relationship Id="rId40" Type="http://schemas.openxmlformats.org/officeDocument/2006/relationships/image" Target="../media/image233.wmf"/><Relationship Id="rId4" Type="http://schemas.openxmlformats.org/officeDocument/2006/relationships/image" Target="../media/image215.wmf"/><Relationship Id="rId39" Type="http://schemas.openxmlformats.org/officeDocument/2006/relationships/oleObject" Target="../embeddings/oleObject241.bin"/><Relationship Id="rId38" Type="http://schemas.openxmlformats.org/officeDocument/2006/relationships/image" Target="../media/image232.wmf"/><Relationship Id="rId37" Type="http://schemas.openxmlformats.org/officeDocument/2006/relationships/oleObject" Target="../embeddings/oleObject240.bin"/><Relationship Id="rId36" Type="http://schemas.openxmlformats.org/officeDocument/2006/relationships/image" Target="../media/image231.wmf"/><Relationship Id="rId35" Type="http://schemas.openxmlformats.org/officeDocument/2006/relationships/oleObject" Target="../embeddings/oleObject239.bin"/><Relationship Id="rId34" Type="http://schemas.openxmlformats.org/officeDocument/2006/relationships/image" Target="../media/image230.wmf"/><Relationship Id="rId33" Type="http://schemas.openxmlformats.org/officeDocument/2006/relationships/oleObject" Target="../embeddings/oleObject238.bin"/><Relationship Id="rId32" Type="http://schemas.openxmlformats.org/officeDocument/2006/relationships/image" Target="../media/image229.wmf"/><Relationship Id="rId31" Type="http://schemas.openxmlformats.org/officeDocument/2006/relationships/oleObject" Target="../embeddings/oleObject237.bin"/><Relationship Id="rId30" Type="http://schemas.openxmlformats.org/officeDocument/2006/relationships/image" Target="../media/image228.wmf"/><Relationship Id="rId3" Type="http://schemas.openxmlformats.org/officeDocument/2006/relationships/oleObject" Target="../embeddings/oleObject223.bin"/><Relationship Id="rId29" Type="http://schemas.openxmlformats.org/officeDocument/2006/relationships/oleObject" Target="../embeddings/oleObject236.bin"/><Relationship Id="rId28" Type="http://schemas.openxmlformats.org/officeDocument/2006/relationships/image" Target="../media/image227.wmf"/><Relationship Id="rId27" Type="http://schemas.openxmlformats.org/officeDocument/2006/relationships/oleObject" Target="../embeddings/oleObject235.bin"/><Relationship Id="rId26" Type="http://schemas.openxmlformats.org/officeDocument/2006/relationships/image" Target="../media/image226.wmf"/><Relationship Id="rId25" Type="http://schemas.openxmlformats.org/officeDocument/2006/relationships/oleObject" Target="../embeddings/oleObject234.bin"/><Relationship Id="rId24" Type="http://schemas.openxmlformats.org/officeDocument/2006/relationships/image" Target="../media/image225.wmf"/><Relationship Id="rId23" Type="http://schemas.openxmlformats.org/officeDocument/2006/relationships/oleObject" Target="../embeddings/oleObject233.bin"/><Relationship Id="rId22" Type="http://schemas.openxmlformats.org/officeDocument/2006/relationships/image" Target="../media/image224.wmf"/><Relationship Id="rId21" Type="http://schemas.openxmlformats.org/officeDocument/2006/relationships/oleObject" Target="../embeddings/oleObject232.bin"/><Relationship Id="rId20" Type="http://schemas.openxmlformats.org/officeDocument/2006/relationships/image" Target="../media/image223.wmf"/><Relationship Id="rId2" Type="http://schemas.openxmlformats.org/officeDocument/2006/relationships/image" Target="../media/image214.wmf"/><Relationship Id="rId19" Type="http://schemas.openxmlformats.org/officeDocument/2006/relationships/oleObject" Target="../embeddings/oleObject231.bin"/><Relationship Id="rId18" Type="http://schemas.openxmlformats.org/officeDocument/2006/relationships/image" Target="../media/image222.wmf"/><Relationship Id="rId17" Type="http://schemas.openxmlformats.org/officeDocument/2006/relationships/oleObject" Target="../embeddings/oleObject230.bin"/><Relationship Id="rId16" Type="http://schemas.openxmlformats.org/officeDocument/2006/relationships/image" Target="../media/image221.wmf"/><Relationship Id="rId15" Type="http://schemas.openxmlformats.org/officeDocument/2006/relationships/oleObject" Target="../embeddings/oleObject229.bin"/><Relationship Id="rId14" Type="http://schemas.openxmlformats.org/officeDocument/2006/relationships/image" Target="../media/image220.wmf"/><Relationship Id="rId13" Type="http://schemas.openxmlformats.org/officeDocument/2006/relationships/oleObject" Target="../embeddings/oleObject228.bin"/><Relationship Id="rId12" Type="http://schemas.openxmlformats.org/officeDocument/2006/relationships/image" Target="../media/image219.wmf"/><Relationship Id="rId11" Type="http://schemas.openxmlformats.org/officeDocument/2006/relationships/oleObject" Target="../embeddings/oleObject227.bin"/><Relationship Id="rId10" Type="http://schemas.openxmlformats.org/officeDocument/2006/relationships/image" Target="../media/image218.wmf"/><Relationship Id="rId1" Type="http://schemas.openxmlformats.org/officeDocument/2006/relationships/oleObject" Target="../embeddings/oleObject22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5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5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22.wmf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30.e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29.e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28.e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27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6.emf"/><Relationship Id="rId1" Type="http://schemas.openxmlformats.org/officeDocument/2006/relationships/oleObject" Target="../embeddings/oleObject24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6.bin"/><Relationship Id="rId8" Type="http://schemas.openxmlformats.org/officeDocument/2006/relationships/image" Target="../media/image237.wmf"/><Relationship Id="rId7" Type="http://schemas.openxmlformats.org/officeDocument/2006/relationships/oleObject" Target="../embeddings/oleObject245.bin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35.wmf"/><Relationship Id="rId3" Type="http://schemas.openxmlformats.org/officeDocument/2006/relationships/oleObject" Target="../embeddings/oleObject243.bin"/><Relationship Id="rId28" Type="http://schemas.openxmlformats.org/officeDocument/2006/relationships/vmlDrawing" Target="../drawings/vmlDrawing29.vml"/><Relationship Id="rId27" Type="http://schemas.openxmlformats.org/officeDocument/2006/relationships/slideLayout" Target="../slideLayouts/slideLayout35.xml"/><Relationship Id="rId26" Type="http://schemas.openxmlformats.org/officeDocument/2006/relationships/image" Target="../media/image240.wmf"/><Relationship Id="rId25" Type="http://schemas.openxmlformats.org/officeDocument/2006/relationships/oleObject" Target="../embeddings/oleObject254.bin"/><Relationship Id="rId24" Type="http://schemas.openxmlformats.org/officeDocument/2006/relationships/image" Target="../media/image233.wmf"/><Relationship Id="rId23" Type="http://schemas.openxmlformats.org/officeDocument/2006/relationships/oleObject" Target="../embeddings/oleObject253.bin"/><Relationship Id="rId22" Type="http://schemas.openxmlformats.org/officeDocument/2006/relationships/image" Target="../media/image232.wmf"/><Relationship Id="rId21" Type="http://schemas.openxmlformats.org/officeDocument/2006/relationships/oleObject" Target="../embeddings/oleObject252.bin"/><Relationship Id="rId20" Type="http://schemas.openxmlformats.org/officeDocument/2006/relationships/image" Target="../media/image231.wmf"/><Relationship Id="rId2" Type="http://schemas.openxmlformats.org/officeDocument/2006/relationships/image" Target="../media/image234.wmf"/><Relationship Id="rId19" Type="http://schemas.openxmlformats.org/officeDocument/2006/relationships/oleObject" Target="../embeddings/oleObject251.bin"/><Relationship Id="rId18" Type="http://schemas.openxmlformats.org/officeDocument/2006/relationships/image" Target="../media/image230.wmf"/><Relationship Id="rId17" Type="http://schemas.openxmlformats.org/officeDocument/2006/relationships/oleObject" Target="../embeddings/oleObject250.bin"/><Relationship Id="rId16" Type="http://schemas.openxmlformats.org/officeDocument/2006/relationships/image" Target="../media/image239.wmf"/><Relationship Id="rId15" Type="http://schemas.openxmlformats.org/officeDocument/2006/relationships/oleObject" Target="../embeddings/oleObject249.bin"/><Relationship Id="rId14" Type="http://schemas.openxmlformats.org/officeDocument/2006/relationships/image" Target="../media/image225.wmf"/><Relationship Id="rId13" Type="http://schemas.openxmlformats.org/officeDocument/2006/relationships/oleObject" Target="../embeddings/oleObject248.bin"/><Relationship Id="rId12" Type="http://schemas.openxmlformats.org/officeDocument/2006/relationships/image" Target="../media/image238.wmf"/><Relationship Id="rId11" Type="http://schemas.openxmlformats.org/officeDocument/2006/relationships/oleObject" Target="../embeddings/oleObject247.bin"/><Relationship Id="rId10" Type="http://schemas.openxmlformats.org/officeDocument/2006/relationships/image" Target="../media/image223.wmf"/><Relationship Id="rId1" Type="http://schemas.openxmlformats.org/officeDocument/2006/relationships/oleObject" Target="../embeddings/oleObject242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9.bin"/><Relationship Id="rId8" Type="http://schemas.openxmlformats.org/officeDocument/2006/relationships/image" Target="../media/image244.emf"/><Relationship Id="rId7" Type="http://schemas.openxmlformats.org/officeDocument/2006/relationships/oleObject" Target="../embeddings/oleObject258.bin"/><Relationship Id="rId6" Type="http://schemas.openxmlformats.org/officeDocument/2006/relationships/image" Target="../media/image243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42.wmf"/><Relationship Id="rId3" Type="http://schemas.openxmlformats.org/officeDocument/2006/relationships/oleObject" Target="../embeddings/oleObject256.bin"/><Relationship Id="rId24" Type="http://schemas.openxmlformats.org/officeDocument/2006/relationships/vmlDrawing" Target="../drawings/vmlDrawing30.v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251.emf"/><Relationship Id="rId21" Type="http://schemas.openxmlformats.org/officeDocument/2006/relationships/oleObject" Target="../embeddings/oleObject265.bin"/><Relationship Id="rId20" Type="http://schemas.openxmlformats.org/officeDocument/2006/relationships/image" Target="../media/image250.emf"/><Relationship Id="rId2" Type="http://schemas.openxmlformats.org/officeDocument/2006/relationships/image" Target="../media/image241.wmf"/><Relationship Id="rId19" Type="http://schemas.openxmlformats.org/officeDocument/2006/relationships/oleObject" Target="../embeddings/oleObject264.bin"/><Relationship Id="rId18" Type="http://schemas.openxmlformats.org/officeDocument/2006/relationships/image" Target="../media/image249.wmf"/><Relationship Id="rId17" Type="http://schemas.openxmlformats.org/officeDocument/2006/relationships/oleObject" Target="../embeddings/oleObject263.bin"/><Relationship Id="rId16" Type="http://schemas.openxmlformats.org/officeDocument/2006/relationships/image" Target="../media/image248.emf"/><Relationship Id="rId15" Type="http://schemas.openxmlformats.org/officeDocument/2006/relationships/oleObject" Target="../embeddings/oleObject262.bin"/><Relationship Id="rId14" Type="http://schemas.openxmlformats.org/officeDocument/2006/relationships/image" Target="../media/image247.wmf"/><Relationship Id="rId13" Type="http://schemas.openxmlformats.org/officeDocument/2006/relationships/oleObject" Target="../embeddings/oleObject261.bin"/><Relationship Id="rId12" Type="http://schemas.openxmlformats.org/officeDocument/2006/relationships/image" Target="../media/image246.wmf"/><Relationship Id="rId11" Type="http://schemas.openxmlformats.org/officeDocument/2006/relationships/oleObject" Target="../embeddings/oleObject260.bin"/><Relationship Id="rId10" Type="http://schemas.openxmlformats.org/officeDocument/2006/relationships/image" Target="../media/image245.emf"/><Relationship Id="rId1" Type="http://schemas.openxmlformats.org/officeDocument/2006/relationships/oleObject" Target="../embeddings/oleObject25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52.wmf"/><Relationship Id="rId1" Type="http://schemas.openxmlformats.org/officeDocument/2006/relationships/oleObject" Target="../embeddings/oleObject266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image" Target="../media/image256.emf"/><Relationship Id="rId7" Type="http://schemas.openxmlformats.org/officeDocument/2006/relationships/oleObject" Target="../embeddings/oleObject270.bin"/><Relationship Id="rId6" Type="http://schemas.openxmlformats.org/officeDocument/2006/relationships/image" Target="../media/image255.e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54.emf"/><Relationship Id="rId3" Type="http://schemas.openxmlformats.org/officeDocument/2006/relationships/oleObject" Target="../embeddings/oleObject268.bin"/><Relationship Id="rId2" Type="http://schemas.openxmlformats.org/officeDocument/2006/relationships/image" Target="../media/image253.e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26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5.bin"/><Relationship Id="rId8" Type="http://schemas.openxmlformats.org/officeDocument/2006/relationships/image" Target="../media/image260.wmf"/><Relationship Id="rId7" Type="http://schemas.openxmlformats.org/officeDocument/2006/relationships/oleObject" Target="../embeddings/oleObject274.bin"/><Relationship Id="rId6" Type="http://schemas.openxmlformats.org/officeDocument/2006/relationships/image" Target="../media/image259.w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58.wmf"/><Relationship Id="rId3" Type="http://schemas.openxmlformats.org/officeDocument/2006/relationships/oleObject" Target="../embeddings/oleObject272.bin"/><Relationship Id="rId2" Type="http://schemas.openxmlformats.org/officeDocument/2006/relationships/image" Target="../media/image257.wmf"/><Relationship Id="rId14" Type="http://schemas.openxmlformats.org/officeDocument/2006/relationships/vmlDrawing" Target="../drawings/vmlDrawing33.vml"/><Relationship Id="rId13" Type="http://schemas.openxmlformats.org/officeDocument/2006/relationships/slideLayout" Target="../slideLayouts/slideLayout23.xml"/><Relationship Id="rId12" Type="http://schemas.openxmlformats.org/officeDocument/2006/relationships/image" Target="../media/image262.wmf"/><Relationship Id="rId11" Type="http://schemas.openxmlformats.org/officeDocument/2006/relationships/oleObject" Target="../embeddings/oleObject276.bin"/><Relationship Id="rId10" Type="http://schemas.openxmlformats.org/officeDocument/2006/relationships/image" Target="../media/image261.wmf"/><Relationship Id="rId1" Type="http://schemas.openxmlformats.org/officeDocument/2006/relationships/oleObject" Target="../embeddings/oleObject271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265.wmf"/><Relationship Id="rId7" Type="http://schemas.openxmlformats.org/officeDocument/2006/relationships/oleObject" Target="../embeddings/oleObject280.bin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63.wmf"/><Relationship Id="rId3" Type="http://schemas.openxmlformats.org/officeDocument/2006/relationships/oleObject" Target="../embeddings/oleObject278.bin"/><Relationship Id="rId2" Type="http://schemas.openxmlformats.org/officeDocument/2006/relationships/image" Target="../media/image257.wmf"/><Relationship Id="rId14" Type="http://schemas.openxmlformats.org/officeDocument/2006/relationships/vmlDrawing" Target="../drawings/vmlDrawing34.vml"/><Relationship Id="rId13" Type="http://schemas.openxmlformats.org/officeDocument/2006/relationships/slideLayout" Target="../slideLayouts/slideLayout23.xml"/><Relationship Id="rId12" Type="http://schemas.openxmlformats.org/officeDocument/2006/relationships/image" Target="../media/image267.wmf"/><Relationship Id="rId11" Type="http://schemas.openxmlformats.org/officeDocument/2006/relationships/oleObject" Target="../embeddings/oleObject282.bin"/><Relationship Id="rId10" Type="http://schemas.openxmlformats.org/officeDocument/2006/relationships/image" Target="../media/image266.wmf"/><Relationship Id="rId1" Type="http://schemas.openxmlformats.org/officeDocument/2006/relationships/oleObject" Target="../embeddings/oleObject277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68.wmf"/><Relationship Id="rId1" Type="http://schemas.openxmlformats.org/officeDocument/2006/relationships/oleObject" Target="../embeddings/oleObject28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4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1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3.xml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3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270.wmf"/><Relationship Id="rId3" Type="http://schemas.openxmlformats.org/officeDocument/2006/relationships/oleObject" Target="../embeddings/oleObject285.bin"/><Relationship Id="rId2" Type="http://schemas.openxmlformats.org/officeDocument/2006/relationships/image" Target="../media/image269.wmf"/><Relationship Id="rId1" Type="http://schemas.openxmlformats.org/officeDocument/2006/relationships/oleObject" Target="../embeddings/oleObject284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0.bin"/><Relationship Id="rId8" Type="http://schemas.openxmlformats.org/officeDocument/2006/relationships/image" Target="../media/image274.wmf"/><Relationship Id="rId7" Type="http://schemas.openxmlformats.org/officeDocument/2006/relationships/oleObject" Target="../embeddings/oleObject289.bin"/><Relationship Id="rId6" Type="http://schemas.openxmlformats.org/officeDocument/2006/relationships/image" Target="../media/image273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72.wmf"/><Relationship Id="rId3" Type="http://schemas.openxmlformats.org/officeDocument/2006/relationships/oleObject" Target="../embeddings/oleObject287.bin"/><Relationship Id="rId20" Type="http://schemas.openxmlformats.org/officeDocument/2006/relationships/vmlDrawing" Target="../drawings/vmlDrawing37.vml"/><Relationship Id="rId2" Type="http://schemas.openxmlformats.org/officeDocument/2006/relationships/image" Target="../media/image271.wmf"/><Relationship Id="rId19" Type="http://schemas.openxmlformats.org/officeDocument/2006/relationships/slideLayout" Target="../slideLayouts/slideLayout23.xml"/><Relationship Id="rId18" Type="http://schemas.openxmlformats.org/officeDocument/2006/relationships/image" Target="../media/image279.wmf"/><Relationship Id="rId17" Type="http://schemas.openxmlformats.org/officeDocument/2006/relationships/oleObject" Target="../embeddings/oleObject294.bin"/><Relationship Id="rId16" Type="http://schemas.openxmlformats.org/officeDocument/2006/relationships/image" Target="../media/image278.emf"/><Relationship Id="rId15" Type="http://schemas.openxmlformats.org/officeDocument/2006/relationships/oleObject" Target="../embeddings/oleObject293.bin"/><Relationship Id="rId14" Type="http://schemas.openxmlformats.org/officeDocument/2006/relationships/image" Target="../media/image277.emf"/><Relationship Id="rId13" Type="http://schemas.openxmlformats.org/officeDocument/2006/relationships/oleObject" Target="../embeddings/oleObject292.bin"/><Relationship Id="rId12" Type="http://schemas.openxmlformats.org/officeDocument/2006/relationships/image" Target="../media/image276.wmf"/><Relationship Id="rId11" Type="http://schemas.openxmlformats.org/officeDocument/2006/relationships/oleObject" Target="../embeddings/oleObject291.bin"/><Relationship Id="rId10" Type="http://schemas.openxmlformats.org/officeDocument/2006/relationships/image" Target="../media/image275.wmf"/><Relationship Id="rId1" Type="http://schemas.openxmlformats.org/officeDocument/2006/relationships/oleObject" Target="../embeddings/oleObject286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9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298.bin"/><Relationship Id="rId6" Type="http://schemas.openxmlformats.org/officeDocument/2006/relationships/image" Target="../media/image285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296.bin"/><Relationship Id="rId20" Type="http://schemas.openxmlformats.org/officeDocument/2006/relationships/vmlDrawing" Target="../drawings/vmlDrawing38.vml"/><Relationship Id="rId2" Type="http://schemas.openxmlformats.org/officeDocument/2006/relationships/image" Target="../media/image75.wmf"/><Relationship Id="rId19" Type="http://schemas.openxmlformats.org/officeDocument/2006/relationships/slideLayout" Target="../slideLayouts/slideLayout23.xml"/><Relationship Id="rId18" Type="http://schemas.openxmlformats.org/officeDocument/2006/relationships/image" Target="../media/image287.wmf"/><Relationship Id="rId17" Type="http://schemas.openxmlformats.org/officeDocument/2006/relationships/oleObject" Target="../embeddings/oleObject303.bin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302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301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300.bin"/><Relationship Id="rId10" Type="http://schemas.openxmlformats.org/officeDocument/2006/relationships/image" Target="../media/image286.wmf"/><Relationship Id="rId1" Type="http://schemas.openxmlformats.org/officeDocument/2006/relationships/oleObject" Target="../embeddings/oleObject295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8.bin"/><Relationship Id="rId8" Type="http://schemas.openxmlformats.org/officeDocument/2006/relationships/image" Target="../media/image291.wmf"/><Relationship Id="rId7" Type="http://schemas.openxmlformats.org/officeDocument/2006/relationships/oleObject" Target="../embeddings/oleObject307.bin"/><Relationship Id="rId6" Type="http://schemas.openxmlformats.org/officeDocument/2006/relationships/image" Target="../media/image290.wmf"/><Relationship Id="rId5" Type="http://schemas.openxmlformats.org/officeDocument/2006/relationships/oleObject" Target="../embeddings/oleObject306.bin"/><Relationship Id="rId4" Type="http://schemas.openxmlformats.org/officeDocument/2006/relationships/image" Target="../media/image289.wmf"/><Relationship Id="rId3" Type="http://schemas.openxmlformats.org/officeDocument/2006/relationships/oleObject" Target="../embeddings/oleObject305.bin"/><Relationship Id="rId2" Type="http://schemas.openxmlformats.org/officeDocument/2006/relationships/image" Target="../media/image288.wmf"/><Relationship Id="rId16" Type="http://schemas.openxmlformats.org/officeDocument/2006/relationships/vmlDrawing" Target="../drawings/vmlDrawing39.vml"/><Relationship Id="rId15" Type="http://schemas.openxmlformats.org/officeDocument/2006/relationships/slideLayout" Target="../slideLayouts/slideLayout23.xml"/><Relationship Id="rId14" Type="http://schemas.openxmlformats.org/officeDocument/2006/relationships/image" Target="../media/image293.wmf"/><Relationship Id="rId13" Type="http://schemas.openxmlformats.org/officeDocument/2006/relationships/oleObject" Target="../embeddings/oleObject310.bin"/><Relationship Id="rId12" Type="http://schemas.openxmlformats.org/officeDocument/2006/relationships/image" Target="../media/image285.wmf"/><Relationship Id="rId11" Type="http://schemas.openxmlformats.org/officeDocument/2006/relationships/oleObject" Target="../embeddings/oleObject309.bin"/><Relationship Id="rId10" Type="http://schemas.openxmlformats.org/officeDocument/2006/relationships/image" Target="../media/image292.wmf"/><Relationship Id="rId1" Type="http://schemas.openxmlformats.org/officeDocument/2006/relationships/oleObject" Target="../embeddings/oleObject304.bin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0.vml"/><Relationship Id="rId6" Type="http://schemas.openxmlformats.org/officeDocument/2006/relationships/slideLayout" Target="../slideLayouts/slideLayout23.xml"/><Relationship Id="rId5" Type="http://schemas.openxmlformats.org/officeDocument/2006/relationships/image" Target="../media/image295.wmf"/><Relationship Id="rId4" Type="http://schemas.openxmlformats.org/officeDocument/2006/relationships/oleObject" Target="../embeddings/oleObject312.bin"/><Relationship Id="rId3" Type="http://schemas.openxmlformats.org/officeDocument/2006/relationships/image" Target="../media/image294.wmf"/><Relationship Id="rId2" Type="http://schemas.openxmlformats.org/officeDocument/2006/relationships/oleObject" Target="../embeddings/oleObject311.bin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7.bin"/><Relationship Id="rId8" Type="http://schemas.openxmlformats.org/officeDocument/2006/relationships/image" Target="../media/image299.wmf"/><Relationship Id="rId7" Type="http://schemas.openxmlformats.org/officeDocument/2006/relationships/oleObject" Target="../embeddings/oleObject316.bin"/><Relationship Id="rId66" Type="http://schemas.openxmlformats.org/officeDocument/2006/relationships/vmlDrawing" Target="../drawings/vmlDrawing41.vml"/><Relationship Id="rId65" Type="http://schemas.openxmlformats.org/officeDocument/2006/relationships/slideLayout" Target="../slideLayouts/slideLayout18.xml"/><Relationship Id="rId64" Type="http://schemas.openxmlformats.org/officeDocument/2006/relationships/image" Target="../media/image327.wmf"/><Relationship Id="rId63" Type="http://schemas.openxmlformats.org/officeDocument/2006/relationships/oleObject" Target="../embeddings/oleObject344.bin"/><Relationship Id="rId62" Type="http://schemas.openxmlformats.org/officeDocument/2006/relationships/image" Target="../media/image326.wmf"/><Relationship Id="rId61" Type="http://schemas.openxmlformats.org/officeDocument/2006/relationships/oleObject" Target="../embeddings/oleObject343.bin"/><Relationship Id="rId60" Type="http://schemas.openxmlformats.org/officeDocument/2006/relationships/image" Target="../media/image325.wmf"/><Relationship Id="rId6" Type="http://schemas.openxmlformats.org/officeDocument/2006/relationships/image" Target="../media/image298.wmf"/><Relationship Id="rId59" Type="http://schemas.openxmlformats.org/officeDocument/2006/relationships/oleObject" Target="../embeddings/oleObject342.bin"/><Relationship Id="rId58" Type="http://schemas.openxmlformats.org/officeDocument/2006/relationships/image" Target="../media/image324.wmf"/><Relationship Id="rId57" Type="http://schemas.openxmlformats.org/officeDocument/2006/relationships/oleObject" Target="../embeddings/oleObject341.bin"/><Relationship Id="rId56" Type="http://schemas.openxmlformats.org/officeDocument/2006/relationships/image" Target="../media/image323.wmf"/><Relationship Id="rId55" Type="http://schemas.openxmlformats.org/officeDocument/2006/relationships/oleObject" Target="../embeddings/oleObject340.bin"/><Relationship Id="rId54" Type="http://schemas.openxmlformats.org/officeDocument/2006/relationships/image" Target="../media/image322.wmf"/><Relationship Id="rId53" Type="http://schemas.openxmlformats.org/officeDocument/2006/relationships/oleObject" Target="../embeddings/oleObject339.bin"/><Relationship Id="rId52" Type="http://schemas.openxmlformats.org/officeDocument/2006/relationships/image" Target="../media/image321.wmf"/><Relationship Id="rId51" Type="http://schemas.openxmlformats.org/officeDocument/2006/relationships/oleObject" Target="../embeddings/oleObject338.bin"/><Relationship Id="rId50" Type="http://schemas.openxmlformats.org/officeDocument/2006/relationships/image" Target="../media/image320.wmf"/><Relationship Id="rId5" Type="http://schemas.openxmlformats.org/officeDocument/2006/relationships/oleObject" Target="../embeddings/oleObject315.bin"/><Relationship Id="rId49" Type="http://schemas.openxmlformats.org/officeDocument/2006/relationships/oleObject" Target="../embeddings/oleObject337.bin"/><Relationship Id="rId48" Type="http://schemas.openxmlformats.org/officeDocument/2006/relationships/image" Target="../media/image319.wmf"/><Relationship Id="rId47" Type="http://schemas.openxmlformats.org/officeDocument/2006/relationships/oleObject" Target="../embeddings/oleObject336.bin"/><Relationship Id="rId46" Type="http://schemas.openxmlformats.org/officeDocument/2006/relationships/image" Target="../media/image318.wmf"/><Relationship Id="rId45" Type="http://schemas.openxmlformats.org/officeDocument/2006/relationships/oleObject" Target="../embeddings/oleObject335.bin"/><Relationship Id="rId44" Type="http://schemas.openxmlformats.org/officeDocument/2006/relationships/image" Target="../media/image317.wmf"/><Relationship Id="rId43" Type="http://schemas.openxmlformats.org/officeDocument/2006/relationships/oleObject" Target="../embeddings/oleObject334.bin"/><Relationship Id="rId42" Type="http://schemas.openxmlformats.org/officeDocument/2006/relationships/image" Target="../media/image316.wmf"/><Relationship Id="rId41" Type="http://schemas.openxmlformats.org/officeDocument/2006/relationships/oleObject" Target="../embeddings/oleObject333.bin"/><Relationship Id="rId40" Type="http://schemas.openxmlformats.org/officeDocument/2006/relationships/image" Target="../media/image315.wmf"/><Relationship Id="rId4" Type="http://schemas.openxmlformats.org/officeDocument/2006/relationships/image" Target="../media/image297.wmf"/><Relationship Id="rId39" Type="http://schemas.openxmlformats.org/officeDocument/2006/relationships/oleObject" Target="../embeddings/oleObject332.bin"/><Relationship Id="rId38" Type="http://schemas.openxmlformats.org/officeDocument/2006/relationships/image" Target="../media/image314.wmf"/><Relationship Id="rId37" Type="http://schemas.openxmlformats.org/officeDocument/2006/relationships/oleObject" Target="../embeddings/oleObject331.bin"/><Relationship Id="rId36" Type="http://schemas.openxmlformats.org/officeDocument/2006/relationships/image" Target="../media/image313.wmf"/><Relationship Id="rId35" Type="http://schemas.openxmlformats.org/officeDocument/2006/relationships/oleObject" Target="../embeddings/oleObject330.bin"/><Relationship Id="rId34" Type="http://schemas.openxmlformats.org/officeDocument/2006/relationships/image" Target="../media/image312.wmf"/><Relationship Id="rId33" Type="http://schemas.openxmlformats.org/officeDocument/2006/relationships/oleObject" Target="../embeddings/oleObject329.bin"/><Relationship Id="rId32" Type="http://schemas.openxmlformats.org/officeDocument/2006/relationships/image" Target="../media/image311.wmf"/><Relationship Id="rId31" Type="http://schemas.openxmlformats.org/officeDocument/2006/relationships/oleObject" Target="../embeddings/oleObject328.bin"/><Relationship Id="rId30" Type="http://schemas.openxmlformats.org/officeDocument/2006/relationships/image" Target="../media/image310.wmf"/><Relationship Id="rId3" Type="http://schemas.openxmlformats.org/officeDocument/2006/relationships/oleObject" Target="../embeddings/oleObject314.bin"/><Relationship Id="rId29" Type="http://schemas.openxmlformats.org/officeDocument/2006/relationships/oleObject" Target="../embeddings/oleObject327.bin"/><Relationship Id="rId28" Type="http://schemas.openxmlformats.org/officeDocument/2006/relationships/image" Target="../media/image309.wmf"/><Relationship Id="rId27" Type="http://schemas.openxmlformats.org/officeDocument/2006/relationships/oleObject" Target="../embeddings/oleObject326.bin"/><Relationship Id="rId26" Type="http://schemas.openxmlformats.org/officeDocument/2006/relationships/image" Target="../media/image308.wmf"/><Relationship Id="rId25" Type="http://schemas.openxmlformats.org/officeDocument/2006/relationships/oleObject" Target="../embeddings/oleObject325.bin"/><Relationship Id="rId24" Type="http://schemas.openxmlformats.org/officeDocument/2006/relationships/image" Target="../media/image307.wmf"/><Relationship Id="rId23" Type="http://schemas.openxmlformats.org/officeDocument/2006/relationships/oleObject" Target="../embeddings/oleObject324.bin"/><Relationship Id="rId22" Type="http://schemas.openxmlformats.org/officeDocument/2006/relationships/image" Target="../media/image306.wmf"/><Relationship Id="rId21" Type="http://schemas.openxmlformats.org/officeDocument/2006/relationships/oleObject" Target="../embeddings/oleObject323.bin"/><Relationship Id="rId20" Type="http://schemas.openxmlformats.org/officeDocument/2006/relationships/image" Target="../media/image305.wmf"/><Relationship Id="rId2" Type="http://schemas.openxmlformats.org/officeDocument/2006/relationships/image" Target="../media/image296.wmf"/><Relationship Id="rId19" Type="http://schemas.openxmlformats.org/officeDocument/2006/relationships/oleObject" Target="../embeddings/oleObject322.bin"/><Relationship Id="rId18" Type="http://schemas.openxmlformats.org/officeDocument/2006/relationships/image" Target="../media/image304.wmf"/><Relationship Id="rId17" Type="http://schemas.openxmlformats.org/officeDocument/2006/relationships/oleObject" Target="../embeddings/oleObject321.bin"/><Relationship Id="rId16" Type="http://schemas.openxmlformats.org/officeDocument/2006/relationships/image" Target="../media/image303.wmf"/><Relationship Id="rId15" Type="http://schemas.openxmlformats.org/officeDocument/2006/relationships/oleObject" Target="../embeddings/oleObject320.bin"/><Relationship Id="rId14" Type="http://schemas.openxmlformats.org/officeDocument/2006/relationships/image" Target="../media/image302.wmf"/><Relationship Id="rId13" Type="http://schemas.openxmlformats.org/officeDocument/2006/relationships/oleObject" Target="../embeddings/oleObject319.bin"/><Relationship Id="rId12" Type="http://schemas.openxmlformats.org/officeDocument/2006/relationships/image" Target="../media/image301.wmf"/><Relationship Id="rId11" Type="http://schemas.openxmlformats.org/officeDocument/2006/relationships/oleObject" Target="../embeddings/oleObject318.bin"/><Relationship Id="rId10" Type="http://schemas.openxmlformats.org/officeDocument/2006/relationships/image" Target="../media/image300.wmf"/><Relationship Id="rId1" Type="http://schemas.openxmlformats.org/officeDocument/2006/relationships/oleObject" Target="../embeddings/oleObject313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329.wmf"/><Relationship Id="rId3" Type="http://schemas.openxmlformats.org/officeDocument/2006/relationships/oleObject" Target="../embeddings/oleObject346.bin"/><Relationship Id="rId2" Type="http://schemas.openxmlformats.org/officeDocument/2006/relationships/image" Target="../media/image328.wmf"/><Relationship Id="rId1" Type="http://schemas.openxmlformats.org/officeDocument/2006/relationships/oleObject" Target="../embeddings/oleObject345.bin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331.wmf"/><Relationship Id="rId3" Type="http://schemas.openxmlformats.org/officeDocument/2006/relationships/oleObject" Target="../embeddings/oleObject348.bin"/><Relationship Id="rId2" Type="http://schemas.openxmlformats.org/officeDocument/2006/relationships/image" Target="../media/image330.wmf"/><Relationship Id="rId1" Type="http://schemas.openxmlformats.org/officeDocument/2006/relationships/oleObject" Target="../embeddings/oleObject347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3.bin"/><Relationship Id="rId8" Type="http://schemas.openxmlformats.org/officeDocument/2006/relationships/image" Target="../media/image335.wmf"/><Relationship Id="rId7" Type="http://schemas.openxmlformats.org/officeDocument/2006/relationships/oleObject" Target="../embeddings/oleObject352.bin"/><Relationship Id="rId6" Type="http://schemas.openxmlformats.org/officeDocument/2006/relationships/image" Target="../media/image334.wmf"/><Relationship Id="rId5" Type="http://schemas.openxmlformats.org/officeDocument/2006/relationships/oleObject" Target="../embeddings/oleObject351.bin"/><Relationship Id="rId4" Type="http://schemas.openxmlformats.org/officeDocument/2006/relationships/image" Target="../media/image333.wmf"/><Relationship Id="rId38" Type="http://schemas.openxmlformats.org/officeDocument/2006/relationships/vmlDrawing" Target="../drawings/vmlDrawing44.vml"/><Relationship Id="rId37" Type="http://schemas.openxmlformats.org/officeDocument/2006/relationships/slideLayout" Target="../slideLayouts/slideLayout22.xml"/><Relationship Id="rId36" Type="http://schemas.openxmlformats.org/officeDocument/2006/relationships/image" Target="../media/image349.wmf"/><Relationship Id="rId35" Type="http://schemas.openxmlformats.org/officeDocument/2006/relationships/oleObject" Target="../embeddings/oleObject366.bin"/><Relationship Id="rId34" Type="http://schemas.openxmlformats.org/officeDocument/2006/relationships/image" Target="../media/image348.wmf"/><Relationship Id="rId33" Type="http://schemas.openxmlformats.org/officeDocument/2006/relationships/oleObject" Target="../embeddings/oleObject365.bin"/><Relationship Id="rId32" Type="http://schemas.openxmlformats.org/officeDocument/2006/relationships/image" Target="../media/image347.wmf"/><Relationship Id="rId31" Type="http://schemas.openxmlformats.org/officeDocument/2006/relationships/oleObject" Target="../embeddings/oleObject364.bin"/><Relationship Id="rId30" Type="http://schemas.openxmlformats.org/officeDocument/2006/relationships/image" Target="../media/image346.wmf"/><Relationship Id="rId3" Type="http://schemas.openxmlformats.org/officeDocument/2006/relationships/oleObject" Target="../embeddings/oleObject350.bin"/><Relationship Id="rId29" Type="http://schemas.openxmlformats.org/officeDocument/2006/relationships/oleObject" Target="../embeddings/oleObject363.bin"/><Relationship Id="rId28" Type="http://schemas.openxmlformats.org/officeDocument/2006/relationships/image" Target="../media/image345.wmf"/><Relationship Id="rId27" Type="http://schemas.openxmlformats.org/officeDocument/2006/relationships/oleObject" Target="../embeddings/oleObject362.bin"/><Relationship Id="rId26" Type="http://schemas.openxmlformats.org/officeDocument/2006/relationships/image" Target="../media/image344.wmf"/><Relationship Id="rId25" Type="http://schemas.openxmlformats.org/officeDocument/2006/relationships/oleObject" Target="../embeddings/oleObject361.bin"/><Relationship Id="rId24" Type="http://schemas.openxmlformats.org/officeDocument/2006/relationships/image" Target="../media/image343.wmf"/><Relationship Id="rId23" Type="http://schemas.openxmlformats.org/officeDocument/2006/relationships/oleObject" Target="../embeddings/oleObject360.bin"/><Relationship Id="rId22" Type="http://schemas.openxmlformats.org/officeDocument/2006/relationships/image" Target="../media/image342.wmf"/><Relationship Id="rId21" Type="http://schemas.openxmlformats.org/officeDocument/2006/relationships/oleObject" Target="../embeddings/oleObject359.bin"/><Relationship Id="rId20" Type="http://schemas.openxmlformats.org/officeDocument/2006/relationships/image" Target="../media/image341.wmf"/><Relationship Id="rId2" Type="http://schemas.openxmlformats.org/officeDocument/2006/relationships/image" Target="../media/image332.wmf"/><Relationship Id="rId19" Type="http://schemas.openxmlformats.org/officeDocument/2006/relationships/oleObject" Target="../embeddings/oleObject358.bin"/><Relationship Id="rId18" Type="http://schemas.openxmlformats.org/officeDocument/2006/relationships/image" Target="../media/image340.wmf"/><Relationship Id="rId17" Type="http://schemas.openxmlformats.org/officeDocument/2006/relationships/oleObject" Target="../embeddings/oleObject357.bin"/><Relationship Id="rId16" Type="http://schemas.openxmlformats.org/officeDocument/2006/relationships/image" Target="../media/image339.wmf"/><Relationship Id="rId15" Type="http://schemas.openxmlformats.org/officeDocument/2006/relationships/oleObject" Target="../embeddings/oleObject356.bin"/><Relationship Id="rId14" Type="http://schemas.openxmlformats.org/officeDocument/2006/relationships/image" Target="../media/image338.wmf"/><Relationship Id="rId13" Type="http://schemas.openxmlformats.org/officeDocument/2006/relationships/oleObject" Target="../embeddings/oleObject355.bin"/><Relationship Id="rId12" Type="http://schemas.openxmlformats.org/officeDocument/2006/relationships/image" Target="../media/image337.wmf"/><Relationship Id="rId11" Type="http://schemas.openxmlformats.org/officeDocument/2006/relationships/oleObject" Target="../embeddings/oleObject354.bin"/><Relationship Id="rId10" Type="http://schemas.openxmlformats.org/officeDocument/2006/relationships/image" Target="../media/image336.wmf"/><Relationship Id="rId1" Type="http://schemas.openxmlformats.org/officeDocument/2006/relationships/oleObject" Target="../embeddings/oleObject34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6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3.xml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8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1.bin"/><Relationship Id="rId8" Type="http://schemas.openxmlformats.org/officeDocument/2006/relationships/image" Target="../media/image353.wmf"/><Relationship Id="rId7" Type="http://schemas.openxmlformats.org/officeDocument/2006/relationships/oleObject" Target="../embeddings/oleObject370.bin"/><Relationship Id="rId6" Type="http://schemas.openxmlformats.org/officeDocument/2006/relationships/image" Target="../media/image352.wmf"/><Relationship Id="rId5" Type="http://schemas.openxmlformats.org/officeDocument/2006/relationships/oleObject" Target="../embeddings/oleObject369.bin"/><Relationship Id="rId4" Type="http://schemas.openxmlformats.org/officeDocument/2006/relationships/image" Target="../media/image351.wmf"/><Relationship Id="rId3" Type="http://schemas.openxmlformats.org/officeDocument/2006/relationships/oleObject" Target="../embeddings/oleObject368.bin"/><Relationship Id="rId2" Type="http://schemas.openxmlformats.org/officeDocument/2006/relationships/image" Target="../media/image350.wmf"/><Relationship Id="rId19" Type="http://schemas.openxmlformats.org/officeDocument/2006/relationships/notesSlide" Target="../notesSlides/notesSlide1.xml"/><Relationship Id="rId18" Type="http://schemas.openxmlformats.org/officeDocument/2006/relationships/vmlDrawing" Target="../drawings/vmlDrawing45.vml"/><Relationship Id="rId17" Type="http://schemas.openxmlformats.org/officeDocument/2006/relationships/slideLayout" Target="../slideLayouts/slideLayout22.xml"/><Relationship Id="rId16" Type="http://schemas.openxmlformats.org/officeDocument/2006/relationships/image" Target="../media/image357.wmf"/><Relationship Id="rId15" Type="http://schemas.openxmlformats.org/officeDocument/2006/relationships/oleObject" Target="../embeddings/oleObject374.bin"/><Relationship Id="rId14" Type="http://schemas.openxmlformats.org/officeDocument/2006/relationships/image" Target="../media/image356.wmf"/><Relationship Id="rId13" Type="http://schemas.openxmlformats.org/officeDocument/2006/relationships/oleObject" Target="../embeddings/oleObject373.bin"/><Relationship Id="rId12" Type="http://schemas.openxmlformats.org/officeDocument/2006/relationships/image" Target="../media/image355.wmf"/><Relationship Id="rId11" Type="http://schemas.openxmlformats.org/officeDocument/2006/relationships/oleObject" Target="../embeddings/oleObject372.bin"/><Relationship Id="rId10" Type="http://schemas.openxmlformats.org/officeDocument/2006/relationships/image" Target="../media/image354.wmf"/><Relationship Id="rId1" Type="http://schemas.openxmlformats.org/officeDocument/2006/relationships/oleObject" Target="../embeddings/oleObject367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9.bin"/><Relationship Id="rId8" Type="http://schemas.openxmlformats.org/officeDocument/2006/relationships/image" Target="../media/image361.emf"/><Relationship Id="rId7" Type="http://schemas.openxmlformats.org/officeDocument/2006/relationships/oleObject" Target="../embeddings/oleObject378.bin"/><Relationship Id="rId6" Type="http://schemas.openxmlformats.org/officeDocument/2006/relationships/image" Target="../media/image360.emf"/><Relationship Id="rId5" Type="http://schemas.openxmlformats.org/officeDocument/2006/relationships/oleObject" Target="../embeddings/oleObject377.bin"/><Relationship Id="rId4" Type="http://schemas.openxmlformats.org/officeDocument/2006/relationships/image" Target="../media/image359.emf"/><Relationship Id="rId3" Type="http://schemas.openxmlformats.org/officeDocument/2006/relationships/oleObject" Target="../embeddings/oleObject376.bin"/><Relationship Id="rId24" Type="http://schemas.openxmlformats.org/officeDocument/2006/relationships/vmlDrawing" Target="../drawings/vmlDrawing46.vml"/><Relationship Id="rId23" Type="http://schemas.openxmlformats.org/officeDocument/2006/relationships/slideLayout" Target="../slideLayouts/slideLayout36.xml"/><Relationship Id="rId22" Type="http://schemas.openxmlformats.org/officeDocument/2006/relationships/image" Target="../media/image368.emf"/><Relationship Id="rId21" Type="http://schemas.openxmlformats.org/officeDocument/2006/relationships/oleObject" Target="../embeddings/oleObject385.bin"/><Relationship Id="rId20" Type="http://schemas.openxmlformats.org/officeDocument/2006/relationships/image" Target="../media/image367.emf"/><Relationship Id="rId2" Type="http://schemas.openxmlformats.org/officeDocument/2006/relationships/image" Target="../media/image358.emf"/><Relationship Id="rId19" Type="http://schemas.openxmlformats.org/officeDocument/2006/relationships/oleObject" Target="../embeddings/oleObject384.bin"/><Relationship Id="rId18" Type="http://schemas.openxmlformats.org/officeDocument/2006/relationships/image" Target="../media/image366.emf"/><Relationship Id="rId17" Type="http://schemas.openxmlformats.org/officeDocument/2006/relationships/oleObject" Target="../embeddings/oleObject383.bin"/><Relationship Id="rId16" Type="http://schemas.openxmlformats.org/officeDocument/2006/relationships/image" Target="../media/image365.emf"/><Relationship Id="rId15" Type="http://schemas.openxmlformats.org/officeDocument/2006/relationships/oleObject" Target="../embeddings/oleObject382.bin"/><Relationship Id="rId14" Type="http://schemas.openxmlformats.org/officeDocument/2006/relationships/image" Target="../media/image364.emf"/><Relationship Id="rId13" Type="http://schemas.openxmlformats.org/officeDocument/2006/relationships/oleObject" Target="../embeddings/oleObject381.bin"/><Relationship Id="rId12" Type="http://schemas.openxmlformats.org/officeDocument/2006/relationships/image" Target="../media/image363.emf"/><Relationship Id="rId11" Type="http://schemas.openxmlformats.org/officeDocument/2006/relationships/oleObject" Target="../embeddings/oleObject380.bin"/><Relationship Id="rId10" Type="http://schemas.openxmlformats.org/officeDocument/2006/relationships/image" Target="../media/image362.emf"/><Relationship Id="rId1" Type="http://schemas.openxmlformats.org/officeDocument/2006/relationships/oleObject" Target="../embeddings/oleObject375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0.bin"/><Relationship Id="rId8" Type="http://schemas.openxmlformats.org/officeDocument/2006/relationships/image" Target="../media/image372.emf"/><Relationship Id="rId7" Type="http://schemas.openxmlformats.org/officeDocument/2006/relationships/oleObject" Target="../embeddings/oleObject389.bin"/><Relationship Id="rId6" Type="http://schemas.openxmlformats.org/officeDocument/2006/relationships/image" Target="../media/image371.emf"/><Relationship Id="rId5" Type="http://schemas.openxmlformats.org/officeDocument/2006/relationships/oleObject" Target="../embeddings/oleObject388.bin"/><Relationship Id="rId4" Type="http://schemas.openxmlformats.org/officeDocument/2006/relationships/image" Target="../media/image370.emf"/><Relationship Id="rId3" Type="http://schemas.openxmlformats.org/officeDocument/2006/relationships/oleObject" Target="../embeddings/oleObject387.bin"/><Relationship Id="rId20" Type="http://schemas.openxmlformats.org/officeDocument/2006/relationships/vmlDrawing" Target="../drawings/vmlDrawing47.vml"/><Relationship Id="rId2" Type="http://schemas.openxmlformats.org/officeDocument/2006/relationships/image" Target="../media/image369.emf"/><Relationship Id="rId19" Type="http://schemas.openxmlformats.org/officeDocument/2006/relationships/slideLayout" Target="../slideLayouts/slideLayout20.xml"/><Relationship Id="rId18" Type="http://schemas.openxmlformats.org/officeDocument/2006/relationships/image" Target="../media/image377.emf"/><Relationship Id="rId17" Type="http://schemas.openxmlformats.org/officeDocument/2006/relationships/oleObject" Target="../embeddings/oleObject394.bin"/><Relationship Id="rId16" Type="http://schemas.openxmlformats.org/officeDocument/2006/relationships/image" Target="../media/image376.emf"/><Relationship Id="rId15" Type="http://schemas.openxmlformats.org/officeDocument/2006/relationships/oleObject" Target="../embeddings/oleObject393.bin"/><Relationship Id="rId14" Type="http://schemas.openxmlformats.org/officeDocument/2006/relationships/image" Target="../media/image375.emf"/><Relationship Id="rId13" Type="http://schemas.openxmlformats.org/officeDocument/2006/relationships/oleObject" Target="../embeddings/oleObject392.bin"/><Relationship Id="rId12" Type="http://schemas.openxmlformats.org/officeDocument/2006/relationships/image" Target="../media/image374.emf"/><Relationship Id="rId11" Type="http://schemas.openxmlformats.org/officeDocument/2006/relationships/oleObject" Target="../embeddings/oleObject391.bin"/><Relationship Id="rId10" Type="http://schemas.openxmlformats.org/officeDocument/2006/relationships/image" Target="../media/image373.emf"/><Relationship Id="rId1" Type="http://schemas.openxmlformats.org/officeDocument/2006/relationships/oleObject" Target="../embeddings/oleObject386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381.emf"/><Relationship Id="rId7" Type="http://schemas.openxmlformats.org/officeDocument/2006/relationships/oleObject" Target="../embeddings/oleObject398.bin"/><Relationship Id="rId6" Type="http://schemas.openxmlformats.org/officeDocument/2006/relationships/image" Target="../media/image380.emf"/><Relationship Id="rId5" Type="http://schemas.openxmlformats.org/officeDocument/2006/relationships/oleObject" Target="../embeddings/oleObject397.bin"/><Relationship Id="rId4" Type="http://schemas.openxmlformats.org/officeDocument/2006/relationships/image" Target="../media/image379.emf"/><Relationship Id="rId3" Type="http://schemas.openxmlformats.org/officeDocument/2006/relationships/oleObject" Target="../embeddings/oleObject396.bin"/><Relationship Id="rId2" Type="http://schemas.openxmlformats.org/officeDocument/2006/relationships/image" Target="../media/image378.emf"/><Relationship Id="rId10" Type="http://schemas.openxmlformats.org/officeDocument/2006/relationships/vmlDrawing" Target="../drawings/vmlDrawing48.vml"/><Relationship Id="rId1" Type="http://schemas.openxmlformats.org/officeDocument/2006/relationships/oleObject" Target="../embeddings/oleObject395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3.bin"/><Relationship Id="rId8" Type="http://schemas.openxmlformats.org/officeDocument/2006/relationships/image" Target="../media/image385.wmf"/><Relationship Id="rId7" Type="http://schemas.openxmlformats.org/officeDocument/2006/relationships/oleObject" Target="../embeddings/oleObject402.bin"/><Relationship Id="rId6" Type="http://schemas.openxmlformats.org/officeDocument/2006/relationships/image" Target="../media/image384.wmf"/><Relationship Id="rId5" Type="http://schemas.openxmlformats.org/officeDocument/2006/relationships/oleObject" Target="../embeddings/oleObject401.bin"/><Relationship Id="rId4" Type="http://schemas.openxmlformats.org/officeDocument/2006/relationships/image" Target="../media/image383.wmf"/><Relationship Id="rId3" Type="http://schemas.openxmlformats.org/officeDocument/2006/relationships/oleObject" Target="../embeddings/oleObject400.bin"/><Relationship Id="rId2" Type="http://schemas.openxmlformats.org/officeDocument/2006/relationships/image" Target="../media/image382.wmf"/><Relationship Id="rId14" Type="http://schemas.openxmlformats.org/officeDocument/2006/relationships/vmlDrawing" Target="../drawings/vmlDrawing49.vml"/><Relationship Id="rId13" Type="http://schemas.openxmlformats.org/officeDocument/2006/relationships/slideLayout" Target="../slideLayouts/slideLayout23.xml"/><Relationship Id="rId12" Type="http://schemas.openxmlformats.org/officeDocument/2006/relationships/image" Target="../media/image387.wmf"/><Relationship Id="rId11" Type="http://schemas.openxmlformats.org/officeDocument/2006/relationships/oleObject" Target="../embeddings/oleObject404.bin"/><Relationship Id="rId10" Type="http://schemas.openxmlformats.org/officeDocument/2006/relationships/image" Target="../media/image386.wmf"/><Relationship Id="rId1" Type="http://schemas.openxmlformats.org/officeDocument/2006/relationships/oleObject" Target="../embeddings/oleObject399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9.bin"/><Relationship Id="rId8" Type="http://schemas.openxmlformats.org/officeDocument/2006/relationships/image" Target="../media/image391.wmf"/><Relationship Id="rId7" Type="http://schemas.openxmlformats.org/officeDocument/2006/relationships/oleObject" Target="../embeddings/oleObject408.bin"/><Relationship Id="rId6" Type="http://schemas.openxmlformats.org/officeDocument/2006/relationships/image" Target="../media/image390.wmf"/><Relationship Id="rId5" Type="http://schemas.openxmlformats.org/officeDocument/2006/relationships/oleObject" Target="../embeddings/oleObject407.bin"/><Relationship Id="rId4" Type="http://schemas.openxmlformats.org/officeDocument/2006/relationships/image" Target="../media/image389.wmf"/><Relationship Id="rId3" Type="http://schemas.openxmlformats.org/officeDocument/2006/relationships/oleObject" Target="../embeddings/oleObject406.bin"/><Relationship Id="rId2" Type="http://schemas.openxmlformats.org/officeDocument/2006/relationships/image" Target="../media/image388.wmf"/><Relationship Id="rId12" Type="http://schemas.openxmlformats.org/officeDocument/2006/relationships/vmlDrawing" Target="../drawings/vmlDrawing50.vml"/><Relationship Id="rId11" Type="http://schemas.openxmlformats.org/officeDocument/2006/relationships/slideLayout" Target="../slideLayouts/slideLayout23.xml"/><Relationship Id="rId10" Type="http://schemas.openxmlformats.org/officeDocument/2006/relationships/image" Target="../media/image392.wmf"/><Relationship Id="rId1" Type="http://schemas.openxmlformats.org/officeDocument/2006/relationships/oleObject" Target="../embeddings/oleObject405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1.vml"/><Relationship Id="rId7" Type="http://schemas.openxmlformats.org/officeDocument/2006/relationships/slideLayout" Target="../slideLayouts/slideLayout23.xml"/><Relationship Id="rId6" Type="http://schemas.openxmlformats.org/officeDocument/2006/relationships/image" Target="../media/image395.wmf"/><Relationship Id="rId5" Type="http://schemas.openxmlformats.org/officeDocument/2006/relationships/oleObject" Target="../embeddings/oleObject412.bin"/><Relationship Id="rId4" Type="http://schemas.openxmlformats.org/officeDocument/2006/relationships/image" Target="../media/image394.emf"/><Relationship Id="rId3" Type="http://schemas.openxmlformats.org/officeDocument/2006/relationships/oleObject" Target="../embeddings/oleObject411.bin"/><Relationship Id="rId2" Type="http://schemas.openxmlformats.org/officeDocument/2006/relationships/image" Target="../media/image393.emf"/><Relationship Id="rId1" Type="http://schemas.openxmlformats.org/officeDocument/2006/relationships/oleObject" Target="../embeddings/oleObject410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7.bin"/><Relationship Id="rId8" Type="http://schemas.openxmlformats.org/officeDocument/2006/relationships/image" Target="../media/image399.emf"/><Relationship Id="rId7" Type="http://schemas.openxmlformats.org/officeDocument/2006/relationships/oleObject" Target="../embeddings/oleObject416.bin"/><Relationship Id="rId6" Type="http://schemas.openxmlformats.org/officeDocument/2006/relationships/image" Target="../media/image398.emf"/><Relationship Id="rId5" Type="http://schemas.openxmlformats.org/officeDocument/2006/relationships/oleObject" Target="../embeddings/oleObject415.bin"/><Relationship Id="rId4" Type="http://schemas.openxmlformats.org/officeDocument/2006/relationships/image" Target="../media/image397.emf"/><Relationship Id="rId3" Type="http://schemas.openxmlformats.org/officeDocument/2006/relationships/oleObject" Target="../embeddings/oleObject414.bin"/><Relationship Id="rId26" Type="http://schemas.openxmlformats.org/officeDocument/2006/relationships/vmlDrawing" Target="../drawings/vmlDrawing52.vml"/><Relationship Id="rId25" Type="http://schemas.openxmlformats.org/officeDocument/2006/relationships/slideLayout" Target="../slideLayouts/slideLayout23.xml"/><Relationship Id="rId24" Type="http://schemas.openxmlformats.org/officeDocument/2006/relationships/image" Target="../media/image407.emf"/><Relationship Id="rId23" Type="http://schemas.openxmlformats.org/officeDocument/2006/relationships/oleObject" Target="../embeddings/oleObject424.bin"/><Relationship Id="rId22" Type="http://schemas.openxmlformats.org/officeDocument/2006/relationships/image" Target="../media/image406.emf"/><Relationship Id="rId21" Type="http://schemas.openxmlformats.org/officeDocument/2006/relationships/oleObject" Target="../embeddings/oleObject423.bin"/><Relationship Id="rId20" Type="http://schemas.openxmlformats.org/officeDocument/2006/relationships/image" Target="../media/image405.emf"/><Relationship Id="rId2" Type="http://schemas.openxmlformats.org/officeDocument/2006/relationships/image" Target="../media/image396.emf"/><Relationship Id="rId19" Type="http://schemas.openxmlformats.org/officeDocument/2006/relationships/oleObject" Target="../embeddings/oleObject422.bin"/><Relationship Id="rId18" Type="http://schemas.openxmlformats.org/officeDocument/2006/relationships/image" Target="../media/image404.emf"/><Relationship Id="rId17" Type="http://schemas.openxmlformats.org/officeDocument/2006/relationships/oleObject" Target="../embeddings/oleObject421.bin"/><Relationship Id="rId16" Type="http://schemas.openxmlformats.org/officeDocument/2006/relationships/image" Target="../media/image403.emf"/><Relationship Id="rId15" Type="http://schemas.openxmlformats.org/officeDocument/2006/relationships/oleObject" Target="../embeddings/oleObject420.bin"/><Relationship Id="rId14" Type="http://schemas.openxmlformats.org/officeDocument/2006/relationships/image" Target="../media/image402.emf"/><Relationship Id="rId13" Type="http://schemas.openxmlformats.org/officeDocument/2006/relationships/oleObject" Target="../embeddings/oleObject419.bin"/><Relationship Id="rId12" Type="http://schemas.openxmlformats.org/officeDocument/2006/relationships/image" Target="../media/image401.emf"/><Relationship Id="rId11" Type="http://schemas.openxmlformats.org/officeDocument/2006/relationships/oleObject" Target="../embeddings/oleObject418.bin"/><Relationship Id="rId10" Type="http://schemas.openxmlformats.org/officeDocument/2006/relationships/image" Target="../media/image400.emf"/><Relationship Id="rId1" Type="http://schemas.openxmlformats.org/officeDocument/2006/relationships/oleObject" Target="../embeddings/oleObject413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9.bin"/><Relationship Id="rId8" Type="http://schemas.openxmlformats.org/officeDocument/2006/relationships/image" Target="../media/image411.wmf"/><Relationship Id="rId7" Type="http://schemas.openxmlformats.org/officeDocument/2006/relationships/oleObject" Target="../embeddings/oleObject428.bin"/><Relationship Id="rId6" Type="http://schemas.openxmlformats.org/officeDocument/2006/relationships/image" Target="../media/image410.wmf"/><Relationship Id="rId5" Type="http://schemas.openxmlformats.org/officeDocument/2006/relationships/oleObject" Target="../embeddings/oleObject427.bin"/><Relationship Id="rId4" Type="http://schemas.openxmlformats.org/officeDocument/2006/relationships/image" Target="../media/image409.wmf"/><Relationship Id="rId3" Type="http://schemas.openxmlformats.org/officeDocument/2006/relationships/oleObject" Target="../embeddings/oleObject426.bin"/><Relationship Id="rId2" Type="http://schemas.openxmlformats.org/officeDocument/2006/relationships/image" Target="../media/image408.emf"/><Relationship Id="rId12" Type="http://schemas.openxmlformats.org/officeDocument/2006/relationships/vmlDrawing" Target="../drawings/vmlDrawing53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412.wmf"/><Relationship Id="rId1" Type="http://schemas.openxmlformats.org/officeDocument/2006/relationships/oleObject" Target="../embeddings/oleObject425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4.bin"/><Relationship Id="rId8" Type="http://schemas.openxmlformats.org/officeDocument/2006/relationships/image" Target="../media/image416.wmf"/><Relationship Id="rId7" Type="http://schemas.openxmlformats.org/officeDocument/2006/relationships/oleObject" Target="../embeddings/oleObject433.bin"/><Relationship Id="rId6" Type="http://schemas.openxmlformats.org/officeDocument/2006/relationships/image" Target="../media/image415.wmf"/><Relationship Id="rId5" Type="http://schemas.openxmlformats.org/officeDocument/2006/relationships/oleObject" Target="../embeddings/oleObject432.bin"/><Relationship Id="rId4" Type="http://schemas.openxmlformats.org/officeDocument/2006/relationships/image" Target="../media/image414.wmf"/><Relationship Id="rId3" Type="http://schemas.openxmlformats.org/officeDocument/2006/relationships/oleObject" Target="../embeddings/oleObject431.bin"/><Relationship Id="rId20" Type="http://schemas.openxmlformats.org/officeDocument/2006/relationships/vmlDrawing" Target="../drawings/vmlDrawing54.vml"/><Relationship Id="rId2" Type="http://schemas.openxmlformats.org/officeDocument/2006/relationships/image" Target="../media/image413.wmf"/><Relationship Id="rId19" Type="http://schemas.openxmlformats.org/officeDocument/2006/relationships/slideLayout" Target="../slideLayouts/slideLayout23.xml"/><Relationship Id="rId18" Type="http://schemas.openxmlformats.org/officeDocument/2006/relationships/image" Target="../media/image421.wmf"/><Relationship Id="rId17" Type="http://schemas.openxmlformats.org/officeDocument/2006/relationships/oleObject" Target="../embeddings/oleObject438.bin"/><Relationship Id="rId16" Type="http://schemas.openxmlformats.org/officeDocument/2006/relationships/image" Target="../media/image420.wmf"/><Relationship Id="rId15" Type="http://schemas.openxmlformats.org/officeDocument/2006/relationships/oleObject" Target="../embeddings/oleObject437.bin"/><Relationship Id="rId14" Type="http://schemas.openxmlformats.org/officeDocument/2006/relationships/image" Target="../media/image419.wmf"/><Relationship Id="rId13" Type="http://schemas.openxmlformats.org/officeDocument/2006/relationships/oleObject" Target="../embeddings/oleObject436.bin"/><Relationship Id="rId12" Type="http://schemas.openxmlformats.org/officeDocument/2006/relationships/image" Target="../media/image418.wmf"/><Relationship Id="rId11" Type="http://schemas.openxmlformats.org/officeDocument/2006/relationships/oleObject" Target="../embeddings/oleObject435.bin"/><Relationship Id="rId10" Type="http://schemas.openxmlformats.org/officeDocument/2006/relationships/image" Target="../media/image417.wmf"/><Relationship Id="rId1" Type="http://schemas.openxmlformats.org/officeDocument/2006/relationships/oleObject" Target="../embeddings/oleObject43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4.e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4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23.xml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53.bin"/><Relationship Id="rId20" Type="http://schemas.openxmlformats.org/officeDocument/2006/relationships/image" Target="../media/image50.wmf"/><Relationship Id="rId2" Type="http://schemas.openxmlformats.org/officeDocument/2006/relationships/image" Target="../media/image41.w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6.e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5.emf"/><Relationship Id="rId1" Type="http://schemas.openxmlformats.org/officeDocument/2006/relationships/oleObject" Target="../embeddings/oleObject43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3.bin"/><Relationship Id="rId8" Type="http://schemas.openxmlformats.org/officeDocument/2006/relationships/image" Target="../media/image425.wmf"/><Relationship Id="rId7" Type="http://schemas.openxmlformats.org/officeDocument/2006/relationships/oleObject" Target="../embeddings/oleObject442.bin"/><Relationship Id="rId6" Type="http://schemas.openxmlformats.org/officeDocument/2006/relationships/image" Target="../media/image424.wmf"/><Relationship Id="rId5" Type="http://schemas.openxmlformats.org/officeDocument/2006/relationships/oleObject" Target="../embeddings/oleObject441.bin"/><Relationship Id="rId4" Type="http://schemas.openxmlformats.org/officeDocument/2006/relationships/image" Target="../media/image423.wmf"/><Relationship Id="rId30" Type="http://schemas.openxmlformats.org/officeDocument/2006/relationships/vmlDrawing" Target="../drawings/vmlDrawing55.vml"/><Relationship Id="rId3" Type="http://schemas.openxmlformats.org/officeDocument/2006/relationships/oleObject" Target="../embeddings/oleObject440.bin"/><Relationship Id="rId29" Type="http://schemas.openxmlformats.org/officeDocument/2006/relationships/slideLayout" Target="../slideLayouts/slideLayout23.xml"/><Relationship Id="rId28" Type="http://schemas.openxmlformats.org/officeDocument/2006/relationships/image" Target="../media/image434.emf"/><Relationship Id="rId27" Type="http://schemas.openxmlformats.org/officeDocument/2006/relationships/oleObject" Target="../embeddings/oleObject452.bin"/><Relationship Id="rId26" Type="http://schemas.openxmlformats.org/officeDocument/2006/relationships/image" Target="../media/image433.emf"/><Relationship Id="rId25" Type="http://schemas.openxmlformats.org/officeDocument/2006/relationships/oleObject" Target="../embeddings/oleObject451.bin"/><Relationship Id="rId24" Type="http://schemas.openxmlformats.org/officeDocument/2006/relationships/image" Target="../media/image432.wmf"/><Relationship Id="rId23" Type="http://schemas.openxmlformats.org/officeDocument/2006/relationships/oleObject" Target="../embeddings/oleObject450.bin"/><Relationship Id="rId22" Type="http://schemas.openxmlformats.org/officeDocument/2006/relationships/image" Target="../media/image431.wmf"/><Relationship Id="rId21" Type="http://schemas.openxmlformats.org/officeDocument/2006/relationships/oleObject" Target="../embeddings/oleObject449.bin"/><Relationship Id="rId20" Type="http://schemas.openxmlformats.org/officeDocument/2006/relationships/image" Target="../media/image430.wmf"/><Relationship Id="rId2" Type="http://schemas.openxmlformats.org/officeDocument/2006/relationships/image" Target="../media/image422.emf"/><Relationship Id="rId19" Type="http://schemas.openxmlformats.org/officeDocument/2006/relationships/oleObject" Target="../embeddings/oleObject448.bin"/><Relationship Id="rId18" Type="http://schemas.openxmlformats.org/officeDocument/2006/relationships/image" Target="../media/image429.emf"/><Relationship Id="rId17" Type="http://schemas.openxmlformats.org/officeDocument/2006/relationships/oleObject" Target="../embeddings/oleObject447.bin"/><Relationship Id="rId16" Type="http://schemas.openxmlformats.org/officeDocument/2006/relationships/image" Target="../media/image420.wmf"/><Relationship Id="rId15" Type="http://schemas.openxmlformats.org/officeDocument/2006/relationships/oleObject" Target="../embeddings/oleObject446.bin"/><Relationship Id="rId14" Type="http://schemas.openxmlformats.org/officeDocument/2006/relationships/image" Target="../media/image428.wmf"/><Relationship Id="rId13" Type="http://schemas.openxmlformats.org/officeDocument/2006/relationships/oleObject" Target="../embeddings/oleObject445.bin"/><Relationship Id="rId12" Type="http://schemas.openxmlformats.org/officeDocument/2006/relationships/image" Target="../media/image427.wmf"/><Relationship Id="rId11" Type="http://schemas.openxmlformats.org/officeDocument/2006/relationships/oleObject" Target="../embeddings/oleObject444.bin"/><Relationship Id="rId10" Type="http://schemas.openxmlformats.org/officeDocument/2006/relationships/image" Target="../media/image426.wmf"/><Relationship Id="rId1" Type="http://schemas.openxmlformats.org/officeDocument/2006/relationships/oleObject" Target="../embeddings/oleObject439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7.bin"/><Relationship Id="rId8" Type="http://schemas.openxmlformats.org/officeDocument/2006/relationships/image" Target="../media/image438.wmf"/><Relationship Id="rId7" Type="http://schemas.openxmlformats.org/officeDocument/2006/relationships/oleObject" Target="../embeddings/oleObject456.bin"/><Relationship Id="rId6" Type="http://schemas.openxmlformats.org/officeDocument/2006/relationships/image" Target="../media/image437.wmf"/><Relationship Id="rId5" Type="http://schemas.openxmlformats.org/officeDocument/2006/relationships/oleObject" Target="../embeddings/oleObject455.bin"/><Relationship Id="rId4" Type="http://schemas.openxmlformats.org/officeDocument/2006/relationships/image" Target="../media/image436.wmf"/><Relationship Id="rId3" Type="http://schemas.openxmlformats.org/officeDocument/2006/relationships/oleObject" Target="../embeddings/oleObject454.bin"/><Relationship Id="rId20" Type="http://schemas.openxmlformats.org/officeDocument/2006/relationships/vmlDrawing" Target="../drawings/vmlDrawing56.vml"/><Relationship Id="rId2" Type="http://schemas.openxmlformats.org/officeDocument/2006/relationships/image" Target="../media/image435.emf"/><Relationship Id="rId19" Type="http://schemas.openxmlformats.org/officeDocument/2006/relationships/slideLayout" Target="../slideLayouts/slideLayout20.xml"/><Relationship Id="rId18" Type="http://schemas.openxmlformats.org/officeDocument/2006/relationships/image" Target="../media/image443.wmf"/><Relationship Id="rId17" Type="http://schemas.openxmlformats.org/officeDocument/2006/relationships/oleObject" Target="../embeddings/oleObject461.bin"/><Relationship Id="rId16" Type="http://schemas.openxmlformats.org/officeDocument/2006/relationships/image" Target="../media/image442.wmf"/><Relationship Id="rId15" Type="http://schemas.openxmlformats.org/officeDocument/2006/relationships/oleObject" Target="../embeddings/oleObject460.bin"/><Relationship Id="rId14" Type="http://schemas.openxmlformats.org/officeDocument/2006/relationships/image" Target="../media/image441.wmf"/><Relationship Id="rId13" Type="http://schemas.openxmlformats.org/officeDocument/2006/relationships/oleObject" Target="../embeddings/oleObject459.bin"/><Relationship Id="rId12" Type="http://schemas.openxmlformats.org/officeDocument/2006/relationships/image" Target="../media/image440.wmf"/><Relationship Id="rId11" Type="http://schemas.openxmlformats.org/officeDocument/2006/relationships/oleObject" Target="../embeddings/oleObject458.bin"/><Relationship Id="rId10" Type="http://schemas.openxmlformats.org/officeDocument/2006/relationships/image" Target="../media/image439.wmf"/><Relationship Id="rId1" Type="http://schemas.openxmlformats.org/officeDocument/2006/relationships/oleObject" Target="../embeddings/oleObject453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6.bin"/><Relationship Id="rId8" Type="http://schemas.openxmlformats.org/officeDocument/2006/relationships/image" Target="../media/image447.wmf"/><Relationship Id="rId7" Type="http://schemas.openxmlformats.org/officeDocument/2006/relationships/oleObject" Target="../embeddings/oleObject465.bin"/><Relationship Id="rId6" Type="http://schemas.openxmlformats.org/officeDocument/2006/relationships/image" Target="../media/image446.wmf"/><Relationship Id="rId5" Type="http://schemas.openxmlformats.org/officeDocument/2006/relationships/oleObject" Target="../embeddings/oleObject464.bin"/><Relationship Id="rId4" Type="http://schemas.openxmlformats.org/officeDocument/2006/relationships/image" Target="../media/image445.wmf"/><Relationship Id="rId3" Type="http://schemas.openxmlformats.org/officeDocument/2006/relationships/oleObject" Target="../embeddings/oleObject463.bin"/><Relationship Id="rId2" Type="http://schemas.openxmlformats.org/officeDocument/2006/relationships/image" Target="../media/image444.wmf"/><Relationship Id="rId12" Type="http://schemas.openxmlformats.org/officeDocument/2006/relationships/vmlDrawing" Target="../drawings/vmlDrawing57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448.wmf"/><Relationship Id="rId1" Type="http://schemas.openxmlformats.org/officeDocument/2006/relationships/oleObject" Target="../embeddings/oleObject462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1.bin"/><Relationship Id="rId8" Type="http://schemas.openxmlformats.org/officeDocument/2006/relationships/image" Target="../media/image452.emf"/><Relationship Id="rId7" Type="http://schemas.openxmlformats.org/officeDocument/2006/relationships/oleObject" Target="../embeddings/oleObject470.bin"/><Relationship Id="rId6" Type="http://schemas.openxmlformats.org/officeDocument/2006/relationships/image" Target="../media/image451.emf"/><Relationship Id="rId5" Type="http://schemas.openxmlformats.org/officeDocument/2006/relationships/oleObject" Target="../embeddings/oleObject469.bin"/><Relationship Id="rId4" Type="http://schemas.openxmlformats.org/officeDocument/2006/relationships/image" Target="../media/image450.emf"/><Relationship Id="rId3" Type="http://schemas.openxmlformats.org/officeDocument/2006/relationships/oleObject" Target="../embeddings/oleObject468.bin"/><Relationship Id="rId22" Type="http://schemas.openxmlformats.org/officeDocument/2006/relationships/vmlDrawing" Target="../drawings/vmlDrawing58.vml"/><Relationship Id="rId21" Type="http://schemas.openxmlformats.org/officeDocument/2006/relationships/slideLayout" Target="../slideLayouts/slideLayout23.xml"/><Relationship Id="rId20" Type="http://schemas.openxmlformats.org/officeDocument/2006/relationships/image" Target="../media/image458.emf"/><Relationship Id="rId2" Type="http://schemas.openxmlformats.org/officeDocument/2006/relationships/image" Target="../media/image449.emf"/><Relationship Id="rId19" Type="http://schemas.openxmlformats.org/officeDocument/2006/relationships/oleObject" Target="../embeddings/oleObject476.bin"/><Relationship Id="rId18" Type="http://schemas.openxmlformats.org/officeDocument/2006/relationships/image" Target="../media/image457.emf"/><Relationship Id="rId17" Type="http://schemas.openxmlformats.org/officeDocument/2006/relationships/oleObject" Target="../embeddings/oleObject475.bin"/><Relationship Id="rId16" Type="http://schemas.openxmlformats.org/officeDocument/2006/relationships/image" Target="../media/image456.emf"/><Relationship Id="rId15" Type="http://schemas.openxmlformats.org/officeDocument/2006/relationships/oleObject" Target="../embeddings/oleObject474.bin"/><Relationship Id="rId14" Type="http://schemas.openxmlformats.org/officeDocument/2006/relationships/image" Target="../media/image455.emf"/><Relationship Id="rId13" Type="http://schemas.openxmlformats.org/officeDocument/2006/relationships/oleObject" Target="../embeddings/oleObject473.bin"/><Relationship Id="rId12" Type="http://schemas.openxmlformats.org/officeDocument/2006/relationships/image" Target="../media/image454.emf"/><Relationship Id="rId11" Type="http://schemas.openxmlformats.org/officeDocument/2006/relationships/oleObject" Target="../embeddings/oleObject472.bin"/><Relationship Id="rId10" Type="http://schemas.openxmlformats.org/officeDocument/2006/relationships/image" Target="../media/image453.emf"/><Relationship Id="rId1" Type="http://schemas.openxmlformats.org/officeDocument/2006/relationships/oleObject" Target="../embeddings/oleObject467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1.bin"/><Relationship Id="rId8" Type="http://schemas.openxmlformats.org/officeDocument/2006/relationships/image" Target="../media/image462.wmf"/><Relationship Id="rId7" Type="http://schemas.openxmlformats.org/officeDocument/2006/relationships/oleObject" Target="../embeddings/oleObject480.bin"/><Relationship Id="rId6" Type="http://schemas.openxmlformats.org/officeDocument/2006/relationships/image" Target="../media/image461.wmf"/><Relationship Id="rId5" Type="http://schemas.openxmlformats.org/officeDocument/2006/relationships/oleObject" Target="../embeddings/oleObject479.bin"/><Relationship Id="rId4" Type="http://schemas.openxmlformats.org/officeDocument/2006/relationships/image" Target="../media/image460.wmf"/><Relationship Id="rId34" Type="http://schemas.openxmlformats.org/officeDocument/2006/relationships/vmlDrawing" Target="../drawings/vmlDrawing59.vml"/><Relationship Id="rId33" Type="http://schemas.openxmlformats.org/officeDocument/2006/relationships/slideLayout" Target="../slideLayouts/slideLayout22.xml"/><Relationship Id="rId32" Type="http://schemas.openxmlformats.org/officeDocument/2006/relationships/image" Target="../media/image474.wmf"/><Relationship Id="rId31" Type="http://schemas.openxmlformats.org/officeDocument/2006/relationships/oleObject" Target="../embeddings/oleObject492.bin"/><Relationship Id="rId30" Type="http://schemas.openxmlformats.org/officeDocument/2006/relationships/image" Target="../media/image473.wmf"/><Relationship Id="rId3" Type="http://schemas.openxmlformats.org/officeDocument/2006/relationships/oleObject" Target="../embeddings/oleObject478.bin"/><Relationship Id="rId29" Type="http://schemas.openxmlformats.org/officeDocument/2006/relationships/oleObject" Target="../embeddings/oleObject491.bin"/><Relationship Id="rId28" Type="http://schemas.openxmlformats.org/officeDocument/2006/relationships/image" Target="../media/image472.wmf"/><Relationship Id="rId27" Type="http://schemas.openxmlformats.org/officeDocument/2006/relationships/oleObject" Target="../embeddings/oleObject490.bin"/><Relationship Id="rId26" Type="http://schemas.openxmlformats.org/officeDocument/2006/relationships/image" Target="../media/image471.wmf"/><Relationship Id="rId25" Type="http://schemas.openxmlformats.org/officeDocument/2006/relationships/oleObject" Target="../embeddings/oleObject489.bin"/><Relationship Id="rId24" Type="http://schemas.openxmlformats.org/officeDocument/2006/relationships/image" Target="../media/image470.wmf"/><Relationship Id="rId23" Type="http://schemas.openxmlformats.org/officeDocument/2006/relationships/oleObject" Target="../embeddings/oleObject488.bin"/><Relationship Id="rId22" Type="http://schemas.openxmlformats.org/officeDocument/2006/relationships/image" Target="../media/image469.wmf"/><Relationship Id="rId21" Type="http://schemas.openxmlformats.org/officeDocument/2006/relationships/oleObject" Target="../embeddings/oleObject487.bin"/><Relationship Id="rId20" Type="http://schemas.openxmlformats.org/officeDocument/2006/relationships/image" Target="../media/image468.wmf"/><Relationship Id="rId2" Type="http://schemas.openxmlformats.org/officeDocument/2006/relationships/image" Target="../media/image459.wmf"/><Relationship Id="rId19" Type="http://schemas.openxmlformats.org/officeDocument/2006/relationships/oleObject" Target="../embeddings/oleObject486.bin"/><Relationship Id="rId18" Type="http://schemas.openxmlformats.org/officeDocument/2006/relationships/image" Target="../media/image467.wmf"/><Relationship Id="rId17" Type="http://schemas.openxmlformats.org/officeDocument/2006/relationships/oleObject" Target="../embeddings/oleObject485.bin"/><Relationship Id="rId16" Type="http://schemas.openxmlformats.org/officeDocument/2006/relationships/image" Target="../media/image466.wmf"/><Relationship Id="rId15" Type="http://schemas.openxmlformats.org/officeDocument/2006/relationships/oleObject" Target="../embeddings/oleObject484.bin"/><Relationship Id="rId14" Type="http://schemas.openxmlformats.org/officeDocument/2006/relationships/image" Target="../media/image465.wmf"/><Relationship Id="rId13" Type="http://schemas.openxmlformats.org/officeDocument/2006/relationships/oleObject" Target="../embeddings/oleObject483.bin"/><Relationship Id="rId12" Type="http://schemas.openxmlformats.org/officeDocument/2006/relationships/image" Target="../media/image464.wmf"/><Relationship Id="rId11" Type="http://schemas.openxmlformats.org/officeDocument/2006/relationships/oleObject" Target="../embeddings/oleObject482.bin"/><Relationship Id="rId10" Type="http://schemas.openxmlformats.org/officeDocument/2006/relationships/image" Target="../media/image463.wmf"/><Relationship Id="rId1" Type="http://schemas.openxmlformats.org/officeDocument/2006/relationships/oleObject" Target="../embeddings/oleObject477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image" Target="../media/image478.wmf"/><Relationship Id="rId7" Type="http://schemas.openxmlformats.org/officeDocument/2006/relationships/oleObject" Target="../embeddings/oleObject496.bin"/><Relationship Id="rId6" Type="http://schemas.openxmlformats.org/officeDocument/2006/relationships/image" Target="../media/image477.wmf"/><Relationship Id="rId5" Type="http://schemas.openxmlformats.org/officeDocument/2006/relationships/oleObject" Target="../embeddings/oleObject495.bin"/><Relationship Id="rId4" Type="http://schemas.openxmlformats.org/officeDocument/2006/relationships/image" Target="../media/image476.wmf"/><Relationship Id="rId3" Type="http://schemas.openxmlformats.org/officeDocument/2006/relationships/oleObject" Target="../embeddings/oleObject494.bin"/><Relationship Id="rId2" Type="http://schemas.openxmlformats.org/officeDocument/2006/relationships/image" Target="../media/image475.wmf"/><Relationship Id="rId10" Type="http://schemas.openxmlformats.org/officeDocument/2006/relationships/vmlDrawing" Target="../drawings/vmlDrawing60.vml"/><Relationship Id="rId1" Type="http://schemas.openxmlformats.org/officeDocument/2006/relationships/oleObject" Target="../embeddings/oleObject493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1.bin"/><Relationship Id="rId8" Type="http://schemas.openxmlformats.org/officeDocument/2006/relationships/image" Target="../media/image481.wmf"/><Relationship Id="rId7" Type="http://schemas.openxmlformats.org/officeDocument/2006/relationships/oleObject" Target="../embeddings/oleObject500.bin"/><Relationship Id="rId6" Type="http://schemas.openxmlformats.org/officeDocument/2006/relationships/image" Target="../media/image480.wmf"/><Relationship Id="rId5" Type="http://schemas.openxmlformats.org/officeDocument/2006/relationships/oleObject" Target="../embeddings/oleObject499.bin"/><Relationship Id="rId4" Type="http://schemas.openxmlformats.org/officeDocument/2006/relationships/image" Target="../media/image475.wmf"/><Relationship Id="rId3" Type="http://schemas.openxmlformats.org/officeDocument/2006/relationships/oleObject" Target="../embeddings/oleObject498.bin"/><Relationship Id="rId2" Type="http://schemas.openxmlformats.org/officeDocument/2006/relationships/image" Target="../media/image479.wmf"/><Relationship Id="rId14" Type="http://schemas.openxmlformats.org/officeDocument/2006/relationships/vmlDrawing" Target="../drawings/vmlDrawing61.vml"/><Relationship Id="rId13" Type="http://schemas.openxmlformats.org/officeDocument/2006/relationships/slideLayout" Target="../slideLayouts/slideLayout23.xml"/><Relationship Id="rId12" Type="http://schemas.openxmlformats.org/officeDocument/2006/relationships/image" Target="../media/image483.wmf"/><Relationship Id="rId11" Type="http://schemas.openxmlformats.org/officeDocument/2006/relationships/oleObject" Target="../embeddings/oleObject502.bin"/><Relationship Id="rId10" Type="http://schemas.openxmlformats.org/officeDocument/2006/relationships/image" Target="../media/image482.wmf"/><Relationship Id="rId1" Type="http://schemas.openxmlformats.org/officeDocument/2006/relationships/oleObject" Target="../embeddings/oleObject497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7.bin"/><Relationship Id="rId8" Type="http://schemas.openxmlformats.org/officeDocument/2006/relationships/image" Target="../media/image487.wmf"/><Relationship Id="rId7" Type="http://schemas.openxmlformats.org/officeDocument/2006/relationships/oleObject" Target="../embeddings/oleObject506.bin"/><Relationship Id="rId6" Type="http://schemas.openxmlformats.org/officeDocument/2006/relationships/image" Target="../media/image486.wmf"/><Relationship Id="rId5" Type="http://schemas.openxmlformats.org/officeDocument/2006/relationships/oleObject" Target="../embeddings/oleObject505.bin"/><Relationship Id="rId4" Type="http://schemas.openxmlformats.org/officeDocument/2006/relationships/image" Target="../media/image485.wmf"/><Relationship Id="rId3" Type="http://schemas.openxmlformats.org/officeDocument/2006/relationships/oleObject" Target="../embeddings/oleObject504.bin"/><Relationship Id="rId2" Type="http://schemas.openxmlformats.org/officeDocument/2006/relationships/image" Target="../media/image484.wmf"/><Relationship Id="rId12" Type="http://schemas.openxmlformats.org/officeDocument/2006/relationships/vmlDrawing" Target="../drawings/vmlDrawing62.vml"/><Relationship Id="rId11" Type="http://schemas.openxmlformats.org/officeDocument/2006/relationships/slideLayout" Target="../slideLayouts/slideLayout23.xml"/><Relationship Id="rId10" Type="http://schemas.openxmlformats.org/officeDocument/2006/relationships/image" Target="../media/image488.wmf"/><Relationship Id="rId1" Type="http://schemas.openxmlformats.org/officeDocument/2006/relationships/oleObject" Target="../embeddings/oleObject503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2.bin"/><Relationship Id="rId8" Type="http://schemas.openxmlformats.org/officeDocument/2006/relationships/image" Target="../media/image492.wmf"/><Relationship Id="rId7" Type="http://schemas.openxmlformats.org/officeDocument/2006/relationships/oleObject" Target="../embeddings/oleObject511.bin"/><Relationship Id="rId6" Type="http://schemas.openxmlformats.org/officeDocument/2006/relationships/image" Target="../media/image491.wmf"/><Relationship Id="rId5" Type="http://schemas.openxmlformats.org/officeDocument/2006/relationships/oleObject" Target="../embeddings/oleObject510.bin"/><Relationship Id="rId4" Type="http://schemas.openxmlformats.org/officeDocument/2006/relationships/image" Target="../media/image490.wmf"/><Relationship Id="rId3" Type="http://schemas.openxmlformats.org/officeDocument/2006/relationships/oleObject" Target="../embeddings/oleObject509.bin"/><Relationship Id="rId2" Type="http://schemas.openxmlformats.org/officeDocument/2006/relationships/image" Target="../media/image489.wmf"/><Relationship Id="rId12" Type="http://schemas.openxmlformats.org/officeDocument/2006/relationships/vmlDrawing" Target="../drawings/vmlDrawing63.vml"/><Relationship Id="rId11" Type="http://schemas.openxmlformats.org/officeDocument/2006/relationships/slideLayout" Target="../slideLayouts/slideLayout23.xml"/><Relationship Id="rId10" Type="http://schemas.openxmlformats.org/officeDocument/2006/relationships/image" Target="../media/image493.wmf"/><Relationship Id="rId1" Type="http://schemas.openxmlformats.org/officeDocument/2006/relationships/oleObject" Target="../embeddings/oleObject508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7.bin"/><Relationship Id="rId8" Type="http://schemas.openxmlformats.org/officeDocument/2006/relationships/image" Target="../media/image497.wmf"/><Relationship Id="rId7" Type="http://schemas.openxmlformats.org/officeDocument/2006/relationships/oleObject" Target="../embeddings/oleObject516.bin"/><Relationship Id="rId6" Type="http://schemas.openxmlformats.org/officeDocument/2006/relationships/image" Target="../media/image496.wmf"/><Relationship Id="rId5" Type="http://schemas.openxmlformats.org/officeDocument/2006/relationships/oleObject" Target="../embeddings/oleObject515.bin"/><Relationship Id="rId4" Type="http://schemas.openxmlformats.org/officeDocument/2006/relationships/image" Target="../media/image495.wmf"/><Relationship Id="rId3" Type="http://schemas.openxmlformats.org/officeDocument/2006/relationships/oleObject" Target="../embeddings/oleObject514.bin"/><Relationship Id="rId2" Type="http://schemas.openxmlformats.org/officeDocument/2006/relationships/image" Target="../media/image494.wmf"/><Relationship Id="rId14" Type="http://schemas.openxmlformats.org/officeDocument/2006/relationships/vmlDrawing" Target="../drawings/vmlDrawing64.vml"/><Relationship Id="rId13" Type="http://schemas.openxmlformats.org/officeDocument/2006/relationships/slideLayout" Target="../slideLayouts/slideLayout22.xml"/><Relationship Id="rId12" Type="http://schemas.openxmlformats.org/officeDocument/2006/relationships/image" Target="../media/image499.wmf"/><Relationship Id="rId11" Type="http://schemas.openxmlformats.org/officeDocument/2006/relationships/oleObject" Target="../embeddings/oleObject518.bin"/><Relationship Id="rId10" Type="http://schemas.openxmlformats.org/officeDocument/2006/relationships/image" Target="../media/image498.wmf"/><Relationship Id="rId1" Type="http://schemas.openxmlformats.org/officeDocument/2006/relationships/oleObject" Target="../embeddings/oleObject51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2.wmf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23.xml"/><Relationship Id="rId17" Type="http://schemas.openxmlformats.org/officeDocument/2006/relationships/image" Target="../media/image60.wmf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54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3.bin"/><Relationship Id="rId8" Type="http://schemas.openxmlformats.org/officeDocument/2006/relationships/image" Target="../media/image503.wmf"/><Relationship Id="rId7" Type="http://schemas.openxmlformats.org/officeDocument/2006/relationships/oleObject" Target="../embeddings/oleObject522.bin"/><Relationship Id="rId6" Type="http://schemas.openxmlformats.org/officeDocument/2006/relationships/image" Target="../media/image502.wmf"/><Relationship Id="rId5" Type="http://schemas.openxmlformats.org/officeDocument/2006/relationships/oleObject" Target="../embeddings/oleObject521.bin"/><Relationship Id="rId4" Type="http://schemas.openxmlformats.org/officeDocument/2006/relationships/image" Target="../media/image501.wmf"/><Relationship Id="rId3" Type="http://schemas.openxmlformats.org/officeDocument/2006/relationships/oleObject" Target="../embeddings/oleObject520.bin"/><Relationship Id="rId22" Type="http://schemas.openxmlformats.org/officeDocument/2006/relationships/vmlDrawing" Target="../drawings/vmlDrawing65.vml"/><Relationship Id="rId21" Type="http://schemas.openxmlformats.org/officeDocument/2006/relationships/slideLayout" Target="../slideLayouts/slideLayout23.xml"/><Relationship Id="rId20" Type="http://schemas.openxmlformats.org/officeDocument/2006/relationships/image" Target="../media/image509.wmf"/><Relationship Id="rId2" Type="http://schemas.openxmlformats.org/officeDocument/2006/relationships/image" Target="../media/image500.wmf"/><Relationship Id="rId19" Type="http://schemas.openxmlformats.org/officeDocument/2006/relationships/oleObject" Target="../embeddings/oleObject528.bin"/><Relationship Id="rId18" Type="http://schemas.openxmlformats.org/officeDocument/2006/relationships/image" Target="../media/image508.wmf"/><Relationship Id="rId17" Type="http://schemas.openxmlformats.org/officeDocument/2006/relationships/oleObject" Target="../embeddings/oleObject527.bin"/><Relationship Id="rId16" Type="http://schemas.openxmlformats.org/officeDocument/2006/relationships/image" Target="../media/image507.wmf"/><Relationship Id="rId15" Type="http://schemas.openxmlformats.org/officeDocument/2006/relationships/oleObject" Target="../embeddings/oleObject526.bin"/><Relationship Id="rId14" Type="http://schemas.openxmlformats.org/officeDocument/2006/relationships/image" Target="../media/image506.wmf"/><Relationship Id="rId13" Type="http://schemas.openxmlformats.org/officeDocument/2006/relationships/oleObject" Target="../embeddings/oleObject525.bin"/><Relationship Id="rId12" Type="http://schemas.openxmlformats.org/officeDocument/2006/relationships/image" Target="../media/image505.wmf"/><Relationship Id="rId11" Type="http://schemas.openxmlformats.org/officeDocument/2006/relationships/oleObject" Target="../embeddings/oleObject524.bin"/><Relationship Id="rId10" Type="http://schemas.openxmlformats.org/officeDocument/2006/relationships/image" Target="../media/image504.wmf"/><Relationship Id="rId1" Type="http://schemas.openxmlformats.org/officeDocument/2006/relationships/oleObject" Target="../embeddings/oleObject519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image" Target="../media/image513.wmf"/><Relationship Id="rId7" Type="http://schemas.openxmlformats.org/officeDocument/2006/relationships/oleObject" Target="../embeddings/oleObject532.bin"/><Relationship Id="rId6" Type="http://schemas.openxmlformats.org/officeDocument/2006/relationships/image" Target="../media/image512.wmf"/><Relationship Id="rId5" Type="http://schemas.openxmlformats.org/officeDocument/2006/relationships/oleObject" Target="../embeddings/oleObject531.bin"/><Relationship Id="rId4" Type="http://schemas.openxmlformats.org/officeDocument/2006/relationships/image" Target="../media/image511.wmf"/><Relationship Id="rId3" Type="http://schemas.openxmlformats.org/officeDocument/2006/relationships/oleObject" Target="../embeddings/oleObject530.bin"/><Relationship Id="rId2" Type="http://schemas.openxmlformats.org/officeDocument/2006/relationships/image" Target="../media/image510.wmf"/><Relationship Id="rId10" Type="http://schemas.openxmlformats.org/officeDocument/2006/relationships/vmlDrawing" Target="../drawings/vmlDrawing66.vml"/><Relationship Id="rId1" Type="http://schemas.openxmlformats.org/officeDocument/2006/relationships/oleObject" Target="../embeddings/oleObject529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7.bin"/><Relationship Id="rId8" Type="http://schemas.openxmlformats.org/officeDocument/2006/relationships/image" Target="../media/image517.wmf"/><Relationship Id="rId7" Type="http://schemas.openxmlformats.org/officeDocument/2006/relationships/oleObject" Target="../embeddings/oleObject536.bin"/><Relationship Id="rId6" Type="http://schemas.openxmlformats.org/officeDocument/2006/relationships/image" Target="../media/image516.wmf"/><Relationship Id="rId5" Type="http://schemas.openxmlformats.org/officeDocument/2006/relationships/oleObject" Target="../embeddings/oleObject535.bin"/><Relationship Id="rId4" Type="http://schemas.openxmlformats.org/officeDocument/2006/relationships/image" Target="../media/image515.emf"/><Relationship Id="rId3" Type="http://schemas.openxmlformats.org/officeDocument/2006/relationships/oleObject" Target="../embeddings/oleObject534.bin"/><Relationship Id="rId2" Type="http://schemas.openxmlformats.org/officeDocument/2006/relationships/image" Target="../media/image514.emf"/><Relationship Id="rId12" Type="http://schemas.openxmlformats.org/officeDocument/2006/relationships/vmlDrawing" Target="../drawings/vmlDrawing67.vml"/><Relationship Id="rId11" Type="http://schemas.openxmlformats.org/officeDocument/2006/relationships/slideLayout" Target="../slideLayouts/slideLayout23.xml"/><Relationship Id="rId10" Type="http://schemas.openxmlformats.org/officeDocument/2006/relationships/image" Target="../media/image518.wmf"/><Relationship Id="rId1" Type="http://schemas.openxmlformats.org/officeDocument/2006/relationships/oleObject" Target="../embeddings/oleObject533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image" Target="../media/image522.wmf"/><Relationship Id="rId7" Type="http://schemas.openxmlformats.org/officeDocument/2006/relationships/oleObject" Target="../embeddings/oleObject541.bin"/><Relationship Id="rId6" Type="http://schemas.openxmlformats.org/officeDocument/2006/relationships/image" Target="../media/image521.wmf"/><Relationship Id="rId5" Type="http://schemas.openxmlformats.org/officeDocument/2006/relationships/oleObject" Target="../embeddings/oleObject540.bin"/><Relationship Id="rId4" Type="http://schemas.openxmlformats.org/officeDocument/2006/relationships/image" Target="../media/image520.wmf"/><Relationship Id="rId3" Type="http://schemas.openxmlformats.org/officeDocument/2006/relationships/oleObject" Target="../embeddings/oleObject539.bin"/><Relationship Id="rId2" Type="http://schemas.openxmlformats.org/officeDocument/2006/relationships/image" Target="../media/image519.wmf"/><Relationship Id="rId10" Type="http://schemas.openxmlformats.org/officeDocument/2006/relationships/vmlDrawing" Target="../drawings/vmlDrawing68.vml"/><Relationship Id="rId1" Type="http://schemas.openxmlformats.org/officeDocument/2006/relationships/oleObject" Target="../embeddings/oleObject538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526.wmf"/><Relationship Id="rId7" Type="http://schemas.openxmlformats.org/officeDocument/2006/relationships/oleObject" Target="../embeddings/oleObject545.bin"/><Relationship Id="rId6" Type="http://schemas.openxmlformats.org/officeDocument/2006/relationships/image" Target="../media/image525.wmf"/><Relationship Id="rId5" Type="http://schemas.openxmlformats.org/officeDocument/2006/relationships/oleObject" Target="../embeddings/oleObject544.bin"/><Relationship Id="rId4" Type="http://schemas.openxmlformats.org/officeDocument/2006/relationships/image" Target="../media/image524.wmf"/><Relationship Id="rId3" Type="http://schemas.openxmlformats.org/officeDocument/2006/relationships/oleObject" Target="../embeddings/oleObject543.bin"/><Relationship Id="rId2" Type="http://schemas.openxmlformats.org/officeDocument/2006/relationships/image" Target="../media/image523.emf"/><Relationship Id="rId10" Type="http://schemas.openxmlformats.org/officeDocument/2006/relationships/vmlDrawing" Target="../drawings/vmlDrawing69.vml"/><Relationship Id="rId1" Type="http://schemas.openxmlformats.org/officeDocument/2006/relationships/oleObject" Target="../embeddings/oleObject542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0.bin"/><Relationship Id="rId8" Type="http://schemas.openxmlformats.org/officeDocument/2006/relationships/image" Target="../media/image530.wmf"/><Relationship Id="rId7" Type="http://schemas.openxmlformats.org/officeDocument/2006/relationships/oleObject" Target="../embeddings/oleObject549.bin"/><Relationship Id="rId6" Type="http://schemas.openxmlformats.org/officeDocument/2006/relationships/image" Target="../media/image529.wmf"/><Relationship Id="rId5" Type="http://schemas.openxmlformats.org/officeDocument/2006/relationships/oleObject" Target="../embeddings/oleObject548.bin"/><Relationship Id="rId4" Type="http://schemas.openxmlformats.org/officeDocument/2006/relationships/image" Target="../media/image528.wmf"/><Relationship Id="rId3" Type="http://schemas.openxmlformats.org/officeDocument/2006/relationships/oleObject" Target="../embeddings/oleObject547.bin"/><Relationship Id="rId2" Type="http://schemas.openxmlformats.org/officeDocument/2006/relationships/image" Target="../media/image527.wmf"/><Relationship Id="rId14" Type="http://schemas.openxmlformats.org/officeDocument/2006/relationships/vmlDrawing" Target="../drawings/vmlDrawing70.vml"/><Relationship Id="rId13" Type="http://schemas.openxmlformats.org/officeDocument/2006/relationships/slideLayout" Target="../slideLayouts/slideLayout23.xml"/><Relationship Id="rId12" Type="http://schemas.openxmlformats.org/officeDocument/2006/relationships/image" Target="../media/image532.wmf"/><Relationship Id="rId11" Type="http://schemas.openxmlformats.org/officeDocument/2006/relationships/oleObject" Target="../embeddings/oleObject551.bin"/><Relationship Id="rId10" Type="http://schemas.openxmlformats.org/officeDocument/2006/relationships/image" Target="../media/image531.wmf"/><Relationship Id="rId1" Type="http://schemas.openxmlformats.org/officeDocument/2006/relationships/oleObject" Target="../embeddings/oleObject546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6.bin"/><Relationship Id="rId8" Type="http://schemas.openxmlformats.org/officeDocument/2006/relationships/image" Target="../media/image536.wmf"/><Relationship Id="rId7" Type="http://schemas.openxmlformats.org/officeDocument/2006/relationships/oleObject" Target="../embeddings/oleObject555.bin"/><Relationship Id="rId6" Type="http://schemas.openxmlformats.org/officeDocument/2006/relationships/image" Target="../media/image535.wmf"/><Relationship Id="rId5" Type="http://schemas.openxmlformats.org/officeDocument/2006/relationships/oleObject" Target="../embeddings/oleObject554.bin"/><Relationship Id="rId4" Type="http://schemas.openxmlformats.org/officeDocument/2006/relationships/image" Target="../media/image534.wmf"/><Relationship Id="rId3" Type="http://schemas.openxmlformats.org/officeDocument/2006/relationships/oleObject" Target="../embeddings/oleObject553.bin"/><Relationship Id="rId2" Type="http://schemas.openxmlformats.org/officeDocument/2006/relationships/image" Target="../media/image533.wmf"/><Relationship Id="rId16" Type="http://schemas.openxmlformats.org/officeDocument/2006/relationships/vmlDrawing" Target="../drawings/vmlDrawing71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539.wmf"/><Relationship Id="rId13" Type="http://schemas.openxmlformats.org/officeDocument/2006/relationships/oleObject" Target="../embeddings/oleObject558.bin"/><Relationship Id="rId12" Type="http://schemas.openxmlformats.org/officeDocument/2006/relationships/image" Target="../media/image538.wmf"/><Relationship Id="rId11" Type="http://schemas.openxmlformats.org/officeDocument/2006/relationships/oleObject" Target="../embeddings/oleObject557.bin"/><Relationship Id="rId10" Type="http://schemas.openxmlformats.org/officeDocument/2006/relationships/image" Target="../media/image537.wmf"/><Relationship Id="rId1" Type="http://schemas.openxmlformats.org/officeDocument/2006/relationships/oleObject" Target="../embeddings/oleObject552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2.v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40.wmf"/><Relationship Id="rId1" Type="http://schemas.openxmlformats.org/officeDocument/2006/relationships/oleObject" Target="../embeddings/oleObject559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4.bin"/><Relationship Id="rId8" Type="http://schemas.openxmlformats.org/officeDocument/2006/relationships/image" Target="../media/image543.emf"/><Relationship Id="rId7" Type="http://schemas.openxmlformats.org/officeDocument/2006/relationships/oleObject" Target="../embeddings/oleObject563.bin"/><Relationship Id="rId6" Type="http://schemas.openxmlformats.org/officeDocument/2006/relationships/image" Target="../media/image542.wmf"/><Relationship Id="rId5" Type="http://schemas.openxmlformats.org/officeDocument/2006/relationships/oleObject" Target="../embeddings/oleObject562.bin"/><Relationship Id="rId4" Type="http://schemas.openxmlformats.org/officeDocument/2006/relationships/image" Target="../media/image541.wmf"/><Relationship Id="rId3" Type="http://schemas.openxmlformats.org/officeDocument/2006/relationships/oleObject" Target="../embeddings/oleObject561.bin"/><Relationship Id="rId2" Type="http://schemas.openxmlformats.org/officeDocument/2006/relationships/image" Target="../media/image533.wmf"/><Relationship Id="rId16" Type="http://schemas.openxmlformats.org/officeDocument/2006/relationships/vmlDrawing" Target="../drawings/vmlDrawing73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546.wmf"/><Relationship Id="rId13" Type="http://schemas.openxmlformats.org/officeDocument/2006/relationships/oleObject" Target="../embeddings/oleObject566.bin"/><Relationship Id="rId12" Type="http://schemas.openxmlformats.org/officeDocument/2006/relationships/image" Target="../media/image545.wmf"/><Relationship Id="rId11" Type="http://schemas.openxmlformats.org/officeDocument/2006/relationships/oleObject" Target="../embeddings/oleObject565.bin"/><Relationship Id="rId10" Type="http://schemas.openxmlformats.org/officeDocument/2006/relationships/image" Target="../media/image544.wmf"/><Relationship Id="rId1" Type="http://schemas.openxmlformats.org/officeDocument/2006/relationships/oleObject" Target="../embeddings/oleObject560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4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549.wmf"/><Relationship Id="rId5" Type="http://schemas.openxmlformats.org/officeDocument/2006/relationships/oleObject" Target="../embeddings/oleObject569.bin"/><Relationship Id="rId4" Type="http://schemas.openxmlformats.org/officeDocument/2006/relationships/image" Target="../media/image548.wmf"/><Relationship Id="rId3" Type="http://schemas.openxmlformats.org/officeDocument/2006/relationships/oleObject" Target="../embeddings/oleObject568.bin"/><Relationship Id="rId2" Type="http://schemas.openxmlformats.org/officeDocument/2006/relationships/image" Target="../media/image547.wmf"/><Relationship Id="rId1" Type="http://schemas.openxmlformats.org/officeDocument/2006/relationships/oleObject" Target="../embeddings/oleObject56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1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3.xml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62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5.vml"/><Relationship Id="rId7" Type="http://schemas.openxmlformats.org/officeDocument/2006/relationships/slideLayout" Target="../slideLayouts/slideLayout23.xml"/><Relationship Id="rId6" Type="http://schemas.openxmlformats.org/officeDocument/2006/relationships/image" Target="../media/image552.wmf"/><Relationship Id="rId5" Type="http://schemas.openxmlformats.org/officeDocument/2006/relationships/oleObject" Target="../embeddings/oleObject572.bin"/><Relationship Id="rId4" Type="http://schemas.openxmlformats.org/officeDocument/2006/relationships/image" Target="../media/image551.wmf"/><Relationship Id="rId3" Type="http://schemas.openxmlformats.org/officeDocument/2006/relationships/oleObject" Target="../embeddings/oleObject571.bin"/><Relationship Id="rId2" Type="http://schemas.openxmlformats.org/officeDocument/2006/relationships/image" Target="../media/image550.wmf"/><Relationship Id="rId1" Type="http://schemas.openxmlformats.org/officeDocument/2006/relationships/oleObject" Target="../embeddings/oleObject570.bin"/></Relationships>
</file>

<file path=ppt/slides/_rels/slide8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6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554.emf"/><Relationship Id="rId3" Type="http://schemas.openxmlformats.org/officeDocument/2006/relationships/oleObject" Target="../embeddings/oleObject574.bin"/><Relationship Id="rId2" Type="http://schemas.openxmlformats.org/officeDocument/2006/relationships/image" Target="../media/image553.wmf"/><Relationship Id="rId1" Type="http://schemas.openxmlformats.org/officeDocument/2006/relationships/oleObject" Target="../embeddings/oleObject573.bin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9.bin"/><Relationship Id="rId8" Type="http://schemas.openxmlformats.org/officeDocument/2006/relationships/image" Target="../media/image558.wmf"/><Relationship Id="rId7" Type="http://schemas.openxmlformats.org/officeDocument/2006/relationships/oleObject" Target="../embeddings/oleObject578.bin"/><Relationship Id="rId6" Type="http://schemas.openxmlformats.org/officeDocument/2006/relationships/image" Target="../media/image557.wmf"/><Relationship Id="rId5" Type="http://schemas.openxmlformats.org/officeDocument/2006/relationships/oleObject" Target="../embeddings/oleObject577.bin"/><Relationship Id="rId4" Type="http://schemas.openxmlformats.org/officeDocument/2006/relationships/image" Target="../media/image556.wmf"/><Relationship Id="rId3" Type="http://schemas.openxmlformats.org/officeDocument/2006/relationships/oleObject" Target="../embeddings/oleObject576.bin"/><Relationship Id="rId2" Type="http://schemas.openxmlformats.org/officeDocument/2006/relationships/image" Target="../media/image555.wmf"/><Relationship Id="rId14" Type="http://schemas.openxmlformats.org/officeDocument/2006/relationships/vmlDrawing" Target="../drawings/vmlDrawing77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560.wmf"/><Relationship Id="rId11" Type="http://schemas.openxmlformats.org/officeDocument/2006/relationships/oleObject" Target="../embeddings/oleObject580.bin"/><Relationship Id="rId10" Type="http://schemas.openxmlformats.org/officeDocument/2006/relationships/image" Target="../media/image559.wmf"/><Relationship Id="rId1" Type="http://schemas.openxmlformats.org/officeDocument/2006/relationships/oleObject" Target="../embeddings/oleObject575.bin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5.bin"/><Relationship Id="rId8" Type="http://schemas.openxmlformats.org/officeDocument/2006/relationships/image" Target="../media/image564.emf"/><Relationship Id="rId7" Type="http://schemas.openxmlformats.org/officeDocument/2006/relationships/oleObject" Target="../embeddings/oleObject584.bin"/><Relationship Id="rId6" Type="http://schemas.openxmlformats.org/officeDocument/2006/relationships/image" Target="../media/image563.emf"/><Relationship Id="rId5" Type="http://schemas.openxmlformats.org/officeDocument/2006/relationships/oleObject" Target="../embeddings/oleObject583.bin"/><Relationship Id="rId4" Type="http://schemas.openxmlformats.org/officeDocument/2006/relationships/image" Target="../media/image562.emf"/><Relationship Id="rId3" Type="http://schemas.openxmlformats.org/officeDocument/2006/relationships/oleObject" Target="../embeddings/oleObject582.bin"/><Relationship Id="rId2" Type="http://schemas.openxmlformats.org/officeDocument/2006/relationships/image" Target="../media/image561.emf"/><Relationship Id="rId12" Type="http://schemas.openxmlformats.org/officeDocument/2006/relationships/vmlDrawing" Target="../drawings/vmlDrawing78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565.emf"/><Relationship Id="rId1" Type="http://schemas.openxmlformats.org/officeDocument/2006/relationships/oleObject" Target="../embeddings/oleObject581.bin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0.bin"/><Relationship Id="rId8" Type="http://schemas.openxmlformats.org/officeDocument/2006/relationships/image" Target="../media/image569.wmf"/><Relationship Id="rId7" Type="http://schemas.openxmlformats.org/officeDocument/2006/relationships/oleObject" Target="../embeddings/oleObject589.bin"/><Relationship Id="rId6" Type="http://schemas.openxmlformats.org/officeDocument/2006/relationships/image" Target="../media/image568.wmf"/><Relationship Id="rId5" Type="http://schemas.openxmlformats.org/officeDocument/2006/relationships/oleObject" Target="../embeddings/oleObject588.bin"/><Relationship Id="rId4" Type="http://schemas.openxmlformats.org/officeDocument/2006/relationships/image" Target="../media/image567.wmf"/><Relationship Id="rId3" Type="http://schemas.openxmlformats.org/officeDocument/2006/relationships/oleObject" Target="../embeddings/oleObject587.bin"/><Relationship Id="rId2" Type="http://schemas.openxmlformats.org/officeDocument/2006/relationships/image" Target="../media/image566.emf"/><Relationship Id="rId12" Type="http://schemas.openxmlformats.org/officeDocument/2006/relationships/vmlDrawing" Target="../drawings/vmlDrawing79.vml"/><Relationship Id="rId11" Type="http://schemas.openxmlformats.org/officeDocument/2006/relationships/slideLayout" Target="../slideLayouts/slideLayout23.xml"/><Relationship Id="rId10" Type="http://schemas.openxmlformats.org/officeDocument/2006/relationships/image" Target="../media/image570.wmf"/><Relationship Id="rId1" Type="http://schemas.openxmlformats.org/officeDocument/2006/relationships/oleObject" Target="../embeddings/oleObject586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72.wmf"/><Relationship Id="rId1" Type="http://schemas.openxmlformats.org/officeDocument/2006/relationships/image" Target="../media/image571.wmf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5.bin"/><Relationship Id="rId8" Type="http://schemas.openxmlformats.org/officeDocument/2006/relationships/image" Target="../media/image576.wmf"/><Relationship Id="rId7" Type="http://schemas.openxmlformats.org/officeDocument/2006/relationships/oleObject" Target="../embeddings/oleObject594.bin"/><Relationship Id="rId6" Type="http://schemas.openxmlformats.org/officeDocument/2006/relationships/image" Target="../media/image575.wmf"/><Relationship Id="rId5" Type="http://schemas.openxmlformats.org/officeDocument/2006/relationships/oleObject" Target="../embeddings/oleObject593.bin"/><Relationship Id="rId4" Type="http://schemas.openxmlformats.org/officeDocument/2006/relationships/image" Target="../media/image574.wmf"/><Relationship Id="rId3" Type="http://schemas.openxmlformats.org/officeDocument/2006/relationships/oleObject" Target="../embeddings/oleObject592.bin"/><Relationship Id="rId2" Type="http://schemas.openxmlformats.org/officeDocument/2006/relationships/image" Target="../media/image573.emf"/><Relationship Id="rId16" Type="http://schemas.openxmlformats.org/officeDocument/2006/relationships/vmlDrawing" Target="../drawings/vmlDrawing80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579.wmf"/><Relationship Id="rId13" Type="http://schemas.openxmlformats.org/officeDocument/2006/relationships/oleObject" Target="../embeddings/oleObject597.bin"/><Relationship Id="rId12" Type="http://schemas.openxmlformats.org/officeDocument/2006/relationships/image" Target="../media/image578.wmf"/><Relationship Id="rId11" Type="http://schemas.openxmlformats.org/officeDocument/2006/relationships/oleObject" Target="../embeddings/oleObject596.bin"/><Relationship Id="rId10" Type="http://schemas.openxmlformats.org/officeDocument/2006/relationships/image" Target="../media/image577.wmf"/><Relationship Id="rId1" Type="http://schemas.openxmlformats.org/officeDocument/2006/relationships/oleObject" Target="../embeddings/oleObject591.bin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2.bin"/><Relationship Id="rId8" Type="http://schemas.openxmlformats.org/officeDocument/2006/relationships/image" Target="../media/image583.wmf"/><Relationship Id="rId7" Type="http://schemas.openxmlformats.org/officeDocument/2006/relationships/oleObject" Target="../embeddings/oleObject601.bin"/><Relationship Id="rId6" Type="http://schemas.openxmlformats.org/officeDocument/2006/relationships/image" Target="../media/image582.wmf"/><Relationship Id="rId5" Type="http://schemas.openxmlformats.org/officeDocument/2006/relationships/oleObject" Target="../embeddings/oleObject600.bin"/><Relationship Id="rId4" Type="http://schemas.openxmlformats.org/officeDocument/2006/relationships/image" Target="../media/image581.wmf"/><Relationship Id="rId3" Type="http://schemas.openxmlformats.org/officeDocument/2006/relationships/oleObject" Target="../embeddings/oleObject599.bin"/><Relationship Id="rId2" Type="http://schemas.openxmlformats.org/officeDocument/2006/relationships/image" Target="../media/image580.wmf"/><Relationship Id="rId18" Type="http://schemas.openxmlformats.org/officeDocument/2006/relationships/vmlDrawing" Target="../drawings/vmlDrawing81.vml"/><Relationship Id="rId17" Type="http://schemas.openxmlformats.org/officeDocument/2006/relationships/slideLayout" Target="../slideLayouts/slideLayout23.xml"/><Relationship Id="rId16" Type="http://schemas.openxmlformats.org/officeDocument/2006/relationships/image" Target="../media/image587.emf"/><Relationship Id="rId15" Type="http://schemas.openxmlformats.org/officeDocument/2006/relationships/oleObject" Target="../embeddings/oleObject605.bin"/><Relationship Id="rId14" Type="http://schemas.openxmlformats.org/officeDocument/2006/relationships/image" Target="../media/image586.wmf"/><Relationship Id="rId13" Type="http://schemas.openxmlformats.org/officeDocument/2006/relationships/oleObject" Target="../embeddings/oleObject604.bin"/><Relationship Id="rId12" Type="http://schemas.openxmlformats.org/officeDocument/2006/relationships/image" Target="../media/image585.wmf"/><Relationship Id="rId11" Type="http://schemas.openxmlformats.org/officeDocument/2006/relationships/oleObject" Target="../embeddings/oleObject603.bin"/><Relationship Id="rId10" Type="http://schemas.openxmlformats.org/officeDocument/2006/relationships/image" Target="../media/image584.wmf"/><Relationship Id="rId1" Type="http://schemas.openxmlformats.org/officeDocument/2006/relationships/oleObject" Target="../embeddings/oleObject598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0.bin"/><Relationship Id="rId8" Type="http://schemas.openxmlformats.org/officeDocument/2006/relationships/image" Target="../media/image591.wmf"/><Relationship Id="rId7" Type="http://schemas.openxmlformats.org/officeDocument/2006/relationships/oleObject" Target="../embeddings/oleObject609.bin"/><Relationship Id="rId6" Type="http://schemas.openxmlformats.org/officeDocument/2006/relationships/image" Target="../media/image590.wmf"/><Relationship Id="rId5" Type="http://schemas.openxmlformats.org/officeDocument/2006/relationships/oleObject" Target="../embeddings/oleObject608.bin"/><Relationship Id="rId4" Type="http://schemas.openxmlformats.org/officeDocument/2006/relationships/image" Target="../media/image589.wmf"/><Relationship Id="rId3" Type="http://schemas.openxmlformats.org/officeDocument/2006/relationships/oleObject" Target="../embeddings/oleObject607.bin"/><Relationship Id="rId2" Type="http://schemas.openxmlformats.org/officeDocument/2006/relationships/image" Target="../media/image588.wmf"/><Relationship Id="rId12" Type="http://schemas.openxmlformats.org/officeDocument/2006/relationships/vmlDrawing" Target="../drawings/vmlDrawing82.vml"/><Relationship Id="rId11" Type="http://schemas.openxmlformats.org/officeDocument/2006/relationships/slideLayout" Target="../slideLayouts/slideLayout23.xml"/><Relationship Id="rId10" Type="http://schemas.openxmlformats.org/officeDocument/2006/relationships/image" Target="../media/image592.emf"/><Relationship Id="rId1" Type="http://schemas.openxmlformats.org/officeDocument/2006/relationships/oleObject" Target="../embeddings/oleObject606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5.bin"/><Relationship Id="rId8" Type="http://schemas.openxmlformats.org/officeDocument/2006/relationships/image" Target="../media/image596.wmf"/><Relationship Id="rId7" Type="http://schemas.openxmlformats.org/officeDocument/2006/relationships/oleObject" Target="../embeddings/oleObject614.bin"/><Relationship Id="rId6" Type="http://schemas.openxmlformats.org/officeDocument/2006/relationships/image" Target="../media/image595.wmf"/><Relationship Id="rId5" Type="http://schemas.openxmlformats.org/officeDocument/2006/relationships/oleObject" Target="../embeddings/oleObject613.bin"/><Relationship Id="rId4" Type="http://schemas.openxmlformats.org/officeDocument/2006/relationships/image" Target="../media/image594.wmf"/><Relationship Id="rId3" Type="http://schemas.openxmlformats.org/officeDocument/2006/relationships/oleObject" Target="../embeddings/oleObject612.bin"/><Relationship Id="rId20" Type="http://schemas.openxmlformats.org/officeDocument/2006/relationships/vmlDrawing" Target="../drawings/vmlDrawing83.vml"/><Relationship Id="rId2" Type="http://schemas.openxmlformats.org/officeDocument/2006/relationships/image" Target="../media/image593.wmf"/><Relationship Id="rId19" Type="http://schemas.openxmlformats.org/officeDocument/2006/relationships/slideLayout" Target="../slideLayouts/slideLayout23.xml"/><Relationship Id="rId18" Type="http://schemas.openxmlformats.org/officeDocument/2006/relationships/image" Target="../media/image601.wmf"/><Relationship Id="rId17" Type="http://schemas.openxmlformats.org/officeDocument/2006/relationships/oleObject" Target="../embeddings/oleObject619.bin"/><Relationship Id="rId16" Type="http://schemas.openxmlformats.org/officeDocument/2006/relationships/image" Target="../media/image600.wmf"/><Relationship Id="rId15" Type="http://schemas.openxmlformats.org/officeDocument/2006/relationships/oleObject" Target="../embeddings/oleObject618.bin"/><Relationship Id="rId14" Type="http://schemas.openxmlformats.org/officeDocument/2006/relationships/image" Target="../media/image599.wmf"/><Relationship Id="rId13" Type="http://schemas.openxmlformats.org/officeDocument/2006/relationships/oleObject" Target="../embeddings/oleObject617.bin"/><Relationship Id="rId12" Type="http://schemas.openxmlformats.org/officeDocument/2006/relationships/image" Target="../media/image598.emf"/><Relationship Id="rId11" Type="http://schemas.openxmlformats.org/officeDocument/2006/relationships/oleObject" Target="../embeddings/oleObject616.bin"/><Relationship Id="rId10" Type="http://schemas.openxmlformats.org/officeDocument/2006/relationships/image" Target="../media/image597.wmf"/><Relationship Id="rId1" Type="http://schemas.openxmlformats.org/officeDocument/2006/relationships/oleObject" Target="../embeddings/oleObject61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8.bin"/><Relationship Id="rId21" Type="http://schemas.openxmlformats.org/officeDocument/2006/relationships/vmlDrawing" Target="../drawings/vmlDrawing8.vml"/><Relationship Id="rId20" Type="http://schemas.openxmlformats.org/officeDocument/2006/relationships/slideLayout" Target="../slideLayouts/slideLayout23.xml"/><Relationship Id="rId2" Type="http://schemas.openxmlformats.org/officeDocument/2006/relationships/image" Target="../media/image66.wmf"/><Relationship Id="rId19" Type="http://schemas.openxmlformats.org/officeDocument/2006/relationships/oleObject" Target="../embeddings/oleObject76.bin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75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7.bin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4.bin"/><Relationship Id="rId8" Type="http://schemas.openxmlformats.org/officeDocument/2006/relationships/image" Target="../media/image605.wmf"/><Relationship Id="rId7" Type="http://schemas.openxmlformats.org/officeDocument/2006/relationships/oleObject" Target="../embeddings/oleObject623.bin"/><Relationship Id="rId6" Type="http://schemas.openxmlformats.org/officeDocument/2006/relationships/image" Target="../media/image604.wmf"/><Relationship Id="rId5" Type="http://schemas.openxmlformats.org/officeDocument/2006/relationships/oleObject" Target="../embeddings/oleObject622.bin"/><Relationship Id="rId4" Type="http://schemas.openxmlformats.org/officeDocument/2006/relationships/image" Target="../media/image603.wmf"/><Relationship Id="rId3" Type="http://schemas.openxmlformats.org/officeDocument/2006/relationships/oleObject" Target="../embeddings/oleObject621.bin"/><Relationship Id="rId24" Type="http://schemas.openxmlformats.org/officeDocument/2006/relationships/vmlDrawing" Target="../drawings/vmlDrawing84.vml"/><Relationship Id="rId23" Type="http://schemas.openxmlformats.org/officeDocument/2006/relationships/slideLayout" Target="../slideLayouts/slideLayout23.xml"/><Relationship Id="rId22" Type="http://schemas.openxmlformats.org/officeDocument/2006/relationships/image" Target="../media/image612.emf"/><Relationship Id="rId21" Type="http://schemas.openxmlformats.org/officeDocument/2006/relationships/oleObject" Target="../embeddings/oleObject630.bin"/><Relationship Id="rId20" Type="http://schemas.openxmlformats.org/officeDocument/2006/relationships/image" Target="../media/image611.emf"/><Relationship Id="rId2" Type="http://schemas.openxmlformats.org/officeDocument/2006/relationships/image" Target="../media/image602.emf"/><Relationship Id="rId19" Type="http://schemas.openxmlformats.org/officeDocument/2006/relationships/oleObject" Target="../embeddings/oleObject629.bin"/><Relationship Id="rId18" Type="http://schemas.openxmlformats.org/officeDocument/2006/relationships/image" Target="../media/image610.emf"/><Relationship Id="rId17" Type="http://schemas.openxmlformats.org/officeDocument/2006/relationships/oleObject" Target="../embeddings/oleObject628.bin"/><Relationship Id="rId16" Type="http://schemas.openxmlformats.org/officeDocument/2006/relationships/image" Target="../media/image609.wmf"/><Relationship Id="rId15" Type="http://schemas.openxmlformats.org/officeDocument/2006/relationships/oleObject" Target="../embeddings/oleObject627.bin"/><Relationship Id="rId14" Type="http://schemas.openxmlformats.org/officeDocument/2006/relationships/image" Target="../media/image608.wmf"/><Relationship Id="rId13" Type="http://schemas.openxmlformats.org/officeDocument/2006/relationships/oleObject" Target="../embeddings/oleObject626.bin"/><Relationship Id="rId12" Type="http://schemas.openxmlformats.org/officeDocument/2006/relationships/image" Target="../media/image607.wmf"/><Relationship Id="rId11" Type="http://schemas.openxmlformats.org/officeDocument/2006/relationships/oleObject" Target="../embeddings/oleObject625.bin"/><Relationship Id="rId10" Type="http://schemas.openxmlformats.org/officeDocument/2006/relationships/image" Target="../media/image606.wmf"/><Relationship Id="rId1" Type="http://schemas.openxmlformats.org/officeDocument/2006/relationships/oleObject" Target="../embeddings/oleObject620.bin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5.bin"/><Relationship Id="rId8" Type="http://schemas.openxmlformats.org/officeDocument/2006/relationships/image" Target="../media/image616.wmf"/><Relationship Id="rId7" Type="http://schemas.openxmlformats.org/officeDocument/2006/relationships/oleObject" Target="../embeddings/oleObject634.bin"/><Relationship Id="rId6" Type="http://schemas.openxmlformats.org/officeDocument/2006/relationships/image" Target="../media/image615.wmf"/><Relationship Id="rId5" Type="http://schemas.openxmlformats.org/officeDocument/2006/relationships/oleObject" Target="../embeddings/oleObject633.bin"/><Relationship Id="rId4" Type="http://schemas.openxmlformats.org/officeDocument/2006/relationships/image" Target="../media/image614.wmf"/><Relationship Id="rId34" Type="http://schemas.openxmlformats.org/officeDocument/2006/relationships/vmlDrawing" Target="../drawings/vmlDrawing85.vml"/><Relationship Id="rId33" Type="http://schemas.openxmlformats.org/officeDocument/2006/relationships/slideLayout" Target="../slideLayouts/slideLayout22.xml"/><Relationship Id="rId32" Type="http://schemas.openxmlformats.org/officeDocument/2006/relationships/image" Target="../media/image628.wmf"/><Relationship Id="rId31" Type="http://schemas.openxmlformats.org/officeDocument/2006/relationships/oleObject" Target="../embeddings/oleObject646.bin"/><Relationship Id="rId30" Type="http://schemas.openxmlformats.org/officeDocument/2006/relationships/image" Target="../media/image627.wmf"/><Relationship Id="rId3" Type="http://schemas.openxmlformats.org/officeDocument/2006/relationships/oleObject" Target="../embeddings/oleObject632.bin"/><Relationship Id="rId29" Type="http://schemas.openxmlformats.org/officeDocument/2006/relationships/oleObject" Target="../embeddings/oleObject645.bin"/><Relationship Id="rId28" Type="http://schemas.openxmlformats.org/officeDocument/2006/relationships/image" Target="../media/image626.wmf"/><Relationship Id="rId27" Type="http://schemas.openxmlformats.org/officeDocument/2006/relationships/oleObject" Target="../embeddings/oleObject644.bin"/><Relationship Id="rId26" Type="http://schemas.openxmlformats.org/officeDocument/2006/relationships/image" Target="../media/image625.wmf"/><Relationship Id="rId25" Type="http://schemas.openxmlformats.org/officeDocument/2006/relationships/oleObject" Target="../embeddings/oleObject643.bin"/><Relationship Id="rId24" Type="http://schemas.openxmlformats.org/officeDocument/2006/relationships/image" Target="../media/image624.wmf"/><Relationship Id="rId23" Type="http://schemas.openxmlformats.org/officeDocument/2006/relationships/oleObject" Target="../embeddings/oleObject642.bin"/><Relationship Id="rId22" Type="http://schemas.openxmlformats.org/officeDocument/2006/relationships/image" Target="../media/image623.wmf"/><Relationship Id="rId21" Type="http://schemas.openxmlformats.org/officeDocument/2006/relationships/oleObject" Target="../embeddings/oleObject641.bin"/><Relationship Id="rId20" Type="http://schemas.openxmlformats.org/officeDocument/2006/relationships/image" Target="../media/image622.wmf"/><Relationship Id="rId2" Type="http://schemas.openxmlformats.org/officeDocument/2006/relationships/image" Target="../media/image613.wmf"/><Relationship Id="rId19" Type="http://schemas.openxmlformats.org/officeDocument/2006/relationships/oleObject" Target="../embeddings/oleObject640.bin"/><Relationship Id="rId18" Type="http://schemas.openxmlformats.org/officeDocument/2006/relationships/image" Target="../media/image621.wmf"/><Relationship Id="rId17" Type="http://schemas.openxmlformats.org/officeDocument/2006/relationships/oleObject" Target="../embeddings/oleObject639.bin"/><Relationship Id="rId16" Type="http://schemas.openxmlformats.org/officeDocument/2006/relationships/image" Target="../media/image620.wmf"/><Relationship Id="rId15" Type="http://schemas.openxmlformats.org/officeDocument/2006/relationships/oleObject" Target="../embeddings/oleObject638.bin"/><Relationship Id="rId14" Type="http://schemas.openxmlformats.org/officeDocument/2006/relationships/image" Target="../media/image619.wmf"/><Relationship Id="rId13" Type="http://schemas.openxmlformats.org/officeDocument/2006/relationships/oleObject" Target="../embeddings/oleObject637.bin"/><Relationship Id="rId12" Type="http://schemas.openxmlformats.org/officeDocument/2006/relationships/image" Target="../media/image618.wmf"/><Relationship Id="rId11" Type="http://schemas.openxmlformats.org/officeDocument/2006/relationships/oleObject" Target="../embeddings/oleObject636.bin"/><Relationship Id="rId10" Type="http://schemas.openxmlformats.org/officeDocument/2006/relationships/image" Target="../media/image617.wmf"/><Relationship Id="rId1" Type="http://schemas.openxmlformats.org/officeDocument/2006/relationships/oleObject" Target="../embeddings/oleObject631.bin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1.bin"/><Relationship Id="rId8" Type="http://schemas.openxmlformats.org/officeDocument/2006/relationships/image" Target="../media/image632.wmf"/><Relationship Id="rId7" Type="http://schemas.openxmlformats.org/officeDocument/2006/relationships/oleObject" Target="../embeddings/oleObject650.bin"/><Relationship Id="rId6" Type="http://schemas.openxmlformats.org/officeDocument/2006/relationships/image" Target="../media/image631.wmf"/><Relationship Id="rId5" Type="http://schemas.openxmlformats.org/officeDocument/2006/relationships/oleObject" Target="../embeddings/oleObject649.bin"/><Relationship Id="rId45" Type="http://schemas.openxmlformats.org/officeDocument/2006/relationships/notesSlide" Target="../notesSlides/notesSlide2.xml"/><Relationship Id="rId44" Type="http://schemas.openxmlformats.org/officeDocument/2006/relationships/vmlDrawing" Target="../drawings/vmlDrawing86.vml"/><Relationship Id="rId43" Type="http://schemas.openxmlformats.org/officeDocument/2006/relationships/slideLayout" Target="../slideLayouts/slideLayout22.xml"/><Relationship Id="rId42" Type="http://schemas.openxmlformats.org/officeDocument/2006/relationships/image" Target="../media/image649.wmf"/><Relationship Id="rId41" Type="http://schemas.openxmlformats.org/officeDocument/2006/relationships/oleObject" Target="../embeddings/oleObject667.bin"/><Relationship Id="rId40" Type="http://schemas.openxmlformats.org/officeDocument/2006/relationships/image" Target="../media/image648.wmf"/><Relationship Id="rId4" Type="http://schemas.openxmlformats.org/officeDocument/2006/relationships/image" Target="../media/image630.wmf"/><Relationship Id="rId39" Type="http://schemas.openxmlformats.org/officeDocument/2006/relationships/oleObject" Target="../embeddings/oleObject666.bin"/><Relationship Id="rId38" Type="http://schemas.openxmlformats.org/officeDocument/2006/relationships/image" Target="../media/image647.wmf"/><Relationship Id="rId37" Type="http://schemas.openxmlformats.org/officeDocument/2006/relationships/oleObject" Target="../embeddings/oleObject665.bin"/><Relationship Id="rId36" Type="http://schemas.openxmlformats.org/officeDocument/2006/relationships/image" Target="../media/image646.wmf"/><Relationship Id="rId35" Type="http://schemas.openxmlformats.org/officeDocument/2006/relationships/oleObject" Target="../embeddings/oleObject664.bin"/><Relationship Id="rId34" Type="http://schemas.openxmlformats.org/officeDocument/2006/relationships/image" Target="../media/image645.png"/><Relationship Id="rId33" Type="http://schemas.openxmlformats.org/officeDocument/2006/relationships/oleObject" Target="../embeddings/oleObject663.bin"/><Relationship Id="rId32" Type="http://schemas.openxmlformats.org/officeDocument/2006/relationships/image" Target="../media/image644.wmf"/><Relationship Id="rId31" Type="http://schemas.openxmlformats.org/officeDocument/2006/relationships/oleObject" Target="../embeddings/oleObject662.bin"/><Relationship Id="rId30" Type="http://schemas.openxmlformats.org/officeDocument/2006/relationships/image" Target="../media/image643.wmf"/><Relationship Id="rId3" Type="http://schemas.openxmlformats.org/officeDocument/2006/relationships/oleObject" Target="../embeddings/oleObject648.bin"/><Relationship Id="rId29" Type="http://schemas.openxmlformats.org/officeDocument/2006/relationships/oleObject" Target="../embeddings/oleObject661.bin"/><Relationship Id="rId28" Type="http://schemas.openxmlformats.org/officeDocument/2006/relationships/image" Target="../media/image642.wmf"/><Relationship Id="rId27" Type="http://schemas.openxmlformats.org/officeDocument/2006/relationships/oleObject" Target="../embeddings/oleObject660.bin"/><Relationship Id="rId26" Type="http://schemas.openxmlformats.org/officeDocument/2006/relationships/image" Target="../media/image641.wmf"/><Relationship Id="rId25" Type="http://schemas.openxmlformats.org/officeDocument/2006/relationships/oleObject" Target="../embeddings/oleObject659.bin"/><Relationship Id="rId24" Type="http://schemas.openxmlformats.org/officeDocument/2006/relationships/image" Target="../media/image640.wmf"/><Relationship Id="rId23" Type="http://schemas.openxmlformats.org/officeDocument/2006/relationships/oleObject" Target="../embeddings/oleObject658.bin"/><Relationship Id="rId22" Type="http://schemas.openxmlformats.org/officeDocument/2006/relationships/image" Target="../media/image639.wmf"/><Relationship Id="rId21" Type="http://schemas.openxmlformats.org/officeDocument/2006/relationships/oleObject" Target="../embeddings/oleObject657.bin"/><Relationship Id="rId20" Type="http://schemas.openxmlformats.org/officeDocument/2006/relationships/image" Target="../media/image638.wmf"/><Relationship Id="rId2" Type="http://schemas.openxmlformats.org/officeDocument/2006/relationships/image" Target="../media/image629.wmf"/><Relationship Id="rId19" Type="http://schemas.openxmlformats.org/officeDocument/2006/relationships/oleObject" Target="../embeddings/oleObject656.bin"/><Relationship Id="rId18" Type="http://schemas.openxmlformats.org/officeDocument/2006/relationships/image" Target="../media/image637.wmf"/><Relationship Id="rId17" Type="http://schemas.openxmlformats.org/officeDocument/2006/relationships/oleObject" Target="../embeddings/oleObject655.bin"/><Relationship Id="rId16" Type="http://schemas.openxmlformats.org/officeDocument/2006/relationships/image" Target="../media/image636.wmf"/><Relationship Id="rId15" Type="http://schemas.openxmlformats.org/officeDocument/2006/relationships/oleObject" Target="../embeddings/oleObject654.bin"/><Relationship Id="rId14" Type="http://schemas.openxmlformats.org/officeDocument/2006/relationships/image" Target="../media/image635.wmf"/><Relationship Id="rId13" Type="http://schemas.openxmlformats.org/officeDocument/2006/relationships/oleObject" Target="../embeddings/oleObject653.bin"/><Relationship Id="rId12" Type="http://schemas.openxmlformats.org/officeDocument/2006/relationships/image" Target="../media/image634.wmf"/><Relationship Id="rId11" Type="http://schemas.openxmlformats.org/officeDocument/2006/relationships/oleObject" Target="../embeddings/oleObject652.bin"/><Relationship Id="rId10" Type="http://schemas.openxmlformats.org/officeDocument/2006/relationships/image" Target="../media/image633.wmf"/><Relationship Id="rId1" Type="http://schemas.openxmlformats.org/officeDocument/2006/relationships/oleObject" Target="../embeddings/oleObject647.bin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7.v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650.wmf"/><Relationship Id="rId1" Type="http://schemas.openxmlformats.org/officeDocument/2006/relationships/oleObject" Target="../embeddings/oleObject668.bin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3.bin"/><Relationship Id="rId8" Type="http://schemas.openxmlformats.org/officeDocument/2006/relationships/image" Target="../media/image654.wmf"/><Relationship Id="rId7" Type="http://schemas.openxmlformats.org/officeDocument/2006/relationships/oleObject" Target="../embeddings/oleObject672.bin"/><Relationship Id="rId6" Type="http://schemas.openxmlformats.org/officeDocument/2006/relationships/image" Target="../media/image653.wmf"/><Relationship Id="rId5" Type="http://schemas.openxmlformats.org/officeDocument/2006/relationships/oleObject" Target="../embeddings/oleObject671.bin"/><Relationship Id="rId4" Type="http://schemas.openxmlformats.org/officeDocument/2006/relationships/image" Target="../media/image652.wmf"/><Relationship Id="rId3" Type="http://schemas.openxmlformats.org/officeDocument/2006/relationships/oleObject" Target="../embeddings/oleObject670.bin"/><Relationship Id="rId2" Type="http://schemas.openxmlformats.org/officeDocument/2006/relationships/image" Target="../media/image651.wmf"/><Relationship Id="rId12" Type="http://schemas.openxmlformats.org/officeDocument/2006/relationships/vmlDrawing" Target="../drawings/vmlDrawing88.vml"/><Relationship Id="rId11" Type="http://schemas.openxmlformats.org/officeDocument/2006/relationships/slideLayout" Target="../slideLayouts/slideLayout23.xml"/><Relationship Id="rId10" Type="http://schemas.openxmlformats.org/officeDocument/2006/relationships/image" Target="../media/image655.wmf"/><Relationship Id="rId1" Type="http://schemas.openxmlformats.org/officeDocument/2006/relationships/oleObject" Target="../embeddings/oleObject669.bin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9.v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656.wmf"/><Relationship Id="rId1" Type="http://schemas.openxmlformats.org/officeDocument/2006/relationships/oleObject" Target="../embeddings/oleObject674.bin"/></Relationships>
</file>

<file path=ppt/slides/_rels/slide9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660.emf"/><Relationship Id="rId7" Type="http://schemas.openxmlformats.org/officeDocument/2006/relationships/oleObject" Target="../embeddings/oleObject678.bin"/><Relationship Id="rId6" Type="http://schemas.openxmlformats.org/officeDocument/2006/relationships/image" Target="../media/image659.emf"/><Relationship Id="rId5" Type="http://schemas.openxmlformats.org/officeDocument/2006/relationships/oleObject" Target="../embeddings/oleObject677.bin"/><Relationship Id="rId4" Type="http://schemas.openxmlformats.org/officeDocument/2006/relationships/image" Target="../media/image658.emf"/><Relationship Id="rId3" Type="http://schemas.openxmlformats.org/officeDocument/2006/relationships/oleObject" Target="../embeddings/oleObject676.bin"/><Relationship Id="rId2" Type="http://schemas.openxmlformats.org/officeDocument/2006/relationships/image" Target="../media/image657.emf"/><Relationship Id="rId11" Type="http://schemas.openxmlformats.org/officeDocument/2006/relationships/vmlDrawing" Target="../drawings/vmlDrawing90.vml"/><Relationship Id="rId10" Type="http://schemas.openxmlformats.org/officeDocument/2006/relationships/slideLayout" Target="../slideLayouts/slideLayout18.xml"/><Relationship Id="rId1" Type="http://schemas.openxmlformats.org/officeDocument/2006/relationships/oleObject" Target="../embeddings/oleObject675.bin"/></Relationships>
</file>

<file path=ppt/slides/_rels/slide9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1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62.emf"/><Relationship Id="rId3" Type="http://schemas.openxmlformats.org/officeDocument/2006/relationships/oleObject" Target="../embeddings/oleObject680.bin"/><Relationship Id="rId2" Type="http://schemas.openxmlformats.org/officeDocument/2006/relationships/image" Target="../media/image661.emf"/><Relationship Id="rId1" Type="http://schemas.openxmlformats.org/officeDocument/2006/relationships/oleObject" Target="../embeddings/oleObject679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2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665.wmf"/><Relationship Id="rId5" Type="http://schemas.openxmlformats.org/officeDocument/2006/relationships/oleObject" Target="../embeddings/oleObject683.bin"/><Relationship Id="rId4" Type="http://schemas.openxmlformats.org/officeDocument/2006/relationships/image" Target="../media/image664.emf"/><Relationship Id="rId3" Type="http://schemas.openxmlformats.org/officeDocument/2006/relationships/oleObject" Target="../embeddings/oleObject682.bin"/><Relationship Id="rId2" Type="http://schemas.openxmlformats.org/officeDocument/2006/relationships/image" Target="../media/image663.emf"/><Relationship Id="rId1" Type="http://schemas.openxmlformats.org/officeDocument/2006/relationships/oleObject" Target="../embeddings/oleObject68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r>
              <a:rPr altLang="zh-CN">
                <a:solidFill>
                  <a:srgbClr val="0C1ADC"/>
                </a:solidFill>
                <a:sym typeface="+mn-ea"/>
              </a:rPr>
              <a:t>第二章  导数与微分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i="0" dirty="0">
                <a:latin typeface="Times New Roman" panose="02020603050405020304" pitchFamily="18" charset="0"/>
              </a:rPr>
            </a:fld>
            <a:endParaRPr lang="zh-CN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399365" name="文本框 399364"/>
          <p:cNvSpPr txBox="1"/>
          <p:nvPr/>
        </p:nvSpPr>
        <p:spPr>
          <a:xfrm>
            <a:off x="2063750" y="182880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0" i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因为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366" name="文本框 399365"/>
          <p:cNvSpPr txBox="1"/>
          <p:nvPr/>
        </p:nvSpPr>
        <p:spPr>
          <a:xfrm>
            <a:off x="1626870" y="1049655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练习 </a:t>
            </a:r>
            <a:r>
              <a:rPr lang="en-US" altLang="zh-CN" sz="2800" b="0" i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67" name="对象 399366"/>
          <p:cNvGraphicFramePr/>
          <p:nvPr/>
        </p:nvGraphicFramePr>
        <p:xfrm>
          <a:off x="2819400" y="1066800"/>
          <a:ext cx="917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" r:id="rId1" imgW="367665" imgH="203200" progId="Equation.3">
                  <p:embed/>
                </p:oleObj>
              </mc:Choice>
              <mc:Fallback>
                <p:oleObj name="" r:id="rId1" imgW="367665" imgH="2032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1066800"/>
                        <a:ext cx="9175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8" name="文本框 399367"/>
          <p:cNvSpPr txBox="1"/>
          <p:nvPr/>
        </p:nvSpPr>
        <p:spPr>
          <a:xfrm>
            <a:off x="3694113" y="1057275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存在</a:t>
            </a:r>
            <a:r>
              <a:rPr lang="en-US" altLang="zh-CN" sz="2800" b="0" i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69" name="对象 399368"/>
          <p:cNvGraphicFramePr/>
          <p:nvPr/>
        </p:nvGraphicFramePr>
        <p:xfrm>
          <a:off x="4940300" y="838200"/>
          <a:ext cx="39354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" r:id="rId3" imgW="1574165" imgH="393700" progId="Equation.3">
                  <p:embed/>
                </p:oleObj>
              </mc:Choice>
              <mc:Fallback>
                <p:oleObj name="" r:id="rId3" imgW="1574165" imgH="3937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0300" y="838200"/>
                        <a:ext cx="3935413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0" name="文本框 399369"/>
          <p:cNvSpPr txBox="1"/>
          <p:nvPr/>
        </p:nvSpPr>
        <p:spPr>
          <a:xfrm>
            <a:off x="8799513" y="9906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71" name="对象 399370"/>
          <p:cNvGraphicFramePr/>
          <p:nvPr/>
        </p:nvGraphicFramePr>
        <p:xfrm>
          <a:off x="9256713" y="1071563"/>
          <a:ext cx="9540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" r:id="rId5" imgW="367665" imgH="203200" progId="Equation.3">
                  <p:embed/>
                </p:oleObj>
              </mc:Choice>
              <mc:Fallback>
                <p:oleObj name="" r:id="rId5" imgW="367665" imgH="2032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56713" y="1071563"/>
                        <a:ext cx="954087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2" name="对象 399371"/>
          <p:cNvGraphicFramePr/>
          <p:nvPr/>
        </p:nvGraphicFramePr>
        <p:xfrm>
          <a:off x="2974975" y="2224088"/>
          <a:ext cx="30146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" r:id="rId7" imgW="1205865" imgH="393700" progId="Equation.3">
                  <p:embed/>
                </p:oleObj>
              </mc:Choice>
              <mc:Fallback>
                <p:oleObj name="" r:id="rId7" imgW="1205865" imgH="3937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4975" y="2224088"/>
                        <a:ext cx="3014663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3" name="文本框 399372"/>
          <p:cNvSpPr txBox="1"/>
          <p:nvPr/>
        </p:nvSpPr>
        <p:spPr>
          <a:xfrm>
            <a:off x="2063750" y="5410200"/>
            <a:ext cx="11366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  <a:endParaRPr lang="zh-CN" altLang="en-US" sz="2800" b="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74" name="对象 399373"/>
          <p:cNvGraphicFramePr/>
          <p:nvPr/>
        </p:nvGraphicFramePr>
        <p:xfrm>
          <a:off x="3321050" y="5470525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" r:id="rId9" imgW="685165" imgH="203200" progId="Equation.3">
                  <p:embed/>
                </p:oleObj>
              </mc:Choice>
              <mc:Fallback>
                <p:oleObj name="" r:id="rId9" imgW="685165" imgH="2032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21050" y="5470525"/>
                        <a:ext cx="1714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5" name="对象 399374"/>
          <p:cNvGraphicFramePr/>
          <p:nvPr/>
        </p:nvGraphicFramePr>
        <p:xfrm>
          <a:off x="6019800" y="2219325"/>
          <a:ext cx="34591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" r:id="rId11" imgW="1383665" imgH="393700" progId="Equation.3">
                  <p:embed/>
                </p:oleObj>
              </mc:Choice>
              <mc:Fallback>
                <p:oleObj name="" r:id="rId11" imgW="1383665" imgH="3937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19800" y="2219325"/>
                        <a:ext cx="3459163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6" name="对象 399375"/>
          <p:cNvGraphicFramePr/>
          <p:nvPr/>
        </p:nvGraphicFramePr>
        <p:xfrm>
          <a:off x="3925888" y="3317875"/>
          <a:ext cx="39989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" r:id="rId13" imgW="1600200" imgH="419100" progId="Equation.3">
                  <p:embed/>
                </p:oleObj>
              </mc:Choice>
              <mc:Fallback>
                <p:oleObj name="" r:id="rId13" imgW="1600200" imgH="4191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25888" y="3317875"/>
                        <a:ext cx="3998912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7" name="对象 399376"/>
          <p:cNvGraphicFramePr/>
          <p:nvPr/>
        </p:nvGraphicFramePr>
        <p:xfrm>
          <a:off x="3894138" y="4351338"/>
          <a:ext cx="21891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" r:id="rId15" imgW="875665" imgH="393700" progId="Equation.3">
                  <p:embed/>
                </p:oleObj>
              </mc:Choice>
              <mc:Fallback>
                <p:oleObj name="" r:id="rId15" imgW="875665" imgH="3937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94138" y="4351338"/>
                        <a:ext cx="2189162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399366" grpId="0"/>
      <p:bldP spid="399368" grpId="0"/>
      <p:bldP spid="399370" grpId="0"/>
      <p:bldP spid="39937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sz="3600" dirty="0">
                <a:solidFill>
                  <a:srgbClr val="8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solidFill>
                  <a:srgbClr val="800000"/>
                </a:solidFill>
                <a:ea typeface="宋体" panose="02010600030101010101" pitchFamily="2" charset="-122"/>
              </a:rPr>
              <a:t>、微分的运算法则</a:t>
            </a:r>
            <a:endParaRPr lang="zh-CN" altLang="en-US" sz="3600" b="0" dirty="0">
              <a:ea typeface="宋体" panose="02010600030101010101" pitchFamily="2" charset="-122"/>
            </a:endParaRPr>
          </a:p>
        </p:txBody>
      </p:sp>
      <p:graphicFrame>
        <p:nvGraphicFramePr>
          <p:cNvPr id="486403" name="Object 3"/>
          <p:cNvGraphicFramePr>
            <a:graphicFrameLocks noChangeAspect="1"/>
          </p:cNvGraphicFramePr>
          <p:nvPr/>
        </p:nvGraphicFramePr>
        <p:xfrm>
          <a:off x="3000375" y="1484313"/>
          <a:ext cx="3095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" r:id="rId1" imgW="3670300" imgH="596900" progId="Equation.3">
                  <p:embed/>
                </p:oleObj>
              </mc:Choice>
              <mc:Fallback>
                <p:oleObj name="" r:id="rId1" imgW="3670300" imgH="596900" progId="Equation.3">
                  <p:embed/>
                  <p:pic>
                    <p:nvPicPr>
                      <p:cNvPr id="0" name="图片 372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00375" y="1484313"/>
                        <a:ext cx="309562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4" name="Text Box 4"/>
          <p:cNvSpPr txBox="1"/>
          <p:nvPr/>
        </p:nvSpPr>
        <p:spPr>
          <a:xfrm>
            <a:off x="1919288" y="2205038"/>
            <a:ext cx="83820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求法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计算函数的导数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乘以自变量的微分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6405" name="Text Box 5"/>
          <p:cNvSpPr txBox="1"/>
          <p:nvPr/>
        </p:nvSpPr>
        <p:spPr>
          <a:xfrm>
            <a:off x="2362200" y="3062605"/>
            <a:ext cx="641921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基本初等函数的微分公式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86406" name="Object 6"/>
          <p:cNvGraphicFramePr>
            <a:graphicFrameLocks noChangeAspect="1"/>
          </p:cNvGraphicFramePr>
          <p:nvPr/>
        </p:nvGraphicFramePr>
        <p:xfrm>
          <a:off x="2063750" y="3860800"/>
          <a:ext cx="8135938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" r:id="rId3" imgW="7416800" imgH="2120900" progId="Equation.3">
                  <p:embed/>
                </p:oleObj>
              </mc:Choice>
              <mc:Fallback>
                <p:oleObj name="" r:id="rId3" imgW="7416800" imgH="2120900" progId="Equation.3">
                  <p:embed/>
                  <p:pic>
                    <p:nvPicPr>
                      <p:cNvPr id="0" name="图片 37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750" y="3860800"/>
                        <a:ext cx="8135938" cy="232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/>
      <p:bldP spid="48640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69" name="Object 2"/>
          <p:cNvGraphicFramePr>
            <a:graphicFrameLocks noChangeAspect="1"/>
          </p:cNvGraphicFramePr>
          <p:nvPr/>
        </p:nvGraphicFramePr>
        <p:xfrm>
          <a:off x="2351088" y="692150"/>
          <a:ext cx="7775575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" r:id="rId1" imgW="3429000" imgH="1511300" progId="Equation.DSMT4">
                  <p:embed/>
                </p:oleObj>
              </mc:Choice>
              <mc:Fallback>
                <p:oleObj name="" r:id="rId1" imgW="3429000" imgH="1511300" progId="Equation.DSMT4">
                  <p:embed/>
                  <p:pic>
                    <p:nvPicPr>
                      <p:cNvPr id="0" name="图片 37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088" y="692150"/>
                        <a:ext cx="7775575" cy="342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27" name="Text Box 3"/>
          <p:cNvSpPr txBox="1"/>
          <p:nvPr/>
        </p:nvSpPr>
        <p:spPr>
          <a:xfrm>
            <a:off x="2438400" y="4191000"/>
            <a:ext cx="6934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）微分的四则运算法则</a:t>
            </a:r>
            <a:endParaRPr lang="zh-CN" altLang="en-US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87428" name="Object 4"/>
          <p:cNvGraphicFramePr>
            <a:graphicFrameLocks noChangeAspect="1"/>
          </p:cNvGraphicFramePr>
          <p:nvPr/>
        </p:nvGraphicFramePr>
        <p:xfrm>
          <a:off x="2424113" y="4941888"/>
          <a:ext cx="6897687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" r:id="rId3" imgW="6210300" imgH="1358900" progId="Equation.3">
                  <p:embed/>
                </p:oleObj>
              </mc:Choice>
              <mc:Fallback>
                <p:oleObj name="" r:id="rId3" imgW="6210300" imgH="1358900" progId="Equation.3">
                  <p:embed/>
                  <p:pic>
                    <p:nvPicPr>
                      <p:cNvPr id="0" name="图片 37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113" y="4941888"/>
                        <a:ext cx="6897687" cy="1509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Text Box 2"/>
          <p:cNvSpPr txBox="1"/>
          <p:nvPr/>
        </p:nvSpPr>
        <p:spPr>
          <a:xfrm>
            <a:off x="2135188" y="908050"/>
            <a:ext cx="6934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）复合函数的微分法则</a:t>
            </a:r>
            <a:endParaRPr lang="zh-CN" altLang="en-US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8456" name="Text Box 8"/>
          <p:cNvSpPr txBox="1"/>
          <p:nvPr/>
        </p:nvSpPr>
        <p:spPr>
          <a:xfrm>
            <a:off x="2279650" y="3573463"/>
            <a:ext cx="115252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endParaRPr lang="zh-CN" altLang="en-US" sz="3200" b="1" i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852295" y="1858645"/>
            <a:ext cx="9144000" cy="1554163"/>
            <a:chOff x="204" y="982"/>
            <a:chExt cx="5760" cy="979"/>
          </a:xfrm>
        </p:grpSpPr>
        <p:sp>
          <p:nvSpPr>
            <p:cNvPr id="136196" name="Text Box 4"/>
            <p:cNvSpPr txBox="1"/>
            <p:nvPr/>
          </p:nvSpPr>
          <p:spPr>
            <a:xfrm>
              <a:off x="204" y="1026"/>
              <a:ext cx="5760" cy="8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设                              ，则复合函数                     </a:t>
              </a:r>
              <a:endPara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32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的微分为          </a:t>
              </a:r>
              <a:endPara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36197" name="Object 5"/>
            <p:cNvGraphicFramePr>
              <a:graphicFrameLocks noChangeAspect="1"/>
            </p:cNvGraphicFramePr>
            <p:nvPr/>
          </p:nvGraphicFramePr>
          <p:xfrm>
            <a:off x="1338" y="1344"/>
            <a:ext cx="2449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17" name="" r:id="rId1" imgW="2730500" imgH="596900" progId="Equation.DSMT4">
                    <p:embed/>
                  </p:oleObj>
                </mc:Choice>
                <mc:Fallback>
                  <p:oleObj name="" r:id="rId1" imgW="2730500" imgH="596900" progId="Equation.DSMT4">
                    <p:embed/>
                    <p:pic>
                      <p:nvPicPr>
                        <p:cNvPr id="0" name="图片 372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38" y="1344"/>
                          <a:ext cx="2449" cy="6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198" name="Object 6"/>
            <p:cNvGraphicFramePr>
              <a:graphicFrameLocks noChangeAspect="1"/>
            </p:cNvGraphicFramePr>
            <p:nvPr/>
          </p:nvGraphicFramePr>
          <p:xfrm>
            <a:off x="865" y="982"/>
            <a:ext cx="203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18" name="" r:id="rId3" imgW="2184400" imgH="215900" progId="Equation.DSMT4">
                    <p:embed/>
                  </p:oleObj>
                </mc:Choice>
                <mc:Fallback>
                  <p:oleObj name="" r:id="rId3" imgW="2184400" imgH="215900" progId="Equation.DSMT4">
                    <p:embed/>
                    <p:pic>
                      <p:nvPicPr>
                        <p:cNvPr id="0" name="图片 37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5" y="982"/>
                          <a:ext cx="2035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199" name="Object 7"/>
            <p:cNvGraphicFramePr>
              <a:graphicFrameLocks noChangeAspect="1"/>
            </p:cNvGraphicFramePr>
            <p:nvPr/>
          </p:nvGraphicFramePr>
          <p:xfrm>
            <a:off x="4195" y="1071"/>
            <a:ext cx="131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19" name="" r:id="rId5" imgW="1371600" imgH="215900" progId="Equation.DSMT4">
                    <p:embed/>
                  </p:oleObj>
                </mc:Choice>
                <mc:Fallback>
                  <p:oleObj name="" r:id="rId5" imgW="1371600" imgH="215900" progId="Equation.DSMT4">
                    <p:embed/>
                    <p:pic>
                      <p:nvPicPr>
                        <p:cNvPr id="0" name="图片 37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95" y="1071"/>
                          <a:ext cx="1316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8457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716145" y="3716655"/>
          <a:ext cx="595185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" r:id="rId7" imgW="3327400" imgH="622300" progId="Equation.DSMT4">
                  <p:embed/>
                </p:oleObj>
              </mc:Choice>
              <mc:Fallback>
                <p:oleObj name="" r:id="rId7" imgW="3327400" imgH="622300" progId="Equation.DSMT4">
                  <p:embed/>
                  <p:pic>
                    <p:nvPicPr>
                      <p:cNvPr id="0" name="图片 37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6145" y="3716655"/>
                        <a:ext cx="5951855" cy="12763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0" grpId="0"/>
      <p:bldP spid="48845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sz="3200" dirty="0">
                <a:solidFill>
                  <a:srgbClr val="0000FF"/>
                </a:solidFill>
                <a:ea typeface="宋体" panose="02010600030101010101" pitchFamily="2" charset="-122"/>
              </a:rPr>
              <a:t>微分形式的不变性</a:t>
            </a:r>
            <a:endParaRPr lang="zh-CN" altLang="en-US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75" name="Object 3"/>
          <p:cNvGraphicFramePr>
            <a:graphicFrameLocks noChangeAspect="1"/>
          </p:cNvGraphicFramePr>
          <p:nvPr/>
        </p:nvGraphicFramePr>
        <p:xfrm>
          <a:off x="2495550" y="1878013"/>
          <a:ext cx="6121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" r:id="rId1" imgW="2286000" imgH="215900" progId="Equation.DSMT4">
                  <p:embed/>
                </p:oleObj>
              </mc:Choice>
              <mc:Fallback>
                <p:oleObj name="" r:id="rId1" imgW="2286000" imgH="215900" progId="Equation.DSMT4">
                  <p:embed/>
                  <p:pic>
                    <p:nvPicPr>
                      <p:cNvPr id="0" name="图片 37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5550" y="1878013"/>
                        <a:ext cx="612140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6" name="Object 4"/>
          <p:cNvGraphicFramePr>
            <a:graphicFrameLocks noChangeAspect="1"/>
          </p:cNvGraphicFramePr>
          <p:nvPr/>
        </p:nvGraphicFramePr>
        <p:xfrm>
          <a:off x="2495550" y="2636838"/>
          <a:ext cx="71294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" r:id="rId3" imgW="2768600" imgH="444500" progId="Equation.DSMT4">
                  <p:embed/>
                </p:oleObj>
              </mc:Choice>
              <mc:Fallback>
                <p:oleObj name="" r:id="rId3" imgW="2768600" imgH="444500" progId="Equation.DSMT4">
                  <p:embed/>
                  <p:pic>
                    <p:nvPicPr>
                      <p:cNvPr id="0" name="图片 37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5550" y="2636838"/>
                        <a:ext cx="7129463" cy="114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7" name="Object 5"/>
          <p:cNvGraphicFramePr>
            <a:graphicFrameLocks noChangeAspect="1"/>
          </p:cNvGraphicFramePr>
          <p:nvPr/>
        </p:nvGraphicFramePr>
        <p:xfrm>
          <a:off x="2495550" y="1268413"/>
          <a:ext cx="5400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5" name="" r:id="rId5" imgW="1968500" imgH="215900" progId="Equation.DSMT4">
                  <p:embed/>
                </p:oleObj>
              </mc:Choice>
              <mc:Fallback>
                <p:oleObj name="" r:id="rId5" imgW="1968500" imgH="215900" progId="Equation.DSMT4">
                  <p:embed/>
                  <p:pic>
                    <p:nvPicPr>
                      <p:cNvPr id="0" name="图片 37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550" y="1268413"/>
                        <a:ext cx="540067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8" name="Object 6"/>
          <p:cNvGraphicFramePr>
            <a:graphicFrameLocks noChangeAspect="1"/>
          </p:cNvGraphicFramePr>
          <p:nvPr/>
        </p:nvGraphicFramePr>
        <p:xfrm>
          <a:off x="3863975" y="3860800"/>
          <a:ext cx="36718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" r:id="rId7" imgW="1218565" imgH="203200" progId="Equation.DSMT4">
                  <p:embed/>
                </p:oleObj>
              </mc:Choice>
              <mc:Fallback>
                <p:oleObj name="" r:id="rId7" imgW="1218565" imgH="203200" progId="Equation.DSMT4">
                  <p:embed/>
                  <p:pic>
                    <p:nvPicPr>
                      <p:cNvPr id="0" name="图片 37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3975" y="3860800"/>
                        <a:ext cx="3671888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9" name="Object 7"/>
          <p:cNvGraphicFramePr>
            <a:graphicFrameLocks noChangeAspect="1"/>
          </p:cNvGraphicFramePr>
          <p:nvPr/>
        </p:nvGraphicFramePr>
        <p:xfrm>
          <a:off x="3143250" y="4652963"/>
          <a:ext cx="27114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" r:id="rId9" imgW="2132965" imgH="406400" progId="Equation.3">
                  <p:embed/>
                </p:oleObj>
              </mc:Choice>
              <mc:Fallback>
                <p:oleObj name="" r:id="rId9" imgW="2132965" imgH="406400" progId="Equation.3">
                  <p:embed/>
                  <p:pic>
                    <p:nvPicPr>
                      <p:cNvPr id="0" name="图片 37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43250" y="4652963"/>
                        <a:ext cx="27114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0" name="Object 8"/>
          <p:cNvGraphicFramePr>
            <a:graphicFrameLocks noChangeAspect="1"/>
          </p:cNvGraphicFramePr>
          <p:nvPr/>
        </p:nvGraphicFramePr>
        <p:xfrm>
          <a:off x="6167438" y="4652963"/>
          <a:ext cx="2952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8" name="" r:id="rId11" imgW="2322830" imgH="406400" progId="Equation.3">
                  <p:embed/>
                </p:oleObj>
              </mc:Choice>
              <mc:Fallback>
                <p:oleObj name="" r:id="rId11" imgW="2322830" imgH="406400" progId="Equation.3">
                  <p:embed/>
                  <p:pic>
                    <p:nvPicPr>
                      <p:cNvPr id="0" name="图片 37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67438" y="4652963"/>
                        <a:ext cx="29527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1" name="Line 9"/>
          <p:cNvSpPr/>
          <p:nvPr/>
        </p:nvSpPr>
        <p:spPr>
          <a:xfrm>
            <a:off x="6456363" y="2420938"/>
            <a:ext cx="237648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482" name="Line 10"/>
          <p:cNvSpPr/>
          <p:nvPr/>
        </p:nvSpPr>
        <p:spPr>
          <a:xfrm>
            <a:off x="6311900" y="5194300"/>
            <a:ext cx="266541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Text Box 2"/>
          <p:cNvSpPr txBox="1"/>
          <p:nvPr/>
        </p:nvSpPr>
        <p:spPr>
          <a:xfrm>
            <a:off x="2063750" y="1552575"/>
            <a:ext cx="159385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结论：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2279650" y="1557338"/>
          <a:ext cx="7777163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name="" r:id="rId1" imgW="5143500" imgH="660400" progId="Equation.3">
                  <p:embed/>
                </p:oleObj>
              </mc:Choice>
              <mc:Fallback>
                <p:oleObj name="" r:id="rId1" imgW="5143500" imgH="660400" progId="Equation.3">
                  <p:embed/>
                  <p:pic>
                    <p:nvPicPr>
                      <p:cNvPr id="0" name="图片 374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79650" y="1557338"/>
                        <a:ext cx="7777163" cy="116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0" name="AutoShape 4"/>
          <p:cNvSpPr/>
          <p:nvPr/>
        </p:nvSpPr>
        <p:spPr>
          <a:xfrm flipH="1">
            <a:off x="3886200" y="2771775"/>
            <a:ext cx="3217863" cy="457200"/>
          </a:xfrm>
          <a:prstGeom prst="wedgeRectCallout">
            <a:avLst>
              <a:gd name="adj1" fmla="val -39245"/>
              <a:gd name="adj2" fmla="val -97569"/>
            </a:avLst>
          </a:prstGeom>
          <a:noFill/>
          <a:ln w="127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微分形式的不变性</a:t>
            </a:r>
            <a:endParaRPr lang="zh-CN" altLang="en-US" sz="32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90501" name="Object 5"/>
          <p:cNvGraphicFramePr>
            <a:graphicFrameLocks noChangeAspect="1"/>
          </p:cNvGraphicFramePr>
          <p:nvPr/>
        </p:nvGraphicFramePr>
        <p:xfrm>
          <a:off x="6743700" y="2133600"/>
          <a:ext cx="26273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" r:id="rId3" imgW="3670300" imgH="596900" progId="Equation.3">
                  <p:embed/>
                </p:oleObj>
              </mc:Choice>
              <mc:Fallback>
                <p:oleObj name="" r:id="rId3" imgW="3670300" imgH="596900" progId="Equation.3">
                  <p:embed/>
                  <p:pic>
                    <p:nvPicPr>
                      <p:cNvPr id="0" name="图片 373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43700" y="2133600"/>
                        <a:ext cx="2627313" cy="495300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8" grpId="0"/>
      <p:bldP spid="490500" grpId="0" bldLvl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594" name="Object 2"/>
          <p:cNvGraphicFramePr>
            <a:graphicFrameLocks noChangeAspect="1"/>
          </p:cNvGraphicFramePr>
          <p:nvPr/>
        </p:nvGraphicFramePr>
        <p:xfrm>
          <a:off x="2495550" y="2420938"/>
          <a:ext cx="449897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7" name="" r:id="rId1" imgW="1981200" imgH="889000" progId="Equation.3">
                  <p:embed/>
                </p:oleObj>
              </mc:Choice>
              <mc:Fallback>
                <p:oleObj name="" r:id="rId1" imgW="1981200" imgH="889000" progId="Equation.3">
                  <p:embed/>
                  <p:pic>
                    <p:nvPicPr>
                      <p:cNvPr id="0" name="图片 37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5550" y="2420938"/>
                        <a:ext cx="4498975" cy="200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1774825" y="1341438"/>
            <a:ext cx="3908425" cy="604837"/>
            <a:chOff x="100" y="28"/>
            <a:chExt cx="2462" cy="381"/>
          </a:xfrm>
        </p:grpSpPr>
        <p:graphicFrame>
          <p:nvGraphicFramePr>
            <p:cNvPr id="142339" name="Object 4"/>
            <p:cNvGraphicFramePr>
              <a:graphicFrameLocks noChangeAspect="1"/>
            </p:cNvGraphicFramePr>
            <p:nvPr/>
          </p:nvGraphicFramePr>
          <p:xfrm>
            <a:off x="692" y="28"/>
            <a:ext cx="187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88" name="" r:id="rId3" imgW="1307465" imgH="254000" progId="Equation.DSMT4">
                    <p:embed/>
                  </p:oleObj>
                </mc:Choice>
                <mc:Fallback>
                  <p:oleObj name="" r:id="rId3" imgW="1307465" imgH="254000" progId="Equation.DSMT4">
                    <p:embed/>
                    <p:pic>
                      <p:nvPicPr>
                        <p:cNvPr id="0" name="图片 37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2" y="28"/>
                          <a:ext cx="1870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40" name="Text Box 5"/>
            <p:cNvSpPr txBox="1"/>
            <p:nvPr/>
          </p:nvSpPr>
          <p:spPr>
            <a:xfrm>
              <a:off x="100" y="119"/>
              <a:ext cx="41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i="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例</a:t>
              </a:r>
              <a:r>
                <a:rPr lang="en-US" altLang="zh-CN" sz="2400" b="1" i="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4598" name="Text Box 6"/>
          <p:cNvSpPr txBox="1"/>
          <p:nvPr/>
        </p:nvSpPr>
        <p:spPr>
          <a:xfrm>
            <a:off x="1847850" y="2636838"/>
            <a:ext cx="4905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endParaRPr lang="zh-CN" altLang="en-US" sz="2400" b="1" i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22" name="Object 2"/>
          <p:cNvGraphicFramePr>
            <a:graphicFrameLocks noChangeAspect="1"/>
          </p:cNvGraphicFramePr>
          <p:nvPr/>
        </p:nvGraphicFramePr>
        <p:xfrm>
          <a:off x="2640013" y="765175"/>
          <a:ext cx="34004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" r:id="rId1" imgW="1308100" imgH="228600" progId="Equation.DSMT4">
                  <p:embed/>
                </p:oleObj>
              </mc:Choice>
              <mc:Fallback>
                <p:oleObj name="" r:id="rId1" imgW="1308100" imgH="228600" progId="Equation.DSMT4">
                  <p:embed/>
                  <p:pic>
                    <p:nvPicPr>
                      <p:cNvPr id="0" name="图片 37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0013" y="765175"/>
                        <a:ext cx="3400425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3" name="Object 3"/>
          <p:cNvGraphicFramePr>
            <a:graphicFrameLocks noChangeAspect="1"/>
          </p:cNvGraphicFramePr>
          <p:nvPr/>
        </p:nvGraphicFramePr>
        <p:xfrm>
          <a:off x="2424113" y="1557338"/>
          <a:ext cx="30956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name="" r:id="rId3" imgW="1168400" imgH="228600" progId="Equation.DSMT4">
                  <p:embed/>
                </p:oleObj>
              </mc:Choice>
              <mc:Fallback>
                <p:oleObj name="" r:id="rId3" imgW="1168400" imgH="228600" progId="Equation.DSMT4">
                  <p:embed/>
                  <p:pic>
                    <p:nvPicPr>
                      <p:cNvPr id="0" name="图片 37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113" y="1557338"/>
                        <a:ext cx="3095625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4" name="Object 4"/>
          <p:cNvGraphicFramePr>
            <a:graphicFrameLocks noChangeAspect="1"/>
          </p:cNvGraphicFramePr>
          <p:nvPr/>
        </p:nvGraphicFramePr>
        <p:xfrm>
          <a:off x="3000375" y="2205038"/>
          <a:ext cx="46037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7" name="" r:id="rId5" imgW="1816100" imgH="228600" progId="Equation.DSMT4">
                  <p:embed/>
                </p:oleObj>
              </mc:Choice>
              <mc:Fallback>
                <p:oleObj name="" r:id="rId5" imgW="1816100" imgH="228600" progId="Equation.DSMT4">
                  <p:embed/>
                  <p:pic>
                    <p:nvPicPr>
                      <p:cNvPr id="0" name="图片 37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0375" y="2205038"/>
                        <a:ext cx="460375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5" name="Object 5"/>
          <p:cNvGraphicFramePr>
            <a:graphicFrameLocks noChangeAspect="1"/>
          </p:cNvGraphicFramePr>
          <p:nvPr/>
        </p:nvGraphicFramePr>
        <p:xfrm>
          <a:off x="3000375" y="2997200"/>
          <a:ext cx="60499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8" name="" r:id="rId7" imgW="2387600" imgH="228600" progId="Equation.DSMT4">
                  <p:embed/>
                </p:oleObj>
              </mc:Choice>
              <mc:Fallback>
                <p:oleObj name="" r:id="rId7" imgW="2387600" imgH="228600" progId="Equation.DSMT4">
                  <p:embed/>
                  <p:pic>
                    <p:nvPicPr>
                      <p:cNvPr id="0" name="图片 37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00375" y="2997200"/>
                        <a:ext cx="6049963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6" name="Object 6"/>
          <p:cNvGraphicFramePr>
            <a:graphicFrameLocks noChangeAspect="1"/>
          </p:cNvGraphicFramePr>
          <p:nvPr/>
        </p:nvGraphicFramePr>
        <p:xfrm>
          <a:off x="6888163" y="981075"/>
          <a:ext cx="3384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" r:id="rId9" imgW="1116965" imgH="203200" progId="Equation.DSMT4">
                  <p:embed/>
                </p:oleObj>
              </mc:Choice>
              <mc:Fallback>
                <p:oleObj name="" r:id="rId9" imgW="1116965" imgH="203200" progId="Equation.DSMT4">
                  <p:embed/>
                  <p:pic>
                    <p:nvPicPr>
                      <p:cNvPr id="0" name="图片 37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88163" y="981075"/>
                        <a:ext cx="3384550" cy="647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7" name="Text Box 7"/>
          <p:cNvSpPr txBox="1"/>
          <p:nvPr/>
        </p:nvSpPr>
        <p:spPr>
          <a:xfrm>
            <a:off x="1847850" y="836613"/>
            <a:ext cx="6584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="1" i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28" name="Text Box 8"/>
          <p:cNvSpPr txBox="1"/>
          <p:nvPr/>
        </p:nvSpPr>
        <p:spPr>
          <a:xfrm>
            <a:off x="1847850" y="1484313"/>
            <a:ext cx="4889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endParaRPr lang="zh-CN" altLang="en-US" sz="2400" b="1" i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91529" name="Object 9"/>
          <p:cNvGraphicFramePr>
            <a:graphicFrameLocks noChangeAspect="1"/>
          </p:cNvGraphicFramePr>
          <p:nvPr/>
        </p:nvGraphicFramePr>
        <p:xfrm>
          <a:off x="3000375" y="3860800"/>
          <a:ext cx="41195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name="" r:id="rId11" imgW="1625600" imgH="254000" progId="Equation.DSMT4">
                  <p:embed/>
                </p:oleObj>
              </mc:Choice>
              <mc:Fallback>
                <p:oleObj name="" r:id="rId11" imgW="1625600" imgH="254000" progId="Equation.DSMT4">
                  <p:embed/>
                  <p:pic>
                    <p:nvPicPr>
                      <p:cNvPr id="0" name="图片 37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0375" y="3860800"/>
                        <a:ext cx="4119563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7" grpId="0"/>
      <p:bldP spid="49152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solidFill>
                  <a:srgbClr val="C025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C025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339" name="对象 14338"/>
          <p:cNvGraphicFramePr/>
          <p:nvPr/>
        </p:nvGraphicFramePr>
        <p:xfrm>
          <a:off x="2174240" y="483235"/>
          <a:ext cx="42116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" r:id="rId1" imgW="4216400" imgH="596900" progId="Equation.3">
                  <p:embed/>
                </p:oleObj>
              </mc:Choice>
              <mc:Fallback>
                <p:oleObj name="" r:id="rId1" imgW="4216400" imgH="596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4240" y="483235"/>
                        <a:ext cx="4211638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文本框 14339"/>
          <p:cNvSpPr txBox="1"/>
          <p:nvPr/>
        </p:nvSpPr>
        <p:spPr>
          <a:xfrm>
            <a:off x="6604000" y="520383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其中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341" name="对象 14340"/>
          <p:cNvGraphicFramePr/>
          <p:nvPr/>
        </p:nvGraphicFramePr>
        <p:xfrm>
          <a:off x="7594600" y="578485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" r:id="rId3" imgW="799465" imgH="406400" progId="Equation.3">
                  <p:embed/>
                </p:oleObj>
              </mc:Choice>
              <mc:Fallback>
                <p:oleObj name="" r:id="rId3" imgW="799465" imgH="4064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4600" y="578485"/>
                        <a:ext cx="80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文本框 14341"/>
          <p:cNvSpPr txBox="1"/>
          <p:nvPr/>
        </p:nvSpPr>
        <p:spPr>
          <a:xfrm>
            <a:off x="8451850" y="494665"/>
            <a:ext cx="14865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可微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43" name="对象 14342"/>
          <p:cNvGraphicFramePr/>
          <p:nvPr/>
        </p:nvGraphicFramePr>
        <p:xfrm>
          <a:off x="9573260" y="494665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name="" r:id="rId5" imgW="774065" imgH="444500" progId="Equation.3">
                  <p:embed/>
                </p:oleObj>
              </mc:Choice>
              <mc:Fallback>
                <p:oleObj name="" r:id="rId5" imgW="774065" imgH="4445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73260" y="494665"/>
                        <a:ext cx="774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文本框 14344"/>
          <p:cNvSpPr txBox="1"/>
          <p:nvPr/>
        </p:nvSpPr>
        <p:spPr>
          <a:xfrm>
            <a:off x="2209800" y="1455738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i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46" name="对象 14345"/>
          <p:cNvGraphicFramePr/>
          <p:nvPr/>
        </p:nvGraphicFramePr>
        <p:xfrm>
          <a:off x="3084513" y="1582738"/>
          <a:ext cx="69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0" name="" r:id="rId7" imgW="697865" imgH="405765" progId="Equation.3">
                  <p:embed/>
                </p:oleObj>
              </mc:Choice>
              <mc:Fallback>
                <p:oleObj name="" r:id="rId7" imgW="697865" imgH="40576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4513" y="1582738"/>
                        <a:ext cx="698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对象 14346"/>
          <p:cNvGraphicFramePr/>
          <p:nvPr/>
        </p:nvGraphicFramePr>
        <p:xfrm>
          <a:off x="3898900" y="1466850"/>
          <a:ext cx="195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" r:id="rId9" imgW="1955165" imgH="520700" progId="Equation.3">
                  <p:embed/>
                </p:oleObj>
              </mc:Choice>
              <mc:Fallback>
                <p:oleObj name="" r:id="rId9" imgW="1955165" imgH="5207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98900" y="1466850"/>
                        <a:ext cx="1955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对象 14347"/>
          <p:cNvGraphicFramePr/>
          <p:nvPr/>
        </p:nvGraphicFramePr>
        <p:xfrm>
          <a:off x="5981700" y="144780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name="" r:id="rId11" imgW="2233930" imgH="520700" progId="Equation.3">
                  <p:embed/>
                </p:oleObj>
              </mc:Choice>
              <mc:Fallback>
                <p:oleObj name="" r:id="rId11" imgW="2233930" imgH="5207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81700" y="1447800"/>
                        <a:ext cx="2235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14348"/>
          <p:cNvGraphicFramePr/>
          <p:nvPr/>
        </p:nvGraphicFramePr>
        <p:xfrm>
          <a:off x="5187950" y="2154555"/>
          <a:ext cx="3619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3" name="" r:id="rId13" imgW="3618230" imgH="533400" progId="Equation.3">
                  <p:embed/>
                </p:oleObj>
              </mc:Choice>
              <mc:Fallback>
                <p:oleObj name="" r:id="rId13" imgW="3618230" imgH="5334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87950" y="2154555"/>
                        <a:ext cx="36195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对象 14349"/>
          <p:cNvGraphicFramePr/>
          <p:nvPr/>
        </p:nvGraphicFramePr>
        <p:xfrm>
          <a:off x="3606800" y="2687638"/>
          <a:ext cx="306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4" name="" r:id="rId15" imgW="3059430" imgH="520700" progId="Equation.3">
                  <p:embed/>
                </p:oleObj>
              </mc:Choice>
              <mc:Fallback>
                <p:oleObj name="" r:id="rId15" imgW="3059430" imgH="5207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06800" y="2687638"/>
                        <a:ext cx="3060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对象 14350"/>
          <p:cNvGraphicFramePr/>
          <p:nvPr/>
        </p:nvGraphicFramePr>
        <p:xfrm>
          <a:off x="6813550" y="2708275"/>
          <a:ext cx="2794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5" name="" r:id="rId17" imgW="2792730" imgH="520700" progId="Equation.3">
                  <p:embed/>
                </p:oleObj>
              </mc:Choice>
              <mc:Fallback>
                <p:oleObj name="" r:id="rId17" imgW="2792730" imgH="5207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13550" y="2708275"/>
                        <a:ext cx="2794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对象 14351"/>
          <p:cNvGraphicFramePr/>
          <p:nvPr/>
        </p:nvGraphicFramePr>
        <p:xfrm>
          <a:off x="5187950" y="3276600"/>
          <a:ext cx="365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6" name="" r:id="rId19" imgW="3657600" imgH="1066800" progId="Equation.3">
                  <p:embed/>
                </p:oleObj>
              </mc:Choice>
              <mc:Fallback>
                <p:oleObj name="" r:id="rId19" imgW="3657600" imgH="1066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87950" y="3276600"/>
                        <a:ext cx="3657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对象 14352"/>
          <p:cNvGraphicFramePr/>
          <p:nvPr/>
        </p:nvGraphicFramePr>
        <p:xfrm>
          <a:off x="3568700" y="4362450"/>
          <a:ext cx="499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7" name="" r:id="rId21" imgW="4989195" imgH="520700" progId="Equation.3">
                  <p:embed/>
                </p:oleObj>
              </mc:Choice>
              <mc:Fallback>
                <p:oleObj name="" r:id="rId21" imgW="4989195" imgH="520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68700" y="4362450"/>
                        <a:ext cx="4991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对象 14354"/>
          <p:cNvGraphicFramePr/>
          <p:nvPr/>
        </p:nvGraphicFramePr>
        <p:xfrm>
          <a:off x="5187950" y="5029200"/>
          <a:ext cx="303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8" name="" r:id="rId23" imgW="3035300" imgH="609600" progId="Equation.3">
                  <p:embed/>
                </p:oleObj>
              </mc:Choice>
              <mc:Fallback>
                <p:oleObj name="" r:id="rId23" imgW="3035300" imgH="6096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87950" y="5029200"/>
                        <a:ext cx="30353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对象 14355"/>
          <p:cNvGraphicFramePr/>
          <p:nvPr/>
        </p:nvGraphicFramePr>
        <p:xfrm>
          <a:off x="2438400" y="5549900"/>
          <a:ext cx="241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9" name="" r:id="rId25" imgW="2411730" imgH="850265" progId="Equation.3">
                  <p:embed/>
                </p:oleObj>
              </mc:Choice>
              <mc:Fallback>
                <p:oleObj name="" r:id="rId25" imgW="2411730" imgH="850265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38400" y="5549900"/>
                        <a:ext cx="2413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对象 14361"/>
          <p:cNvGraphicFramePr/>
          <p:nvPr/>
        </p:nvGraphicFramePr>
        <p:xfrm>
          <a:off x="6316663" y="4360863"/>
          <a:ext cx="1538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0" name="" r:id="rId27" imgW="1536065" imgH="444500" progId="Equation.3">
                  <p:embed/>
                </p:oleObj>
              </mc:Choice>
              <mc:Fallback>
                <p:oleObj name="" r:id="rId27" imgW="1536065" imgH="4445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316663" y="4360863"/>
                        <a:ext cx="153828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直接连接符 14362"/>
          <p:cNvSpPr/>
          <p:nvPr/>
        </p:nvSpPr>
        <p:spPr>
          <a:xfrm>
            <a:off x="4800600" y="3200400"/>
            <a:ext cx="719138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65" name="直接连接符 14364"/>
          <p:cNvSpPr/>
          <p:nvPr/>
        </p:nvSpPr>
        <p:spPr>
          <a:xfrm>
            <a:off x="6977063" y="3200400"/>
            <a:ext cx="719137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41985"/>
          <p:cNvSpPr>
            <a:spLocks noGrp="1"/>
          </p:cNvSpPr>
          <p:nvPr>
            <p:ph type="title"/>
          </p:nvPr>
        </p:nvSpPr>
        <p:spPr>
          <a:xfrm>
            <a:off x="2100580" y="1179830"/>
            <a:ext cx="1524000" cy="533400"/>
          </a:xfrm>
        </p:spPr>
        <p:txBody>
          <a:bodyPr anchor="ctr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41987" name="对象 41986"/>
          <p:cNvGraphicFramePr/>
          <p:nvPr/>
        </p:nvGraphicFramePr>
        <p:xfrm>
          <a:off x="3303905" y="1259205"/>
          <a:ext cx="3438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name="" r:id="rId1" imgW="3438525" imgH="405765" progId="Equation.3">
                  <p:embed/>
                </p:oleObj>
              </mc:Choice>
              <mc:Fallback>
                <p:oleObj name="" r:id="rId1" imgW="3438525" imgH="405765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3905" y="1259205"/>
                        <a:ext cx="343852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文本框 41987"/>
          <p:cNvSpPr txBox="1"/>
          <p:nvPr/>
        </p:nvSpPr>
        <p:spPr>
          <a:xfrm>
            <a:off x="6742430" y="1156018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989" name="对象 41988"/>
          <p:cNvGraphicFramePr/>
          <p:nvPr/>
        </p:nvGraphicFramePr>
        <p:xfrm>
          <a:off x="7269480" y="1256030"/>
          <a:ext cx="4762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7" name="" r:id="rId3" imgW="469265" imgH="405765" progId="Equation.3">
                  <p:embed/>
                </p:oleObj>
              </mc:Choice>
              <mc:Fallback>
                <p:oleObj name="" r:id="rId3" imgW="469265" imgH="4057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69480" y="1256030"/>
                        <a:ext cx="47625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文本框 41989"/>
          <p:cNvSpPr txBox="1"/>
          <p:nvPr/>
        </p:nvSpPr>
        <p:spPr>
          <a:xfrm>
            <a:off x="2100580" y="1727518"/>
            <a:ext cx="5892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利用一阶微分形式不变性 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endParaRPr lang="zh-CN" altLang="en-US" sz="2800" b="1" i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991" name="对象 41990"/>
          <p:cNvGraphicFramePr/>
          <p:nvPr/>
        </p:nvGraphicFramePr>
        <p:xfrm>
          <a:off x="3415030" y="2322830"/>
          <a:ext cx="41608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" r:id="rId5" imgW="4161790" imgH="405765" progId="Equation.3">
                  <p:embed/>
                </p:oleObj>
              </mc:Choice>
              <mc:Fallback>
                <p:oleObj name="" r:id="rId5" imgW="4161790" imgH="40576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5030" y="2322830"/>
                        <a:ext cx="416083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对象 41991"/>
          <p:cNvGraphicFramePr/>
          <p:nvPr/>
        </p:nvGraphicFramePr>
        <p:xfrm>
          <a:off x="2583180" y="2856230"/>
          <a:ext cx="287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" r:id="rId7" imgW="2867660" imgH="405765" progId="Equation.3">
                  <p:embed/>
                </p:oleObj>
              </mc:Choice>
              <mc:Fallback>
                <p:oleObj name="" r:id="rId7" imgW="2867660" imgH="405765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3180" y="2856230"/>
                        <a:ext cx="2870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对象 41992"/>
          <p:cNvGraphicFramePr/>
          <p:nvPr/>
        </p:nvGraphicFramePr>
        <p:xfrm>
          <a:off x="5485130" y="285623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" r:id="rId9" imgW="1713230" imgH="405765" progId="Equation.3">
                  <p:embed/>
                </p:oleObj>
              </mc:Choice>
              <mc:Fallback>
                <p:oleObj name="" r:id="rId9" imgW="1713230" imgH="405765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5130" y="2856230"/>
                        <a:ext cx="1714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对象 41993"/>
          <p:cNvGraphicFramePr/>
          <p:nvPr/>
        </p:nvGraphicFramePr>
        <p:xfrm>
          <a:off x="7263130" y="2856230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1" name="" r:id="rId11" imgW="1903095" imgH="405765" progId="Equation.3">
                  <p:embed/>
                </p:oleObj>
              </mc:Choice>
              <mc:Fallback>
                <p:oleObj name="" r:id="rId11" imgW="1903095" imgH="405765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63130" y="2856230"/>
                        <a:ext cx="1905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对象 41994"/>
          <p:cNvGraphicFramePr/>
          <p:nvPr/>
        </p:nvGraphicFramePr>
        <p:xfrm>
          <a:off x="3465830" y="3313430"/>
          <a:ext cx="408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" r:id="rId13" imgW="4089400" imgH="927100" progId="Equation.3">
                  <p:embed/>
                </p:oleObj>
              </mc:Choice>
              <mc:Fallback>
                <p:oleObj name="" r:id="rId13" imgW="4089400" imgH="9271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65830" y="3313430"/>
                        <a:ext cx="4089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对象 41995"/>
          <p:cNvGraphicFramePr/>
          <p:nvPr/>
        </p:nvGraphicFramePr>
        <p:xfrm>
          <a:off x="4304030" y="3337243"/>
          <a:ext cx="274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" r:id="rId15" imgW="2740660" imgH="405765" progId="Equation.3">
                  <p:embed/>
                </p:oleObj>
              </mc:Choice>
              <mc:Fallback>
                <p:oleObj name="" r:id="rId15" imgW="2740660" imgH="40576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04030" y="3337243"/>
                        <a:ext cx="2743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对象 41996"/>
          <p:cNvGraphicFramePr/>
          <p:nvPr/>
        </p:nvGraphicFramePr>
        <p:xfrm>
          <a:off x="4469130" y="3794443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4" name="" r:id="rId17" imgW="2423795" imgH="405765" progId="Equation.3">
                  <p:embed/>
                </p:oleObj>
              </mc:Choice>
              <mc:Fallback>
                <p:oleObj name="" r:id="rId17" imgW="2423795" imgH="40576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69130" y="3794443"/>
                        <a:ext cx="242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38" name="组合 42037"/>
          <p:cNvGrpSpPr/>
          <p:nvPr/>
        </p:nvGrpSpPr>
        <p:grpSpPr>
          <a:xfrm>
            <a:off x="5066030" y="3218180"/>
            <a:ext cx="2667000" cy="0"/>
            <a:chOff x="2208" y="1440"/>
            <a:chExt cx="1680" cy="0"/>
          </a:xfrm>
        </p:grpSpPr>
        <p:sp>
          <p:nvSpPr>
            <p:cNvPr id="42036" name="直接连接符 42035"/>
            <p:cNvSpPr/>
            <p:nvPr/>
          </p:nvSpPr>
          <p:spPr>
            <a:xfrm>
              <a:off x="2208" y="1440"/>
              <a:ext cx="240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7" name="直接连接符 42036"/>
            <p:cNvSpPr/>
            <p:nvPr/>
          </p:nvSpPr>
          <p:spPr>
            <a:xfrm>
              <a:off x="3696" y="1440"/>
              <a:ext cx="19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2042" name="组合 42041"/>
          <p:cNvGrpSpPr/>
          <p:nvPr/>
        </p:nvGrpSpPr>
        <p:grpSpPr>
          <a:xfrm>
            <a:off x="3313430" y="3237230"/>
            <a:ext cx="5148263" cy="0"/>
            <a:chOff x="1104" y="1440"/>
            <a:chExt cx="3243" cy="0"/>
          </a:xfrm>
        </p:grpSpPr>
        <p:sp>
          <p:nvSpPr>
            <p:cNvPr id="42040" name="直接连接符 42039"/>
            <p:cNvSpPr/>
            <p:nvPr/>
          </p:nvSpPr>
          <p:spPr>
            <a:xfrm>
              <a:off x="1104" y="1440"/>
              <a:ext cx="240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1" name="直接连接符 42040"/>
            <p:cNvSpPr/>
            <p:nvPr/>
          </p:nvSpPr>
          <p:spPr>
            <a:xfrm>
              <a:off x="4107" y="1440"/>
              <a:ext cx="240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4817"/>
          <p:cNvSpPr>
            <a:spLocks noGrp="1"/>
          </p:cNvSpPr>
          <p:nvPr>
            <p:ph type="title"/>
          </p:nvPr>
        </p:nvSpPr>
        <p:spPr>
          <a:xfrm>
            <a:off x="1957070" y="755650"/>
            <a:ext cx="1295400" cy="609600"/>
          </a:xfrm>
        </p:spPr>
        <p:txBody>
          <a:bodyPr anchor="ctr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4819" name="对象 34818"/>
          <p:cNvGraphicFramePr/>
          <p:nvPr/>
        </p:nvGraphicFramePr>
        <p:xfrm>
          <a:off x="3061970" y="841375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1" name="" r:id="rId1" imgW="1268730" imgH="405765" progId="Equation.3">
                  <p:embed/>
                </p:oleObj>
              </mc:Choice>
              <mc:Fallback>
                <p:oleObj name="" r:id="rId1" imgW="1268730" imgH="40576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1970" y="841375"/>
                        <a:ext cx="1270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文本框 34819"/>
          <p:cNvSpPr txBox="1"/>
          <p:nvPr/>
        </p:nvSpPr>
        <p:spPr>
          <a:xfrm>
            <a:off x="4331970" y="741363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由方程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821" name="对象 34820"/>
          <p:cNvGraphicFramePr/>
          <p:nvPr/>
        </p:nvGraphicFramePr>
        <p:xfrm>
          <a:off x="5627370" y="755650"/>
          <a:ext cx="350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" r:id="rId3" imgW="3505200" imgH="508000" progId="Equation.3">
                  <p:embed/>
                </p:oleObj>
              </mc:Choice>
              <mc:Fallback>
                <p:oleObj name="" r:id="rId3" imgW="3505200" imgH="5080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27370" y="755650"/>
                        <a:ext cx="3505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文本框 34821"/>
          <p:cNvSpPr txBox="1"/>
          <p:nvPr/>
        </p:nvSpPr>
        <p:spPr>
          <a:xfrm>
            <a:off x="9208770" y="741363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确定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823" name="对象 34822"/>
          <p:cNvGraphicFramePr/>
          <p:nvPr/>
        </p:nvGraphicFramePr>
        <p:xfrm>
          <a:off x="2225358" y="1504950"/>
          <a:ext cx="121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name="" r:id="rId5" imgW="1219200" imgH="508000" progId="Equation.3">
                  <p:embed/>
                </p:oleObj>
              </mc:Choice>
              <mc:Fallback>
                <p:oleObj name="" r:id="rId5" imgW="1219200" imgH="5080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5358" y="1504950"/>
                        <a:ext cx="1219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文本框 34823"/>
          <p:cNvSpPr txBox="1"/>
          <p:nvPr/>
        </p:nvSpPr>
        <p:spPr>
          <a:xfrm>
            <a:off x="2128520" y="2092325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i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25" name="文本框 34824"/>
          <p:cNvSpPr txBox="1"/>
          <p:nvPr/>
        </p:nvSpPr>
        <p:spPr>
          <a:xfrm>
            <a:off x="2731770" y="2092325"/>
            <a:ext cx="3048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方程两边求微分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28" name="文本框 34827"/>
          <p:cNvSpPr txBox="1"/>
          <p:nvPr/>
        </p:nvSpPr>
        <p:spPr>
          <a:xfrm>
            <a:off x="5398770" y="2078038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i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829" name="对象 34828"/>
          <p:cNvGraphicFramePr/>
          <p:nvPr/>
        </p:nvGraphicFramePr>
        <p:xfrm>
          <a:off x="3188970" y="2762250"/>
          <a:ext cx="142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" r:id="rId7" imgW="1421765" imgH="520700" progId="Equation.3">
                  <p:embed/>
                </p:oleObj>
              </mc:Choice>
              <mc:Fallback>
                <p:oleObj name="" r:id="rId7" imgW="1421765" imgH="520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8970" y="2762250"/>
                        <a:ext cx="14224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文本框 34835"/>
          <p:cNvSpPr txBox="1"/>
          <p:nvPr/>
        </p:nvSpPr>
        <p:spPr>
          <a:xfrm>
            <a:off x="2566670" y="3521075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837" name="对象 34836"/>
          <p:cNvGraphicFramePr/>
          <p:nvPr/>
        </p:nvGraphicFramePr>
        <p:xfrm>
          <a:off x="3023870" y="3654425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5" name="" r:id="rId9" imgW="761365" imgH="317500" progId="Equation.3">
                  <p:embed/>
                </p:oleObj>
              </mc:Choice>
              <mc:Fallback>
                <p:oleObj name="" r:id="rId9" imgW="761365" imgH="3175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23870" y="3654425"/>
                        <a:ext cx="762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8" name="文本框 34837"/>
          <p:cNvSpPr txBox="1"/>
          <p:nvPr/>
        </p:nvSpPr>
        <p:spPr>
          <a:xfrm>
            <a:off x="3743008" y="3473450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i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839" name="对象 34838"/>
          <p:cNvGraphicFramePr/>
          <p:nvPr/>
        </p:nvGraphicFramePr>
        <p:xfrm>
          <a:off x="4255770" y="3654425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" r:id="rId11" imgW="901065" imgH="393700" progId="Equation.3">
                  <p:embed/>
                </p:oleObj>
              </mc:Choice>
              <mc:Fallback>
                <p:oleObj name="" r:id="rId11" imgW="901065" imgH="3937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55770" y="3654425"/>
                        <a:ext cx="901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1" name="文本框 34840"/>
          <p:cNvSpPr txBox="1"/>
          <p:nvPr/>
        </p:nvSpPr>
        <p:spPr>
          <a:xfrm>
            <a:off x="5081270" y="3521075"/>
            <a:ext cx="19732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由上式得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842" name="对象 34841"/>
          <p:cNvGraphicFramePr/>
          <p:nvPr/>
        </p:nvGraphicFramePr>
        <p:xfrm>
          <a:off x="6662420" y="3384550"/>
          <a:ext cx="233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" r:id="rId13" imgW="2335530" imgH="850265" progId="Equation.3">
                  <p:embed/>
                </p:oleObj>
              </mc:Choice>
              <mc:Fallback>
                <p:oleObj name="" r:id="rId13" imgW="2335530" imgH="85026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62420" y="3384550"/>
                        <a:ext cx="2336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5" name="文本框 34844"/>
          <p:cNvSpPr txBox="1"/>
          <p:nvPr/>
        </p:nvSpPr>
        <p:spPr>
          <a:xfrm>
            <a:off x="1741170" y="1433513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i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847" name="对象 34846"/>
          <p:cNvGraphicFramePr/>
          <p:nvPr/>
        </p:nvGraphicFramePr>
        <p:xfrm>
          <a:off x="4644708" y="2762250"/>
          <a:ext cx="119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" r:id="rId15" imgW="1193165" imgH="520700" progId="Equation.3">
                  <p:embed/>
                </p:oleObj>
              </mc:Choice>
              <mc:Fallback>
                <p:oleObj name="" r:id="rId15" imgW="1193165" imgH="5207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44708" y="2762250"/>
                        <a:ext cx="1193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8" name="对象 34847"/>
          <p:cNvGraphicFramePr/>
          <p:nvPr/>
        </p:nvGraphicFramePr>
        <p:xfrm>
          <a:off x="5932170" y="2868613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" r:id="rId17" imgW="1953895" imgH="405765" progId="Equation.3">
                  <p:embed/>
                </p:oleObj>
              </mc:Choice>
              <mc:Fallback>
                <p:oleObj name="" r:id="rId17" imgW="1953895" imgH="40576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32170" y="2868613"/>
                        <a:ext cx="1955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9" name="对象 34848"/>
          <p:cNvGraphicFramePr/>
          <p:nvPr/>
        </p:nvGraphicFramePr>
        <p:xfrm>
          <a:off x="7964170" y="286385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" r:id="rId19" imgW="1624330" imgH="405765" progId="Equation.3">
                  <p:embed/>
                </p:oleObj>
              </mc:Choice>
              <mc:Fallback>
                <p:oleObj name="" r:id="rId19" imgW="1624330" imgH="40576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64170" y="2863850"/>
                        <a:ext cx="1625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517650" y="339725"/>
            <a:ext cx="8860790" cy="4984750"/>
            <a:chOff x="2483" y="2481"/>
            <a:chExt cx="13954" cy="7850"/>
          </a:xfrm>
        </p:grpSpPr>
        <p:sp>
          <p:nvSpPr>
            <p:cNvPr id="9" name="文本框 8"/>
            <p:cNvSpPr txBox="1"/>
            <p:nvPr/>
          </p:nvSpPr>
          <p:spPr>
            <a:xfrm>
              <a:off x="2483" y="2481"/>
              <a:ext cx="13954" cy="7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lnSpc>
                  <a:spcPct val="220000"/>
                </a:lnSpc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0000FF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Arial" panose="020B0604020202020204" pitchFamily="34" charset="0"/>
                </a:rPr>
                <a:t>例4 </a:t>
              </a:r>
              <a:r>
                <a:rPr lang="zh-CN" altLang="en-US" sz="2800" b="1" dirty="0">
                  <a:solidFill>
                    <a:srgbClr val="0C1ADC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Arial" panose="020B0604020202020204" pitchFamily="34" charset="0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Arial" panose="020B0604020202020204" pitchFamily="34" charset="0"/>
                </a:rPr>
                <a:t>下面（     ）能得到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charset="0"/>
                </a:rPr>
                <a:t> 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charset="0"/>
                </a:rPr>
                <a:t>f '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charset="0"/>
                </a:rPr>
                <a:t>(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Arial" panose="020B0604020202020204" pitchFamily="34" charset="0"/>
                </a:rPr>
                <a:t>0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Arial" panose="020B0604020202020204" pitchFamily="34" charset="0"/>
                </a:rPr>
                <a:t>)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Arial" panose="020B0604020202020204" pitchFamily="34" charset="0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Arial" panose="020B0604020202020204" pitchFamily="34" charset="0"/>
                </a:rPr>
                <a:t>存在。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2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(A)                                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存在；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2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(B)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                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存在；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2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(C)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                     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存在；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2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(D)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                       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存在；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10" name="对象 322562"/>
            <p:cNvGraphicFramePr>
              <a:graphicFrameLocks noChangeAspect="1"/>
            </p:cNvGraphicFramePr>
            <p:nvPr/>
          </p:nvGraphicFramePr>
          <p:xfrm>
            <a:off x="5338" y="4255"/>
            <a:ext cx="5958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" imgW="1638300" imgH="405765" progId="Equation.DSMT4">
                    <p:embed/>
                  </p:oleObj>
                </mc:Choice>
                <mc:Fallback>
                  <p:oleObj name="" r:id="rId1" imgW="1638300" imgH="405765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338" y="4255"/>
                          <a:ext cx="5958" cy="1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322562"/>
            <p:cNvGraphicFramePr>
              <a:graphicFrameLocks noChangeAspect="1"/>
            </p:cNvGraphicFramePr>
            <p:nvPr/>
          </p:nvGraphicFramePr>
          <p:xfrm>
            <a:off x="5338" y="5758"/>
            <a:ext cx="5405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3" imgW="1485900" imgH="419100" progId="Equation.DSMT4">
                    <p:embed/>
                  </p:oleObj>
                </mc:Choice>
                <mc:Fallback>
                  <p:oleObj name="" r:id="rId3" imgW="1485900" imgH="419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38" y="5758"/>
                          <a:ext cx="5405" cy="1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322562"/>
            <p:cNvGraphicFramePr>
              <a:graphicFrameLocks noChangeAspect="1"/>
            </p:cNvGraphicFramePr>
            <p:nvPr/>
          </p:nvGraphicFramePr>
          <p:xfrm>
            <a:off x="5338" y="7307"/>
            <a:ext cx="6097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" r:id="rId5" imgW="1676400" imgH="419100" progId="Equation.DSMT4">
                    <p:embed/>
                  </p:oleObj>
                </mc:Choice>
                <mc:Fallback>
                  <p:oleObj name="" r:id="rId5" imgW="1676400" imgH="419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38" y="7307"/>
                          <a:ext cx="6097" cy="1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322562"/>
            <p:cNvGraphicFramePr>
              <a:graphicFrameLocks noChangeAspect="1"/>
            </p:cNvGraphicFramePr>
            <p:nvPr/>
          </p:nvGraphicFramePr>
          <p:xfrm>
            <a:off x="5338" y="8843"/>
            <a:ext cx="6236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7" imgW="1714500" imgH="405765" progId="Equation.DSMT4">
                    <p:embed/>
                  </p:oleObj>
                </mc:Choice>
                <mc:Fallback>
                  <p:oleObj name="" r:id="rId7" imgW="1714500" imgH="405765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38" y="8843"/>
                          <a:ext cx="6236" cy="1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322562"/>
          <p:cNvGraphicFramePr>
            <a:graphicFrameLocks noChangeAspect="1"/>
          </p:cNvGraphicFramePr>
          <p:nvPr/>
        </p:nvGraphicFramePr>
        <p:xfrm>
          <a:off x="4116070" y="802005"/>
          <a:ext cx="381000" cy="4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9" imgW="165100" imgH="177165" progId="Equation.DSMT4">
                  <p:embed/>
                </p:oleObj>
              </mc:Choice>
              <mc:Fallback>
                <p:oleObj name="" r:id="rId9" imgW="1651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6070" y="802005"/>
                        <a:ext cx="381000" cy="413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ext Box 2"/>
          <p:cNvSpPr txBox="1"/>
          <p:nvPr/>
        </p:nvSpPr>
        <p:spPr>
          <a:xfrm>
            <a:off x="2028190" y="913765"/>
            <a:ext cx="10198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en-US" altLang="zh-CN" sz="2800" b="1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5619" name="Text Box 3"/>
          <p:cNvSpPr txBox="1"/>
          <p:nvPr/>
        </p:nvSpPr>
        <p:spPr>
          <a:xfrm>
            <a:off x="2360613" y="1989138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99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363" name="Text Box 4"/>
          <p:cNvSpPr txBox="1"/>
          <p:nvPr/>
        </p:nvSpPr>
        <p:spPr>
          <a:xfrm>
            <a:off x="2855913" y="916623"/>
            <a:ext cx="78120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在下列等式的括号中填入适当的函数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使等式成立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364" name="Object 5"/>
          <p:cNvGraphicFramePr>
            <a:graphicFrameLocks noChangeAspect="1"/>
          </p:cNvGraphicFramePr>
          <p:nvPr/>
        </p:nvGraphicFramePr>
        <p:xfrm>
          <a:off x="2467293" y="1435418"/>
          <a:ext cx="74882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3" name="" r:id="rId1" imgW="5499100" imgH="292100" progId="Equation.3">
                  <p:embed/>
                </p:oleObj>
              </mc:Choice>
              <mc:Fallback>
                <p:oleObj name="" r:id="rId1" imgW="5499100" imgH="292100" progId="Equation.3">
                  <p:embed/>
                  <p:pic>
                    <p:nvPicPr>
                      <p:cNvPr id="0" name="图片 375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67293" y="1435418"/>
                        <a:ext cx="7488237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2" name="Object 6"/>
          <p:cNvGraphicFramePr>
            <a:graphicFrameLocks noChangeAspect="1"/>
          </p:cNvGraphicFramePr>
          <p:nvPr/>
        </p:nvGraphicFramePr>
        <p:xfrm>
          <a:off x="3124200" y="1989138"/>
          <a:ext cx="36576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4" name="" r:id="rId3" imgW="1548765" imgH="203200" progId="Equation.3">
                  <p:embed/>
                </p:oleObj>
              </mc:Choice>
              <mc:Fallback>
                <p:oleObj name="" r:id="rId3" imgW="1548765" imgH="203200" progId="Equation.3">
                  <p:embed/>
                  <p:pic>
                    <p:nvPicPr>
                      <p:cNvPr id="0" name="图片 37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989138"/>
                        <a:ext cx="3657600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3" name="Object 7"/>
          <p:cNvGraphicFramePr>
            <a:graphicFrameLocks noChangeAspect="1"/>
          </p:cNvGraphicFramePr>
          <p:nvPr/>
        </p:nvGraphicFramePr>
        <p:xfrm>
          <a:off x="3581400" y="2522538"/>
          <a:ext cx="4572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5" name="" r:id="rId5" imgW="1854200" imgH="393700" progId="Equation.3">
                  <p:embed/>
                </p:oleObj>
              </mc:Choice>
              <mc:Fallback>
                <p:oleObj name="" r:id="rId5" imgW="1854200" imgH="393700" progId="Equation.3">
                  <p:embed/>
                  <p:pic>
                    <p:nvPicPr>
                      <p:cNvPr id="0" name="图片 37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2522538"/>
                        <a:ext cx="45720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4" name="Object 8"/>
          <p:cNvGraphicFramePr>
            <a:graphicFrameLocks noChangeAspect="1"/>
          </p:cNvGraphicFramePr>
          <p:nvPr/>
        </p:nvGraphicFramePr>
        <p:xfrm>
          <a:off x="3048000" y="3513138"/>
          <a:ext cx="4191000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6" name="" r:id="rId7" imgW="1879600" imgH="635000" progId="Equation.3">
                  <p:embed/>
                </p:oleObj>
              </mc:Choice>
              <mc:Fallback>
                <p:oleObj name="" r:id="rId7" imgW="1879600" imgH="635000" progId="Equation.3">
                  <p:embed/>
                  <p:pic>
                    <p:nvPicPr>
                      <p:cNvPr id="0" name="图片 37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3513138"/>
                        <a:ext cx="4191000" cy="1417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5" name="Object 9"/>
          <p:cNvGraphicFramePr>
            <a:graphicFrameLocks noChangeAspect="1"/>
          </p:cNvGraphicFramePr>
          <p:nvPr/>
        </p:nvGraphicFramePr>
        <p:xfrm>
          <a:off x="7239000" y="3817938"/>
          <a:ext cx="2286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7" name="" r:id="rId9" imgW="989965" imgH="241300" progId="Equation.3">
                  <p:embed/>
                </p:oleObj>
              </mc:Choice>
              <mc:Fallback>
                <p:oleObj name="" r:id="rId9" imgW="989965" imgH="241300" progId="Equation.3">
                  <p:embed/>
                  <p:pic>
                    <p:nvPicPr>
                      <p:cNvPr id="0" name="图片 37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9000" y="3817938"/>
                        <a:ext cx="228600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6" name="Object 10"/>
          <p:cNvGraphicFramePr>
            <a:graphicFrameLocks noChangeAspect="1"/>
          </p:cNvGraphicFramePr>
          <p:nvPr/>
        </p:nvGraphicFramePr>
        <p:xfrm>
          <a:off x="3505200" y="4884738"/>
          <a:ext cx="51054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8" name="" r:id="rId11" imgW="2222500" imgH="241300" progId="Equation.3">
                  <p:embed/>
                </p:oleObj>
              </mc:Choice>
              <mc:Fallback>
                <p:oleObj name="" r:id="rId11" imgW="2222500" imgH="241300" progId="Equation.3">
                  <p:embed/>
                  <p:pic>
                    <p:nvPicPr>
                      <p:cNvPr id="0" name="图片 37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5200" y="4884738"/>
                        <a:ext cx="5105400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7" name="Object 11"/>
          <p:cNvGraphicFramePr>
            <a:graphicFrameLocks noChangeAspect="1"/>
          </p:cNvGraphicFramePr>
          <p:nvPr/>
        </p:nvGraphicFramePr>
        <p:xfrm>
          <a:off x="5638800" y="2774950"/>
          <a:ext cx="4953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9" name="" r:id="rId13" imgW="228600" imgH="165100" progId="Equation.3">
                  <p:embed/>
                </p:oleObj>
              </mc:Choice>
              <mc:Fallback>
                <p:oleObj name="" r:id="rId13" imgW="228600" imgH="165100" progId="Equation.3">
                  <p:embed/>
                  <p:pic>
                    <p:nvPicPr>
                      <p:cNvPr id="0" name="图片 37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38800" y="2774950"/>
                        <a:ext cx="495300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8" name="Object 12"/>
          <p:cNvGraphicFramePr>
            <a:graphicFrameLocks noChangeAspect="1"/>
          </p:cNvGraphicFramePr>
          <p:nvPr/>
        </p:nvGraphicFramePr>
        <p:xfrm>
          <a:off x="5638800" y="2747963"/>
          <a:ext cx="6048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" r:id="rId15" imgW="355600" imgH="190500" progId="Equation.3">
                  <p:embed/>
                </p:oleObj>
              </mc:Choice>
              <mc:Fallback>
                <p:oleObj name="" r:id="rId15" imgW="355600" imgH="190500" progId="Equation.3">
                  <p:embed/>
                  <p:pic>
                    <p:nvPicPr>
                      <p:cNvPr id="0" name="图片 376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38800" y="2747963"/>
                        <a:ext cx="604838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/>
        </p:nvSpPr>
        <p:spPr>
          <a:xfrm>
            <a:off x="2611120" y="1852295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smtClean="0">
                <a:ln>
                  <a:noFill/>
                </a:ln>
                <a:solidFill>
                  <a:srgbClr val="EE2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楷体_GB2312" pitchFamily="49" charset="-122"/>
                <a:cs typeface="+mj-cs"/>
              </a:rPr>
              <a:t>谢 谢！</a:t>
            </a:r>
            <a:endParaRPr kumimoji="0" lang="zh-CN" altLang="en-US" sz="6000" b="1" i="0" u="none" strike="noStrike" kern="0" cap="none" spc="0" normalizeH="0" baseline="0" noProof="0" smtClean="0">
              <a:ln>
                <a:noFill/>
              </a:ln>
              <a:solidFill>
                <a:srgbClr val="EE2D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楷体_GB2312" pitchFamily="49" charset="-122"/>
              <a:cs typeface="+mj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39455" y="5398135"/>
            <a:ext cx="21336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i="0" dirty="0">
                <a:latin typeface="Times New Roman" panose="02020603050405020304" pitchFamily="18" charset="0"/>
              </a:rPr>
            </a:fld>
            <a:endParaRPr lang="zh-CN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410635" name="矩形 410634"/>
          <p:cNvSpPr/>
          <p:nvPr/>
        </p:nvSpPr>
        <p:spPr>
          <a:xfrm>
            <a:off x="2181543" y="2720182"/>
            <a:ext cx="17170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CN" altLang="en-US" sz="2800" i="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解 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原式</a:t>
            </a:r>
            <a:r>
              <a:rPr lang="en-US" altLang="zh-CN" sz="2800" i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endParaRPr lang="en-US" altLang="zh-CN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0636" name="对象 410635"/>
          <p:cNvGraphicFramePr/>
          <p:nvPr/>
        </p:nvGraphicFramePr>
        <p:xfrm>
          <a:off x="3837305" y="2507298"/>
          <a:ext cx="431323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" r:id="rId1" imgW="2146300" imgH="457200" progId="Equation.DSMT4">
                  <p:embed/>
                </p:oleObj>
              </mc:Choice>
              <mc:Fallback>
                <p:oleObj name="" r:id="rId1" imgW="2146300" imgH="4572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37305" y="2507298"/>
                        <a:ext cx="4313238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7" name="对象 410636"/>
          <p:cNvGraphicFramePr/>
          <p:nvPr/>
        </p:nvGraphicFramePr>
        <p:xfrm>
          <a:off x="3478530" y="3586798"/>
          <a:ext cx="47688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" r:id="rId3" imgW="2552700" imgH="457200" progId="Equation.DSMT4">
                  <p:embed/>
                </p:oleObj>
              </mc:Choice>
              <mc:Fallback>
                <p:oleObj name="" r:id="rId3" imgW="2552700" imgH="4572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8530" y="3586798"/>
                        <a:ext cx="4768850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638" name="组合 410637"/>
          <p:cNvGrpSpPr/>
          <p:nvPr/>
        </p:nvGrpSpPr>
        <p:grpSpPr>
          <a:xfrm>
            <a:off x="2181543" y="1426210"/>
            <a:ext cx="6578600" cy="901700"/>
            <a:chOff x="249" y="1434"/>
            <a:chExt cx="4144" cy="568"/>
          </a:xfrm>
        </p:grpSpPr>
        <p:sp>
          <p:nvSpPr>
            <p:cNvPr id="410639" name="文本框 410638"/>
            <p:cNvSpPr txBox="1"/>
            <p:nvPr/>
          </p:nvSpPr>
          <p:spPr>
            <a:xfrm>
              <a:off x="249" y="1570"/>
              <a:ext cx="81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0" fontAlgn="t" hangingPunct="0">
                <a:spcBef>
                  <a:spcPct val="50000"/>
                </a:spcBef>
              </a:pPr>
              <a:r>
                <a:rPr lang="zh-CN" altLang="en-US" sz="2800" i="0" dirty="0">
                  <a:solidFill>
                    <a:srgbClr val="A5002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lang="en-US" altLang="zh-CN" sz="2800" i="0">
                  <a:solidFill>
                    <a:srgbClr val="A5002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lang="en-US" altLang="zh-CN" sz="2800" i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0640" name="文本框 410639"/>
            <p:cNvSpPr txBox="1"/>
            <p:nvPr/>
          </p:nvSpPr>
          <p:spPr>
            <a:xfrm>
              <a:off x="748" y="1606"/>
              <a:ext cx="81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0" fontAlgn="t" hangingPunct="0">
                <a:spcBef>
                  <a:spcPct val="50000"/>
                </a:spcBef>
              </a:pPr>
              <a:r>
                <a:rPr lang="zh-CN" altLang="en-US" sz="2800" i="0" dirty="0">
                  <a:latin typeface="Times New Roman" panose="02020603050405020304" pitchFamily="18" charset="0"/>
                  <a:ea typeface="楷体_GB2312" pitchFamily="49" charset="-122"/>
                </a:rPr>
                <a:t>设 </a:t>
              </a:r>
              <a:endParaRPr lang="zh-CN" altLang="en-US" sz="2800" i="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10641" name="对象 410640"/>
            <p:cNvGraphicFramePr/>
            <p:nvPr/>
          </p:nvGraphicFramePr>
          <p:xfrm>
            <a:off x="3016" y="1434"/>
            <a:ext cx="1377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" r:id="rId5" imgW="1066165" imgH="444500" progId="Equation.DSMT4">
                    <p:embed/>
                  </p:oleObj>
                </mc:Choice>
                <mc:Fallback>
                  <p:oleObj name="" r:id="rId5" imgW="1066165" imgH="444500" progId="Equation.DSMT4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16" y="1434"/>
                          <a:ext cx="1377" cy="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42" name="文本框 410641"/>
            <p:cNvSpPr txBox="1"/>
            <p:nvPr/>
          </p:nvSpPr>
          <p:spPr>
            <a:xfrm>
              <a:off x="2789" y="1570"/>
              <a:ext cx="32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0" fontAlgn="t" hangingPunct="0">
                <a:spcBef>
                  <a:spcPct val="50000"/>
                </a:spcBef>
              </a:pPr>
              <a:r>
                <a:rPr lang="zh-CN" altLang="en-US" sz="2800" i="0" dirty="0">
                  <a:latin typeface="Times New Roman" panose="02020603050405020304" pitchFamily="18" charset="0"/>
                  <a:ea typeface="楷体_GB2312" pitchFamily="49" charset="-122"/>
                </a:rPr>
                <a:t>求</a:t>
              </a:r>
              <a:endParaRPr lang="zh-CN" altLang="en-US" sz="2800" i="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10643" name="对象 410642"/>
            <p:cNvGraphicFramePr/>
            <p:nvPr/>
          </p:nvGraphicFramePr>
          <p:xfrm>
            <a:off x="2109" y="1616"/>
            <a:ext cx="72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" r:id="rId7" imgW="570865" imgH="203200" progId="Equation.DSMT4">
                    <p:embed/>
                  </p:oleObj>
                </mc:Choice>
                <mc:Fallback>
                  <p:oleObj name="" r:id="rId7" imgW="570865" imgH="203200" progId="Equation.DSMT4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09" y="1616"/>
                          <a:ext cx="726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44" name="对象 410643"/>
            <p:cNvGraphicFramePr/>
            <p:nvPr/>
          </p:nvGraphicFramePr>
          <p:xfrm>
            <a:off x="1066" y="1661"/>
            <a:ext cx="45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" r:id="rId9" imgW="405765" imgH="203200" progId="Equation.DSMT4">
                    <p:embed/>
                  </p:oleObj>
                </mc:Choice>
                <mc:Fallback>
                  <p:oleObj name="" r:id="rId9" imgW="405765" imgH="203200" progId="Equation.DSMT4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66" y="1661"/>
                          <a:ext cx="458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45" name="文本框 410644"/>
            <p:cNvSpPr txBox="1"/>
            <p:nvPr/>
          </p:nvSpPr>
          <p:spPr>
            <a:xfrm>
              <a:off x="1519" y="1570"/>
              <a:ext cx="82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0" fontAlgn="t" hangingPunct="0">
                <a:spcBef>
                  <a:spcPct val="50000"/>
                </a:spcBef>
              </a:pPr>
              <a:r>
                <a:rPr lang="zh-CN" altLang="en-US" sz="2800" i="0" dirty="0">
                  <a:latin typeface="Times New Roman" panose="02020603050405020304" pitchFamily="18" charset="0"/>
                  <a:ea typeface="楷体_GB2312" pitchFamily="49" charset="-122"/>
                </a:rPr>
                <a:t>存在，</a:t>
              </a:r>
              <a:endParaRPr lang="zh-CN" altLang="en-US" sz="2800" i="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1894205" y="687070"/>
            <a:ext cx="8229600" cy="1371600"/>
          </a:xfrm>
        </p:spPr>
        <p:txBody>
          <a:bodyPr/>
          <a:lstStyle/>
          <a:p>
            <a:r>
              <a:rPr lang="zh-CN" altLang="en-US" sz="2800">
                <a:solidFill>
                  <a:srgbClr val="0000FF"/>
                </a:solidFill>
              </a:rPr>
              <a:t>例</a:t>
            </a:r>
            <a:r>
              <a:rPr lang="en-US" altLang="zh-CN" sz="2800">
                <a:solidFill>
                  <a:srgbClr val="0000FF"/>
                </a:solidFill>
              </a:rPr>
              <a:t>6</a:t>
            </a:r>
            <a:r>
              <a:rPr lang="en-US" altLang="zh-CN" sz="2800"/>
              <a:t> </a:t>
            </a:r>
            <a:r>
              <a:rPr lang="zh-CN" altLang="en-US" sz="2800"/>
              <a:t>设</a:t>
            </a:r>
            <a:endParaRPr lang="zh-CN" altLang="en-US" sz="2800"/>
          </a:p>
        </p:txBody>
      </p:sp>
      <p:graphicFrame>
        <p:nvGraphicFramePr>
          <p:cNvPr id="12291" name="对象 12290"/>
          <p:cNvGraphicFramePr/>
          <p:nvPr/>
        </p:nvGraphicFramePr>
        <p:xfrm>
          <a:off x="3136900" y="118618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" r:id="rId1" imgW="735965" imgH="406400" progId="Equation.3">
                  <p:embed/>
                </p:oleObj>
              </mc:Choice>
              <mc:Fallback>
                <p:oleObj name="" r:id="rId1" imgW="735965" imgH="4064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6900" y="118618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文本框 12291"/>
          <p:cNvSpPr txBox="1"/>
          <p:nvPr/>
        </p:nvSpPr>
        <p:spPr>
          <a:xfrm>
            <a:off x="3873500" y="1163320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在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293" name="对象 12292"/>
          <p:cNvGraphicFramePr/>
          <p:nvPr/>
        </p:nvGraphicFramePr>
        <p:xfrm>
          <a:off x="4464050" y="123063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" r:id="rId3" imgW="774065" imgH="317500" progId="Equation.3">
                  <p:embed/>
                </p:oleObj>
              </mc:Choice>
              <mc:Fallback>
                <p:oleObj name="" r:id="rId3" imgW="774065" imgH="3175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4050" y="1230630"/>
                        <a:ext cx="774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文本框 12293"/>
          <p:cNvSpPr txBox="1"/>
          <p:nvPr/>
        </p:nvSpPr>
        <p:spPr>
          <a:xfrm>
            <a:off x="5238750" y="1136968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处连续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且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295" name="对象 12294"/>
          <p:cNvGraphicFramePr/>
          <p:nvPr/>
        </p:nvGraphicFramePr>
        <p:xfrm>
          <a:off x="6934200" y="963930"/>
          <a:ext cx="198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" r:id="rId5" imgW="1981200" imgH="850900" progId="Equation.3">
                  <p:embed/>
                </p:oleObj>
              </mc:Choice>
              <mc:Fallback>
                <p:oleObj name="" r:id="rId5" imgW="1981200" imgH="850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4200" y="963930"/>
                        <a:ext cx="1981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文本框 12295"/>
          <p:cNvSpPr txBox="1"/>
          <p:nvPr/>
        </p:nvSpPr>
        <p:spPr>
          <a:xfrm>
            <a:off x="8915400" y="1070293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求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297" name="对象 12296"/>
          <p:cNvGraphicFramePr/>
          <p:nvPr/>
        </p:nvGraphicFramePr>
        <p:xfrm>
          <a:off x="9453880" y="1163320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" r:id="rId7" imgW="939800" imgH="419100" progId="Equation.3">
                  <p:embed/>
                </p:oleObj>
              </mc:Choice>
              <mc:Fallback>
                <p:oleObj name="" r:id="rId7" imgW="939800" imgH="4191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53880" y="1163320"/>
                        <a:ext cx="939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文本框 12297"/>
          <p:cNvSpPr txBox="1"/>
          <p:nvPr/>
        </p:nvSpPr>
        <p:spPr>
          <a:xfrm>
            <a:off x="1992630" y="2157730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i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99" name="对象 12298"/>
          <p:cNvGraphicFramePr/>
          <p:nvPr/>
        </p:nvGraphicFramePr>
        <p:xfrm>
          <a:off x="3048000" y="2165350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" r:id="rId9" imgW="1116965" imgH="406400" progId="Equation.3">
                  <p:embed/>
                </p:oleObj>
              </mc:Choice>
              <mc:Fallback>
                <p:oleObj name="" r:id="rId9" imgW="1116965" imgH="4064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0" y="2165350"/>
                        <a:ext cx="1117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4165600" y="2070100"/>
          <a:ext cx="130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" r:id="rId11" imgW="1308100" imgH="609600" progId="Equation.3">
                  <p:embed/>
                </p:oleObj>
              </mc:Choice>
              <mc:Fallback>
                <p:oleObj name="" r:id="rId11" imgW="1308100" imgH="609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65600" y="2070100"/>
                        <a:ext cx="13081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5486400" y="1905000"/>
          <a:ext cx="316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" r:id="rId13" imgW="3162300" imgH="927100" progId="Equation.3">
                  <p:embed/>
                </p:oleObj>
              </mc:Choice>
              <mc:Fallback>
                <p:oleObj name="" r:id="rId13" imgW="3162300" imgH="9271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86400" y="1905000"/>
                        <a:ext cx="3162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8742680" y="22098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" r:id="rId15" imgW="494665" imgH="317500" progId="Equation.3">
                  <p:embed/>
                </p:oleObj>
              </mc:Choice>
              <mc:Fallback>
                <p:oleObj name="" r:id="rId15" imgW="494665" imgH="3175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42680" y="22098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3048000" y="3399790"/>
          <a:ext cx="363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" r:id="rId17" imgW="3632200" imgH="850900" progId="Equation.3">
                  <p:embed/>
                </p:oleObj>
              </mc:Choice>
              <mc:Fallback>
                <p:oleObj name="" r:id="rId17" imgW="3632200" imgH="850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48000" y="3399790"/>
                        <a:ext cx="3632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3987800" y="4444365"/>
          <a:ext cx="1612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" r:id="rId19" imgW="1612900" imgH="850900" progId="Equation.3">
                  <p:embed/>
                </p:oleObj>
              </mc:Choice>
              <mc:Fallback>
                <p:oleObj name="" r:id="rId19" imgW="1612900" imgH="8509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87800" y="4444365"/>
                        <a:ext cx="1612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767705" y="4711065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" r:id="rId21" imgW="481965" imgH="317500" progId="Equation.3">
                  <p:embed/>
                </p:oleObj>
              </mc:Choice>
              <mc:Fallback>
                <p:oleObj name="" r:id="rId21" imgW="481965" imgH="3175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67705" y="4711065"/>
                        <a:ext cx="482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229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i="0" dirty="0">
                <a:latin typeface="Times New Roman" panose="02020603050405020304" pitchFamily="18" charset="0"/>
              </a:rPr>
            </a:fld>
            <a:endParaRPr lang="zh-CN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412674" name="文本框 412673"/>
          <p:cNvSpPr txBox="1"/>
          <p:nvPr/>
        </p:nvSpPr>
        <p:spPr>
          <a:xfrm>
            <a:off x="8904288" y="404813"/>
            <a:ext cx="635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2675" name="文本框 412674"/>
          <p:cNvSpPr txBox="1"/>
          <p:nvPr/>
        </p:nvSpPr>
        <p:spPr>
          <a:xfrm>
            <a:off x="4224338" y="430213"/>
            <a:ext cx="4746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2676" name="文本框 412675"/>
          <p:cNvSpPr txBox="1"/>
          <p:nvPr/>
        </p:nvSpPr>
        <p:spPr>
          <a:xfrm>
            <a:off x="2782888" y="476250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已知 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2677" name="文本框 412676"/>
          <p:cNvSpPr txBox="1"/>
          <p:nvPr/>
        </p:nvSpPr>
        <p:spPr>
          <a:xfrm>
            <a:off x="2014538" y="461963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lang="en-US" altLang="zh-CN" sz="2800" i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i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2678" name="对象 412677"/>
          <p:cNvGraphicFramePr/>
          <p:nvPr/>
        </p:nvGraphicFramePr>
        <p:xfrm>
          <a:off x="3648075" y="549275"/>
          <a:ext cx="6588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" r:id="rId1" imgW="367665" imgH="203200" progId="Equation.DSMT4">
                  <p:embed/>
                </p:oleObj>
              </mc:Choice>
              <mc:Fallback>
                <p:oleObj name="" r:id="rId1" imgW="367665" imgH="2032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8075" y="549275"/>
                        <a:ext cx="658813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9" name="矩形 412678"/>
          <p:cNvSpPr/>
          <p:nvPr/>
        </p:nvSpPr>
        <p:spPr>
          <a:xfrm>
            <a:off x="1416050" y="8937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i="0"/>
          </a:p>
        </p:txBody>
      </p:sp>
      <p:graphicFrame>
        <p:nvGraphicFramePr>
          <p:cNvPr id="412680" name="对象 412679"/>
          <p:cNvGraphicFramePr/>
          <p:nvPr/>
        </p:nvGraphicFramePr>
        <p:xfrm>
          <a:off x="4686300" y="504825"/>
          <a:ext cx="762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" r:id="rId3" imgW="316865" imgH="177800" progId="Equation.DSMT4">
                  <p:embed/>
                </p:oleObj>
              </mc:Choice>
              <mc:Fallback>
                <p:oleObj name="" r:id="rId3" imgW="316865" imgH="1778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6300" y="504825"/>
                        <a:ext cx="762000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文本框 412680"/>
          <p:cNvSpPr txBox="1"/>
          <p:nvPr/>
        </p:nvSpPr>
        <p:spPr>
          <a:xfrm>
            <a:off x="5348288" y="461963"/>
            <a:ext cx="21161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连续，且 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2682" name="矩形 412681"/>
          <p:cNvSpPr/>
          <p:nvPr/>
        </p:nvSpPr>
        <p:spPr>
          <a:xfrm>
            <a:off x="1416050" y="78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i="0"/>
          </a:p>
        </p:txBody>
      </p:sp>
      <p:graphicFrame>
        <p:nvGraphicFramePr>
          <p:cNvPr id="412683" name="对象 412682"/>
          <p:cNvGraphicFramePr/>
          <p:nvPr/>
        </p:nvGraphicFramePr>
        <p:xfrm>
          <a:off x="6888163" y="260350"/>
          <a:ext cx="19446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" r:id="rId5" imgW="926465" imgH="405765" progId="Equation.DSMT4">
                  <p:embed/>
                </p:oleObj>
              </mc:Choice>
              <mc:Fallback>
                <p:oleObj name="" r:id="rId5" imgW="926465" imgH="405765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8163" y="260350"/>
                        <a:ext cx="1944687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4" name="对象 412683"/>
          <p:cNvGraphicFramePr/>
          <p:nvPr/>
        </p:nvGraphicFramePr>
        <p:xfrm>
          <a:off x="9409113" y="476250"/>
          <a:ext cx="7905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" r:id="rId7" imgW="342900" imgH="203200" progId="Equation.DSMT4">
                  <p:embed/>
                </p:oleObj>
              </mc:Choice>
              <mc:Fallback>
                <p:oleObj name="" r:id="rId7" imgW="342900" imgH="2032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09113" y="476250"/>
                        <a:ext cx="790575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5" name="矩形 412684"/>
          <p:cNvSpPr/>
          <p:nvPr/>
        </p:nvSpPr>
        <p:spPr>
          <a:xfrm>
            <a:off x="2063750" y="1411447"/>
            <a:ext cx="6254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2800" i="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解    </a:t>
            </a:r>
            <a:endParaRPr lang="zh-CN" altLang="en-US" sz="2800" i="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2686" name="对象 412685"/>
          <p:cNvGraphicFramePr/>
          <p:nvPr/>
        </p:nvGraphicFramePr>
        <p:xfrm>
          <a:off x="2782888" y="1341438"/>
          <a:ext cx="73517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" r:id="rId9" imgW="3857625" imgH="405765" progId="Equation.DSMT4">
                  <p:embed/>
                </p:oleObj>
              </mc:Choice>
              <mc:Fallback>
                <p:oleObj name="" r:id="rId9" imgW="3857625" imgH="405765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2888" y="1341438"/>
                        <a:ext cx="7351712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7" name="对象 412686"/>
          <p:cNvGraphicFramePr/>
          <p:nvPr/>
        </p:nvGraphicFramePr>
        <p:xfrm>
          <a:off x="2855913" y="2420938"/>
          <a:ext cx="29479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" r:id="rId11" imgW="1522730" imgH="405765" progId="Equation.DSMT4">
                  <p:embed/>
                </p:oleObj>
              </mc:Choice>
              <mc:Fallback>
                <p:oleObj name="" r:id="rId11" imgW="1522730" imgH="405765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55913" y="2420938"/>
                        <a:ext cx="2947987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8" name="对象 412687"/>
          <p:cNvGraphicFramePr/>
          <p:nvPr/>
        </p:nvGraphicFramePr>
        <p:xfrm>
          <a:off x="5880100" y="2420938"/>
          <a:ext cx="18891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" r:id="rId13" imgW="964565" imgH="405765" progId="Equation.DSMT4">
                  <p:embed/>
                </p:oleObj>
              </mc:Choice>
              <mc:Fallback>
                <p:oleObj name="" r:id="rId13" imgW="964565" imgH="405765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80100" y="2420938"/>
                        <a:ext cx="1889125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9" name="矩形 412688"/>
          <p:cNvSpPr/>
          <p:nvPr/>
        </p:nvSpPr>
        <p:spPr>
          <a:xfrm>
            <a:off x="5216525" y="774859"/>
            <a:ext cx="2717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xfrm>
            <a:off x="570187" y="762835"/>
            <a:ext cx="10852237" cy="648000"/>
          </a:xfrm>
        </p:spPr>
        <p:txBody>
          <a:bodyPr anchor="ctr"/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2298700" y="864870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" r:id="rId1" imgW="977265" imgH="444500" progId="Equation.3">
                  <p:embed/>
                </p:oleObj>
              </mc:Choice>
              <mc:Fallback>
                <p:oleObj name="" r:id="rId1" imgW="977265" imgH="4445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8700" y="864870"/>
                        <a:ext cx="977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文本框 10243"/>
          <p:cNvSpPr txBox="1"/>
          <p:nvPr/>
        </p:nvSpPr>
        <p:spPr>
          <a:xfrm>
            <a:off x="3409950" y="864870"/>
            <a:ext cx="17462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存在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求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45" name="对象 10244"/>
          <p:cNvGraphicFramePr/>
          <p:nvPr/>
        </p:nvGraphicFramePr>
        <p:xfrm>
          <a:off x="4944110" y="699135"/>
          <a:ext cx="48736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" r:id="rId3" imgW="4876800" imgH="1016000" progId="Equation.3">
                  <p:embed/>
                </p:oleObj>
              </mc:Choice>
              <mc:Fallback>
                <p:oleObj name="" r:id="rId3" imgW="4876800" imgH="10160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4110" y="699135"/>
                        <a:ext cx="487362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文本框 10245"/>
          <p:cNvSpPr txBox="1"/>
          <p:nvPr/>
        </p:nvSpPr>
        <p:spPr>
          <a:xfrm>
            <a:off x="803910" y="3092450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 i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8" name="文本框 10247"/>
          <p:cNvSpPr txBox="1"/>
          <p:nvPr/>
        </p:nvSpPr>
        <p:spPr>
          <a:xfrm>
            <a:off x="1981200" y="3300413"/>
            <a:ext cx="1295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原式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=</a:t>
            </a:r>
            <a:endParaRPr lang="en-US" altLang="zh-CN" sz="32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49" name="对象 10248"/>
          <p:cNvGraphicFramePr/>
          <p:nvPr/>
        </p:nvGraphicFramePr>
        <p:xfrm>
          <a:off x="3054350" y="2971800"/>
          <a:ext cx="680243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" r:id="rId5" imgW="6804025" imgH="1231265" progId="Equation.3">
                  <p:embed/>
                </p:oleObj>
              </mc:Choice>
              <mc:Fallback>
                <p:oleObj name="" r:id="rId5" imgW="6804025" imgH="123126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4350" y="2971800"/>
                        <a:ext cx="6802438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对象 10249"/>
          <p:cNvGraphicFramePr/>
          <p:nvPr/>
        </p:nvGraphicFramePr>
        <p:xfrm>
          <a:off x="5156200" y="35814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" r:id="rId7" imgW="1587500" imgH="508000" progId="Equation.3">
                  <p:embed/>
                </p:oleObj>
              </mc:Choice>
              <mc:Fallback>
                <p:oleObj name="" r:id="rId7" imgW="1587500" imgH="5080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6200" y="3581400"/>
                        <a:ext cx="1587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对象 10250"/>
          <p:cNvGraphicFramePr/>
          <p:nvPr/>
        </p:nvGraphicFramePr>
        <p:xfrm>
          <a:off x="8001000" y="309245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" r:id="rId9" imgW="1587500" imgH="508000" progId="Equation.3">
                  <p:embed/>
                </p:oleObj>
              </mc:Choice>
              <mc:Fallback>
                <p:oleObj name="" r:id="rId9" imgW="1587500" imgH="5080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1000" y="3092450"/>
                        <a:ext cx="1587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10253"/>
          <p:cNvGraphicFramePr/>
          <p:nvPr/>
        </p:nvGraphicFramePr>
        <p:xfrm>
          <a:off x="2781300" y="4495800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" r:id="rId10" imgW="1256665" imgH="444500" progId="Equation.3">
                  <p:embed/>
                </p:oleObj>
              </mc:Choice>
              <mc:Fallback>
                <p:oleObj name="" r:id="rId10" imgW="1256665" imgH="4445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81300" y="4495800"/>
                        <a:ext cx="1257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椭圆 10272"/>
          <p:cNvSpPr/>
          <p:nvPr/>
        </p:nvSpPr>
        <p:spPr>
          <a:xfrm>
            <a:off x="6680835" y="547370"/>
            <a:ext cx="1676400" cy="7620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uild="p"/>
      <p:bldP spid="10248" grpId="0" advAuto="100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5841"/>
          <p:cNvSpPr>
            <a:spLocks noGrp="1"/>
          </p:cNvSpPr>
          <p:nvPr>
            <p:ph type="title"/>
          </p:nvPr>
        </p:nvSpPr>
        <p:spPr>
          <a:xfrm>
            <a:off x="1981200" y="551815"/>
            <a:ext cx="8229600" cy="1371600"/>
          </a:xfrm>
        </p:spPr>
        <p:txBody>
          <a:bodyPr anchor="ctr"/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3" name="文本框 35842"/>
          <p:cNvSpPr txBox="1"/>
          <p:nvPr/>
        </p:nvSpPr>
        <p:spPr>
          <a:xfrm>
            <a:off x="2749233" y="983933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4" name="对象 35843"/>
          <p:cNvGraphicFramePr/>
          <p:nvPr/>
        </p:nvGraphicFramePr>
        <p:xfrm>
          <a:off x="3225800" y="104013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" r:id="rId1" imgW="1205865" imgH="406400" progId="Equation.3">
                  <p:embed/>
                </p:oleObj>
              </mc:Choice>
              <mc:Fallback>
                <p:oleObj name="" r:id="rId1" imgW="1205865" imgH="406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5800" y="1040130"/>
                        <a:ext cx="1206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文本框 35844"/>
          <p:cNvSpPr txBox="1"/>
          <p:nvPr/>
        </p:nvSpPr>
        <p:spPr>
          <a:xfrm>
            <a:off x="4432300" y="1004888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6" name="对象 35845"/>
          <p:cNvGraphicFramePr/>
          <p:nvPr/>
        </p:nvGraphicFramePr>
        <p:xfrm>
          <a:off x="4972050" y="1027113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" r:id="rId3" imgW="749300" imgH="419100" progId="Equation.3">
                  <p:embed/>
                </p:oleObj>
              </mc:Choice>
              <mc:Fallback>
                <p:oleObj name="" r:id="rId3" imgW="749300" imgH="419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2050" y="1027113"/>
                        <a:ext cx="749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文本框 35846"/>
          <p:cNvSpPr txBox="1"/>
          <p:nvPr/>
        </p:nvSpPr>
        <p:spPr>
          <a:xfrm>
            <a:off x="5714683" y="927418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存在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8" name="对象 35847"/>
          <p:cNvGraphicFramePr/>
          <p:nvPr/>
        </p:nvGraphicFramePr>
        <p:xfrm>
          <a:off x="7232650" y="733425"/>
          <a:ext cx="3162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" r:id="rId5" imgW="3161030" imgH="1040765" progId="Equation.3">
                  <p:embed/>
                </p:oleObj>
              </mc:Choice>
              <mc:Fallback>
                <p:oleObj name="" r:id="rId5" imgW="3161030" imgH="10407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2650" y="733425"/>
                        <a:ext cx="31623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文本框 35848"/>
          <p:cNvSpPr txBox="1"/>
          <p:nvPr/>
        </p:nvSpPr>
        <p:spPr>
          <a:xfrm>
            <a:off x="1980883" y="1925955"/>
            <a:ext cx="7473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50" name="对象 35849"/>
          <p:cNvGraphicFramePr/>
          <p:nvPr/>
        </p:nvGraphicFramePr>
        <p:xfrm>
          <a:off x="4203700" y="2667000"/>
          <a:ext cx="318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" r:id="rId7" imgW="3187700" imgH="685800" progId="Equation.3">
                  <p:embed/>
                </p:oleObj>
              </mc:Choice>
              <mc:Fallback>
                <p:oleObj name="" r:id="rId7" imgW="3187700" imgH="685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03700" y="2667000"/>
                        <a:ext cx="31877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文本框 35850"/>
          <p:cNvSpPr txBox="1"/>
          <p:nvPr/>
        </p:nvSpPr>
        <p:spPr>
          <a:xfrm>
            <a:off x="2691130" y="1923415"/>
            <a:ext cx="12363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原式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52" name="对象 35851"/>
          <p:cNvGraphicFramePr/>
          <p:nvPr/>
        </p:nvGraphicFramePr>
        <p:xfrm>
          <a:off x="3962400" y="1701800"/>
          <a:ext cx="3035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" r:id="rId9" imgW="3035300" imgH="965200" progId="Equation.3">
                  <p:embed/>
                </p:oleObj>
              </mc:Choice>
              <mc:Fallback>
                <p:oleObj name="" r:id="rId9" imgW="3035300" imgH="965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62400" y="1701800"/>
                        <a:ext cx="3035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文本框 35852"/>
          <p:cNvSpPr txBox="1"/>
          <p:nvPr/>
        </p:nvSpPr>
        <p:spPr>
          <a:xfrm>
            <a:off x="7385050" y="2647950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54" name="对象 35853"/>
          <p:cNvGraphicFramePr/>
          <p:nvPr/>
        </p:nvGraphicFramePr>
        <p:xfrm>
          <a:off x="7848600" y="274320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" r:id="rId11" imgW="1205865" imgH="406400" progId="Equation.3">
                  <p:embed/>
                </p:oleObj>
              </mc:Choice>
              <mc:Fallback>
                <p:oleObj name="" r:id="rId11" imgW="1205865" imgH="4064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48600" y="2743200"/>
                        <a:ext cx="1206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文本框 35854"/>
          <p:cNvSpPr txBox="1"/>
          <p:nvPr/>
        </p:nvSpPr>
        <p:spPr>
          <a:xfrm>
            <a:off x="4946650" y="3241675"/>
            <a:ext cx="3738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联想到凑导数的定义式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56" name="矩形 35855"/>
          <p:cNvSpPr/>
          <p:nvPr/>
        </p:nvSpPr>
        <p:spPr>
          <a:xfrm>
            <a:off x="3962400" y="2590800"/>
            <a:ext cx="5334000" cy="1260475"/>
          </a:xfrm>
          <a:prstGeom prst="rect">
            <a:avLst/>
          </a:prstGeom>
          <a:noFill/>
          <a:ln w="9525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57" name="对象 35856"/>
          <p:cNvGraphicFramePr/>
          <p:nvPr/>
        </p:nvGraphicFramePr>
        <p:xfrm>
          <a:off x="2209800" y="4038600"/>
          <a:ext cx="78692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" r:id="rId12" imgW="7874000" imgH="1016000" progId="Equation.3">
                  <p:embed/>
                </p:oleObj>
              </mc:Choice>
              <mc:Fallback>
                <p:oleObj name="" r:id="rId12" imgW="7874000" imgH="10160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09800" y="4038600"/>
                        <a:ext cx="7869238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对象 35857"/>
          <p:cNvGraphicFramePr/>
          <p:nvPr/>
        </p:nvGraphicFramePr>
        <p:xfrm>
          <a:off x="3927475" y="457200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" r:id="rId14" imgW="2362200" imgH="431800" progId="Equation.3">
                  <p:embed/>
                </p:oleObj>
              </mc:Choice>
              <mc:Fallback>
                <p:oleObj name="" r:id="rId14" imgW="2362200" imgH="431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27475" y="4572000"/>
                        <a:ext cx="2362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对象 35858"/>
          <p:cNvGraphicFramePr/>
          <p:nvPr/>
        </p:nvGraphicFramePr>
        <p:xfrm>
          <a:off x="7772400" y="4094163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" r:id="rId16" imgW="2362200" imgH="431800" progId="Equation.3">
                  <p:embed/>
                </p:oleObj>
              </mc:Choice>
              <mc:Fallback>
                <p:oleObj name="" r:id="rId16" imgW="2362200" imgH="431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72400" y="4094163"/>
                        <a:ext cx="2362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对象 35859"/>
          <p:cNvGraphicFramePr/>
          <p:nvPr/>
        </p:nvGraphicFramePr>
        <p:xfrm>
          <a:off x="6556375" y="4176713"/>
          <a:ext cx="92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" r:id="rId17" imgW="926465" imgH="406400" progId="Equation.3">
                  <p:embed/>
                </p:oleObj>
              </mc:Choice>
              <mc:Fallback>
                <p:oleObj name="" r:id="rId17" imgW="926465" imgH="406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56375" y="4176713"/>
                        <a:ext cx="927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对象 35860"/>
          <p:cNvGraphicFramePr/>
          <p:nvPr/>
        </p:nvGraphicFramePr>
        <p:xfrm>
          <a:off x="2209800" y="5410200"/>
          <a:ext cx="102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" r:id="rId19" imgW="1028700" imgH="419100" progId="Equation.3">
                  <p:embed/>
                </p:oleObj>
              </mc:Choice>
              <mc:Fallback>
                <p:oleObj name="" r:id="rId19" imgW="1028700" imgH="4191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09800" y="5410200"/>
                        <a:ext cx="1028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对象 35861"/>
          <p:cNvGraphicFramePr/>
          <p:nvPr/>
        </p:nvGraphicFramePr>
        <p:xfrm>
          <a:off x="3289300" y="5200650"/>
          <a:ext cx="105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" r:id="rId21" imgW="1054100" imgH="850900" progId="Equation.3">
                  <p:embed/>
                </p:oleObj>
              </mc:Choice>
              <mc:Fallback>
                <p:oleObj name="" r:id="rId21" imgW="1054100" imgH="850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89300" y="5200650"/>
                        <a:ext cx="1054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3" name="对象 35862"/>
          <p:cNvGraphicFramePr/>
          <p:nvPr/>
        </p:nvGraphicFramePr>
        <p:xfrm>
          <a:off x="4432300" y="5200650"/>
          <a:ext cx="1282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" r:id="rId23" imgW="1282700" imgH="850900" progId="Equation.3">
                  <p:embed/>
                </p:oleObj>
              </mc:Choice>
              <mc:Fallback>
                <p:oleObj name="" r:id="rId23" imgW="1282700" imgH="850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32300" y="5200650"/>
                        <a:ext cx="1282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直接连接符 35863"/>
          <p:cNvSpPr/>
          <p:nvPr/>
        </p:nvSpPr>
        <p:spPr>
          <a:xfrm>
            <a:off x="3733800" y="2438400"/>
            <a:ext cx="0" cy="1600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5886" name="组合 35885"/>
          <p:cNvGrpSpPr/>
          <p:nvPr/>
        </p:nvGrpSpPr>
        <p:grpSpPr>
          <a:xfrm>
            <a:off x="8432800" y="1774825"/>
            <a:ext cx="1181100" cy="503238"/>
            <a:chOff x="4176" y="960"/>
            <a:chExt cx="744" cy="317"/>
          </a:xfrm>
        </p:grpSpPr>
        <p:graphicFrame>
          <p:nvGraphicFramePr>
            <p:cNvPr id="35883" name="对象 35882"/>
            <p:cNvGraphicFramePr/>
            <p:nvPr/>
          </p:nvGraphicFramePr>
          <p:xfrm>
            <a:off x="4608" y="1133"/>
            <a:ext cx="31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2" name="" r:id="rId25" imgW="495300" imgH="228600" progId="Equation.3">
                    <p:embed/>
                  </p:oleObj>
                </mc:Choice>
                <mc:Fallback>
                  <p:oleObj name="" r:id="rId25" imgW="495300" imgH="2286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608" y="1133"/>
                          <a:ext cx="312" cy="144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accent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4" name="任意多边形 35883"/>
            <p:cNvSpPr/>
            <p:nvPr/>
          </p:nvSpPr>
          <p:spPr>
            <a:xfrm>
              <a:off x="4176" y="960"/>
              <a:ext cx="480" cy="144"/>
            </a:xfrm>
            <a:custGeom>
              <a:avLst/>
              <a:gdLst/>
              <a:ahLst/>
              <a:cxnLst/>
              <a:rect l="0" t="0" r="0" b="0"/>
              <a:pathLst>
                <a:path w="624" h="144">
                  <a:moveTo>
                    <a:pt x="0" y="0"/>
                  </a:moveTo>
                  <a:lnTo>
                    <a:pt x="576" y="0"/>
                  </a:lnTo>
                  <a:lnTo>
                    <a:pt x="624" y="144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85" name="任意多边形 35884"/>
          <p:cNvSpPr/>
          <p:nvPr/>
        </p:nvSpPr>
        <p:spPr>
          <a:xfrm flipH="1">
            <a:off x="9296400" y="1744345"/>
            <a:ext cx="685800" cy="228600"/>
          </a:xfrm>
          <a:custGeom>
            <a:avLst/>
            <a:gdLst/>
            <a:ahLst/>
            <a:cxnLst/>
            <a:rect l="0" t="0" r="0" b="0"/>
            <a:pathLst>
              <a:path w="624" h="144">
                <a:moveTo>
                  <a:pt x="0" y="0"/>
                </a:moveTo>
                <a:lnTo>
                  <a:pt x="576" y="0"/>
                </a:lnTo>
                <a:lnTo>
                  <a:pt x="624" y="144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build="p"/>
      <p:bldP spid="35851" grpId="0" advAuto="1000" build="p"/>
      <p:bldP spid="35853" grpId="0" build="p"/>
      <p:bldP spid="358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5841"/>
          <p:cNvSpPr>
            <a:spLocks noGrp="1"/>
          </p:cNvSpPr>
          <p:nvPr>
            <p:ph type="title"/>
          </p:nvPr>
        </p:nvSpPr>
        <p:spPr>
          <a:xfrm>
            <a:off x="1981200" y="534670"/>
            <a:ext cx="8229600" cy="1371600"/>
          </a:xfrm>
        </p:spPr>
        <p:txBody>
          <a:bodyPr anchor="ctr"/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3" name="文本框 35842"/>
          <p:cNvSpPr txBox="1"/>
          <p:nvPr/>
        </p:nvSpPr>
        <p:spPr>
          <a:xfrm>
            <a:off x="2739708" y="960438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4" name="对象 35843"/>
          <p:cNvGraphicFramePr/>
          <p:nvPr/>
        </p:nvGraphicFramePr>
        <p:xfrm>
          <a:off x="3238500" y="949960"/>
          <a:ext cx="965835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" r:id="rId1" imgW="571500" imgH="203200" progId="Equation.3">
                  <p:embed/>
                </p:oleObj>
              </mc:Choice>
              <mc:Fallback>
                <p:oleObj name="" r:id="rId1" imgW="571500" imgH="203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0" y="949960"/>
                        <a:ext cx="965835" cy="509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文本框 35844"/>
          <p:cNvSpPr txBox="1"/>
          <p:nvPr/>
        </p:nvSpPr>
        <p:spPr>
          <a:xfrm>
            <a:off x="4337050" y="936943"/>
            <a:ext cx="539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6" name="对象 35845"/>
          <p:cNvGraphicFramePr/>
          <p:nvPr/>
        </p:nvGraphicFramePr>
        <p:xfrm>
          <a:off x="4775835" y="937895"/>
          <a:ext cx="79756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" r:id="rId3" imgW="381000" imgH="203200" progId="Equation.3">
                  <p:embed/>
                </p:oleObj>
              </mc:Choice>
              <mc:Fallback>
                <p:oleObj name="" r:id="rId3" imgW="381000" imgH="203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5835" y="937895"/>
                        <a:ext cx="797560" cy="521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文本框 35846"/>
          <p:cNvSpPr txBox="1"/>
          <p:nvPr/>
        </p:nvSpPr>
        <p:spPr>
          <a:xfrm>
            <a:off x="5385753" y="949643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存在 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8" name="对象 35847"/>
          <p:cNvGraphicFramePr/>
          <p:nvPr/>
        </p:nvGraphicFramePr>
        <p:xfrm>
          <a:off x="5102543" y="1724025"/>
          <a:ext cx="245110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" r:id="rId5" imgW="114300" imgH="215900" progId="Equation.3">
                  <p:embed/>
                </p:oleObj>
              </mc:Choice>
              <mc:Fallback>
                <p:oleObj name="" r:id="rId5" imgW="114300" imgH="215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02543" y="1724025"/>
                        <a:ext cx="245110" cy="387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文本框 35848"/>
          <p:cNvSpPr txBox="1"/>
          <p:nvPr/>
        </p:nvSpPr>
        <p:spPr>
          <a:xfrm>
            <a:off x="1745933" y="2958465"/>
            <a:ext cx="7473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1" i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 i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51" name="文本框 35850"/>
          <p:cNvSpPr txBox="1"/>
          <p:nvPr/>
        </p:nvSpPr>
        <p:spPr>
          <a:xfrm>
            <a:off x="2865755" y="3309620"/>
            <a:ext cx="21113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3200" i="0" dirty="0">
                <a:latin typeface="Times New Roman" panose="02020603050405020304" pitchFamily="18" charset="0"/>
                <a:ea typeface="楷体_GB2312" pitchFamily="49" charset="-122"/>
              </a:rPr>
              <a:t>原式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endParaRPr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6990715" y="408305"/>
          <a:ext cx="2337435" cy="159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" r:id="rId7" imgW="1091565" imgH="812800" progId="Equation.3">
                  <p:embed/>
                </p:oleObj>
              </mc:Choice>
              <mc:Fallback>
                <p:oleObj name="" r:id="rId7" imgW="1091565" imgH="812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0715" y="408305"/>
                        <a:ext cx="2337435" cy="1591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471670" y="1976120"/>
          <a:ext cx="3095625" cy="196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" r:id="rId9" imgW="1117600" imgH="545465" progId="Equation.KSEE3">
                  <p:embed/>
                </p:oleObj>
              </mc:Choice>
              <mc:Fallback>
                <p:oleObj name="" r:id="rId9" imgW="1117600" imgH="54546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1670" y="1976120"/>
                        <a:ext cx="3095625" cy="196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3736340" y="4103370"/>
          <a:ext cx="2315210" cy="8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" r:id="rId11" imgW="723900" imgH="254000" progId="Equation.KSEE3">
                  <p:embed/>
                </p:oleObj>
              </mc:Choice>
              <mc:Fallback>
                <p:oleObj name="" r:id="rId11" imgW="723900" imgH="2540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36340" y="4103370"/>
                        <a:ext cx="2315210" cy="81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769995" y="5351145"/>
          <a:ext cx="1863090" cy="86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" r:id="rId13" imgW="1122680" imgH="628650" progId="Equation.KSEE3">
                  <p:embed/>
                </p:oleObj>
              </mc:Choice>
              <mc:Fallback>
                <p:oleObj name="" r:id="rId13" imgW="1122680" imgH="62865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69995" y="5351145"/>
                        <a:ext cx="1863090" cy="86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build="p"/>
      <p:bldP spid="35851" grpId="0" advAuto="100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"/>
          <p:cNvSpPr txBox="1"/>
          <p:nvPr/>
        </p:nvSpPr>
        <p:spPr>
          <a:xfrm>
            <a:off x="1703388" y="981075"/>
            <a:ext cx="244792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9154" name="Object 3"/>
          <p:cNvGraphicFramePr>
            <a:graphicFrameLocks noChangeAspect="1"/>
          </p:cNvGraphicFramePr>
          <p:nvPr/>
        </p:nvGraphicFramePr>
        <p:xfrm>
          <a:off x="2640013" y="692150"/>
          <a:ext cx="6624637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" r:id="rId1" imgW="2527300" imgH="469900" progId="Equation.DSMT4">
                  <p:embed/>
                </p:oleObj>
              </mc:Choice>
              <mc:Fallback>
                <p:oleObj name="" r:id="rId1" imgW="2527300" imgH="4699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0013" y="692150"/>
                        <a:ext cx="6624637" cy="1227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2" name="Text Box 4"/>
          <p:cNvSpPr txBox="1"/>
          <p:nvPr/>
        </p:nvSpPr>
        <p:spPr>
          <a:xfrm>
            <a:off x="2279650" y="2205038"/>
            <a:ext cx="1295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3143250" y="2997200"/>
          <a:ext cx="34242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" r:id="rId3" imgW="1396365" imgH="215900" progId="Equation.DSMT4">
                  <p:embed/>
                </p:oleObj>
              </mc:Choice>
              <mc:Fallback>
                <p:oleObj name="" r:id="rId3" imgW="1396365" imgH="2159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0" y="2997200"/>
                        <a:ext cx="3424238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4" name="Object 6"/>
          <p:cNvGraphicFramePr>
            <a:graphicFrameLocks noChangeAspect="1"/>
          </p:cNvGraphicFramePr>
          <p:nvPr/>
        </p:nvGraphicFramePr>
        <p:xfrm>
          <a:off x="6456363" y="3068638"/>
          <a:ext cx="6715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" r:id="rId5" imgW="266700" imgH="203200" progId="Equation.DSMT4">
                  <p:embed/>
                </p:oleObj>
              </mc:Choice>
              <mc:Fallback>
                <p:oleObj name="" r:id="rId5" imgW="266700" imgH="2032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6363" y="3068638"/>
                        <a:ext cx="671512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5" name="Object 7"/>
          <p:cNvGraphicFramePr>
            <a:graphicFrameLocks noChangeAspect="1"/>
          </p:cNvGraphicFramePr>
          <p:nvPr/>
        </p:nvGraphicFramePr>
        <p:xfrm>
          <a:off x="2497138" y="5014913"/>
          <a:ext cx="4389437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" r:id="rId7" imgW="1790700" imgH="406400" progId="Equation.DSMT4">
                  <p:embed/>
                </p:oleObj>
              </mc:Choice>
              <mc:Fallback>
                <p:oleObj name="" r:id="rId7" imgW="1790700" imgH="4064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7138" y="5014913"/>
                        <a:ext cx="4389437" cy="99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6" name="Object 8"/>
          <p:cNvGraphicFramePr>
            <a:graphicFrameLocks noChangeAspect="1"/>
          </p:cNvGraphicFramePr>
          <p:nvPr/>
        </p:nvGraphicFramePr>
        <p:xfrm>
          <a:off x="6816725" y="5013325"/>
          <a:ext cx="25288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" r:id="rId9" imgW="1002665" imgH="406400" progId="Equation.DSMT4">
                  <p:embed/>
                </p:oleObj>
              </mc:Choice>
              <mc:Fallback>
                <p:oleObj name="" r:id="rId9" imgW="1002665" imgH="4064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6725" y="5013325"/>
                        <a:ext cx="2528888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7" name="Object 9"/>
          <p:cNvGraphicFramePr>
            <a:graphicFrameLocks noChangeAspect="1"/>
          </p:cNvGraphicFramePr>
          <p:nvPr/>
        </p:nvGraphicFramePr>
        <p:xfrm>
          <a:off x="3071813" y="2349500"/>
          <a:ext cx="3921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" r:id="rId11" imgW="1600200" imgH="215900" progId="Equation.DSMT4">
                  <p:embed/>
                </p:oleObj>
              </mc:Choice>
              <mc:Fallback>
                <p:oleObj name="" r:id="rId11" imgW="1600200" imgH="2159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1813" y="2349500"/>
                        <a:ext cx="392112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8" name="Object 10"/>
          <p:cNvGraphicFramePr>
            <a:graphicFrameLocks noChangeAspect="1"/>
          </p:cNvGraphicFramePr>
          <p:nvPr/>
        </p:nvGraphicFramePr>
        <p:xfrm>
          <a:off x="6946900" y="2484438"/>
          <a:ext cx="13128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" r:id="rId13" imgW="520700" imgH="165100" progId="Equation.DSMT4">
                  <p:embed/>
                </p:oleObj>
              </mc:Choice>
              <mc:Fallback>
                <p:oleObj name="" r:id="rId13" imgW="520700" imgH="1651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46900" y="2484438"/>
                        <a:ext cx="131286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9" name="Object 11"/>
          <p:cNvGraphicFramePr>
            <a:graphicFrameLocks noChangeAspect="1"/>
          </p:cNvGraphicFramePr>
          <p:nvPr/>
        </p:nvGraphicFramePr>
        <p:xfrm>
          <a:off x="3071813" y="3573463"/>
          <a:ext cx="36417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" r:id="rId15" imgW="1485900" imgH="203200" progId="Equation.DSMT4">
                  <p:embed/>
                </p:oleObj>
              </mc:Choice>
              <mc:Fallback>
                <p:oleObj name="" r:id="rId15" imgW="1485900" imgH="2032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71813" y="3573463"/>
                        <a:ext cx="3641725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0" name="Object 12"/>
          <p:cNvGraphicFramePr>
            <a:graphicFrameLocks noChangeAspect="1"/>
          </p:cNvGraphicFramePr>
          <p:nvPr/>
        </p:nvGraphicFramePr>
        <p:xfrm>
          <a:off x="2424113" y="4076700"/>
          <a:ext cx="438943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" r:id="rId17" imgW="1790700" imgH="406400" progId="Equation.DSMT4">
                  <p:embed/>
                </p:oleObj>
              </mc:Choice>
              <mc:Fallback>
                <p:oleObj name="" r:id="rId17" imgW="1790700" imgH="4064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24113" y="4076700"/>
                        <a:ext cx="4389437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1" name="Object 13"/>
          <p:cNvGraphicFramePr>
            <a:graphicFrameLocks noChangeAspect="1"/>
          </p:cNvGraphicFramePr>
          <p:nvPr/>
        </p:nvGraphicFramePr>
        <p:xfrm>
          <a:off x="6816725" y="4076700"/>
          <a:ext cx="20161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" r:id="rId19" imgW="799465" imgH="406400" progId="Equation.DSMT4">
                  <p:embed/>
                </p:oleObj>
              </mc:Choice>
              <mc:Fallback>
                <p:oleObj name="" r:id="rId19" imgW="799465" imgH="4064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16725" y="4076700"/>
                        <a:ext cx="2016125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594" name="Object 2"/>
          <p:cNvGraphicFramePr>
            <a:graphicFrameLocks noChangeAspect="1"/>
          </p:cNvGraphicFramePr>
          <p:nvPr/>
        </p:nvGraphicFramePr>
        <p:xfrm>
          <a:off x="2711450" y="922338"/>
          <a:ext cx="20891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" r:id="rId1" imgW="761365" imgH="203200" progId="Equation.DSMT4">
                  <p:embed/>
                </p:oleObj>
              </mc:Choice>
              <mc:Fallback>
                <p:oleObj name="" r:id="rId1" imgW="761365" imgH="2032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1450" y="922338"/>
                        <a:ext cx="2089150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5" name="Object 3"/>
          <p:cNvGraphicFramePr>
            <a:graphicFrameLocks noChangeAspect="1"/>
          </p:cNvGraphicFramePr>
          <p:nvPr/>
        </p:nvGraphicFramePr>
        <p:xfrm>
          <a:off x="2911475" y="1884363"/>
          <a:ext cx="14081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" r:id="rId3" imgW="558800" imgH="203200" progId="Equation.DSMT4">
                  <p:embed/>
                </p:oleObj>
              </mc:Choice>
              <mc:Fallback>
                <p:oleObj name="" r:id="rId3" imgW="558800" imgH="2032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1475" y="1884363"/>
                        <a:ext cx="1408113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4440238" y="1700213"/>
          <a:ext cx="3529012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" r:id="rId5" imgW="1346200" imgH="469900" progId="Equation.DSMT4">
                  <p:embed/>
                </p:oleObj>
              </mc:Choice>
              <mc:Fallback>
                <p:oleObj name="" r:id="rId5" imgW="1346200" imgH="4699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0238" y="1700213"/>
                        <a:ext cx="3529012" cy="1227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 descr="D:\My Documents\picture\01_005.gif"/>
          <p:cNvSpPr txBox="1"/>
          <p:nvPr/>
        </p:nvSpPr>
        <p:spPr>
          <a:xfrm>
            <a:off x="2359343" y="407670"/>
            <a:ext cx="7472363" cy="780415"/>
          </a:xfrm>
          <a:prstGeom prst="rect">
            <a:avLst/>
          </a:prstGeom>
          <a:blipFill rotWithShape="0">
            <a:blip r:embed="rId1" cstate="print"/>
            <a:stretch>
              <a:fillRect/>
            </a:stretch>
          </a:blip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p>
            <a:pPr marR="0" algn="ctr" defTabSz="914400">
              <a:lnSpc>
                <a:spcPct val="14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kumimoji="0" lang="en-US" altLang="zh-CN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en-US" altLang="zh-CN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  导数的概念</a:t>
            </a:r>
            <a:endParaRPr kumimoji="0" lang="zh-CN" altLang="en-US" sz="3200" b="1" kern="1200" cap="none" spc="0" normalizeH="0" baseline="0" noProof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195" name="组合 8194"/>
          <p:cNvGrpSpPr/>
          <p:nvPr/>
        </p:nvGrpSpPr>
        <p:grpSpPr>
          <a:xfrm>
            <a:off x="8193088" y="3232468"/>
            <a:ext cx="2740025" cy="2228850"/>
            <a:chOff x="3735" y="80"/>
            <a:chExt cx="1726" cy="1404"/>
          </a:xfrm>
          <a:noFill/>
        </p:grpSpPr>
        <p:sp>
          <p:nvSpPr>
            <p:cNvPr id="8196" name="直接连接符 8195"/>
            <p:cNvSpPr/>
            <p:nvPr/>
          </p:nvSpPr>
          <p:spPr>
            <a:xfrm>
              <a:off x="3840" y="1269"/>
              <a:ext cx="1621" cy="0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7" name="直接连接符 8196"/>
            <p:cNvSpPr/>
            <p:nvPr/>
          </p:nvSpPr>
          <p:spPr>
            <a:xfrm flipV="1">
              <a:off x="3941" y="144"/>
              <a:ext cx="0" cy="1313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8" name="任意多边形 8197"/>
            <p:cNvSpPr/>
            <p:nvPr/>
          </p:nvSpPr>
          <p:spPr>
            <a:xfrm>
              <a:off x="4253" y="269"/>
              <a:ext cx="936" cy="813"/>
            </a:xfrm>
            <a:custGeom>
              <a:avLst/>
              <a:gdLst/>
              <a:ahLst/>
              <a:cxnLst/>
              <a:pathLst>
                <a:path w="720" h="624">
                  <a:moveTo>
                    <a:pt x="0" y="624"/>
                  </a:moveTo>
                  <a:cubicBezTo>
                    <a:pt x="100" y="620"/>
                    <a:pt x="200" y="616"/>
                    <a:pt x="288" y="576"/>
                  </a:cubicBezTo>
                  <a:cubicBezTo>
                    <a:pt x="376" y="536"/>
                    <a:pt x="456" y="480"/>
                    <a:pt x="528" y="384"/>
                  </a:cubicBezTo>
                  <a:cubicBezTo>
                    <a:pt x="600" y="288"/>
                    <a:pt x="688" y="64"/>
                    <a:pt x="720" y="0"/>
                  </a:cubicBezTo>
                </a:path>
              </a:pathLst>
            </a:custGeom>
            <a:grpFill/>
            <a:ln w="19050" cap="flat" cmpd="sng">
              <a:solidFill>
                <a:srgbClr val="1D2CF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8199" name="对象 8198"/>
            <p:cNvGraphicFramePr/>
            <p:nvPr/>
          </p:nvGraphicFramePr>
          <p:xfrm>
            <a:off x="5280" y="1296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2" imgW="127000" imgH="139700" progId="Equation.3">
                    <p:embed/>
                  </p:oleObj>
                </mc:Choice>
                <mc:Fallback>
                  <p:oleObj name="" r:id="rId2" imgW="127000" imgH="1397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280" y="1296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对象 8199"/>
            <p:cNvGraphicFramePr/>
            <p:nvPr/>
          </p:nvGraphicFramePr>
          <p:xfrm>
            <a:off x="3735" y="80"/>
            <a:ext cx="1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4" imgW="139700" imgH="165100" progId="Equation.3">
                    <p:embed/>
                  </p:oleObj>
                </mc:Choice>
                <mc:Fallback>
                  <p:oleObj name="" r:id="rId4" imgW="139700" imgH="16510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35" y="80"/>
                          <a:ext cx="188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对象 8200"/>
            <p:cNvGraphicFramePr/>
            <p:nvPr/>
          </p:nvGraphicFramePr>
          <p:xfrm>
            <a:off x="3767" y="1296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6" imgW="127000" imgH="139700" progId="Equation.3">
                    <p:embed/>
                  </p:oleObj>
                </mc:Choice>
                <mc:Fallback>
                  <p:oleObj name="" r:id="rId6" imgW="127000" imgH="1397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67" y="1296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对象 8201"/>
            <p:cNvGraphicFramePr/>
            <p:nvPr/>
          </p:nvGraphicFramePr>
          <p:xfrm>
            <a:off x="4247" y="122"/>
            <a:ext cx="8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8" imgW="596265" imgH="203200" progId="Equation.3">
                    <p:embed/>
                  </p:oleObj>
                </mc:Choice>
                <mc:Fallback>
                  <p:oleObj name="" r:id="rId8" imgW="596265" imgH="2032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47" y="122"/>
                          <a:ext cx="80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对象 8202"/>
            <p:cNvGraphicFramePr/>
            <p:nvPr/>
          </p:nvGraphicFramePr>
          <p:xfrm>
            <a:off x="4075" y="858"/>
            <a:ext cx="20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10" imgW="152400" imgH="177800" progId="Equation.3">
                    <p:embed/>
                  </p:oleObj>
                </mc:Choice>
                <mc:Fallback>
                  <p:oleObj name="" r:id="rId10" imgW="152400" imgH="17780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075" y="858"/>
                          <a:ext cx="203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7" name="组合 8206"/>
          <p:cNvGrpSpPr/>
          <p:nvPr/>
        </p:nvGrpSpPr>
        <p:grpSpPr>
          <a:xfrm>
            <a:off x="8789988" y="5010468"/>
            <a:ext cx="322262" cy="609600"/>
            <a:chOff x="4111" y="1200"/>
            <a:chExt cx="203" cy="384"/>
          </a:xfrm>
          <a:noFill/>
        </p:grpSpPr>
        <p:graphicFrame>
          <p:nvGraphicFramePr>
            <p:cNvPr id="8208" name="对象 8207"/>
            <p:cNvGraphicFramePr/>
            <p:nvPr/>
          </p:nvGraphicFramePr>
          <p:xfrm>
            <a:off x="4111" y="1396"/>
            <a:ext cx="20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2" imgW="152400" imgH="139700" progId="Equation.3">
                    <p:embed/>
                  </p:oleObj>
                </mc:Choice>
                <mc:Fallback>
                  <p:oleObj name="" r:id="rId12" imgW="152400" imgH="1397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111" y="1396"/>
                          <a:ext cx="203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任意多边形 8208"/>
            <p:cNvSpPr/>
            <p:nvPr/>
          </p:nvSpPr>
          <p:spPr>
            <a:xfrm>
              <a:off x="4224" y="1200"/>
              <a:ext cx="23" cy="61"/>
            </a:xfrm>
            <a:custGeom>
              <a:avLst/>
              <a:gdLst/>
              <a:ahLst/>
              <a:cxnLst/>
              <a:pathLst>
                <a:path w="1" h="48">
                  <a:moveTo>
                    <a:pt x="0" y="0"/>
                  </a:moveTo>
                  <a:cubicBezTo>
                    <a:pt x="0" y="20"/>
                    <a:pt x="0" y="40"/>
                    <a:pt x="0" y="48"/>
                  </a:cubicBezTo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0" name="直接连接符 8209"/>
            <p:cNvSpPr/>
            <p:nvPr/>
          </p:nvSpPr>
          <p:spPr>
            <a:xfrm flipV="1">
              <a:off x="4176" y="1248"/>
              <a:ext cx="0" cy="144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211" name="组合 8210"/>
          <p:cNvGrpSpPr/>
          <p:nvPr/>
        </p:nvGrpSpPr>
        <p:grpSpPr>
          <a:xfrm>
            <a:off x="9286875" y="4934268"/>
            <a:ext cx="298450" cy="731837"/>
            <a:chOff x="4424" y="1152"/>
            <a:chExt cx="188" cy="461"/>
          </a:xfrm>
          <a:noFill/>
        </p:grpSpPr>
        <p:sp>
          <p:nvSpPr>
            <p:cNvPr id="8212" name="任意多边形 8211"/>
            <p:cNvSpPr/>
            <p:nvPr/>
          </p:nvSpPr>
          <p:spPr>
            <a:xfrm>
              <a:off x="4512" y="1152"/>
              <a:ext cx="91" cy="113"/>
            </a:xfrm>
            <a:custGeom>
              <a:avLst/>
              <a:gdLst/>
              <a:ahLst/>
              <a:cxnLst/>
              <a:pathLst>
                <a:path w="104" h="144">
                  <a:moveTo>
                    <a:pt x="0" y="0"/>
                  </a:moveTo>
                  <a:cubicBezTo>
                    <a:pt x="44" y="12"/>
                    <a:pt x="88" y="24"/>
                    <a:pt x="96" y="48"/>
                  </a:cubicBezTo>
                  <a:cubicBezTo>
                    <a:pt x="104" y="72"/>
                    <a:pt x="56" y="128"/>
                    <a:pt x="48" y="144"/>
                  </a:cubicBezTo>
                </a:path>
              </a:pathLst>
            </a:custGeom>
            <a:grpFill/>
            <a:ln w="2857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8213" name="对象 8212"/>
            <p:cNvGraphicFramePr/>
            <p:nvPr/>
          </p:nvGraphicFramePr>
          <p:xfrm>
            <a:off x="4424" y="1392"/>
            <a:ext cx="18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14" imgW="139700" imgH="165100" progId="Equation.3">
                    <p:embed/>
                  </p:oleObj>
                </mc:Choice>
                <mc:Fallback>
                  <p:oleObj name="" r:id="rId14" imgW="139700" imgH="1651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424" y="1392"/>
                          <a:ext cx="188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直接连接符 8213"/>
            <p:cNvSpPr/>
            <p:nvPr/>
          </p:nvSpPr>
          <p:spPr>
            <a:xfrm flipV="1">
              <a:off x="4512" y="1200"/>
              <a:ext cx="0" cy="192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215" name="组合 8214"/>
          <p:cNvGrpSpPr/>
          <p:nvPr/>
        </p:nvGrpSpPr>
        <p:grpSpPr>
          <a:xfrm>
            <a:off x="9244013" y="3537268"/>
            <a:ext cx="1415540" cy="1589087"/>
            <a:chOff x="4437" y="253"/>
            <a:chExt cx="873" cy="1001"/>
          </a:xfrm>
          <a:noFill/>
        </p:grpSpPr>
        <p:sp>
          <p:nvSpPr>
            <p:cNvPr id="8216" name="直接连接符 8215"/>
            <p:cNvSpPr/>
            <p:nvPr/>
          </p:nvSpPr>
          <p:spPr>
            <a:xfrm flipV="1">
              <a:off x="4437" y="253"/>
              <a:ext cx="873" cy="1001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17" name="对象 8216"/>
            <p:cNvGraphicFramePr/>
            <p:nvPr/>
          </p:nvGraphicFramePr>
          <p:xfrm>
            <a:off x="5088" y="444"/>
            <a:ext cx="22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16" imgW="177165" imgH="177165" progId="Equation.3">
                    <p:embed/>
                  </p:oleObj>
                </mc:Choice>
                <mc:Fallback>
                  <p:oleObj name="" r:id="rId16" imgW="177165" imgH="177165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088" y="444"/>
                          <a:ext cx="222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18" name="组合 8217"/>
          <p:cNvGrpSpPr/>
          <p:nvPr/>
        </p:nvGrpSpPr>
        <p:grpSpPr>
          <a:xfrm>
            <a:off x="8740775" y="4213543"/>
            <a:ext cx="2373313" cy="892175"/>
            <a:chOff x="4066" y="707"/>
            <a:chExt cx="1495" cy="562"/>
          </a:xfrm>
          <a:noFill/>
        </p:grpSpPr>
        <p:sp>
          <p:nvSpPr>
            <p:cNvPr id="8219" name="直接连接符 8218"/>
            <p:cNvSpPr/>
            <p:nvPr/>
          </p:nvSpPr>
          <p:spPr>
            <a:xfrm flipV="1">
              <a:off x="4066" y="707"/>
              <a:ext cx="1311" cy="562"/>
            </a:xfrm>
            <a:prstGeom prst="line">
              <a:avLst/>
            </a:prstGeom>
            <a:grp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20" name="对象 8219"/>
            <p:cNvGraphicFramePr/>
            <p:nvPr/>
          </p:nvGraphicFramePr>
          <p:xfrm>
            <a:off x="5377" y="719"/>
            <a:ext cx="18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8" imgW="152400" imgH="152400" progId="Equation.3">
                    <p:embed/>
                  </p:oleObj>
                </mc:Choice>
                <mc:Fallback>
                  <p:oleObj name="" r:id="rId18" imgW="152400" imgH="1524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377" y="719"/>
                          <a:ext cx="184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1" name="组合 8220"/>
          <p:cNvGrpSpPr/>
          <p:nvPr/>
        </p:nvGrpSpPr>
        <p:grpSpPr>
          <a:xfrm>
            <a:off x="9345613" y="4453255"/>
            <a:ext cx="508000" cy="1046163"/>
            <a:chOff x="4461" y="849"/>
            <a:chExt cx="320" cy="659"/>
          </a:xfrm>
          <a:noFill/>
        </p:grpSpPr>
        <p:sp>
          <p:nvSpPr>
            <p:cNvPr id="8222" name="直接连接符 8221"/>
            <p:cNvSpPr/>
            <p:nvPr/>
          </p:nvSpPr>
          <p:spPr>
            <a:xfrm>
              <a:off x="4628" y="1019"/>
              <a:ext cx="0" cy="25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8223" name="对象 8222"/>
            <p:cNvGraphicFramePr/>
            <p:nvPr/>
          </p:nvGraphicFramePr>
          <p:xfrm>
            <a:off x="4560" y="1200"/>
            <a:ext cx="22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20" imgW="165100" imgH="228600" progId="Equation.3">
                    <p:embed/>
                  </p:oleObj>
                </mc:Choice>
                <mc:Fallback>
                  <p:oleObj name="" r:id="rId20" imgW="165100" imgH="2286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560" y="1200"/>
                          <a:ext cx="221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4" name="对象 8223"/>
            <p:cNvGraphicFramePr/>
            <p:nvPr/>
          </p:nvGraphicFramePr>
          <p:xfrm>
            <a:off x="4461" y="849"/>
            <a:ext cx="247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22" imgW="203200" imgH="152400" progId="Equation.3">
                    <p:embed/>
                  </p:oleObj>
                </mc:Choice>
                <mc:Fallback>
                  <p:oleObj name="" r:id="rId22" imgW="203200" imgH="1524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461" y="849"/>
                          <a:ext cx="247" cy="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6" name="组合 8225"/>
          <p:cNvGrpSpPr/>
          <p:nvPr/>
        </p:nvGrpSpPr>
        <p:grpSpPr>
          <a:xfrm>
            <a:off x="10177463" y="3964305"/>
            <a:ext cx="268287" cy="1462088"/>
            <a:chOff x="4985" y="541"/>
            <a:chExt cx="169" cy="921"/>
          </a:xfrm>
          <a:noFill/>
        </p:grpSpPr>
        <p:sp>
          <p:nvSpPr>
            <p:cNvPr id="8227" name="直接连接符 8226"/>
            <p:cNvSpPr/>
            <p:nvPr/>
          </p:nvSpPr>
          <p:spPr>
            <a:xfrm>
              <a:off x="5064" y="541"/>
              <a:ext cx="0" cy="72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8228" name="对象 8227"/>
            <p:cNvGraphicFramePr/>
            <p:nvPr/>
          </p:nvGraphicFramePr>
          <p:xfrm>
            <a:off x="4985" y="1274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24" imgW="127000" imgH="139700" progId="Equation.3">
                    <p:embed/>
                  </p:oleObj>
                </mc:Choice>
                <mc:Fallback>
                  <p:oleObj name="" r:id="rId24" imgW="127000" imgH="1397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985" y="1274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35" name="直接连接符 8234"/>
          <p:cNvSpPr/>
          <p:nvPr/>
        </p:nvSpPr>
        <p:spPr>
          <a:xfrm>
            <a:off x="9615488" y="4742180"/>
            <a:ext cx="685800" cy="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8194" name="对象 8193"/>
          <p:cNvGraphicFramePr/>
          <p:nvPr/>
        </p:nvGraphicFramePr>
        <p:xfrm>
          <a:off x="5372100" y="4284345"/>
          <a:ext cx="211963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25" imgW="913765" imgH="431800" progId="Equation.3">
                  <p:embed/>
                </p:oleObj>
              </mc:Choice>
              <mc:Fallback>
                <p:oleObj name="" r:id="rId25" imgW="913765" imgH="4318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72100" y="4284345"/>
                        <a:ext cx="211963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9" name="文本框 8228"/>
          <p:cNvSpPr txBox="1"/>
          <p:nvPr/>
        </p:nvSpPr>
        <p:spPr>
          <a:xfrm>
            <a:off x="872490" y="1581785"/>
            <a:ext cx="1043813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引例：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曲线 </a:t>
            </a:r>
            <a:r>
              <a:rPr lang="en-US" altLang="zh-CN" sz="2800" i="1" dirty="0">
                <a:solidFill>
                  <a:srgbClr val="1D2CF3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1D2CF3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y =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在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点处的切线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			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割线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M N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的极限位置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M T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231" name="组合 8230"/>
          <p:cNvGrpSpPr/>
          <p:nvPr/>
        </p:nvGrpSpPr>
        <p:grpSpPr>
          <a:xfrm>
            <a:off x="7660005" y="2386965"/>
            <a:ext cx="2362200" cy="519113"/>
            <a:chOff x="1344" y="1401"/>
            <a:chExt cx="1488" cy="327"/>
          </a:xfrm>
        </p:grpSpPr>
        <p:sp>
          <p:nvSpPr>
            <p:cNvPr id="8232" name="文本框 8231"/>
            <p:cNvSpPr txBox="1"/>
            <p:nvPr/>
          </p:nvSpPr>
          <p:spPr>
            <a:xfrm>
              <a:off x="1344" y="1401"/>
              <a:ext cx="1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当            时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233" name="对象 8232"/>
            <p:cNvGraphicFramePr/>
            <p:nvPr/>
          </p:nvGraphicFramePr>
          <p:xfrm>
            <a:off x="1680" y="1449"/>
            <a:ext cx="72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27" imgW="456565" imgH="177800" progId="Equation.3">
                    <p:embed/>
                  </p:oleObj>
                </mc:Choice>
                <mc:Fallback>
                  <p:oleObj name="" r:id="rId27" imgW="456565" imgH="17780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680" y="1449"/>
                          <a:ext cx="720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34" name="文本框 8233"/>
          <p:cNvSpPr txBox="1"/>
          <p:nvPr/>
        </p:nvSpPr>
        <p:spPr>
          <a:xfrm>
            <a:off x="1577975" y="4545965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割线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M N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的斜率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236" name="对象 8235"/>
          <p:cNvGraphicFramePr/>
          <p:nvPr/>
        </p:nvGraphicFramePr>
        <p:xfrm>
          <a:off x="4289108" y="4633595"/>
          <a:ext cx="106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29" imgW="1066800" imgH="368300" progId="Equation.3">
                  <p:embed/>
                </p:oleObj>
              </mc:Choice>
              <mc:Fallback>
                <p:oleObj name="" r:id="rId29" imgW="1066800" imgH="3683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289108" y="4633595"/>
                        <a:ext cx="1066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7" name="对象 8236"/>
          <p:cNvGraphicFramePr/>
          <p:nvPr/>
        </p:nvGraphicFramePr>
        <p:xfrm>
          <a:off x="5490845" y="4309745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31" imgW="1942465" imgH="444500" progId="Equation.3">
                  <p:embed/>
                </p:oleObj>
              </mc:Choice>
              <mc:Fallback>
                <p:oleObj name="" r:id="rId31" imgW="1942465" imgH="4445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490845" y="4309745"/>
                        <a:ext cx="1943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8" name="对象 8237"/>
          <p:cNvGraphicFramePr/>
          <p:nvPr/>
        </p:nvGraphicFramePr>
        <p:xfrm>
          <a:off x="5941695" y="4725670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3" imgW="875665" imgH="444500" progId="Equation.3">
                  <p:embed/>
                </p:oleObj>
              </mc:Choice>
              <mc:Fallback>
                <p:oleObj name="" r:id="rId33" imgW="875665" imgH="4445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941695" y="4725670"/>
                        <a:ext cx="876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9" name="文本框 8238"/>
          <p:cNvSpPr txBox="1"/>
          <p:nvPr/>
        </p:nvSpPr>
        <p:spPr>
          <a:xfrm>
            <a:off x="1066800" y="3013075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切线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MT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的斜率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240" name="对象 8239"/>
          <p:cNvGraphicFramePr/>
          <p:nvPr/>
        </p:nvGraphicFramePr>
        <p:xfrm>
          <a:off x="1635125" y="3761740"/>
          <a:ext cx="134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5" imgW="1345565" imgH="330200" progId="Equation.3">
                  <p:embed/>
                </p:oleObj>
              </mc:Choice>
              <mc:Fallback>
                <p:oleObj name="" r:id="rId35" imgW="1345565" imgH="3302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635125" y="3761740"/>
                        <a:ext cx="1346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1" name="对象 8240"/>
          <p:cNvGraphicFramePr/>
          <p:nvPr/>
        </p:nvGraphicFramePr>
        <p:xfrm>
          <a:off x="3095625" y="3730625"/>
          <a:ext cx="1765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7" imgW="1764665" imgH="660400" progId="Equation.3">
                  <p:embed/>
                </p:oleObj>
              </mc:Choice>
              <mc:Fallback>
                <p:oleObj name="" r:id="rId37" imgW="1764665" imgH="6604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095625" y="3730625"/>
                        <a:ext cx="17653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2" name="对象 8241"/>
          <p:cNvGraphicFramePr/>
          <p:nvPr/>
        </p:nvGraphicFramePr>
        <p:xfrm>
          <a:off x="1635125" y="5305425"/>
          <a:ext cx="3366135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39" imgW="1358900" imgH="393700" progId="Equation.3">
                  <p:embed/>
                </p:oleObj>
              </mc:Choice>
              <mc:Fallback>
                <p:oleObj name="" r:id="rId39" imgW="1358900" imgH="3937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635125" y="5305425"/>
                        <a:ext cx="3366135" cy="909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" name="对象 8242"/>
          <p:cNvGraphicFramePr/>
          <p:nvPr/>
        </p:nvGraphicFramePr>
        <p:xfrm>
          <a:off x="2955925" y="5334000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41" imgW="1942465" imgH="444500" progId="Equation.3">
                  <p:embed/>
                </p:oleObj>
              </mc:Choice>
              <mc:Fallback>
                <p:oleObj name="" r:id="rId41" imgW="1942465" imgH="4445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55925" y="5334000"/>
                        <a:ext cx="1943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4" name="对象 8243"/>
          <p:cNvGraphicFramePr/>
          <p:nvPr/>
        </p:nvGraphicFramePr>
        <p:xfrm>
          <a:off x="3413125" y="5715000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42" imgW="875665" imgH="444500" progId="Equation.3">
                  <p:embed/>
                </p:oleObj>
              </mc:Choice>
              <mc:Fallback>
                <p:oleObj name="" r:id="rId42" imgW="875665" imgH="4445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413125" y="5715000"/>
                        <a:ext cx="876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5" name="直接连接符 8244"/>
          <p:cNvSpPr/>
          <p:nvPr/>
        </p:nvSpPr>
        <p:spPr>
          <a:xfrm>
            <a:off x="2022475" y="4267200"/>
            <a:ext cx="0" cy="1295400"/>
          </a:xfrm>
          <a:prstGeom prst="line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0249" name="对象 10248"/>
          <p:cNvGraphicFramePr/>
          <p:nvPr/>
        </p:nvGraphicFramePr>
        <p:xfrm>
          <a:off x="5001895" y="5315585"/>
          <a:ext cx="1587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43" imgW="1587500" imgH="927100" progId="Equation.3">
                  <p:embed/>
                </p:oleObj>
              </mc:Choice>
              <mc:Fallback>
                <p:oleObj name="" r:id="rId43" imgW="1587500" imgH="9271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001895" y="5315585"/>
                        <a:ext cx="15875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9" grpId="0"/>
      <p:bldP spid="8229" grpId="1"/>
      <p:bldP spid="8239" grpId="0"/>
      <p:bldP spid="8239" grpId="1"/>
      <p:bldP spid="82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40961"/>
          <p:cNvSpPr txBox="1"/>
          <p:nvPr/>
        </p:nvSpPr>
        <p:spPr>
          <a:xfrm>
            <a:off x="2320925" y="952818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zh-CN" altLang="en-US" sz="28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0963" name="对象 40962"/>
          <p:cNvGraphicFramePr/>
          <p:nvPr/>
        </p:nvGraphicFramePr>
        <p:xfrm>
          <a:off x="3352800" y="830263"/>
          <a:ext cx="500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" r:id="rId1" imgW="5001895" imgH="850265" progId="Equation.3">
                  <p:embed/>
                </p:oleObj>
              </mc:Choice>
              <mc:Fallback>
                <p:oleObj name="" r:id="rId1" imgW="5001895" imgH="850265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0" y="830263"/>
                        <a:ext cx="5003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文本框 40963"/>
          <p:cNvSpPr txBox="1"/>
          <p:nvPr/>
        </p:nvSpPr>
        <p:spPr>
          <a:xfrm>
            <a:off x="2362200" y="1878013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0965" name="对象 40964"/>
          <p:cNvGraphicFramePr/>
          <p:nvPr/>
        </p:nvGraphicFramePr>
        <p:xfrm>
          <a:off x="4632325" y="2014538"/>
          <a:ext cx="13700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" r:id="rId3" imgW="1471930" imgH="405765" progId="Equation.3">
                  <p:embed/>
                </p:oleObj>
              </mc:Choice>
              <mc:Fallback>
                <p:oleObj name="" r:id="rId3" imgW="1471930" imgH="405765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2325" y="2014538"/>
                        <a:ext cx="1370013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对象 40965"/>
          <p:cNvGraphicFramePr/>
          <p:nvPr/>
        </p:nvGraphicFramePr>
        <p:xfrm>
          <a:off x="2997200" y="2014538"/>
          <a:ext cx="14049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" r:id="rId5" imgW="1510030" imgH="405765" progId="Equation.3">
                  <p:embed/>
                </p:oleObj>
              </mc:Choice>
              <mc:Fallback>
                <p:oleObj name="" r:id="rId5" imgW="1510030" imgH="405765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7200" y="2014538"/>
                        <a:ext cx="1404938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对象 40966"/>
          <p:cNvGraphicFramePr/>
          <p:nvPr/>
        </p:nvGraphicFramePr>
        <p:xfrm>
          <a:off x="3024823" y="2750503"/>
          <a:ext cx="14049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" r:id="rId7" imgW="1510030" imgH="405765" progId="Equation.3">
                  <p:embed/>
                </p:oleObj>
              </mc:Choice>
              <mc:Fallback>
                <p:oleObj name="" r:id="rId7" imgW="1510030" imgH="405765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4823" y="2750503"/>
                        <a:ext cx="1404937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对象 40967"/>
          <p:cNvGraphicFramePr/>
          <p:nvPr/>
        </p:nvGraphicFramePr>
        <p:xfrm>
          <a:off x="4632325" y="2470785"/>
          <a:ext cx="197358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" r:id="rId9" imgW="812800" imgH="393700" progId="Equation.3">
                  <p:embed/>
                </p:oleObj>
              </mc:Choice>
              <mc:Fallback>
                <p:oleObj name="" r:id="rId9" imgW="812800" imgH="3937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2325" y="2470785"/>
                        <a:ext cx="197358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fontAlgn="base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对象 41985"/>
          <p:cNvGraphicFramePr/>
          <p:nvPr/>
        </p:nvGraphicFramePr>
        <p:xfrm>
          <a:off x="2862263" y="995363"/>
          <a:ext cx="14049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" r:id="rId1" imgW="1510030" imgH="405765" progId="Equation.3">
                  <p:embed/>
                </p:oleObj>
              </mc:Choice>
              <mc:Fallback>
                <p:oleObj name="" r:id="rId1" imgW="1510030" imgH="405765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62263" y="995363"/>
                        <a:ext cx="1404937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对象 41986"/>
          <p:cNvGraphicFramePr/>
          <p:nvPr/>
        </p:nvGraphicFramePr>
        <p:xfrm>
          <a:off x="2828925" y="1555750"/>
          <a:ext cx="40735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" r:id="rId3" imgW="4381500" imgH="838200" progId="Equation.3">
                  <p:embed/>
                </p:oleObj>
              </mc:Choice>
              <mc:Fallback>
                <p:oleObj name="" r:id="rId3" imgW="4381500" imgH="8382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8925" y="1555750"/>
                        <a:ext cx="4073525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对象 41987"/>
          <p:cNvGraphicFramePr/>
          <p:nvPr/>
        </p:nvGraphicFramePr>
        <p:xfrm>
          <a:off x="7024688" y="1773238"/>
          <a:ext cx="5191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" r:id="rId5" imgW="558800" imgH="368300" progId="Equation.3">
                  <p:embed/>
                </p:oleObj>
              </mc:Choice>
              <mc:Fallback>
                <p:oleObj name="" r:id="rId5" imgW="558800" imgH="3683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24688" y="1773238"/>
                        <a:ext cx="519112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对象 41988"/>
          <p:cNvGraphicFramePr/>
          <p:nvPr/>
        </p:nvGraphicFramePr>
        <p:xfrm>
          <a:off x="2819400" y="2651125"/>
          <a:ext cx="49831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" r:id="rId7" imgW="5359400" imgH="838200" progId="Equation.3">
                  <p:embed/>
                </p:oleObj>
              </mc:Choice>
              <mc:Fallback>
                <p:oleObj name="" r:id="rId7" imgW="5359400" imgH="8382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2651125"/>
                        <a:ext cx="4983163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对象 41989"/>
          <p:cNvGraphicFramePr/>
          <p:nvPr/>
        </p:nvGraphicFramePr>
        <p:xfrm>
          <a:off x="7862888" y="2879725"/>
          <a:ext cx="5191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" r:id="rId9" imgW="558800" imgH="368300" progId="Equation.3">
                  <p:embed/>
                </p:oleObj>
              </mc:Choice>
              <mc:Fallback>
                <p:oleObj name="" r:id="rId9" imgW="558800" imgH="3683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62888" y="2879725"/>
                        <a:ext cx="519112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对象 41990"/>
          <p:cNvGraphicFramePr/>
          <p:nvPr/>
        </p:nvGraphicFramePr>
        <p:xfrm>
          <a:off x="2819400" y="3810000"/>
          <a:ext cx="15938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" r:id="rId10" imgW="1713230" imgH="405765" progId="Equation.3">
                  <p:embed/>
                </p:oleObj>
              </mc:Choice>
              <mc:Fallback>
                <p:oleObj name="" r:id="rId10" imgW="1713230" imgH="405765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19400" y="3810000"/>
                        <a:ext cx="1593850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对象 41991"/>
          <p:cNvGraphicFramePr/>
          <p:nvPr/>
        </p:nvGraphicFramePr>
        <p:xfrm>
          <a:off x="2819400" y="4495800"/>
          <a:ext cx="31242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" r:id="rId12" imgW="3810000" imgH="1257300" progId="Equation.3">
                  <p:embed/>
                </p:oleObj>
              </mc:Choice>
              <mc:Fallback>
                <p:oleObj name="" r:id="rId12" imgW="3810000" imgH="12573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9400" y="4495800"/>
                        <a:ext cx="3124200" cy="1030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fontAlgn="base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9475" y="1012825"/>
            <a:ext cx="1043114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定理 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设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 = |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 - 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|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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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，且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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在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 = 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处连续，则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  <a:p>
            <a:pPr lvl="0" algn="ctr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'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存在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,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且等于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sym typeface="Symbol" panose="05050102010706020507" charset="0"/>
              </a:rPr>
              <a:t>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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 = 0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61770" y="2574925"/>
            <a:ext cx="13665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1D2CF3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证明：</a:t>
            </a:r>
            <a:endParaRPr lang="zh-CN" altLang="en-US" sz="2800" b="1" dirty="0">
              <a:solidFill>
                <a:srgbClr val="1D2CF3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31" name="对象 322562"/>
          <p:cNvGraphicFramePr>
            <a:graphicFrameLocks noChangeAspect="1"/>
          </p:cNvGraphicFramePr>
          <p:nvPr/>
        </p:nvGraphicFramePr>
        <p:xfrm>
          <a:off x="2686051" y="2746058"/>
          <a:ext cx="6599555" cy="94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" imgW="2857500" imgH="405765" progId="Equation.DSMT4">
                  <p:embed/>
                </p:oleObj>
              </mc:Choice>
              <mc:Fallback>
                <p:oleObj name="" r:id="rId1" imgW="28575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6051" y="2746058"/>
                        <a:ext cx="6599555" cy="944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22562"/>
          <p:cNvGraphicFramePr>
            <a:graphicFrameLocks noChangeAspect="1"/>
          </p:cNvGraphicFramePr>
          <p:nvPr/>
        </p:nvGraphicFramePr>
        <p:xfrm>
          <a:off x="3903663" y="3794761"/>
          <a:ext cx="311023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1346200" imgH="508000" progId="Equation.DSMT4">
                  <p:embed/>
                </p:oleObj>
              </mc:Choice>
              <mc:Fallback>
                <p:oleObj name="" r:id="rId3" imgW="1346200" imgH="508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3663" y="3794761"/>
                        <a:ext cx="3110230" cy="118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686050" y="5255895"/>
            <a:ext cx="64966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charset="0"/>
              </a:rPr>
              <a:t>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'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存在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,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且等于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sym typeface="Symbol" panose="05050102010706020507" charset="0"/>
              </a:rPr>
              <a:t>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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 = 0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9475" y="982345"/>
            <a:ext cx="1043114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例11 </a:t>
            </a: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求函数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(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2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-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-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2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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|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3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-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|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有（    ）个不可导点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  <a:p>
            <a:pPr lvl="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(A)   </a:t>
            </a: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(B)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(C)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(D)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25" name="对象 322562"/>
          <p:cNvGraphicFramePr>
            <a:graphicFrameLocks noChangeAspect="1"/>
          </p:cNvGraphicFramePr>
          <p:nvPr/>
        </p:nvGraphicFramePr>
        <p:xfrm>
          <a:off x="7774940" y="1042035"/>
          <a:ext cx="38100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" imgW="165100" imgH="165100" progId="Equation.DSMT4">
                  <p:embed/>
                </p:oleObj>
              </mc:Choice>
              <mc:Fallback>
                <p:oleObj name="" r:id="rId1" imgW="165100" imgH="165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74940" y="1042035"/>
                        <a:ext cx="38100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79475" y="3235325"/>
            <a:ext cx="1043114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例12 </a:t>
            </a: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设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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( 1+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| sin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|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)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，且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可导，则</a:t>
            </a:r>
            <a:r>
              <a:rPr lang="en-US" sz="2800" b="1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F'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0)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存在的充要条件是（    ）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(A)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0) = </a:t>
            </a: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；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(B)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0) = </a:t>
            </a: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；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(C)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0) = 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；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(D)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0) = </a:t>
            </a: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6" name="对象 322562"/>
          <p:cNvGraphicFramePr>
            <a:graphicFrameLocks noChangeAspect="1"/>
          </p:cNvGraphicFramePr>
          <p:nvPr/>
        </p:nvGraphicFramePr>
        <p:xfrm>
          <a:off x="3393440" y="4057650"/>
          <a:ext cx="38100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65100" imgH="165100" progId="Equation.DSMT4">
                  <p:embed/>
                </p:oleObj>
              </mc:Choice>
              <mc:Fallback>
                <p:oleObj name="" r:id="rId3" imgW="165100" imgH="165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3440" y="4057650"/>
                        <a:ext cx="38100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5" name="Group 2"/>
          <p:cNvGrpSpPr/>
          <p:nvPr/>
        </p:nvGrpSpPr>
        <p:grpSpPr>
          <a:xfrm>
            <a:off x="1009650" y="1944688"/>
            <a:ext cx="9937750" cy="722312"/>
            <a:chOff x="385" y="480"/>
            <a:chExt cx="6260" cy="455"/>
          </a:xfrm>
        </p:grpSpPr>
        <p:sp>
          <p:nvSpPr>
            <p:cNvPr id="57346" name="AutoShape 3"/>
            <p:cNvSpPr/>
            <p:nvPr/>
          </p:nvSpPr>
          <p:spPr>
            <a:xfrm>
              <a:off x="1061" y="480"/>
              <a:ext cx="5176" cy="45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600FF">
                    <a:alpha val="73000"/>
                  </a:srgbClr>
                </a:gs>
                <a:gs pos="100000">
                  <a:srgbClr val="2F0076">
                    <a:alpha val="64998"/>
                  </a:srgbClr>
                </a:gs>
              </a:gsLst>
              <a:lin ang="5400000" scaled="1"/>
              <a:tileRect/>
            </a:gradFill>
            <a:ln w="57150" cap="flat" cmpd="thickThin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pSp>
          <p:nvGrpSpPr>
            <p:cNvPr id="57347" name="Group 4"/>
            <p:cNvGrpSpPr/>
            <p:nvPr/>
          </p:nvGrpSpPr>
          <p:grpSpPr>
            <a:xfrm>
              <a:off x="385" y="525"/>
              <a:ext cx="6260" cy="331"/>
              <a:chOff x="385" y="525"/>
              <a:chExt cx="6260" cy="331"/>
            </a:xfrm>
          </p:grpSpPr>
          <p:grpSp>
            <p:nvGrpSpPr>
              <p:cNvPr id="57348" name="Group 5"/>
              <p:cNvGrpSpPr/>
              <p:nvPr/>
            </p:nvGrpSpPr>
            <p:grpSpPr>
              <a:xfrm>
                <a:off x="385" y="526"/>
                <a:ext cx="5170" cy="329"/>
                <a:chOff x="384" y="527"/>
                <a:chExt cx="5170" cy="329"/>
              </a:xfrm>
            </p:grpSpPr>
            <p:sp>
              <p:nvSpPr>
                <p:cNvPr id="57349" name="Rectangle 6"/>
                <p:cNvSpPr/>
                <p:nvPr/>
              </p:nvSpPr>
              <p:spPr>
                <a:xfrm>
                  <a:off x="384" y="527"/>
                  <a:ext cx="5170" cy="32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sz="2800" b="1" i="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       若函数                 在     点可导，则必然在      </a:t>
                  </a:r>
                  <a:endParaRPr lang="zh-CN" altLang="en-US" sz="2800" b="1" i="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57350" name="Object 7"/>
                <p:cNvGraphicFramePr>
                  <a:graphicFrameLocks noChangeAspect="1"/>
                </p:cNvGraphicFramePr>
                <p:nvPr/>
              </p:nvGraphicFramePr>
              <p:xfrm>
                <a:off x="1968" y="576"/>
                <a:ext cx="856" cy="2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32" name="" r:id="rId1" imgW="2286000" imgH="609600" progId="Equation.3">
                        <p:embed/>
                      </p:oleObj>
                    </mc:Choice>
                    <mc:Fallback>
                      <p:oleObj name="" r:id="rId1" imgW="2286000" imgH="609600" progId="Equation.3">
                        <p:embed/>
                        <p:pic>
                          <p:nvPicPr>
                            <p:cNvPr id="0" name="图片 3254"/>
                            <p:cNvPicPr/>
                            <p:nvPr/>
                          </p:nvPicPr>
                          <p:blipFill>
                            <a:blip r:embed="rId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8" y="576"/>
                              <a:ext cx="856" cy="26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351" name="Object 8"/>
                <p:cNvGraphicFramePr>
                  <a:graphicFrameLocks noChangeAspect="1"/>
                </p:cNvGraphicFramePr>
                <p:nvPr/>
              </p:nvGraphicFramePr>
              <p:xfrm>
                <a:off x="3120" y="576"/>
                <a:ext cx="220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33" name="" r:id="rId3" imgW="469900" imgH="622300" progId="Equation.3">
                        <p:embed/>
                      </p:oleObj>
                    </mc:Choice>
                    <mc:Fallback>
                      <p:oleObj name="" r:id="rId3" imgW="469900" imgH="622300" progId="Equation.3">
                        <p:embed/>
                        <p:pic>
                          <p:nvPicPr>
                            <p:cNvPr id="0" name="图片 3257"/>
                            <p:cNvPicPr/>
                            <p:nvPr/>
                          </p:nvPicPr>
                          <p:blipFill>
                            <a:blip r:embed="rId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0" y="576"/>
                              <a:ext cx="220" cy="2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7352" name="Group 9"/>
              <p:cNvGrpSpPr/>
              <p:nvPr/>
            </p:nvGrpSpPr>
            <p:grpSpPr>
              <a:xfrm>
                <a:off x="5157" y="525"/>
                <a:ext cx="1488" cy="331"/>
                <a:chOff x="2304" y="1582"/>
                <a:chExt cx="1488" cy="331"/>
              </a:xfrm>
            </p:grpSpPr>
            <p:graphicFrame>
              <p:nvGraphicFramePr>
                <p:cNvPr id="57353" name="Object 10"/>
                <p:cNvGraphicFramePr>
                  <a:graphicFrameLocks noChangeAspect="1"/>
                </p:cNvGraphicFramePr>
                <p:nvPr/>
              </p:nvGraphicFramePr>
              <p:xfrm>
                <a:off x="2304" y="1632"/>
                <a:ext cx="220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34" name="" r:id="rId5" imgW="469900" imgH="622300" progId="Equation.3">
                        <p:embed/>
                      </p:oleObj>
                    </mc:Choice>
                    <mc:Fallback>
                      <p:oleObj name="" r:id="rId5" imgW="469900" imgH="622300" progId="Equation.3">
                        <p:embed/>
                        <p:pic>
                          <p:nvPicPr>
                            <p:cNvPr id="0" name="图片 3268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04" y="1632"/>
                              <a:ext cx="220" cy="2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7354" name="Rectangle 11"/>
                <p:cNvSpPr/>
                <p:nvPr/>
              </p:nvSpPr>
              <p:spPr>
                <a:xfrm>
                  <a:off x="2496" y="1582"/>
                  <a:ext cx="1296" cy="3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sz="2800" b="1" i="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点连续。     </a:t>
                  </a:r>
                  <a:endParaRPr lang="zh-CN" altLang="en-US" sz="2800" b="1" i="0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76844" name="Rectangle 12"/>
          <p:cNvSpPr/>
          <p:nvPr/>
        </p:nvSpPr>
        <p:spPr>
          <a:xfrm>
            <a:off x="2160588" y="2946718"/>
            <a:ext cx="8153400" cy="215836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注：</a:t>
            </a:r>
            <a:r>
              <a:rPr lang="zh-CN" altLang="en-US" sz="2800" b="1" i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可导必然连续，但连续未必可导；</a:t>
            </a:r>
            <a:endParaRPr lang="zh-CN" altLang="en-US" sz="2800" b="1" i="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可导是连续的充分条件，而连续则是可导的必</a:t>
            </a:r>
            <a:endParaRPr lang="zh-CN" altLang="en-US" sz="2800" b="1" i="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要条件；</a:t>
            </a:r>
            <a:endParaRPr lang="zh-CN" altLang="en-US" sz="2800" b="1" i="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若函数在某点不连续，则在该点一定不可导。</a:t>
            </a:r>
            <a:endParaRPr lang="zh-CN" altLang="en-US" sz="2800" b="1" i="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7356" name="Rectangle 2"/>
          <p:cNvSpPr>
            <a:spLocks noGrp="1"/>
          </p:cNvSpPr>
          <p:nvPr/>
        </p:nvSpPr>
        <p:spPr>
          <a:xfrm>
            <a:off x="1658938" y="1106488"/>
            <a:ext cx="5616575" cy="685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eaLnBrk="0" hangingPunct="0"/>
            <a:r>
              <a:rPr lang="en-US" altLang="zh-CN" sz="3200" b="1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b="1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、可导与连续的关系</a:t>
            </a:r>
            <a:endParaRPr lang="zh-CN" altLang="en-US" sz="3200" i="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2"/>
          <p:cNvSpPr txBox="1"/>
          <p:nvPr/>
        </p:nvSpPr>
        <p:spPr>
          <a:xfrm>
            <a:off x="1802130" y="632460"/>
            <a:ext cx="2268538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en-US" altLang="zh-CN" sz="3200" b="1" i="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8370" name="Object 3"/>
          <p:cNvGraphicFramePr>
            <a:graphicFrameLocks noChangeAspect="1"/>
          </p:cNvGraphicFramePr>
          <p:nvPr/>
        </p:nvGraphicFramePr>
        <p:xfrm>
          <a:off x="2133600" y="262255"/>
          <a:ext cx="673036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" r:id="rId1" imgW="2451100" imgH="812800" progId="Equation.3">
                  <p:embed/>
                </p:oleObj>
              </mc:Choice>
              <mc:Fallback>
                <p:oleObj name="" r:id="rId1" imgW="2451100" imgH="8128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262255"/>
                        <a:ext cx="6730365" cy="172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0" name="Text Box 4"/>
          <p:cNvSpPr txBox="1"/>
          <p:nvPr/>
        </p:nvSpPr>
        <p:spPr>
          <a:xfrm>
            <a:off x="1558925" y="2073275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7861" name="Object 5"/>
          <p:cNvGraphicFramePr>
            <a:graphicFrameLocks noChangeAspect="1"/>
          </p:cNvGraphicFramePr>
          <p:nvPr/>
        </p:nvGraphicFramePr>
        <p:xfrm>
          <a:off x="2276475" y="1920875"/>
          <a:ext cx="297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" r:id="rId3" imgW="1371600" imgH="393700" progId="Equation.3">
                  <p:embed/>
                </p:oleObj>
              </mc:Choice>
              <mc:Fallback>
                <p:oleObj name="" r:id="rId3" imgW="1371600" imgH="3937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6475" y="1920875"/>
                        <a:ext cx="2971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2" name="Object 6"/>
          <p:cNvGraphicFramePr>
            <a:graphicFrameLocks noChangeAspect="1"/>
          </p:cNvGraphicFramePr>
          <p:nvPr/>
        </p:nvGraphicFramePr>
        <p:xfrm>
          <a:off x="5324475" y="1916113"/>
          <a:ext cx="22860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" r:id="rId5" imgW="1066165" imgH="393700" progId="Equation.3">
                  <p:embed/>
                </p:oleObj>
              </mc:Choice>
              <mc:Fallback>
                <p:oleObj name="" r:id="rId5" imgW="1066165" imgH="3937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4475" y="1916113"/>
                        <a:ext cx="2286000" cy="842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3" name="Object 7"/>
          <p:cNvGraphicFramePr>
            <a:graphicFrameLocks noChangeAspect="1"/>
          </p:cNvGraphicFramePr>
          <p:nvPr/>
        </p:nvGraphicFramePr>
        <p:xfrm>
          <a:off x="5016500" y="2852738"/>
          <a:ext cx="3200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" r:id="rId7" imgW="2438400" imgH="254000" progId="Equation.3">
                  <p:embed/>
                </p:oleObj>
              </mc:Choice>
              <mc:Fallback>
                <p:oleObj name="" r:id="rId7" imgW="2438400" imgH="2540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16500" y="2852738"/>
                        <a:ext cx="32004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4" name="Object 8"/>
          <p:cNvGraphicFramePr>
            <a:graphicFrameLocks noChangeAspect="1"/>
          </p:cNvGraphicFramePr>
          <p:nvPr/>
        </p:nvGraphicFramePr>
        <p:xfrm>
          <a:off x="1631950" y="3933825"/>
          <a:ext cx="17224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" r:id="rId9" imgW="1206500" imgH="203200" progId="Equation.3">
                  <p:embed/>
                </p:oleObj>
              </mc:Choice>
              <mc:Fallback>
                <p:oleObj name="" r:id="rId9" imgW="1206500" imgH="2032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D6009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31950" y="3933825"/>
                        <a:ext cx="1722438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5" name="Object 9"/>
          <p:cNvGraphicFramePr>
            <a:graphicFrameLocks noChangeAspect="1"/>
          </p:cNvGraphicFramePr>
          <p:nvPr/>
        </p:nvGraphicFramePr>
        <p:xfrm>
          <a:off x="3432175" y="3378200"/>
          <a:ext cx="35814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" r:id="rId11" imgW="1778000" imgH="571500" progId="Equation.3">
                  <p:embed/>
                </p:oleObj>
              </mc:Choice>
              <mc:Fallback>
                <p:oleObj name="" r:id="rId11" imgW="1778000" imgH="5715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32175" y="3378200"/>
                        <a:ext cx="358140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6" name="Object 10"/>
          <p:cNvGraphicFramePr>
            <a:graphicFrameLocks noChangeAspect="1"/>
          </p:cNvGraphicFramePr>
          <p:nvPr/>
        </p:nvGraphicFramePr>
        <p:xfrm>
          <a:off x="6961188" y="3716338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" r:id="rId13" imgW="571500" imgH="393700" progId="Equation.3">
                  <p:embed/>
                </p:oleObj>
              </mc:Choice>
              <mc:Fallback>
                <p:oleObj name="" r:id="rId13" imgW="571500" imgH="3937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61188" y="3716338"/>
                        <a:ext cx="1219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7" name="Object 11"/>
          <p:cNvGraphicFramePr>
            <a:graphicFrameLocks noChangeAspect="1"/>
          </p:cNvGraphicFramePr>
          <p:nvPr/>
        </p:nvGraphicFramePr>
        <p:xfrm>
          <a:off x="1703388" y="4581525"/>
          <a:ext cx="73453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" r:id="rId15" imgW="2844800" imgH="368300" progId="Equation.3">
                  <p:embed/>
                </p:oleObj>
              </mc:Choice>
              <mc:Fallback>
                <p:oleObj name="" r:id="rId15" imgW="2844800" imgH="3683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03388" y="4581525"/>
                        <a:ext cx="7345362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8" name="Object 12"/>
          <p:cNvGraphicFramePr>
            <a:graphicFrameLocks noChangeAspect="1"/>
          </p:cNvGraphicFramePr>
          <p:nvPr/>
        </p:nvGraphicFramePr>
        <p:xfrm>
          <a:off x="1852613" y="5532438"/>
          <a:ext cx="38782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" r:id="rId17" imgW="2501900" imgH="215900" progId="Equation.3">
                  <p:embed/>
                </p:oleObj>
              </mc:Choice>
              <mc:Fallback>
                <p:oleObj name="" r:id="rId17" imgW="2501900" imgH="2159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52613" y="5532438"/>
                        <a:ext cx="3878262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9" name="Object 13"/>
          <p:cNvGraphicFramePr>
            <a:graphicFrameLocks noChangeAspect="1"/>
          </p:cNvGraphicFramePr>
          <p:nvPr/>
        </p:nvGraphicFramePr>
        <p:xfrm>
          <a:off x="1846263" y="2835275"/>
          <a:ext cx="3124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" r:id="rId19" imgW="1409700" imgH="279400" progId="Equation.3">
                  <p:embed/>
                </p:oleObj>
              </mc:Choice>
              <mc:Fallback>
                <p:oleObj name="" r:id="rId19" imgW="1409700" imgH="2794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46263" y="2835275"/>
                        <a:ext cx="312420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对象 36865"/>
          <p:cNvGraphicFramePr/>
          <p:nvPr/>
        </p:nvGraphicFramePr>
        <p:xfrm>
          <a:off x="3395345" y="96139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" r:id="rId1" imgW="1028065" imgH="406400" progId="Equation.3">
                  <p:embed/>
                </p:oleObj>
              </mc:Choice>
              <mc:Fallback>
                <p:oleObj name="" r:id="rId1" imgW="1028065" imgH="406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95345" y="961390"/>
                        <a:ext cx="1028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文本框 36866"/>
          <p:cNvSpPr txBox="1"/>
          <p:nvPr/>
        </p:nvSpPr>
        <p:spPr>
          <a:xfrm>
            <a:off x="2957830" y="848678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70" name="对象 36869"/>
          <p:cNvGraphicFramePr/>
          <p:nvPr/>
        </p:nvGraphicFramePr>
        <p:xfrm>
          <a:off x="6978650" y="1120140"/>
          <a:ext cx="298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" r:id="rId3" imgW="2984500" imgH="457200" progId="Equation.3">
                  <p:embed/>
                </p:oleObj>
              </mc:Choice>
              <mc:Fallback>
                <p:oleObj name="" r:id="rId3" imgW="2984500" imgH="457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78650" y="1120140"/>
                        <a:ext cx="2984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文本框 36872"/>
          <p:cNvSpPr txBox="1"/>
          <p:nvPr/>
        </p:nvSpPr>
        <p:spPr>
          <a:xfrm>
            <a:off x="2099945" y="2323148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i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74" name="对象 36873"/>
          <p:cNvGraphicFramePr/>
          <p:nvPr/>
        </p:nvGraphicFramePr>
        <p:xfrm>
          <a:off x="3395028" y="2333943"/>
          <a:ext cx="130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" r:id="rId5" imgW="1308100" imgH="609600" progId="Equation.3">
                  <p:embed/>
                </p:oleObj>
              </mc:Choice>
              <mc:Fallback>
                <p:oleObj name="" r:id="rId5" imgW="1308100" imgH="609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5028" y="2333943"/>
                        <a:ext cx="13081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文本框 36876"/>
          <p:cNvSpPr txBox="1"/>
          <p:nvPr/>
        </p:nvSpPr>
        <p:spPr>
          <a:xfrm>
            <a:off x="2068830" y="3803650"/>
            <a:ext cx="533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又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78" name="对象 36877"/>
          <p:cNvGraphicFramePr/>
          <p:nvPr/>
        </p:nvGraphicFramePr>
        <p:xfrm>
          <a:off x="3517900" y="3637915"/>
          <a:ext cx="234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" r:id="rId7" imgW="2349500" imgH="850900" progId="Equation.3">
                  <p:embed/>
                </p:oleObj>
              </mc:Choice>
              <mc:Fallback>
                <p:oleObj name="" r:id="rId7" imgW="2349500" imgH="850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7900" y="3637915"/>
                        <a:ext cx="2349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标题 36880"/>
          <p:cNvSpPr>
            <a:spLocks noGrp="1"/>
          </p:cNvSpPr>
          <p:nvPr>
            <p:ph type="title"/>
          </p:nvPr>
        </p:nvSpPr>
        <p:spPr>
          <a:xfrm>
            <a:off x="1981200" y="300990"/>
            <a:ext cx="8229600" cy="1371600"/>
          </a:xfrm>
        </p:spPr>
        <p:txBody>
          <a:bodyPr anchor="ctr"/>
          <a:lstStyle/>
          <a:p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练习</a:t>
            </a:r>
            <a:endParaRPr lang="zh-CN" altLang="en-US" sz="2800" b="1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36919" name="组合 36918"/>
          <p:cNvGrpSpPr/>
          <p:nvPr/>
        </p:nvGrpSpPr>
        <p:grpSpPr>
          <a:xfrm>
            <a:off x="2038033" y="3097848"/>
            <a:ext cx="4267200" cy="547687"/>
            <a:chOff x="343" y="1776"/>
            <a:chExt cx="2688" cy="345"/>
          </a:xfrm>
        </p:grpSpPr>
        <p:sp>
          <p:nvSpPr>
            <p:cNvPr id="36875" name="文本框 36874"/>
            <p:cNvSpPr txBox="1"/>
            <p:nvPr/>
          </p:nvSpPr>
          <p:spPr>
            <a:xfrm>
              <a:off x="343" y="1787"/>
              <a:ext cx="72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i="0" dirty="0">
                  <a:latin typeface="Times New Roman" panose="02020603050405020304" pitchFamily="18" charset="0"/>
                  <a:ea typeface="楷体_GB2312" pitchFamily="49" charset="-122"/>
                </a:rPr>
                <a:t>所以                          </a:t>
              </a:r>
              <a:endParaRPr lang="zh-CN" altLang="en-US" sz="2800" i="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876" name="对象 36875"/>
            <p:cNvGraphicFramePr/>
            <p:nvPr/>
          </p:nvGraphicFramePr>
          <p:xfrm>
            <a:off x="883" y="1824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7" name="" r:id="rId9" imgW="735965" imgH="406400" progId="Equation.3">
                    <p:embed/>
                  </p:oleObj>
                </mc:Choice>
                <mc:Fallback>
                  <p:oleObj name="" r:id="rId9" imgW="735965" imgH="4064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83" y="1824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3" name="对象 36882"/>
            <p:cNvGraphicFramePr/>
            <p:nvPr/>
          </p:nvGraphicFramePr>
          <p:xfrm>
            <a:off x="1664" y="1855"/>
            <a:ext cx="4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8" name="" r:id="rId11" imgW="761365" imgH="317500" progId="Equation.3">
                    <p:embed/>
                  </p:oleObj>
                </mc:Choice>
                <mc:Fallback>
                  <p:oleObj name="" r:id="rId11" imgW="761365" imgH="3175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64" y="1855"/>
                          <a:ext cx="48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4" name="文本框 36883"/>
            <p:cNvSpPr txBox="1"/>
            <p:nvPr/>
          </p:nvSpPr>
          <p:spPr>
            <a:xfrm>
              <a:off x="1342" y="1776"/>
              <a:ext cx="3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i="0" dirty="0">
                  <a:latin typeface="Times New Roman" panose="02020603050405020304" pitchFamily="18" charset="0"/>
                  <a:ea typeface="楷体_GB2312" pitchFamily="49" charset="-122"/>
                </a:rPr>
                <a:t>在</a:t>
              </a:r>
              <a:endParaRPr lang="zh-CN" altLang="en-US" sz="2800" i="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85" name="文本框 36884"/>
            <p:cNvSpPr txBox="1"/>
            <p:nvPr/>
          </p:nvSpPr>
          <p:spPr>
            <a:xfrm>
              <a:off x="2132" y="1792"/>
              <a:ext cx="8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i="0" dirty="0">
                  <a:latin typeface="Times New Roman" panose="02020603050405020304" pitchFamily="18" charset="0"/>
                  <a:ea typeface="楷体_GB2312" pitchFamily="49" charset="-122"/>
                </a:rPr>
                <a:t>处连续</a:t>
              </a:r>
              <a:r>
                <a:rPr lang="en-US" altLang="zh-CN" sz="2800" i="0">
                  <a:latin typeface="Times New Roman" panose="02020603050405020304" pitchFamily="18" charset="0"/>
                  <a:ea typeface="楷体_GB2312" pitchFamily="49" charset="-122"/>
                </a:rPr>
                <a:t>. </a:t>
              </a:r>
              <a:endParaRPr lang="en-US" altLang="zh-CN" sz="2800" i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6920" name="组合 36919"/>
          <p:cNvGrpSpPr/>
          <p:nvPr/>
        </p:nvGrpSpPr>
        <p:grpSpPr>
          <a:xfrm>
            <a:off x="2252345" y="5654040"/>
            <a:ext cx="3900488" cy="552450"/>
            <a:chOff x="384" y="3504"/>
            <a:chExt cx="2457" cy="348"/>
          </a:xfrm>
        </p:grpSpPr>
        <p:sp>
          <p:nvSpPr>
            <p:cNvPr id="36879" name="文本框 36878"/>
            <p:cNvSpPr txBox="1"/>
            <p:nvPr/>
          </p:nvSpPr>
          <p:spPr>
            <a:xfrm>
              <a:off x="384" y="3504"/>
              <a:ext cx="3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i="0" dirty="0">
                  <a:latin typeface="Times New Roman" panose="02020603050405020304" pitchFamily="18" charset="0"/>
                  <a:ea typeface="楷体_GB2312" pitchFamily="49" charset="-122"/>
                </a:rPr>
                <a:t>即</a:t>
              </a:r>
              <a:endParaRPr lang="zh-CN" altLang="en-US" sz="2800" i="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880" name="对象 36879"/>
            <p:cNvGraphicFramePr/>
            <p:nvPr/>
          </p:nvGraphicFramePr>
          <p:xfrm>
            <a:off x="673" y="3552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9" name="" r:id="rId13" imgW="735965" imgH="406400" progId="Equation.3">
                    <p:embed/>
                  </p:oleObj>
                </mc:Choice>
                <mc:Fallback>
                  <p:oleObj name="" r:id="rId13" imgW="735965" imgH="4064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3" y="3552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7" name="对象 36886"/>
            <p:cNvGraphicFramePr/>
            <p:nvPr/>
          </p:nvGraphicFramePr>
          <p:xfrm>
            <a:off x="1440" y="3592"/>
            <a:ext cx="4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0" name="" r:id="rId14" imgW="761365" imgH="317500" progId="Equation.3">
                    <p:embed/>
                  </p:oleObj>
                </mc:Choice>
                <mc:Fallback>
                  <p:oleObj name="" r:id="rId14" imgW="761365" imgH="3175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40" y="3592"/>
                          <a:ext cx="48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8" name="文本框 36887"/>
            <p:cNvSpPr txBox="1"/>
            <p:nvPr/>
          </p:nvSpPr>
          <p:spPr>
            <a:xfrm>
              <a:off x="1104" y="3506"/>
              <a:ext cx="3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i="0" dirty="0">
                  <a:latin typeface="Times New Roman" panose="02020603050405020304" pitchFamily="18" charset="0"/>
                  <a:ea typeface="楷体_GB2312" pitchFamily="49" charset="-122"/>
                </a:rPr>
                <a:t>在</a:t>
              </a:r>
              <a:endParaRPr lang="zh-CN" altLang="en-US" sz="2800" i="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89" name="文本框 36888"/>
            <p:cNvSpPr txBox="1"/>
            <p:nvPr/>
          </p:nvSpPr>
          <p:spPr>
            <a:xfrm>
              <a:off x="1942" y="3523"/>
              <a:ext cx="8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i="0" dirty="0">
                  <a:latin typeface="Times New Roman" panose="02020603050405020304" pitchFamily="18" charset="0"/>
                  <a:ea typeface="楷体_GB2312" pitchFamily="49" charset="-122"/>
                </a:rPr>
                <a:t>处可导 </a:t>
              </a:r>
              <a:r>
                <a:rPr lang="en-US" altLang="zh-CN" sz="2800" i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800" i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6890" name="对象 36889"/>
          <p:cNvGraphicFramePr/>
          <p:nvPr/>
        </p:nvGraphicFramePr>
        <p:xfrm>
          <a:off x="4800600" y="2113915"/>
          <a:ext cx="198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" r:id="rId15" imgW="1981200" imgH="850900" progId="Equation.3">
                  <p:embed/>
                </p:oleObj>
              </mc:Choice>
              <mc:Fallback>
                <p:oleObj name="" r:id="rId15" imgW="1981200" imgH="850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00600" y="2113915"/>
                        <a:ext cx="1981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1" name="对象 36890"/>
          <p:cNvGraphicFramePr/>
          <p:nvPr/>
        </p:nvGraphicFramePr>
        <p:xfrm>
          <a:off x="6858000" y="2435860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" r:id="rId17" imgW="1548765" imgH="406400" progId="Equation.3">
                  <p:embed/>
                </p:oleObj>
              </mc:Choice>
              <mc:Fallback>
                <p:oleObj name="" r:id="rId17" imgW="1548765" imgH="406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58000" y="2435860"/>
                        <a:ext cx="1549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2" name="对象 36891"/>
          <p:cNvGraphicFramePr/>
          <p:nvPr/>
        </p:nvGraphicFramePr>
        <p:xfrm>
          <a:off x="3124200" y="4704715"/>
          <a:ext cx="180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" r:id="rId19" imgW="1803400" imgH="850900" progId="Equation.3">
                  <p:embed/>
                </p:oleObj>
              </mc:Choice>
              <mc:Fallback>
                <p:oleObj name="" r:id="rId19" imgW="1803400" imgH="850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24200" y="4704715"/>
                        <a:ext cx="180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3" name="对象 36892"/>
          <p:cNvGraphicFramePr/>
          <p:nvPr/>
        </p:nvGraphicFramePr>
        <p:xfrm>
          <a:off x="5080000" y="500951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" r:id="rId21" imgW="494665" imgH="317500" progId="Equation.3">
                  <p:embed/>
                </p:oleObj>
              </mc:Choice>
              <mc:Fallback>
                <p:oleObj name="" r:id="rId21" imgW="494665" imgH="3175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80000" y="5009515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4" name="左大括号 36893"/>
          <p:cNvSpPr/>
          <p:nvPr/>
        </p:nvSpPr>
        <p:spPr>
          <a:xfrm>
            <a:off x="4423728" y="63754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i="0"/>
          </a:p>
        </p:txBody>
      </p:sp>
      <p:graphicFrame>
        <p:nvGraphicFramePr>
          <p:cNvPr id="36895" name="对象 36894"/>
          <p:cNvGraphicFramePr/>
          <p:nvPr/>
        </p:nvGraphicFramePr>
        <p:xfrm>
          <a:off x="4730750" y="63754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" r:id="rId23" imgW="2120900" imgH="850900" progId="Equation.3">
                  <p:embed/>
                </p:oleObj>
              </mc:Choice>
              <mc:Fallback>
                <p:oleObj name="" r:id="rId23" imgW="2120900" imgH="850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730750" y="637540"/>
                        <a:ext cx="2120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6" name="对象 36895"/>
          <p:cNvGraphicFramePr/>
          <p:nvPr/>
        </p:nvGraphicFramePr>
        <p:xfrm>
          <a:off x="4897120" y="1488440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" r:id="rId25" imgW="1777365" imgH="393700" progId="Equation.3">
                  <p:embed/>
                </p:oleObj>
              </mc:Choice>
              <mc:Fallback>
                <p:oleObj name="" r:id="rId25" imgW="1777365" imgH="393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97120" y="1488440"/>
                        <a:ext cx="1778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7" name="文本框 36896"/>
          <p:cNvSpPr txBox="1"/>
          <p:nvPr/>
        </p:nvSpPr>
        <p:spPr>
          <a:xfrm>
            <a:off x="1749425" y="1744663"/>
            <a:ext cx="36639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处的连续性及可导性</a:t>
            </a:r>
            <a:r>
              <a:rPr lang="en-US" altLang="zh-CN" sz="2800" i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lang="en-US" altLang="zh-CN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900" name="对象 36899"/>
          <p:cNvGraphicFramePr/>
          <p:nvPr/>
        </p:nvGraphicFramePr>
        <p:xfrm>
          <a:off x="6019800" y="3580448"/>
          <a:ext cx="195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" r:id="rId27" imgW="1955800" imgH="965200" progId="Equation.3">
                  <p:embed/>
                </p:oleObj>
              </mc:Choice>
              <mc:Fallback>
                <p:oleObj name="" r:id="rId27" imgW="1955800" imgH="965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019800" y="3580448"/>
                        <a:ext cx="1955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1" name="对象 36900"/>
          <p:cNvGraphicFramePr/>
          <p:nvPr/>
        </p:nvGraphicFramePr>
        <p:xfrm>
          <a:off x="6978650" y="5009515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" r:id="rId29" imgW="1346200" imgH="419100" progId="Equation.3">
                  <p:embed/>
                </p:oleObj>
              </mc:Choice>
              <mc:Fallback>
                <p:oleObj name="" r:id="rId29" imgW="1346200" imgH="4191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978650" y="5009515"/>
                        <a:ext cx="1346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2" name="右箭头 36901"/>
          <p:cNvSpPr/>
          <p:nvPr/>
        </p:nvSpPr>
        <p:spPr>
          <a:xfrm>
            <a:off x="5867400" y="5174615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i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" grpId="0"/>
      <p:bldP spid="36877" grpId="0"/>
      <p:bldP spid="36897" grpId="0" advAuto="100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3" name="Object 2"/>
          <p:cNvGraphicFramePr>
            <a:graphicFrameLocks noChangeAspect="1"/>
          </p:cNvGraphicFramePr>
          <p:nvPr/>
        </p:nvGraphicFramePr>
        <p:xfrm>
          <a:off x="2782888" y="393700"/>
          <a:ext cx="64008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" r:id="rId1" imgW="2654935" imgH="727075" progId="Word.Document.8">
                  <p:embed/>
                </p:oleObj>
              </mc:Choice>
              <mc:Fallback>
                <p:oleObj name="" r:id="rId1" imgW="2654935" imgH="727075" progId="Word.Document.8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2888" y="393700"/>
                        <a:ext cx="6400800" cy="173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7" name="Object 3"/>
          <p:cNvGraphicFramePr>
            <a:graphicFrameLocks noChangeAspect="1"/>
          </p:cNvGraphicFramePr>
          <p:nvPr/>
        </p:nvGraphicFramePr>
        <p:xfrm>
          <a:off x="2711450" y="1905000"/>
          <a:ext cx="3505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" r:id="rId3" imgW="1581150" imgH="400050" progId="Word.Document.8">
                  <p:embed/>
                </p:oleObj>
              </mc:Choice>
              <mc:Fallback>
                <p:oleObj name="" r:id="rId3" imgW="1581150" imgH="400050" progId="Word.Document.8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1450" y="1905000"/>
                        <a:ext cx="350520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8" name="Object 4"/>
          <p:cNvGraphicFramePr>
            <a:graphicFrameLocks noChangeAspect="1"/>
          </p:cNvGraphicFramePr>
          <p:nvPr/>
        </p:nvGraphicFramePr>
        <p:xfrm>
          <a:off x="2743200" y="2514600"/>
          <a:ext cx="54864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" r:id="rId5" imgW="2695575" imgH="400050" progId="Word.Document.8">
                  <p:embed/>
                </p:oleObj>
              </mc:Choice>
              <mc:Fallback>
                <p:oleObj name="" r:id="rId5" imgW="2695575" imgH="400050" progId="Word.Document.8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2514600"/>
                        <a:ext cx="54864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9" name="Object 5"/>
          <p:cNvGraphicFramePr>
            <a:graphicFrameLocks noChangeAspect="1"/>
          </p:cNvGraphicFramePr>
          <p:nvPr/>
        </p:nvGraphicFramePr>
        <p:xfrm>
          <a:off x="2751138" y="3200400"/>
          <a:ext cx="573881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" r:id="rId7" imgW="2382520" imgH="400685" progId="Word.Document.8">
                  <p:embed/>
                </p:oleObj>
              </mc:Choice>
              <mc:Fallback>
                <p:oleObj name="" r:id="rId7" imgW="2382520" imgH="400685" progId="Word.Document.8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1138" y="3200400"/>
                        <a:ext cx="5738812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2819400" y="4953000"/>
          <a:ext cx="58674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" r:id="rId9" imgW="2552700" imgH="400050" progId="Word.Document.8">
                  <p:embed/>
                </p:oleObj>
              </mc:Choice>
              <mc:Fallback>
                <p:oleObj name="" r:id="rId9" imgW="2552700" imgH="400050" progId="Word.Document.8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9400" y="4953000"/>
                        <a:ext cx="5867400" cy="941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1" name="Object 7"/>
          <p:cNvGraphicFramePr>
            <a:graphicFrameLocks noChangeAspect="1"/>
          </p:cNvGraphicFramePr>
          <p:nvPr/>
        </p:nvGraphicFramePr>
        <p:xfrm>
          <a:off x="3048000" y="5367338"/>
          <a:ext cx="3429000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" r:id="rId11" imgW="1390650" imgH="600075" progId="Word.Document.8">
                  <p:embed/>
                </p:oleObj>
              </mc:Choice>
              <mc:Fallback>
                <p:oleObj name="" r:id="rId11" imgW="1390650" imgH="600075" progId="Word.Document.8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8000" y="5367338"/>
                        <a:ext cx="3429000" cy="1490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2" name="Object 8"/>
          <p:cNvGraphicFramePr>
            <a:graphicFrameLocks noChangeAspect="1"/>
          </p:cNvGraphicFramePr>
          <p:nvPr/>
        </p:nvGraphicFramePr>
        <p:xfrm>
          <a:off x="8305800" y="2692400"/>
          <a:ext cx="1600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" r:id="rId13" imgW="685800" imgH="200025" progId="Word.Document.8">
                  <p:embed/>
                </p:oleObj>
              </mc:Choice>
              <mc:Fallback>
                <p:oleObj name="" r:id="rId13" imgW="685800" imgH="200025" progId="Word.Document.8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05800" y="2692400"/>
                        <a:ext cx="16002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3" name="Object 9"/>
          <p:cNvGraphicFramePr>
            <a:graphicFrameLocks noChangeAspect="1"/>
          </p:cNvGraphicFramePr>
          <p:nvPr/>
        </p:nvGraphicFramePr>
        <p:xfrm>
          <a:off x="2636838" y="4005263"/>
          <a:ext cx="3030537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" r:id="rId15" imgW="1359535" imgH="435610" progId="Word.Document.8">
                  <p:embed/>
                </p:oleObj>
              </mc:Choice>
              <mc:Fallback>
                <p:oleObj name="" r:id="rId15" imgW="1359535" imgH="435610" progId="Word.Document.8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36838" y="4005263"/>
                        <a:ext cx="3030537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4" name="Object 10"/>
          <p:cNvGraphicFramePr>
            <a:graphicFrameLocks noChangeAspect="1"/>
          </p:cNvGraphicFramePr>
          <p:nvPr/>
        </p:nvGraphicFramePr>
        <p:xfrm>
          <a:off x="6096000" y="1951038"/>
          <a:ext cx="45720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" r:id="rId17" imgW="2143125" imgH="419100" progId="Word.Document.8">
                  <p:embed/>
                </p:oleObj>
              </mc:Choice>
              <mc:Fallback>
                <p:oleObj name="" r:id="rId17" imgW="2143125" imgH="419100" progId="Word.Document.8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96000" y="1951038"/>
                        <a:ext cx="4572000" cy="896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1"/>
          <p:cNvSpPr txBox="1"/>
          <p:nvPr/>
        </p:nvSpPr>
        <p:spPr>
          <a:xfrm>
            <a:off x="1812925" y="701675"/>
            <a:ext cx="946150" cy="523240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endParaRPr lang="en-US" altLang="zh-CN" sz="2800" b="1" i="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916" name="Text Box 12"/>
          <p:cNvSpPr txBox="1"/>
          <p:nvPr/>
        </p:nvSpPr>
        <p:spPr>
          <a:xfrm>
            <a:off x="1981200" y="1905000"/>
            <a:ext cx="609600" cy="523240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79917" name="Object 13"/>
          <p:cNvGraphicFramePr>
            <a:graphicFrameLocks noChangeAspect="1"/>
          </p:cNvGraphicFramePr>
          <p:nvPr/>
        </p:nvGraphicFramePr>
        <p:xfrm>
          <a:off x="5710238" y="4067175"/>
          <a:ext cx="18986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" r:id="rId19" imgW="838200" imgH="393065" progId="Word.Document.8">
                  <p:embed/>
                </p:oleObj>
              </mc:Choice>
              <mc:Fallback>
                <p:oleObj name="" r:id="rId19" imgW="838200" imgH="393065" progId="Word.Document.8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10238" y="4067175"/>
                        <a:ext cx="1898650" cy="1011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8" name="Object 14"/>
          <p:cNvGraphicFramePr>
            <a:graphicFrameLocks noChangeAspect="1"/>
          </p:cNvGraphicFramePr>
          <p:nvPr/>
        </p:nvGraphicFramePr>
        <p:xfrm>
          <a:off x="7770813" y="4292600"/>
          <a:ext cx="1219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" r:id="rId21" imgW="447675" imgH="200025" progId="Word.Document.8">
                  <p:embed/>
                </p:oleObj>
              </mc:Choice>
              <mc:Fallback>
                <p:oleObj name="" r:id="rId21" imgW="447675" imgH="200025" progId="Word.Document.8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70813" y="4292600"/>
                        <a:ext cx="1219200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i="0" dirty="0">
                <a:latin typeface="Times New Roman" panose="02020603050405020304" pitchFamily="18" charset="0"/>
              </a:rPr>
            </a:fld>
            <a:endParaRPr lang="zh-CN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422914" name="文本框 422913"/>
          <p:cNvSpPr txBox="1"/>
          <p:nvPr/>
        </p:nvSpPr>
        <p:spPr>
          <a:xfrm>
            <a:off x="3224530" y="606425"/>
            <a:ext cx="7080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2800" b="0" i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sz="2800" b="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2915" name="文本框 422914"/>
          <p:cNvSpPr txBox="1"/>
          <p:nvPr/>
        </p:nvSpPr>
        <p:spPr>
          <a:xfrm>
            <a:off x="2287588" y="571500"/>
            <a:ext cx="9366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 i="0">
                <a:solidFill>
                  <a:srgbClr val="C02500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endParaRPr lang="zh-CN" altLang="en-US" sz="2800" b="1" i="0">
              <a:solidFill>
                <a:srgbClr val="C025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2916" name="内容占位符 422915"/>
          <p:cNvGraphicFramePr>
            <a:graphicFrameLocks noGrp="1"/>
          </p:cNvGraphicFramePr>
          <p:nvPr>
            <p:ph sz="half" idx="1"/>
          </p:nvPr>
        </p:nvGraphicFramePr>
        <p:xfrm>
          <a:off x="3863975" y="333375"/>
          <a:ext cx="27368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" r:id="rId1" imgW="1269365" imgH="508000" progId="Equation.DSMT4">
                  <p:embed/>
                </p:oleObj>
              </mc:Choice>
              <mc:Fallback>
                <p:oleObj name="" r:id="rId1" imgW="1269365" imgH="508000" progId="Equation.DSMT4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3975" y="333375"/>
                        <a:ext cx="2736850" cy="1093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9" name="内容占位符 422938"/>
          <p:cNvGraphicFramePr>
            <a:graphicFrameLocks noGrp="1"/>
          </p:cNvGraphicFramePr>
          <p:nvPr>
            <p:ph sz="quarter" idx="2"/>
          </p:nvPr>
        </p:nvGraphicFramePr>
        <p:xfrm>
          <a:off x="8904288" y="5930900"/>
          <a:ext cx="14398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" r:id="rId3" imgW="367665" imgH="165100" progId="Equation.3">
                  <p:embed/>
                </p:oleObj>
              </mc:Choice>
              <mc:Fallback>
                <p:oleObj name="" r:id="rId3" imgW="367665" imgH="165100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4288" y="5930900"/>
                        <a:ext cx="1439862" cy="6461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7" name="文本框 422916"/>
          <p:cNvSpPr txBox="1"/>
          <p:nvPr/>
        </p:nvSpPr>
        <p:spPr>
          <a:xfrm>
            <a:off x="6786563" y="622300"/>
            <a:ext cx="5746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2918" name="文本框 422917"/>
          <p:cNvSpPr txBox="1"/>
          <p:nvPr/>
        </p:nvSpPr>
        <p:spPr>
          <a:xfrm>
            <a:off x="7977188" y="638175"/>
            <a:ext cx="20161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处可导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2919" name="对象 422918"/>
          <p:cNvGraphicFramePr/>
          <p:nvPr/>
        </p:nvGraphicFramePr>
        <p:xfrm>
          <a:off x="9569450" y="663575"/>
          <a:ext cx="7286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" r:id="rId5" imgW="279400" imgH="203200" progId="Equation.DSMT4">
                  <p:embed/>
                </p:oleObj>
              </mc:Choice>
              <mc:Fallback>
                <p:oleObj name="" r:id="rId5" imgW="279400" imgH="203200" progId="Equation.DSMT4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69450" y="663575"/>
                        <a:ext cx="728663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0" name="对象 422919"/>
          <p:cNvGraphicFramePr/>
          <p:nvPr/>
        </p:nvGraphicFramePr>
        <p:xfrm>
          <a:off x="7240588" y="636588"/>
          <a:ext cx="8620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" r:id="rId7" imgW="329565" imgH="177800" progId="Equation.DSMT4">
                  <p:embed/>
                </p:oleObj>
              </mc:Choice>
              <mc:Fallback>
                <p:oleObj name="" r:id="rId7" imgW="329565" imgH="177800" progId="Equation.DSMT4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40588" y="636588"/>
                        <a:ext cx="862012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2" name="对象 422921"/>
          <p:cNvGraphicFramePr/>
          <p:nvPr/>
        </p:nvGraphicFramePr>
        <p:xfrm>
          <a:off x="3216275" y="1503363"/>
          <a:ext cx="8207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" r:id="rId9" imgW="342900" imgH="203200" progId="Equation.DSMT4">
                  <p:embed/>
                </p:oleObj>
              </mc:Choice>
              <mc:Fallback>
                <p:oleObj name="" r:id="rId9" imgW="342900" imgH="203200" progId="Equation.DSMT4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6275" y="1503363"/>
                        <a:ext cx="820738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3" name="文本框 422922"/>
          <p:cNvSpPr txBox="1"/>
          <p:nvPr/>
        </p:nvSpPr>
        <p:spPr>
          <a:xfrm>
            <a:off x="4008438" y="1431925"/>
            <a:ext cx="16557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应满足在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2924" name="对象 422923"/>
          <p:cNvGraphicFramePr/>
          <p:nvPr/>
        </p:nvGraphicFramePr>
        <p:xfrm>
          <a:off x="5637213" y="1493838"/>
          <a:ext cx="7905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" r:id="rId11" imgW="329565" imgH="177800" progId="Equation.DSMT4">
                  <p:embed/>
                </p:oleObj>
              </mc:Choice>
              <mc:Fallback>
                <p:oleObj name="" r:id="rId11" imgW="329565" imgH="177800" progId="Equation.DSMT4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7213" y="1493838"/>
                        <a:ext cx="79057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5" name="文本框 422924"/>
          <p:cNvSpPr txBox="1"/>
          <p:nvPr/>
        </p:nvSpPr>
        <p:spPr>
          <a:xfrm>
            <a:off x="6456363" y="1431925"/>
            <a:ext cx="42116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处</a:t>
            </a:r>
            <a:r>
              <a:rPr lang="zh-CN" altLang="en-US" sz="2800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可导（一定连续）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2926" name="对象 422925"/>
          <p:cNvGraphicFramePr/>
          <p:nvPr/>
        </p:nvGraphicFramePr>
        <p:xfrm>
          <a:off x="3359150" y="1916113"/>
          <a:ext cx="52562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" r:id="rId13" imgW="2197100" imgH="228600" progId="Equation.DSMT4">
                  <p:embed/>
                </p:oleObj>
              </mc:Choice>
              <mc:Fallback>
                <p:oleObj name="" r:id="rId13" imgW="2197100" imgH="2286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9150" y="1916113"/>
                        <a:ext cx="5256213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7" name="文本框 422926"/>
          <p:cNvSpPr txBox="1"/>
          <p:nvPr/>
        </p:nvSpPr>
        <p:spPr>
          <a:xfrm>
            <a:off x="1703388" y="1484313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 ：</a:t>
            </a:r>
            <a:endParaRPr lang="zh-CN" altLang="en-US" sz="2800" i="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2928" name="对象 422927"/>
          <p:cNvGraphicFramePr/>
          <p:nvPr/>
        </p:nvGraphicFramePr>
        <p:xfrm>
          <a:off x="3552825" y="2422525"/>
          <a:ext cx="44354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" r:id="rId15" imgW="1852295" imgH="317500" progId="Equation.DSMT4">
                  <p:embed/>
                </p:oleObj>
              </mc:Choice>
              <mc:Fallback>
                <p:oleObj name="" r:id="rId15" imgW="1852295" imgH="317500" progId="Equation.DSMT4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52825" y="2422525"/>
                        <a:ext cx="443547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9" name="对象 422928"/>
          <p:cNvGraphicFramePr/>
          <p:nvPr/>
        </p:nvGraphicFramePr>
        <p:xfrm>
          <a:off x="3071813" y="3068638"/>
          <a:ext cx="56197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" r:id="rId17" imgW="2349500" imgH="279400" progId="Equation.DSMT4">
                  <p:embed/>
                </p:oleObj>
              </mc:Choice>
              <mc:Fallback>
                <p:oleObj name="" r:id="rId17" imgW="2349500" imgH="279400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71813" y="3068638"/>
                        <a:ext cx="5619750" cy="67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0" name="对象 422929"/>
          <p:cNvGraphicFramePr/>
          <p:nvPr/>
        </p:nvGraphicFramePr>
        <p:xfrm>
          <a:off x="3071813" y="3789363"/>
          <a:ext cx="5378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" r:id="rId19" imgW="2247900" imgH="228600" progId="Equation.DSMT4">
                  <p:embed/>
                </p:oleObj>
              </mc:Choice>
              <mc:Fallback>
                <p:oleObj name="" r:id="rId19" imgW="2247900" imgH="228600" progId="Equation.DSMT4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71813" y="3789363"/>
                        <a:ext cx="5378450" cy="5492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31" name="矩形 422930"/>
          <p:cNvSpPr/>
          <p:nvPr/>
        </p:nvSpPr>
        <p:spPr>
          <a:xfrm>
            <a:off x="2297113" y="3798888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2932" name="对象 422931"/>
          <p:cNvGraphicFramePr/>
          <p:nvPr/>
        </p:nvGraphicFramePr>
        <p:xfrm>
          <a:off x="3271838" y="4179888"/>
          <a:ext cx="52879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" r:id="rId21" imgW="2208530" imgH="431800" progId="Equation.DSMT4">
                  <p:embed/>
                </p:oleObj>
              </mc:Choice>
              <mc:Fallback>
                <p:oleObj name="" r:id="rId21" imgW="2208530" imgH="431800" progId="Equation.DSMT4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71838" y="4179888"/>
                        <a:ext cx="5287962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3" name="对象 422932"/>
          <p:cNvGraphicFramePr/>
          <p:nvPr/>
        </p:nvGraphicFramePr>
        <p:xfrm>
          <a:off x="2603500" y="5151438"/>
          <a:ext cx="66563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" r:id="rId23" imgW="2780030" imgH="393700" progId="Equation.DSMT4">
                  <p:embed/>
                </p:oleObj>
              </mc:Choice>
              <mc:Fallback>
                <p:oleObj name="" r:id="rId23" imgW="2780030" imgH="393700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03500" y="5151438"/>
                        <a:ext cx="6656388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34" name="矩形 422933"/>
          <p:cNvSpPr/>
          <p:nvPr/>
        </p:nvSpPr>
        <p:spPr>
          <a:xfrm>
            <a:off x="2239963" y="5988050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2935" name="对象 422934"/>
          <p:cNvGraphicFramePr/>
          <p:nvPr/>
        </p:nvGraphicFramePr>
        <p:xfrm>
          <a:off x="2580958" y="6016308"/>
          <a:ext cx="4162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" r:id="rId25" imgW="1739900" imgH="228600" progId="Equation.DSMT4">
                  <p:embed/>
                </p:oleObj>
              </mc:Choice>
              <mc:Fallback>
                <p:oleObj name="" r:id="rId25" imgW="1739900" imgH="228600" progId="Equation.DSMT4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80958" y="6016308"/>
                        <a:ext cx="4162425" cy="5492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36" name="矩形 422935"/>
          <p:cNvSpPr/>
          <p:nvPr/>
        </p:nvSpPr>
        <p:spPr>
          <a:xfrm>
            <a:off x="6743700" y="6043613"/>
            <a:ext cx="20193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再代入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2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2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2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2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2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7" grpId="0"/>
      <p:bldP spid="422927" grpId="1"/>
      <p:bldP spid="422923" grpId="0"/>
      <p:bldP spid="422923" grpId="1"/>
      <p:bldP spid="422925" grpId="0"/>
      <p:bldP spid="422925" grpId="1"/>
      <p:bldP spid="422931" grpId="0"/>
      <p:bldP spid="422931" grpId="1"/>
      <p:bldP spid="422934" grpId="0"/>
      <p:bldP spid="422934" grpId="1"/>
      <p:bldP spid="422936" grpId="0"/>
      <p:bldP spid="42293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2769"/>
          <p:cNvSpPr>
            <a:spLocks noGrp="1"/>
          </p:cNvSpPr>
          <p:nvPr>
            <p:ph type="title"/>
          </p:nvPr>
        </p:nvSpPr>
        <p:spPr>
          <a:xfrm>
            <a:off x="669882" y="652980"/>
            <a:ext cx="10852237" cy="648000"/>
          </a:xfrm>
        </p:spPr>
        <p:txBody>
          <a:bodyPr anchor="ctr"/>
          <a:lstStyle/>
          <a:p>
            <a:r>
              <a:rPr lang="zh-CN" altLang="en-US" sz="2800" b="1" dirty="0">
                <a:solidFill>
                  <a:srgbClr val="C025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C02500"/>
                </a:solidFill>
                <a:latin typeface="楷体_GB2312" pitchFamily="49" charset="-122"/>
                <a:ea typeface="楷体_GB2312" pitchFamily="49" charset="-122"/>
              </a:rPr>
              <a:t>15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771" name="对象 32770"/>
          <p:cNvGraphicFramePr/>
          <p:nvPr/>
        </p:nvGraphicFramePr>
        <p:xfrm>
          <a:off x="2798445" y="406400"/>
          <a:ext cx="42878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" r:id="rId1" imgW="4292600" imgH="965200" progId="Equation.3">
                  <p:embed/>
                </p:oleObj>
              </mc:Choice>
              <mc:Fallback>
                <p:oleObj name="" r:id="rId1" imgW="4292600" imgH="965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8445" y="406400"/>
                        <a:ext cx="4287838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文本框 32771"/>
          <p:cNvSpPr txBox="1"/>
          <p:nvPr/>
        </p:nvSpPr>
        <p:spPr>
          <a:xfrm>
            <a:off x="7279640" y="710883"/>
            <a:ext cx="2819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试确定常数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i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8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773" name="对象 32772"/>
          <p:cNvGraphicFramePr/>
          <p:nvPr/>
        </p:nvGraphicFramePr>
        <p:xfrm>
          <a:off x="5541645" y="1635760"/>
          <a:ext cx="70675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" r:id="rId3" imgW="914400" imgH="419100" progId="Equation.3">
                  <p:embed/>
                </p:oleObj>
              </mc:Choice>
              <mc:Fallback>
                <p:oleObj name="" r:id="rId3" imgW="914400" imgH="4191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1645" y="1635760"/>
                        <a:ext cx="706755" cy="47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文本框 32774"/>
          <p:cNvSpPr txBox="1"/>
          <p:nvPr/>
        </p:nvSpPr>
        <p:spPr>
          <a:xfrm>
            <a:off x="2057400" y="2528888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 i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i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776" name="对象 32775"/>
          <p:cNvGraphicFramePr/>
          <p:nvPr/>
        </p:nvGraphicFramePr>
        <p:xfrm>
          <a:off x="3040063" y="26670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" r:id="rId5" imgW="1028065" imgH="406400" progId="Equation.3">
                  <p:embed/>
                </p:oleObj>
              </mc:Choice>
              <mc:Fallback>
                <p:oleObj name="" r:id="rId5" imgW="1028065" imgH="4064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0063" y="2667000"/>
                        <a:ext cx="1028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对象 32776"/>
          <p:cNvGraphicFramePr/>
          <p:nvPr/>
        </p:nvGraphicFramePr>
        <p:xfrm>
          <a:off x="6945313" y="2154238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" r:id="rId7" imgW="698500" imgH="317500" progId="Equation.3">
                  <p:embed/>
                </p:oleObj>
              </mc:Choice>
              <mc:Fallback>
                <p:oleObj name="" r:id="rId7" imgW="698500" imgH="3175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5313" y="2154238"/>
                        <a:ext cx="698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对象 32777"/>
          <p:cNvGraphicFramePr/>
          <p:nvPr/>
        </p:nvGraphicFramePr>
        <p:xfrm>
          <a:off x="4498975" y="2108200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" r:id="rId9" imgW="1078865" imgH="406400" progId="Equation.3">
                  <p:embed/>
                </p:oleObj>
              </mc:Choice>
              <mc:Fallback>
                <p:oleObj name="" r:id="rId9" imgW="1078865" imgH="4064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8975" y="2108200"/>
                        <a:ext cx="1079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对象 32778"/>
          <p:cNvGraphicFramePr/>
          <p:nvPr/>
        </p:nvGraphicFramePr>
        <p:xfrm>
          <a:off x="6951663" y="267335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" r:id="rId11" imgW="698500" imgH="317500" progId="Equation.3">
                  <p:embed/>
                </p:oleObj>
              </mc:Choice>
              <mc:Fallback>
                <p:oleObj name="" r:id="rId11" imgW="698500" imgH="317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51663" y="2673350"/>
                        <a:ext cx="698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对象 32779"/>
          <p:cNvGraphicFramePr/>
          <p:nvPr/>
        </p:nvGraphicFramePr>
        <p:xfrm>
          <a:off x="4483100" y="2616200"/>
          <a:ext cx="1689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" r:id="rId13" imgW="1689100" imgH="508000" progId="Equation.3">
                  <p:embed/>
                </p:oleObj>
              </mc:Choice>
              <mc:Fallback>
                <p:oleObj name="" r:id="rId13" imgW="1689100" imgH="508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83100" y="2616200"/>
                        <a:ext cx="1689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对象 32780"/>
          <p:cNvGraphicFramePr/>
          <p:nvPr/>
        </p:nvGraphicFramePr>
        <p:xfrm>
          <a:off x="6951663" y="335915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" r:id="rId15" imgW="698500" imgH="317500" progId="Equation.3">
                  <p:embed/>
                </p:oleObj>
              </mc:Choice>
              <mc:Fallback>
                <p:oleObj name="" r:id="rId15" imgW="698500" imgH="3175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51663" y="3359150"/>
                        <a:ext cx="698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对象 32781"/>
          <p:cNvGraphicFramePr/>
          <p:nvPr/>
        </p:nvGraphicFramePr>
        <p:xfrm>
          <a:off x="4710113" y="3251200"/>
          <a:ext cx="52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" r:id="rId17" imgW="520700" imgH="508000" progId="Equation.3">
                  <p:embed/>
                </p:oleObj>
              </mc:Choice>
              <mc:Fallback>
                <p:oleObj name="" r:id="rId17" imgW="520700" imgH="5080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10113" y="3251200"/>
                        <a:ext cx="520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对象 32782"/>
          <p:cNvGraphicFramePr/>
          <p:nvPr/>
        </p:nvGraphicFramePr>
        <p:xfrm>
          <a:off x="3033713" y="3898900"/>
          <a:ext cx="120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" r:id="rId19" imgW="1205865" imgH="444500" progId="Equation.3">
                  <p:embed/>
                </p:oleObj>
              </mc:Choice>
              <mc:Fallback>
                <p:oleObj name="" r:id="rId19" imgW="1205865" imgH="444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33713" y="3898900"/>
                        <a:ext cx="1206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对象 32783"/>
          <p:cNvGraphicFramePr/>
          <p:nvPr/>
        </p:nvGraphicFramePr>
        <p:xfrm>
          <a:off x="4260850" y="3924300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" r:id="rId21" imgW="1511300" imgH="419100" progId="Equation.3">
                  <p:embed/>
                </p:oleObj>
              </mc:Choice>
              <mc:Fallback>
                <p:oleObj name="" r:id="rId21" imgW="1511300" imgH="4191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60850" y="3924300"/>
                        <a:ext cx="1511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对象 32786"/>
          <p:cNvGraphicFramePr/>
          <p:nvPr/>
        </p:nvGraphicFramePr>
        <p:xfrm>
          <a:off x="6210300" y="3898900"/>
          <a:ext cx="123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" r:id="rId23" imgW="1231265" imgH="444500" progId="Equation.3">
                  <p:embed/>
                </p:oleObj>
              </mc:Choice>
              <mc:Fallback>
                <p:oleObj name="" r:id="rId23" imgW="1231265" imgH="4445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10300" y="3898900"/>
                        <a:ext cx="1231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对象 32787"/>
          <p:cNvGraphicFramePr/>
          <p:nvPr/>
        </p:nvGraphicFramePr>
        <p:xfrm>
          <a:off x="7505700" y="39243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" r:id="rId25" imgW="1638300" imgH="419100" progId="Equation.3">
                  <p:embed/>
                </p:oleObj>
              </mc:Choice>
              <mc:Fallback>
                <p:oleObj name="" r:id="rId25" imgW="1638300" imgH="4191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05700" y="3924300"/>
                        <a:ext cx="163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9" name="对象 32798"/>
          <p:cNvGraphicFramePr/>
          <p:nvPr/>
        </p:nvGraphicFramePr>
        <p:xfrm>
          <a:off x="2743200" y="51054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" r:id="rId27" imgW="3048000" imgH="508000" progId="Equation.3">
                  <p:embed/>
                </p:oleObj>
              </mc:Choice>
              <mc:Fallback>
                <p:oleObj name="" r:id="rId27" imgW="3048000" imgH="5080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743200" y="5105400"/>
                        <a:ext cx="3048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对象 32799"/>
          <p:cNvGraphicFramePr/>
          <p:nvPr/>
        </p:nvGraphicFramePr>
        <p:xfrm>
          <a:off x="2819400" y="5803900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" r:id="rId29" imgW="1892300" imgH="444500" progId="Equation.3">
                  <p:embed/>
                </p:oleObj>
              </mc:Choice>
              <mc:Fallback>
                <p:oleObj name="" r:id="rId29" imgW="1892300" imgH="4445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19400" y="5803900"/>
                        <a:ext cx="1892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1" name="文本框 32800"/>
          <p:cNvSpPr txBox="1"/>
          <p:nvPr/>
        </p:nvSpPr>
        <p:spPr>
          <a:xfrm>
            <a:off x="6096000" y="4495800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得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794" name="对象 32793"/>
          <p:cNvGraphicFramePr/>
          <p:nvPr/>
        </p:nvGraphicFramePr>
        <p:xfrm>
          <a:off x="2057400" y="4572000"/>
          <a:ext cx="402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" r:id="rId31" imgW="4025900" imgH="457200" progId="Equation.3">
                  <p:embed/>
                </p:oleObj>
              </mc:Choice>
              <mc:Fallback>
                <p:oleObj name="" r:id="rId31" imgW="4025900" imgH="4572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057400" y="4572000"/>
                        <a:ext cx="4025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4" name="左大括号 32803"/>
          <p:cNvSpPr/>
          <p:nvPr/>
        </p:nvSpPr>
        <p:spPr>
          <a:xfrm>
            <a:off x="2544763" y="5257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5" name="文本框 32804"/>
          <p:cNvSpPr txBox="1"/>
          <p:nvPr/>
        </p:nvSpPr>
        <p:spPr>
          <a:xfrm>
            <a:off x="6096000" y="5486400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806" name="对象 32805"/>
          <p:cNvGraphicFramePr/>
          <p:nvPr/>
        </p:nvGraphicFramePr>
        <p:xfrm>
          <a:off x="6938963" y="5181600"/>
          <a:ext cx="736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" r:id="rId33" imgW="736600" imgH="330200" progId="Equation.3">
                  <p:embed/>
                </p:oleObj>
              </mc:Choice>
              <mc:Fallback>
                <p:oleObj name="" r:id="rId33" imgW="736600" imgH="3302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938963" y="5181600"/>
                        <a:ext cx="7366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7" name="对象 32806"/>
          <p:cNvGraphicFramePr/>
          <p:nvPr/>
        </p:nvGraphicFramePr>
        <p:xfrm>
          <a:off x="7772400" y="51816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" r:id="rId35" imgW="431800" imgH="304800" progId="Equation.3">
                  <p:embed/>
                </p:oleObj>
              </mc:Choice>
              <mc:Fallback>
                <p:oleObj name="" r:id="rId35" imgW="431800" imgH="3048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772400" y="5181600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8" name="对象 32807"/>
          <p:cNvGraphicFramePr/>
          <p:nvPr/>
        </p:nvGraphicFramePr>
        <p:xfrm>
          <a:off x="8229600" y="51054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" r:id="rId37" imgW="1917700" imgH="508000" progId="Equation.3">
                  <p:embed/>
                </p:oleObj>
              </mc:Choice>
              <mc:Fallback>
                <p:oleObj name="" r:id="rId37" imgW="1917700" imgH="5080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229600" y="5105400"/>
                        <a:ext cx="1917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9" name="对象 32808"/>
          <p:cNvGraphicFramePr/>
          <p:nvPr/>
        </p:nvGraphicFramePr>
        <p:xfrm>
          <a:off x="6953250" y="57912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" r:id="rId39" imgW="774065" imgH="317500" progId="Equation.3">
                  <p:embed/>
                </p:oleObj>
              </mc:Choice>
              <mc:Fallback>
                <p:oleObj name="" r:id="rId39" imgW="774065" imgH="3175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953250" y="5791200"/>
                        <a:ext cx="774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0" name="左大括号 32809"/>
          <p:cNvSpPr/>
          <p:nvPr/>
        </p:nvSpPr>
        <p:spPr>
          <a:xfrm>
            <a:off x="6705600" y="5257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1" name="左大括号 32810"/>
          <p:cNvSpPr/>
          <p:nvPr/>
        </p:nvSpPr>
        <p:spPr>
          <a:xfrm>
            <a:off x="4191000" y="20574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5" name="文本框 32834"/>
          <p:cNvSpPr txBox="1"/>
          <p:nvPr/>
        </p:nvSpPr>
        <p:spPr>
          <a:xfrm>
            <a:off x="1732280" y="1635125"/>
            <a:ext cx="381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使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800" i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i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处处可导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并求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  <p:bldP spid="32775" grpId="0" build="p"/>
      <p:bldP spid="32801" grpId="0" build="p"/>
      <p:bldP spid="32805" grpId="0" build="p"/>
      <p:bldP spid="32835" grpId="0" advAuto="100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186" name="Object 2"/>
          <p:cNvGraphicFramePr>
            <a:graphicFrameLocks noChangeAspect="1"/>
          </p:cNvGraphicFramePr>
          <p:nvPr/>
        </p:nvGraphicFramePr>
        <p:xfrm>
          <a:off x="1951673" y="3745865"/>
          <a:ext cx="75819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3073400" imgH="469900" progId="Equation.3">
                  <p:embed/>
                </p:oleObj>
              </mc:Choice>
              <mc:Fallback>
                <p:oleObj name="" r:id="rId1" imgW="3073400" imgH="4699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1673" y="3745865"/>
                        <a:ext cx="7581900" cy="1144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" name="Rectangle 3"/>
          <p:cNvSpPr>
            <a:spLocks noGrp="1"/>
          </p:cNvSpPr>
          <p:nvPr>
            <p:ph type="title"/>
          </p:nvPr>
        </p:nvSpPr>
        <p:spPr>
          <a:xfrm>
            <a:off x="847090" y="186055"/>
            <a:ext cx="8229600" cy="1371600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、导数的定义</a:t>
            </a:r>
            <a:endParaRPr lang="zh-CN" altLang="en-US" sz="28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8147685" y="3106103"/>
          <a:ext cx="9461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558800" imgH="254000" progId="Equation.3">
                  <p:embed/>
                </p:oleObj>
              </mc:Choice>
              <mc:Fallback>
                <p:oleObj name="" r:id="rId3" imgW="558800" imgH="254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7685" y="3106103"/>
                        <a:ext cx="94615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0" name="Object 6"/>
          <p:cNvGraphicFramePr>
            <a:graphicFrameLocks noChangeAspect="1"/>
          </p:cNvGraphicFramePr>
          <p:nvPr/>
        </p:nvGraphicFramePr>
        <p:xfrm>
          <a:off x="1883410" y="1285875"/>
          <a:ext cx="8092440" cy="182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3136900" imgH="698500" progId="Equation.3">
                  <p:embed/>
                </p:oleObj>
              </mc:Choice>
              <mc:Fallback>
                <p:oleObj name="" r:id="rId5" imgW="3136900" imgH="6985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3410" y="1285875"/>
                        <a:ext cx="8092440" cy="1820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1" name="Object 7"/>
          <p:cNvGraphicFramePr>
            <a:graphicFrameLocks noChangeAspect="1"/>
          </p:cNvGraphicFramePr>
          <p:nvPr/>
        </p:nvGraphicFramePr>
        <p:xfrm>
          <a:off x="3723323" y="4955540"/>
          <a:ext cx="12525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7" imgW="723900" imgH="355600" progId="Equation.3">
                  <p:embed/>
                </p:oleObj>
              </mc:Choice>
              <mc:Fallback>
                <p:oleObj name="" r:id="rId7" imgW="723900" imgH="355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3323" y="4955540"/>
                        <a:ext cx="1252537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2" name="Object 8"/>
          <p:cNvGraphicFramePr>
            <a:graphicFrameLocks noChangeAspect="1"/>
          </p:cNvGraphicFramePr>
          <p:nvPr/>
        </p:nvGraphicFramePr>
        <p:xfrm>
          <a:off x="2242185" y="3177540"/>
          <a:ext cx="8540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9" imgW="495300" imgH="215900" progId="Equation.3">
                  <p:embed/>
                </p:oleObj>
              </mc:Choice>
              <mc:Fallback>
                <p:oleObj name="" r:id="rId9" imgW="495300" imgH="215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2185" y="3177540"/>
                        <a:ext cx="85407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3" name="Object 9"/>
          <p:cNvGraphicFramePr>
            <a:graphicFrameLocks noChangeAspect="1"/>
          </p:cNvGraphicFramePr>
          <p:nvPr/>
        </p:nvGraphicFramePr>
        <p:xfrm>
          <a:off x="3029903" y="2960688"/>
          <a:ext cx="52117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1" imgW="3721100" imgH="558800" progId="Equation.3">
                  <p:embed/>
                </p:oleObj>
              </mc:Choice>
              <mc:Fallback>
                <p:oleObj name="" r:id="rId11" imgW="3721100" imgH="5588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29903" y="2960688"/>
                        <a:ext cx="5211762" cy="896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4" name="Object 10"/>
          <p:cNvGraphicFramePr>
            <a:graphicFrameLocks noChangeAspect="1"/>
          </p:cNvGraphicFramePr>
          <p:nvPr/>
        </p:nvGraphicFramePr>
        <p:xfrm>
          <a:off x="5156835" y="4820603"/>
          <a:ext cx="3276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3" imgW="2451100" imgH="622300" progId="Equation.3">
                  <p:embed/>
                </p:oleObj>
              </mc:Choice>
              <mc:Fallback>
                <p:oleObj name="" r:id="rId13" imgW="2451100" imgH="622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56835" y="4820603"/>
                        <a:ext cx="3276600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5" name="Object 11"/>
          <p:cNvGraphicFramePr>
            <a:graphicFrameLocks noChangeAspect="1"/>
          </p:cNvGraphicFramePr>
          <p:nvPr/>
        </p:nvGraphicFramePr>
        <p:xfrm>
          <a:off x="2913698" y="5877878"/>
          <a:ext cx="61626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5" imgW="4724400" imgH="558800" progId="Equation.3">
                  <p:embed/>
                </p:oleObj>
              </mc:Choice>
              <mc:Fallback>
                <p:oleObj name="" r:id="rId15" imgW="4724400" imgH="5588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13698" y="5877878"/>
                        <a:ext cx="6162675" cy="892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12700" cap="flat" cmpd="sng">
                        <a:solidFill>
                          <a:srgbClr val="99CC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6" name="Text Box 12"/>
          <p:cNvSpPr txBox="1"/>
          <p:nvPr/>
        </p:nvSpPr>
        <p:spPr>
          <a:xfrm>
            <a:off x="2185035" y="6004878"/>
            <a:ext cx="990600" cy="521970"/>
          </a:xfrm>
          <a:prstGeom prst="rect">
            <a:avLst/>
          </a:prstGeom>
          <a:noFill/>
          <a:ln w="5715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9197" name="Object 13"/>
          <p:cNvGraphicFramePr>
            <a:graphicFrameLocks noChangeAspect="1"/>
          </p:cNvGraphicFramePr>
          <p:nvPr/>
        </p:nvGraphicFramePr>
        <p:xfrm>
          <a:off x="2312035" y="5017453"/>
          <a:ext cx="12890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7" imgW="749300" imgH="266700" progId="Equation.3">
                  <p:embed/>
                </p:oleObj>
              </mc:Choice>
              <mc:Fallback>
                <p:oleObj name="" r:id="rId17" imgW="749300" imgH="2667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12035" y="5017453"/>
                        <a:ext cx="1289050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27" name="对象 33826"/>
          <p:cNvGraphicFramePr/>
          <p:nvPr/>
        </p:nvGraphicFramePr>
        <p:xfrm>
          <a:off x="2679700" y="3016250"/>
          <a:ext cx="265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" r:id="rId1" imgW="2654300" imgH="406400" progId="Equation.3">
                  <p:embed/>
                </p:oleObj>
              </mc:Choice>
              <mc:Fallback>
                <p:oleObj name="" r:id="rId1" imgW="2654300" imgH="406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9700" y="3016250"/>
                        <a:ext cx="2654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8" name="对象 33827"/>
          <p:cNvGraphicFramePr/>
          <p:nvPr/>
        </p:nvGraphicFramePr>
        <p:xfrm>
          <a:off x="5791200" y="300990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" r:id="rId3" imgW="1295400" imgH="419100" progId="Equation.3">
                  <p:embed/>
                </p:oleObj>
              </mc:Choice>
              <mc:Fallback>
                <p:oleObj name="" r:id="rId3" imgW="1295400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0" y="3009900"/>
                        <a:ext cx="1295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9" name="对象 33828"/>
          <p:cNvGraphicFramePr/>
          <p:nvPr/>
        </p:nvGraphicFramePr>
        <p:xfrm>
          <a:off x="3213100" y="3644900"/>
          <a:ext cx="2882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" r:id="rId5" imgW="2882900" imgH="1003300" progId="Equation.3">
                  <p:embed/>
                </p:oleObj>
              </mc:Choice>
              <mc:Fallback>
                <p:oleObj name="" r:id="rId5" imgW="2882900" imgH="1003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3100" y="3644900"/>
                        <a:ext cx="28829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8" name="对象 33837"/>
          <p:cNvGraphicFramePr/>
          <p:nvPr/>
        </p:nvGraphicFramePr>
        <p:xfrm>
          <a:off x="3429000" y="4876800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" r:id="rId7" imgW="825500" imgH="419100" progId="Equation.3">
                  <p:embed/>
                </p:oleObj>
              </mc:Choice>
              <mc:Fallback>
                <p:oleObj name="" r:id="rId7" imgW="8255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4876800"/>
                        <a:ext cx="825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0" name="文本框 33839"/>
          <p:cNvSpPr txBox="1"/>
          <p:nvPr/>
        </p:nvSpPr>
        <p:spPr>
          <a:xfrm>
            <a:off x="4214813" y="4779963"/>
            <a:ext cx="31003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是否为连续函数 </a:t>
            </a:r>
            <a:r>
              <a:rPr lang="en-US" altLang="zh-CN" sz="2800" i="0">
                <a:latin typeface="Times New Roman" panose="02020603050405020304" pitchFamily="18" charset="0"/>
                <a:ea typeface="楷体_GB2312" pitchFamily="49" charset="-122"/>
              </a:rPr>
              <a:t>?</a:t>
            </a:r>
            <a:endParaRPr lang="en-US" altLang="zh-CN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846" name="标题 338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b="1" dirty="0">
                <a:ea typeface="楷体_GB2312" pitchFamily="49" charset="-122"/>
              </a:rPr>
              <a:t>判别</a:t>
            </a:r>
            <a:r>
              <a:rPr lang="en-US" altLang="zh-CN" sz="2800" b="1">
                <a:ea typeface="楷体_GB2312" pitchFamily="49" charset="-122"/>
              </a:rPr>
              <a:t>: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33861" name="直接连接符 33860"/>
          <p:cNvSpPr/>
          <p:nvPr/>
        </p:nvSpPr>
        <p:spPr>
          <a:xfrm>
            <a:off x="1828800" y="2743200"/>
            <a:ext cx="86868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3902" name="组合 33901"/>
          <p:cNvGrpSpPr/>
          <p:nvPr/>
        </p:nvGrpSpPr>
        <p:grpSpPr>
          <a:xfrm>
            <a:off x="2931160" y="925195"/>
            <a:ext cx="6007100" cy="444500"/>
            <a:chOff x="968" y="392"/>
            <a:chExt cx="3784" cy="280"/>
          </a:xfrm>
        </p:grpSpPr>
        <p:graphicFrame>
          <p:nvGraphicFramePr>
            <p:cNvPr id="33885" name="对象 33884"/>
            <p:cNvGraphicFramePr/>
            <p:nvPr/>
          </p:nvGraphicFramePr>
          <p:xfrm>
            <a:off x="968" y="392"/>
            <a:ext cx="7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0" name="" r:id="rId9" imgW="1205865" imgH="444500" progId="Equation.3">
                    <p:embed/>
                  </p:oleObj>
                </mc:Choice>
                <mc:Fallback>
                  <p:oleObj name="" r:id="rId9" imgW="1205865" imgH="4445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8" y="392"/>
                          <a:ext cx="760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86" name="对象 33885"/>
            <p:cNvGraphicFramePr/>
            <p:nvPr/>
          </p:nvGraphicFramePr>
          <p:xfrm>
            <a:off x="1792" y="408"/>
            <a:ext cx="9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1" name="" r:id="rId11" imgW="1498600" imgH="419100" progId="Equation.3">
                    <p:embed/>
                  </p:oleObj>
                </mc:Choice>
                <mc:Fallback>
                  <p:oleObj name="" r:id="rId11" imgW="1498600" imgH="4191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92" y="408"/>
                          <a:ext cx="94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87" name="对象 33886"/>
            <p:cNvGraphicFramePr/>
            <p:nvPr/>
          </p:nvGraphicFramePr>
          <p:xfrm>
            <a:off x="2952" y="392"/>
            <a:ext cx="7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2" name="" r:id="rId13" imgW="1231265" imgH="444500" progId="Equation.3">
                    <p:embed/>
                  </p:oleObj>
                </mc:Choice>
                <mc:Fallback>
                  <p:oleObj name="" r:id="rId13" imgW="1231265" imgH="4445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52" y="392"/>
                          <a:ext cx="77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88" name="对象 33887"/>
            <p:cNvGraphicFramePr/>
            <p:nvPr/>
          </p:nvGraphicFramePr>
          <p:xfrm>
            <a:off x="3768" y="408"/>
            <a:ext cx="9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3" name="" r:id="rId15" imgW="1562100" imgH="419100" progId="Equation.3">
                    <p:embed/>
                  </p:oleObj>
                </mc:Choice>
                <mc:Fallback>
                  <p:oleObj name="" r:id="rId15" imgW="1562100" imgH="4191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768" y="408"/>
                          <a:ext cx="98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901" name="组合 33900"/>
          <p:cNvGrpSpPr/>
          <p:nvPr/>
        </p:nvGrpSpPr>
        <p:grpSpPr>
          <a:xfrm>
            <a:off x="3060065" y="1504950"/>
            <a:ext cx="5410200" cy="1066800"/>
            <a:chOff x="288" y="816"/>
            <a:chExt cx="3408" cy="672"/>
          </a:xfrm>
        </p:grpSpPr>
        <p:graphicFrame>
          <p:nvGraphicFramePr>
            <p:cNvPr id="33894" name="对象 33893"/>
            <p:cNvGraphicFramePr/>
            <p:nvPr/>
          </p:nvGraphicFramePr>
          <p:xfrm>
            <a:off x="1675" y="864"/>
            <a:ext cx="4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4" name="" r:id="rId17" imgW="736600" imgH="330200" progId="Equation.3">
                    <p:embed/>
                  </p:oleObj>
                </mc:Choice>
                <mc:Fallback>
                  <p:oleObj name="" r:id="rId17" imgW="736600" imgH="3302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75" y="864"/>
                          <a:ext cx="464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95" name="对象 33894"/>
            <p:cNvGraphicFramePr/>
            <p:nvPr/>
          </p:nvGraphicFramePr>
          <p:xfrm>
            <a:off x="2200" y="864"/>
            <a:ext cx="2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5" name="" r:id="rId19" imgW="431800" imgH="304800" progId="Equation.3">
                    <p:embed/>
                  </p:oleObj>
                </mc:Choice>
                <mc:Fallback>
                  <p:oleObj name="" r:id="rId19" imgW="431800" imgH="3048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00" y="864"/>
                          <a:ext cx="27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96" name="对象 33895"/>
            <p:cNvGraphicFramePr/>
            <p:nvPr/>
          </p:nvGraphicFramePr>
          <p:xfrm>
            <a:off x="2488" y="816"/>
            <a:ext cx="120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6" name="" r:id="rId21" imgW="1917700" imgH="508000" progId="Equation.3">
                    <p:embed/>
                  </p:oleObj>
                </mc:Choice>
                <mc:Fallback>
                  <p:oleObj name="" r:id="rId21" imgW="1917700" imgH="5080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488" y="816"/>
                          <a:ext cx="1208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97" name="对象 33896"/>
            <p:cNvGraphicFramePr/>
            <p:nvPr/>
          </p:nvGraphicFramePr>
          <p:xfrm>
            <a:off x="1684" y="1248"/>
            <a:ext cx="4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7" name="" r:id="rId23" imgW="774065" imgH="317500" progId="Equation.3">
                    <p:embed/>
                  </p:oleObj>
                </mc:Choice>
                <mc:Fallback>
                  <p:oleObj name="" r:id="rId23" imgW="774065" imgH="3175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684" y="1248"/>
                          <a:ext cx="48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98" name="左大括号 33897"/>
            <p:cNvSpPr/>
            <p:nvPr/>
          </p:nvSpPr>
          <p:spPr>
            <a:xfrm>
              <a:off x="1528" y="91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900" name="对象 33899"/>
            <p:cNvGraphicFramePr/>
            <p:nvPr/>
          </p:nvGraphicFramePr>
          <p:xfrm>
            <a:off x="288" y="1056"/>
            <a:ext cx="11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8" name="" r:id="rId25" imgW="1891665" imgH="444500" progId="Equation.3">
                    <p:embed/>
                  </p:oleObj>
                </mc:Choice>
                <mc:Fallback>
                  <p:oleObj name="" r:id="rId25" imgW="1891665" imgH="4445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88" y="1056"/>
                          <a:ext cx="119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0" grpId="0" advAuto="1000" build="p"/>
      <p:bldP spid="3384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sz="3200" dirty="0">
                <a:solidFill>
                  <a:srgbClr val="EE2D00"/>
                </a:solidFill>
                <a:ea typeface="楷体_GB2312" pitchFamily="49" charset="-122"/>
              </a:rPr>
              <a:t>3</a:t>
            </a:r>
            <a:r>
              <a:rPr lang="zh-CN" altLang="en-US" sz="3200" dirty="0">
                <a:solidFill>
                  <a:srgbClr val="EE2D00"/>
                </a:solidFill>
                <a:ea typeface="楷体_GB2312" pitchFamily="49" charset="-122"/>
              </a:rPr>
              <a:t>、导数的几何意义</a:t>
            </a:r>
            <a:endParaRPr lang="zh-CN" altLang="en-US" sz="3200" dirty="0">
              <a:solidFill>
                <a:srgbClr val="EE2D00"/>
              </a:solidFill>
              <a:ea typeface="楷体_GB2312" pitchFamily="49" charset="-122"/>
            </a:endParaRPr>
          </a:p>
        </p:txBody>
      </p:sp>
      <p:grpSp>
        <p:nvGrpSpPr>
          <p:cNvPr id="51202" name="Group 3"/>
          <p:cNvGrpSpPr/>
          <p:nvPr/>
        </p:nvGrpSpPr>
        <p:grpSpPr>
          <a:xfrm>
            <a:off x="6912293" y="1621155"/>
            <a:ext cx="3429000" cy="2667000"/>
            <a:chOff x="3168" y="1104"/>
            <a:chExt cx="2160" cy="1680"/>
          </a:xfrm>
        </p:grpSpPr>
        <p:sp>
          <p:nvSpPr>
            <p:cNvPr id="51203" name="Line 4"/>
            <p:cNvSpPr/>
            <p:nvPr/>
          </p:nvSpPr>
          <p:spPr>
            <a:xfrm>
              <a:off x="3168" y="2533"/>
              <a:ext cx="216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51204" name="Line 5"/>
            <p:cNvSpPr/>
            <p:nvPr/>
          </p:nvSpPr>
          <p:spPr>
            <a:xfrm flipV="1">
              <a:off x="3417" y="1195"/>
              <a:ext cx="0" cy="158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aphicFrame>
          <p:nvGraphicFramePr>
            <p:cNvPr id="51205" name="Object 6"/>
            <p:cNvGraphicFramePr>
              <a:graphicFrameLocks noChangeAspect="1"/>
            </p:cNvGraphicFramePr>
            <p:nvPr/>
          </p:nvGraphicFramePr>
          <p:xfrm>
            <a:off x="3259" y="2569"/>
            <a:ext cx="117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8" name="" r:id="rId1" imgW="215900" imgH="241300" progId="Equation.3">
                    <p:embed/>
                  </p:oleObj>
                </mc:Choice>
                <mc:Fallback>
                  <p:oleObj name="" r:id="rId1" imgW="215900" imgH="24130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59" y="2569"/>
                          <a:ext cx="117" cy="1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6" name="Object 7"/>
            <p:cNvGraphicFramePr>
              <a:graphicFrameLocks noChangeAspect="1"/>
            </p:cNvGraphicFramePr>
            <p:nvPr/>
          </p:nvGraphicFramePr>
          <p:xfrm>
            <a:off x="5190" y="2585"/>
            <a:ext cx="138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9" name="" r:id="rId3" imgW="254000" imgH="241300" progId="Equation.3">
                    <p:embed/>
                  </p:oleObj>
                </mc:Choice>
                <mc:Fallback>
                  <p:oleObj name="" r:id="rId3" imgW="254000" imgH="2413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90" y="2585"/>
                          <a:ext cx="138" cy="1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7" name="Object 8"/>
            <p:cNvGraphicFramePr>
              <a:graphicFrameLocks noChangeAspect="1"/>
            </p:cNvGraphicFramePr>
            <p:nvPr/>
          </p:nvGraphicFramePr>
          <p:xfrm>
            <a:off x="3241" y="1195"/>
            <a:ext cx="13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0" name="" r:id="rId5" imgW="254000" imgH="317500" progId="Equation.3">
                    <p:embed/>
                  </p:oleObj>
                </mc:Choice>
                <mc:Fallback>
                  <p:oleObj name="" r:id="rId5" imgW="254000" imgH="317500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41" y="1195"/>
                          <a:ext cx="137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8" name="Arc 9"/>
            <p:cNvSpPr/>
            <p:nvPr/>
          </p:nvSpPr>
          <p:spPr>
            <a:xfrm rot="1220612" flipH="1">
              <a:off x="3856" y="1104"/>
              <a:ext cx="910" cy="1399"/>
            </a:xfrm>
            <a:custGeom>
              <a:avLst/>
              <a:gdLst/>
              <a:ahLst/>
              <a:cxnLst>
                <a:cxn ang="0">
                  <a:pos x="896" y="1399"/>
                </a:cxn>
                <a:cxn ang="0">
                  <a:pos x="0" y="352"/>
                </a:cxn>
                <a:cxn ang="0">
                  <a:pos x="53" y="0"/>
                </a:cxn>
                <a:cxn ang="0">
                  <a:pos x="896" y="1399"/>
                </a:cxn>
                <a:cxn ang="0">
                  <a:pos x="0" y="352"/>
                </a:cxn>
                <a:cxn ang="0">
                  <a:pos x="53" y="0"/>
                </a:cxn>
                <a:cxn ang="0">
                  <a:pos x="910" y="352"/>
                </a:cxn>
                <a:cxn ang="0">
                  <a:pos x="896" y="1399"/>
                </a:cxn>
              </a:cxnLst>
              <a:rect l="0" t="0" r="0" b="0"/>
              <a:pathLst>
                <a:path w="21600" h="28873" fill="none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</a:path>
                <a:path w="21600" h="28873" stroke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  <a:lnTo>
                    <a:pt x="21600" y="7275"/>
                  </a:lnTo>
                  <a:lnTo>
                    <a:pt x="21278" y="28872"/>
                  </a:lnTo>
                  <a:close/>
                </a:path>
              </a:pathLst>
            </a:custGeom>
            <a:noFill/>
            <a:ln w="3810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09" name="Object 10"/>
            <p:cNvGraphicFramePr>
              <a:graphicFrameLocks noChangeAspect="1"/>
            </p:cNvGraphicFramePr>
            <p:nvPr/>
          </p:nvGraphicFramePr>
          <p:xfrm>
            <a:off x="4251" y="1404"/>
            <a:ext cx="579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1" name="" r:id="rId7" imgW="2286000" imgH="558800" progId="Equation.3">
                    <p:embed/>
                  </p:oleObj>
                </mc:Choice>
                <mc:Fallback>
                  <p:oleObj name="" r:id="rId7" imgW="2286000" imgH="5588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CC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51" y="1404"/>
                          <a:ext cx="579" cy="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0" name="Object 11"/>
            <p:cNvGraphicFramePr>
              <a:graphicFrameLocks noChangeAspect="1"/>
            </p:cNvGraphicFramePr>
            <p:nvPr/>
          </p:nvGraphicFramePr>
          <p:xfrm>
            <a:off x="3917" y="2428"/>
            <a:ext cx="115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2" name="" r:id="rId9" imgW="342900" imgH="292100" progId="Equation.3">
                    <p:embed/>
                  </p:oleObj>
                </mc:Choice>
                <mc:Fallback>
                  <p:oleObj name="" r:id="rId9" imgW="342900" imgH="292100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17" y="2428"/>
                          <a:ext cx="115" cy="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11" name="Group 12"/>
            <p:cNvGrpSpPr/>
            <p:nvPr/>
          </p:nvGrpSpPr>
          <p:grpSpPr>
            <a:xfrm>
              <a:off x="3456" y="1797"/>
              <a:ext cx="1864" cy="684"/>
              <a:chOff x="3456" y="1797"/>
              <a:chExt cx="1864" cy="684"/>
            </a:xfrm>
          </p:grpSpPr>
          <p:sp>
            <p:nvSpPr>
              <p:cNvPr id="51212" name="Line 13"/>
              <p:cNvSpPr/>
              <p:nvPr/>
            </p:nvSpPr>
            <p:spPr>
              <a:xfrm rot="-425106" flipV="1">
                <a:off x="3456" y="2016"/>
                <a:ext cx="1720" cy="465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51213" name="Object 14"/>
              <p:cNvGraphicFramePr>
                <a:graphicFrameLocks noChangeAspect="1"/>
              </p:cNvGraphicFramePr>
              <p:nvPr/>
            </p:nvGraphicFramePr>
            <p:xfrm>
              <a:off x="5179" y="1797"/>
              <a:ext cx="141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13" name="" r:id="rId11" imgW="279400" imgH="292100" progId="Equation.3">
                      <p:embed/>
                    </p:oleObj>
                  </mc:Choice>
                  <mc:Fallback>
                    <p:oleObj name="" r:id="rId11" imgW="279400" imgH="292100" progId="Equation.3">
                      <p:embed/>
                      <p:pic>
                        <p:nvPicPr>
                          <p:cNvPr id="0" name="图片 324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179" y="1797"/>
                            <a:ext cx="141" cy="1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14" name="Group 15"/>
            <p:cNvGrpSpPr/>
            <p:nvPr/>
          </p:nvGrpSpPr>
          <p:grpSpPr>
            <a:xfrm>
              <a:off x="4166" y="2299"/>
              <a:ext cx="202" cy="456"/>
              <a:chOff x="4166" y="2299"/>
              <a:chExt cx="202" cy="456"/>
            </a:xfrm>
          </p:grpSpPr>
          <p:sp>
            <p:nvSpPr>
              <p:cNvPr id="51215" name="Line 16"/>
              <p:cNvSpPr/>
              <p:nvPr/>
            </p:nvSpPr>
            <p:spPr>
              <a:xfrm>
                <a:off x="4224" y="2299"/>
                <a:ext cx="1" cy="209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51216" name="Object 17"/>
              <p:cNvGraphicFramePr>
                <a:graphicFrameLocks noChangeAspect="1"/>
              </p:cNvGraphicFramePr>
              <p:nvPr/>
            </p:nvGraphicFramePr>
            <p:xfrm>
              <a:off x="4166" y="2519"/>
              <a:ext cx="20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14" name="" r:id="rId13" imgW="368300" imgH="431800" progId="Equation.3">
                      <p:embed/>
                    </p:oleObj>
                  </mc:Choice>
                  <mc:Fallback>
                    <p:oleObj name="" r:id="rId13" imgW="368300" imgH="431800" progId="Equation.3">
                      <p:embed/>
                      <p:pic>
                        <p:nvPicPr>
                          <p:cNvPr id="0" name="图片 325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166" y="2519"/>
                            <a:ext cx="202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17" name="Object 18"/>
            <p:cNvGraphicFramePr>
              <a:graphicFrameLocks noChangeAspect="1"/>
            </p:cNvGraphicFramePr>
            <p:nvPr/>
          </p:nvGraphicFramePr>
          <p:xfrm>
            <a:off x="3969" y="2032"/>
            <a:ext cx="31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5" name="" r:id="rId15" imgW="215900" imgH="152400" progId="Equation.3">
                    <p:embed/>
                  </p:oleObj>
                </mc:Choice>
                <mc:Fallback>
                  <p:oleObj name="" r:id="rId15" imgW="215900" imgH="15240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69" y="2032"/>
                          <a:ext cx="317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8" name="Oval 19"/>
            <p:cNvSpPr/>
            <p:nvPr/>
          </p:nvSpPr>
          <p:spPr>
            <a:xfrm>
              <a:off x="4196" y="2262"/>
              <a:ext cx="42" cy="42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67636" name="Object 20"/>
          <p:cNvGraphicFramePr>
            <a:graphicFrameLocks noChangeAspect="1"/>
          </p:cNvGraphicFramePr>
          <p:nvPr/>
        </p:nvGraphicFramePr>
        <p:xfrm>
          <a:off x="2279650" y="2133600"/>
          <a:ext cx="4503738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" r:id="rId17" imgW="4368800" imgH="2260600" progId="Equation.3">
                  <p:embed/>
                </p:oleObj>
              </mc:Choice>
              <mc:Fallback>
                <p:oleObj name="" r:id="rId17" imgW="4368800" imgH="22606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79650" y="2133600"/>
                        <a:ext cx="4503738" cy="233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7" name="Text Box 21"/>
          <p:cNvSpPr txBox="1"/>
          <p:nvPr/>
        </p:nvSpPr>
        <p:spPr>
          <a:xfrm>
            <a:off x="2135188" y="4581525"/>
            <a:ext cx="236537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切线方程为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7638" name="Text Box 22"/>
          <p:cNvSpPr txBox="1"/>
          <p:nvPr/>
        </p:nvSpPr>
        <p:spPr>
          <a:xfrm>
            <a:off x="2063750" y="5373688"/>
            <a:ext cx="258127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法线方程为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67639" name="Object 23"/>
          <p:cNvGraphicFramePr>
            <a:graphicFrameLocks noChangeAspect="1"/>
          </p:cNvGraphicFramePr>
          <p:nvPr/>
        </p:nvGraphicFramePr>
        <p:xfrm>
          <a:off x="4511675" y="4581525"/>
          <a:ext cx="42481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" r:id="rId19" imgW="2578100" imgH="266700" progId="Equation.DSMT4">
                  <p:embed/>
                </p:oleObj>
              </mc:Choice>
              <mc:Fallback>
                <p:oleObj name="" r:id="rId19" imgW="2578100" imgH="2667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11675" y="4581525"/>
                        <a:ext cx="424815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40" name="Object 24"/>
          <p:cNvGraphicFramePr>
            <a:graphicFrameLocks noChangeAspect="1"/>
          </p:cNvGraphicFramePr>
          <p:nvPr/>
        </p:nvGraphicFramePr>
        <p:xfrm>
          <a:off x="4511675" y="5181600"/>
          <a:ext cx="42481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" r:id="rId21" imgW="6781800" imgH="1511300" progId="Equation.3">
                  <p:embed/>
                </p:oleObj>
              </mc:Choice>
              <mc:Fallback>
                <p:oleObj name="" r:id="rId21" imgW="6781800" imgH="15113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11675" y="5181600"/>
                        <a:ext cx="424815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41" name="Line 25"/>
          <p:cNvSpPr/>
          <p:nvPr/>
        </p:nvSpPr>
        <p:spPr>
          <a:xfrm>
            <a:off x="8183563" y="2565400"/>
            <a:ext cx="792162" cy="1873250"/>
          </a:xfrm>
          <a:prstGeom prst="line">
            <a:avLst/>
          </a:prstGeom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37" grpId="0"/>
      <p:bldP spid="3676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2"/>
          <p:cNvSpPr txBox="1"/>
          <p:nvPr/>
        </p:nvSpPr>
        <p:spPr>
          <a:xfrm>
            <a:off x="2284413" y="1020763"/>
            <a:ext cx="529431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特别，(i)当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'(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)=0时，即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 0. 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Text Box 3"/>
          <p:cNvSpPr txBox="1"/>
          <p:nvPr/>
        </p:nvSpPr>
        <p:spPr>
          <a:xfrm>
            <a:off x="7243763" y="1020763"/>
            <a:ext cx="280511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从而切线平行于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Text Box 4"/>
          <p:cNvSpPr txBox="1"/>
          <p:nvPr/>
        </p:nvSpPr>
        <p:spPr>
          <a:xfrm>
            <a:off x="3730625" y="1800225"/>
            <a:ext cx="5983288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轴. 因此，法线垂直于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轴.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Text Box 5"/>
          <p:cNvSpPr txBox="1"/>
          <p:nvPr/>
        </p:nvSpPr>
        <p:spPr>
          <a:xfrm>
            <a:off x="7940675" y="1763713"/>
            <a:ext cx="98266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9" name="Text Box 6"/>
          <p:cNvSpPr txBox="1"/>
          <p:nvPr/>
        </p:nvSpPr>
        <p:spPr>
          <a:xfrm>
            <a:off x="6494463" y="3635375"/>
            <a:ext cx="34861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切线方程：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0" name="Text Box 7"/>
          <p:cNvSpPr txBox="1"/>
          <p:nvPr/>
        </p:nvSpPr>
        <p:spPr>
          <a:xfrm>
            <a:off x="6494463" y="4519613"/>
            <a:ext cx="34861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法线方程：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2231" name="Group 8"/>
          <p:cNvGrpSpPr/>
          <p:nvPr/>
        </p:nvGrpSpPr>
        <p:grpSpPr>
          <a:xfrm>
            <a:off x="2490788" y="2636838"/>
            <a:ext cx="3808412" cy="3414712"/>
            <a:chOff x="-3" y="0"/>
            <a:chExt cx="2399" cy="2151"/>
          </a:xfrm>
        </p:grpSpPr>
        <p:sp>
          <p:nvSpPr>
            <p:cNvPr id="52232" name="Rectangle 9"/>
            <p:cNvSpPr/>
            <p:nvPr/>
          </p:nvSpPr>
          <p:spPr>
            <a:xfrm>
              <a:off x="-3" y="0"/>
              <a:ext cx="2399" cy="2151"/>
            </a:xfrm>
            <a:prstGeom prst="rect">
              <a:avLst/>
            </a:prstGeom>
            <a:solidFill>
              <a:srgbClr val="FEF9E2"/>
            </a:solidFill>
            <a:ln w="9525" cap="flat" cmpd="sng">
              <a:solidFill>
                <a:srgbClr val="FFB74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52233" name="Text Box 10"/>
            <p:cNvSpPr txBox="1"/>
            <p:nvPr/>
          </p:nvSpPr>
          <p:spPr>
            <a:xfrm>
              <a:off x="1335" y="103"/>
              <a:ext cx="69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4" name="Text Box 11"/>
            <p:cNvSpPr txBox="1"/>
            <p:nvPr/>
          </p:nvSpPr>
          <p:spPr>
            <a:xfrm>
              <a:off x="406" y="1578"/>
              <a:ext cx="33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5" name="Text Box 12"/>
            <p:cNvSpPr txBox="1"/>
            <p:nvPr/>
          </p:nvSpPr>
          <p:spPr>
            <a:xfrm>
              <a:off x="2097" y="1485"/>
              <a:ext cx="21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6" name="Text Box 13"/>
            <p:cNvSpPr txBox="1"/>
            <p:nvPr/>
          </p:nvSpPr>
          <p:spPr>
            <a:xfrm>
              <a:off x="363" y="194"/>
              <a:ext cx="21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7" name="Line 14"/>
            <p:cNvSpPr/>
            <p:nvPr/>
          </p:nvSpPr>
          <p:spPr>
            <a:xfrm>
              <a:off x="331" y="1615"/>
              <a:ext cx="1731" cy="0"/>
            </a:xfrm>
            <a:prstGeom prst="line">
              <a:avLst/>
            </a:prstGeom>
            <a:ln w="9525" cap="flat" cmpd="sng">
              <a:solidFill>
                <a:srgbClr val="1C1C1C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52238" name="Line 15"/>
            <p:cNvSpPr/>
            <p:nvPr/>
          </p:nvSpPr>
          <p:spPr>
            <a:xfrm>
              <a:off x="603" y="268"/>
              <a:ext cx="0" cy="16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stealth" w="med" len="lg"/>
              <a:tailEnd type="none" w="med" len="med"/>
            </a:ln>
          </p:spPr>
        </p:sp>
        <p:grpSp>
          <p:nvGrpSpPr>
            <p:cNvPr id="52239" name="Group 16"/>
            <p:cNvGrpSpPr/>
            <p:nvPr/>
          </p:nvGrpSpPr>
          <p:grpSpPr>
            <a:xfrm>
              <a:off x="789" y="369"/>
              <a:ext cx="1073" cy="830"/>
              <a:chOff x="0" y="0"/>
              <a:chExt cx="1093" cy="807"/>
            </a:xfrm>
          </p:grpSpPr>
          <p:sp>
            <p:nvSpPr>
              <p:cNvPr id="52240" name="未知"/>
              <p:cNvSpPr/>
              <p:nvPr/>
            </p:nvSpPr>
            <p:spPr>
              <a:xfrm rot="5400000" flipH="1" flipV="1">
                <a:off x="-132" y="132"/>
                <a:ext cx="807" cy="543"/>
              </a:xfrm>
              <a:custGeom>
                <a:avLst/>
                <a:gdLst/>
                <a:ahLst/>
                <a:cxnLst>
                  <a:cxn ang="0">
                    <a:pos x="807" y="0"/>
                  </a:cxn>
                  <a:cxn ang="0">
                    <a:pos x="0" y="543"/>
                  </a:cxn>
                </a:cxnLst>
                <a:rect l="0" t="0" r="0" b="0"/>
                <a:pathLst>
                  <a:path w="2064" h="1296">
                    <a:moveTo>
                      <a:pt x="2064" y="0"/>
                    </a:moveTo>
                    <a:cubicBezTo>
                      <a:pt x="1044" y="352"/>
                      <a:pt x="24" y="704"/>
                      <a:pt x="0" y="1296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1" name="未知"/>
              <p:cNvSpPr/>
              <p:nvPr/>
            </p:nvSpPr>
            <p:spPr>
              <a:xfrm rot="-5400000" flipV="1">
                <a:off x="411" y="132"/>
                <a:ext cx="807" cy="543"/>
              </a:xfrm>
              <a:custGeom>
                <a:avLst/>
                <a:gdLst/>
                <a:ahLst/>
                <a:cxnLst>
                  <a:cxn ang="0">
                    <a:pos x="807" y="0"/>
                  </a:cxn>
                  <a:cxn ang="0">
                    <a:pos x="0" y="543"/>
                  </a:cxn>
                </a:cxnLst>
                <a:rect l="0" t="0" r="0" b="0"/>
                <a:pathLst>
                  <a:path w="2064" h="1296">
                    <a:moveTo>
                      <a:pt x="2064" y="0"/>
                    </a:moveTo>
                    <a:cubicBezTo>
                      <a:pt x="1044" y="352"/>
                      <a:pt x="24" y="704"/>
                      <a:pt x="0" y="1296"/>
                    </a:cubicBezTo>
                  </a:path>
                </a:pathLst>
              </a:custGeom>
              <a:noFill/>
              <a:ln w="31750" cap="flat" cmpd="sng">
                <a:solidFill>
                  <a:srgbClr val="1C1C1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42" name="Line 19"/>
            <p:cNvSpPr/>
            <p:nvPr/>
          </p:nvSpPr>
          <p:spPr>
            <a:xfrm>
              <a:off x="414" y="1197"/>
              <a:ext cx="1468" cy="0"/>
            </a:xfrm>
            <a:prstGeom prst="line">
              <a:avLst/>
            </a:prstGeom>
            <a:ln w="19050" cap="flat" cmpd="sng">
              <a:solidFill>
                <a:srgbClr val="1C1C1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3" name="Line 20"/>
            <p:cNvSpPr/>
            <p:nvPr/>
          </p:nvSpPr>
          <p:spPr>
            <a:xfrm>
              <a:off x="1335" y="1206"/>
              <a:ext cx="0" cy="424"/>
            </a:xfrm>
            <a:prstGeom prst="line">
              <a:avLst/>
            </a:prstGeom>
            <a:ln w="9525" cap="flat" cmpd="sng">
              <a:solidFill>
                <a:srgbClr val="1C1C1C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44" name="Rectangle 21"/>
            <p:cNvSpPr/>
            <p:nvPr/>
          </p:nvSpPr>
          <p:spPr>
            <a:xfrm>
              <a:off x="1202" y="907"/>
              <a:ext cx="28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5" name="Rectangle 22"/>
            <p:cNvSpPr/>
            <p:nvPr/>
          </p:nvSpPr>
          <p:spPr>
            <a:xfrm>
              <a:off x="153" y="1178"/>
              <a:ext cx="52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i="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6" name="Rectangle 23"/>
            <p:cNvSpPr/>
            <p:nvPr/>
          </p:nvSpPr>
          <p:spPr>
            <a:xfrm>
              <a:off x="1238" y="1544"/>
              <a:ext cx="27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i="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7" name="Oval 24"/>
            <p:cNvSpPr/>
            <p:nvPr/>
          </p:nvSpPr>
          <p:spPr>
            <a:xfrm>
              <a:off x="1314" y="1165"/>
              <a:ext cx="47" cy="47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2"/>
          <p:cNvSpPr txBox="1"/>
          <p:nvPr/>
        </p:nvSpPr>
        <p:spPr>
          <a:xfrm>
            <a:off x="2555875" y="1579563"/>
            <a:ext cx="6313488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(2) 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'(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(不存在). 即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tg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=. 故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3250" name="Object 3"/>
          <p:cNvGraphicFramePr>
            <a:graphicFrameLocks noChangeAspect="1"/>
          </p:cNvGraphicFramePr>
          <p:nvPr/>
        </p:nvGraphicFramePr>
        <p:xfrm>
          <a:off x="8616950" y="1412875"/>
          <a:ext cx="939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" r:id="rId1" imgW="419735" imgH="394335" progId="Equation.3">
                  <p:embed/>
                </p:oleObj>
              </mc:Choice>
              <mc:Fallback>
                <p:oleObj name="" r:id="rId1" imgW="419735" imgH="394335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16950" y="1412875"/>
                        <a:ext cx="9398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4"/>
          <p:cNvSpPr txBox="1"/>
          <p:nvPr/>
        </p:nvSpPr>
        <p:spPr>
          <a:xfrm>
            <a:off x="3136900" y="2468563"/>
            <a:ext cx="66516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从而切线垂直于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轴，而法线平行于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轴.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Text Box 5"/>
          <p:cNvSpPr txBox="1"/>
          <p:nvPr/>
        </p:nvSpPr>
        <p:spPr>
          <a:xfrm>
            <a:off x="3636963" y="3794125"/>
            <a:ext cx="375761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切线方程：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3" name="Text Box 6"/>
          <p:cNvSpPr txBox="1"/>
          <p:nvPr/>
        </p:nvSpPr>
        <p:spPr>
          <a:xfrm>
            <a:off x="3636963" y="4779963"/>
            <a:ext cx="375761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法线方程：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/>
          <p:nvPr/>
        </p:nvSpPr>
        <p:spPr>
          <a:xfrm>
            <a:off x="4243388" y="1120775"/>
            <a:ext cx="4105275" cy="2611438"/>
          </a:xfrm>
          <a:prstGeom prst="rect">
            <a:avLst/>
          </a:prstGeom>
          <a:solidFill>
            <a:schemeClr val="bg1"/>
          </a:solidFill>
          <a:ln w="57150" cap="flat" cmpd="thinThick">
            <a:solidFill>
              <a:srgbClr val="FFB74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55298" name="Text Box 3"/>
          <p:cNvSpPr txBox="1"/>
          <p:nvPr/>
        </p:nvSpPr>
        <p:spPr>
          <a:xfrm>
            <a:off x="2241550" y="663575"/>
            <a:ext cx="18192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Text Box 4"/>
          <p:cNvSpPr txBox="1"/>
          <p:nvPr/>
        </p:nvSpPr>
        <p:spPr>
          <a:xfrm>
            <a:off x="2159000" y="4064000"/>
            <a:ext cx="36639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由于在原点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(0,0)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处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0" name="Freeform 5"/>
          <p:cNvSpPr/>
          <p:nvPr/>
        </p:nvSpPr>
        <p:spPr>
          <a:xfrm>
            <a:off x="6089650" y="2146300"/>
            <a:ext cx="1390650" cy="949325"/>
          </a:xfrm>
          <a:custGeom>
            <a:avLst/>
            <a:gdLst/>
            <a:ahLst/>
            <a:cxnLst>
              <a:cxn ang="0">
                <a:pos x="0" y="949325"/>
              </a:cxn>
              <a:cxn ang="0">
                <a:pos x="212460" y="632883"/>
              </a:cxn>
              <a:cxn ang="0">
                <a:pos x="849842" y="237331"/>
              </a:cxn>
              <a:cxn ang="0">
                <a:pos x="1390650" y="0"/>
              </a:cxn>
            </a:cxnLst>
            <a:rect l="0" t="0" r="0" b="0"/>
            <a:pathLst>
              <a:path w="432" h="432">
                <a:moveTo>
                  <a:pt x="0" y="432"/>
                </a:moveTo>
                <a:cubicBezTo>
                  <a:pt x="10" y="408"/>
                  <a:pt x="22" y="342"/>
                  <a:pt x="66" y="288"/>
                </a:cubicBezTo>
                <a:cubicBezTo>
                  <a:pt x="110" y="234"/>
                  <a:pt x="203" y="156"/>
                  <a:pt x="264" y="108"/>
                </a:cubicBezTo>
                <a:cubicBezTo>
                  <a:pt x="325" y="60"/>
                  <a:pt x="397" y="22"/>
                  <a:pt x="43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1" name="Line 6"/>
          <p:cNvSpPr/>
          <p:nvPr/>
        </p:nvSpPr>
        <p:spPr>
          <a:xfrm>
            <a:off x="4672013" y="3089275"/>
            <a:ext cx="30051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2" name="Line 7"/>
          <p:cNvSpPr/>
          <p:nvPr/>
        </p:nvSpPr>
        <p:spPr>
          <a:xfrm flipV="1">
            <a:off x="6089650" y="1504950"/>
            <a:ext cx="0" cy="191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3" name="Freeform 8"/>
          <p:cNvSpPr/>
          <p:nvPr/>
        </p:nvSpPr>
        <p:spPr>
          <a:xfrm flipH="1">
            <a:off x="4673600" y="2141538"/>
            <a:ext cx="1408113" cy="949325"/>
          </a:xfrm>
          <a:custGeom>
            <a:avLst/>
            <a:gdLst/>
            <a:ahLst/>
            <a:cxnLst>
              <a:cxn ang="0">
                <a:pos x="0" y="949325"/>
              </a:cxn>
              <a:cxn ang="0">
                <a:pos x="215128" y="632883"/>
              </a:cxn>
              <a:cxn ang="0">
                <a:pos x="860514" y="237331"/>
              </a:cxn>
              <a:cxn ang="0">
                <a:pos x="1408113" y="0"/>
              </a:cxn>
            </a:cxnLst>
            <a:rect l="0" t="0" r="0" b="0"/>
            <a:pathLst>
              <a:path w="432" h="432">
                <a:moveTo>
                  <a:pt x="0" y="432"/>
                </a:moveTo>
                <a:cubicBezTo>
                  <a:pt x="10" y="408"/>
                  <a:pt x="22" y="342"/>
                  <a:pt x="66" y="288"/>
                </a:cubicBezTo>
                <a:cubicBezTo>
                  <a:pt x="110" y="234"/>
                  <a:pt x="203" y="156"/>
                  <a:pt x="264" y="108"/>
                </a:cubicBezTo>
                <a:cubicBezTo>
                  <a:pt x="325" y="60"/>
                  <a:pt x="397" y="22"/>
                  <a:pt x="43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4" name="Text Box 9"/>
          <p:cNvSpPr txBox="1"/>
          <p:nvPr/>
        </p:nvSpPr>
        <p:spPr>
          <a:xfrm>
            <a:off x="4413250" y="1381125"/>
            <a:ext cx="12525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5" name="Rectangle 10"/>
          <p:cNvSpPr/>
          <p:nvPr/>
        </p:nvSpPr>
        <p:spPr>
          <a:xfrm>
            <a:off x="7673975" y="2833688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6" name="Rectangle 11"/>
          <p:cNvSpPr/>
          <p:nvPr/>
        </p:nvSpPr>
        <p:spPr>
          <a:xfrm>
            <a:off x="5767388" y="1400175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7" name="Rectangle 12"/>
          <p:cNvSpPr/>
          <p:nvPr/>
        </p:nvSpPr>
        <p:spPr>
          <a:xfrm>
            <a:off x="5784850" y="2994025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5308" name="Object 13"/>
          <p:cNvGraphicFramePr>
            <a:graphicFrameLocks noChangeAspect="1"/>
          </p:cNvGraphicFramePr>
          <p:nvPr/>
        </p:nvGraphicFramePr>
        <p:xfrm>
          <a:off x="6621145" y="1399858"/>
          <a:ext cx="85883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" r:id="rId1" imgW="1282700" imgH="927100" progId="Equation.3">
                  <p:embed/>
                </p:oleObj>
              </mc:Choice>
              <mc:Fallback>
                <p:oleObj name="" r:id="rId1" imgW="1282700" imgH="9271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21145" y="1399858"/>
                        <a:ext cx="858838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4"/>
          <p:cNvGraphicFramePr>
            <a:graphicFrameLocks noChangeAspect="1"/>
          </p:cNvGraphicFramePr>
          <p:nvPr/>
        </p:nvGraphicFramePr>
        <p:xfrm>
          <a:off x="2208213" y="4868863"/>
          <a:ext cx="32273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" r:id="rId3" imgW="4991100" imgH="1079500" progId="Equation.3">
                  <p:embed/>
                </p:oleObj>
              </mc:Choice>
              <mc:Fallback>
                <p:oleObj name="" r:id="rId3" imgW="4991100" imgH="10795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8213" y="4868863"/>
                        <a:ext cx="3227387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5"/>
          <p:cNvGraphicFramePr>
            <a:graphicFrameLocks noChangeAspect="1"/>
          </p:cNvGraphicFramePr>
          <p:nvPr/>
        </p:nvGraphicFramePr>
        <p:xfrm>
          <a:off x="5448300" y="4868863"/>
          <a:ext cx="14922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" r:id="rId5" imgW="2235200" imgH="1079500" progId="Equation.3">
                  <p:embed/>
                </p:oleObj>
              </mc:Choice>
              <mc:Fallback>
                <p:oleObj name="" r:id="rId5" imgW="2235200" imgH="10795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8300" y="4868863"/>
                        <a:ext cx="1492250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6"/>
          <p:cNvGraphicFramePr>
            <a:graphicFrameLocks noChangeAspect="1"/>
          </p:cNvGraphicFramePr>
          <p:nvPr/>
        </p:nvGraphicFramePr>
        <p:xfrm>
          <a:off x="6888163" y="4581525"/>
          <a:ext cx="177641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" r:id="rId7" imgW="2692400" imgH="1511300" progId="Equation.3">
                  <p:embed/>
                </p:oleObj>
              </mc:Choice>
              <mc:Fallback>
                <p:oleObj name="" r:id="rId7" imgW="2692400" imgH="15113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88163" y="4581525"/>
                        <a:ext cx="1776412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Text Box 17"/>
          <p:cNvSpPr txBox="1"/>
          <p:nvPr/>
        </p:nvSpPr>
        <p:spPr>
          <a:xfrm>
            <a:off x="8575675" y="4967288"/>
            <a:ext cx="159226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不存在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3" name="Text Box 18"/>
          <p:cNvSpPr txBox="1"/>
          <p:nvPr/>
        </p:nvSpPr>
        <p:spPr>
          <a:xfrm>
            <a:off x="2159000" y="5737225"/>
            <a:ext cx="58785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从而切线方程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=0, </a:t>
            </a:r>
            <a:r>
              <a:rPr lang="zh-CN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法线方程: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 0.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79475" y="734060"/>
            <a:ext cx="10431145" cy="1599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例16 </a:t>
            </a: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已知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曲线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y = e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，求分别过下面点的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切线与法线。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		(1)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0,1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； 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(2)</a:t>
            </a:r>
            <a:r>
              <a:rPr lang="zh-CN" altLang="en-US" sz="2800" b="1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,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21130" y="2898140"/>
            <a:ext cx="9889490" cy="2461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(1)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∵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点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0,1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为切点，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457200" indent="-457200" fontAlgn="auto">
              <a:lnSpc>
                <a:spcPct val="200000"/>
              </a:lnSpc>
              <a:spcBef>
                <a:spcPts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		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Symbol" panose="05050102010706020507" charset="0"/>
              </a:rPr>
              <a:t>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切线方程：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y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Symbol" panose="05050102010706020507" charset="0"/>
              </a:rPr>
              <a:t>-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457200" indent="-457200" fontAlgn="auto">
              <a:lnSpc>
                <a:spcPct val="2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1D2CF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		   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法线方程：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y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Symbol" panose="05050102010706020507" charset="0"/>
              </a:rPr>
              <a:t>-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-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41755" y="774700"/>
            <a:ext cx="9889490" cy="1599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(2)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∵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点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1,0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不是切点，故设切点为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		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		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Symbol" panose="05050102010706020507" charset="0"/>
              </a:rPr>
              <a:t>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切线方程：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5" name="对象 322562"/>
          <p:cNvGraphicFramePr>
            <a:graphicFrameLocks noChangeAspect="1"/>
          </p:cNvGraphicFramePr>
          <p:nvPr/>
        </p:nvGraphicFramePr>
        <p:xfrm>
          <a:off x="8065771" y="1016953"/>
          <a:ext cx="125920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545465" imgH="241300" progId="Equation.DSMT4">
                  <p:embed/>
                </p:oleObj>
              </mc:Choice>
              <mc:Fallback>
                <p:oleObj name="" r:id="rId1" imgW="545465" imgH="241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65771" y="1016953"/>
                        <a:ext cx="125920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322562"/>
          <p:cNvGraphicFramePr>
            <a:graphicFrameLocks noChangeAspect="1"/>
          </p:cNvGraphicFramePr>
          <p:nvPr/>
        </p:nvGraphicFramePr>
        <p:xfrm>
          <a:off x="5028248" y="1791653"/>
          <a:ext cx="307594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333500" imgH="241300" progId="Equation.DSMT4">
                  <p:embed/>
                </p:oleObj>
              </mc:Choice>
              <mc:Fallback>
                <p:oleObj name="" r:id="rId3" imgW="1333500" imgH="241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8248" y="1791653"/>
                        <a:ext cx="307594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41755" y="2350770"/>
            <a:ext cx="988949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∵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点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1,0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在切线上，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0" name="对象 322562"/>
          <p:cNvGraphicFramePr>
            <a:graphicFrameLocks noChangeAspect="1"/>
          </p:cNvGraphicFramePr>
          <p:nvPr/>
        </p:nvGraphicFramePr>
        <p:xfrm>
          <a:off x="2474913" y="3342958"/>
          <a:ext cx="325247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1409700" imgH="241300" progId="Equation.DSMT4">
                  <p:embed/>
                </p:oleObj>
              </mc:Choice>
              <mc:Fallback>
                <p:oleObj name="" r:id="rId5" imgW="1409700" imgH="241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4913" y="3342958"/>
                        <a:ext cx="325247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322562"/>
          <p:cNvGraphicFramePr>
            <a:graphicFrameLocks noChangeAspect="1"/>
          </p:cNvGraphicFramePr>
          <p:nvPr/>
        </p:nvGraphicFramePr>
        <p:xfrm>
          <a:off x="6004243" y="3371851"/>
          <a:ext cx="143637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622300" imgH="228600" progId="Equation.DSMT4">
                  <p:embed/>
                </p:oleObj>
              </mc:Choice>
              <mc:Fallback>
                <p:oleObj name="" r:id="rId7" imgW="6223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4243" y="3371851"/>
                        <a:ext cx="143637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22562"/>
          <p:cNvGraphicFramePr>
            <a:graphicFrameLocks noChangeAspect="1"/>
          </p:cNvGraphicFramePr>
          <p:nvPr/>
        </p:nvGraphicFramePr>
        <p:xfrm>
          <a:off x="7925118" y="3356293"/>
          <a:ext cx="2081530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901700" imgH="228600" progId="Equation.DSMT4">
                  <p:embed/>
                </p:oleObj>
              </mc:Choice>
              <mc:Fallback>
                <p:oleObj name="" r:id="rId9" imgW="9017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25118" y="3356293"/>
                        <a:ext cx="2081530" cy="532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475230" y="3984625"/>
            <a:ext cx="210312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fontAlgn="auto">
              <a:lnSpc>
                <a:spcPct val="2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切线方程：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charset="0"/>
            </a:endParaRPr>
          </a:p>
        </p:txBody>
      </p:sp>
      <p:graphicFrame>
        <p:nvGraphicFramePr>
          <p:cNvPr id="19" name="对象 322562"/>
          <p:cNvGraphicFramePr>
            <a:graphicFrameLocks noChangeAspect="1"/>
          </p:cNvGraphicFramePr>
          <p:nvPr/>
        </p:nvGraphicFramePr>
        <p:xfrm>
          <a:off x="4846321" y="4345306"/>
          <a:ext cx="266636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155700" imgH="228600" progId="Equation.DSMT4">
                  <p:embed/>
                </p:oleObj>
              </mc:Choice>
              <mc:Fallback>
                <p:oleObj name="" r:id="rId11" imgW="11557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46321" y="4345306"/>
                        <a:ext cx="266636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8" grpId="0"/>
      <p:bldP spid="1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41755" y="774700"/>
            <a:ext cx="9889490" cy="1599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(2)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∵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点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1,0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不是切点，故设切点为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		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		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Symbol" panose="05050102010706020507" charset="0"/>
              </a:rPr>
              <a:t>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法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线方程：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5" name="对象 322562"/>
          <p:cNvGraphicFramePr>
            <a:graphicFrameLocks noChangeAspect="1"/>
          </p:cNvGraphicFramePr>
          <p:nvPr/>
        </p:nvGraphicFramePr>
        <p:xfrm>
          <a:off x="8065771" y="1016953"/>
          <a:ext cx="125920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545465" imgH="241300" progId="Equation.DSMT4">
                  <p:embed/>
                </p:oleObj>
              </mc:Choice>
              <mc:Fallback>
                <p:oleObj name="" r:id="rId1" imgW="545465" imgH="241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65771" y="1016953"/>
                        <a:ext cx="125920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322562"/>
          <p:cNvGraphicFramePr>
            <a:graphicFrameLocks noChangeAspect="1"/>
          </p:cNvGraphicFramePr>
          <p:nvPr/>
        </p:nvGraphicFramePr>
        <p:xfrm>
          <a:off x="4984116" y="1601153"/>
          <a:ext cx="316420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371600" imgH="405765" progId="Equation.DSMT4">
                  <p:embed/>
                </p:oleObj>
              </mc:Choice>
              <mc:Fallback>
                <p:oleObj name="" r:id="rId3" imgW="13716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4116" y="1601153"/>
                        <a:ext cx="3164205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41755" y="2374265"/>
            <a:ext cx="988949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∵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点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1,0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在法线上，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0" name="对象 322562"/>
          <p:cNvGraphicFramePr>
            <a:graphicFrameLocks noChangeAspect="1"/>
          </p:cNvGraphicFramePr>
          <p:nvPr/>
        </p:nvGraphicFramePr>
        <p:xfrm>
          <a:off x="2475231" y="3167063"/>
          <a:ext cx="334073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1447800" imgH="405765" progId="Equation.DSMT4">
                  <p:embed/>
                </p:oleObj>
              </mc:Choice>
              <mc:Fallback>
                <p:oleObj name="" r:id="rId5" imgW="14478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5231" y="3167063"/>
                        <a:ext cx="3340735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322562"/>
          <p:cNvGraphicFramePr>
            <a:graphicFrameLocks noChangeAspect="1"/>
          </p:cNvGraphicFramePr>
          <p:nvPr/>
        </p:nvGraphicFramePr>
        <p:xfrm>
          <a:off x="6018848" y="3370898"/>
          <a:ext cx="1407160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609600" imgH="228600" progId="Equation.DSMT4">
                  <p:embed/>
                </p:oleObj>
              </mc:Choice>
              <mc:Fallback>
                <p:oleObj name="" r:id="rId7" imgW="6096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8848" y="3370898"/>
                        <a:ext cx="1407160" cy="532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22562"/>
          <p:cNvGraphicFramePr>
            <a:graphicFrameLocks noChangeAspect="1"/>
          </p:cNvGraphicFramePr>
          <p:nvPr/>
        </p:nvGraphicFramePr>
        <p:xfrm>
          <a:off x="8013066" y="3370581"/>
          <a:ext cx="190563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825500" imgH="215900" progId="Equation.DSMT4">
                  <p:embed/>
                </p:oleObj>
              </mc:Choice>
              <mc:Fallback>
                <p:oleObj name="" r:id="rId9" imgW="825500" imgH="215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13066" y="3370581"/>
                        <a:ext cx="1905635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475230" y="3984625"/>
            <a:ext cx="210312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fontAlgn="auto">
              <a:lnSpc>
                <a:spcPct val="2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法线方程：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charset="0"/>
            </a:endParaRPr>
          </a:p>
        </p:txBody>
      </p:sp>
      <p:graphicFrame>
        <p:nvGraphicFramePr>
          <p:cNvPr id="23" name="对象 322562"/>
          <p:cNvGraphicFramePr>
            <a:graphicFrameLocks noChangeAspect="1"/>
          </p:cNvGraphicFramePr>
          <p:nvPr/>
        </p:nvGraphicFramePr>
        <p:xfrm>
          <a:off x="4578352" y="4372929"/>
          <a:ext cx="1670685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723900" imgH="203200" progId="Equation.DSMT4">
                  <p:embed/>
                </p:oleObj>
              </mc:Choice>
              <mc:Fallback>
                <p:oleObj name="" r:id="rId11" imgW="723900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8352" y="4372929"/>
                        <a:ext cx="1670685" cy="472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8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0745" y="840740"/>
            <a:ext cx="1043114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总结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设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曲线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y = f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，且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可导，求切线方程或法线方程。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⑴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若切线过点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y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，且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y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y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是切点。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则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切线方程：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y 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Symbol" panose="05050102010706020507" charset="0"/>
              </a:rPr>
              <a:t>-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=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'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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-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 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457200" lvl="0" indent="-457200"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1D2CF3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	 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法线方程：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0" name="对象 322562"/>
          <p:cNvGraphicFramePr>
            <a:graphicFrameLocks noChangeAspect="1"/>
          </p:cNvGraphicFramePr>
          <p:nvPr/>
        </p:nvGraphicFramePr>
        <p:xfrm>
          <a:off x="3579178" y="3697606"/>
          <a:ext cx="3602990" cy="102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562100" imgH="444500" progId="Equation.DSMT4">
                  <p:embed/>
                </p:oleObj>
              </mc:Choice>
              <mc:Fallback>
                <p:oleObj name="" r:id="rId1" imgW="15621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9178" y="3697606"/>
                        <a:ext cx="3602990" cy="1029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0110" y="602615"/>
            <a:ext cx="1043051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总结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设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曲线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y = f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，且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可导，求切线方程或法线方程。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⑵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若切线过点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y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，但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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y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不是切点。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设切点为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，则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切线方程：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y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Symbol" panose="05050102010706020507" charset="0"/>
              </a:rPr>
              <a:t>-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'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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x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-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 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457200" lvl="0" indent="-457200"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		 ∵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点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y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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切线，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457200" lvl="0" indent="-457200"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		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Symbol" panose="05050102010706020507" charset="0"/>
              </a:rPr>
              <a:t>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y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Symbol" panose="05050102010706020507" charset="0"/>
              </a:rPr>
              <a:t>-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=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'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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 </a:t>
            </a:r>
            <a:r>
              <a:rPr lang="en-US" altLang="zh-CN" sz="2800" b="1" i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x</a:t>
            </a:r>
            <a:r>
              <a:rPr lang="en-US" altLang="zh-CN" sz="2800" b="1" baseline="-25000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-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= ?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210" name="Object 2"/>
          <p:cNvGraphicFramePr>
            <a:graphicFrameLocks noChangeAspect="1"/>
          </p:cNvGraphicFramePr>
          <p:nvPr/>
        </p:nvGraphicFramePr>
        <p:xfrm>
          <a:off x="2693988" y="1654175"/>
          <a:ext cx="46482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1" imgW="3467100" imgH="558800" progId="Equation.3">
                  <p:embed/>
                </p:oleObj>
              </mc:Choice>
              <mc:Fallback>
                <p:oleObj name="" r:id="rId1" imgW="3467100" imgH="5588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3988" y="1654175"/>
                        <a:ext cx="4648200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1" name="Text Box 3"/>
          <p:cNvSpPr txBox="1"/>
          <p:nvPr/>
        </p:nvSpPr>
        <p:spPr>
          <a:xfrm>
            <a:off x="1703705" y="1135380"/>
            <a:ext cx="59010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注：（</a:t>
            </a:r>
            <a:r>
              <a:rPr lang="en-US" altLang="zh-CN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导数定义的其它形式</a:t>
            </a:r>
            <a:endParaRPr lang="zh-CN" altLang="en-US" sz="2800" b="1" i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5284788" y="3386138"/>
          <a:ext cx="41910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3" imgW="3048000" imgH="622300" progId="Equation.3">
                  <p:embed/>
                </p:oleObj>
              </mc:Choice>
              <mc:Fallback>
                <p:oleObj name="" r:id="rId3" imgW="3048000" imgH="6223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4788" y="3386138"/>
                        <a:ext cx="4191000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2389188" y="3614738"/>
          <a:ext cx="24098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" r:id="rId5" imgW="1104900" imgH="228600" progId="Equation.3">
                  <p:embed/>
                </p:oleObj>
              </mc:Choice>
              <mc:Fallback>
                <p:oleObj name="" r:id="rId5" imgW="1104900" imgH="228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9188" y="3614738"/>
                        <a:ext cx="240982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/>
        </p:nvGraphicFramePr>
        <p:xfrm>
          <a:off x="2693988" y="2573338"/>
          <a:ext cx="46942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" r:id="rId7" imgW="3467100" imgH="558800" progId="Equation.3">
                  <p:embed/>
                </p:oleObj>
              </mc:Choice>
              <mc:Fallback>
                <p:oleObj name="" r:id="rId7" imgW="3467100" imgH="5588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3988" y="2573338"/>
                        <a:ext cx="4694237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Object 7"/>
          <p:cNvGraphicFramePr>
            <a:graphicFrameLocks noChangeAspect="1"/>
          </p:cNvGraphicFramePr>
          <p:nvPr/>
        </p:nvGraphicFramePr>
        <p:xfrm>
          <a:off x="1919288" y="4794250"/>
          <a:ext cx="85693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" r:id="rId9" imgW="3314700" imgH="406400" progId="Equation.3">
                  <p:embed/>
                </p:oleObj>
              </mc:Choice>
              <mc:Fallback>
                <p:oleObj name="" r:id="rId9" imgW="3314700" imgH="4064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9288" y="4794250"/>
                        <a:ext cx="856932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6" name="Text Box 8"/>
          <p:cNvSpPr txBox="1"/>
          <p:nvPr/>
        </p:nvSpPr>
        <p:spPr>
          <a:xfrm>
            <a:off x="2279650" y="4241800"/>
            <a:ext cx="5181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）导数又称为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瞬时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变化率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i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/>
      <p:bldP spid="3502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0110" y="602615"/>
            <a:ext cx="1043051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总结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设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曲线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y = f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，且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可导，求切线方程或法线方程。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⑵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若法线过点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y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，但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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y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不是切点。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solidFill>
                  <a:srgbClr val="1D2CF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设切点为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(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法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线方程：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457200" lvl="0" indent="-457200"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Symbol" panose="05050102010706020507" charset="0"/>
            </a:endParaRPr>
          </a:p>
          <a:p>
            <a:pPr marL="457200" lvl="0" indent="-457200"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		 ∵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点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y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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切线，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457200" lvl="0" indent="-457200"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		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Symbol" panose="05050102010706020507" charset="0"/>
              </a:rPr>
              <a:t>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y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Symbol" panose="05050102010706020507" charset="0"/>
              </a:rPr>
              <a:t>-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=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   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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 </a:t>
            </a:r>
            <a:r>
              <a:rPr lang="en-US" altLang="zh-CN" sz="2800" b="1" i="1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x</a:t>
            </a:r>
            <a:r>
              <a:rPr lang="en-US" altLang="zh-CN" sz="2800" b="1" baseline="-25000" dirty="0">
                <a:solidFill>
                  <a:srgbClr val="1D2CF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-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= ?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2" name="对象 322562"/>
          <p:cNvGraphicFramePr>
            <a:graphicFrameLocks noChangeAspect="1"/>
          </p:cNvGraphicFramePr>
          <p:nvPr/>
        </p:nvGraphicFramePr>
        <p:xfrm>
          <a:off x="3173731" y="3334386"/>
          <a:ext cx="4072255" cy="102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1765300" imgH="444500" progId="Equation.DSMT4">
                  <p:embed/>
                </p:oleObj>
              </mc:Choice>
              <mc:Fallback>
                <p:oleObj name="" r:id="rId1" imgW="17653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3731" y="3334386"/>
                        <a:ext cx="4072255" cy="1029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3969068" y="5053331"/>
          <a:ext cx="1113790" cy="102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482600" imgH="444500" progId="Equation.DSMT4">
                  <p:embed/>
                </p:oleObj>
              </mc:Choice>
              <mc:Fallback>
                <p:oleObj name="" r:id="rId3" imgW="4826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9068" y="5053331"/>
                        <a:ext cx="1113790" cy="1029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2"/>
          <p:cNvSpPr txBox="1"/>
          <p:nvPr/>
        </p:nvSpPr>
        <p:spPr>
          <a:xfrm>
            <a:off x="1703388" y="620713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zh-CN" altLang="en-US" sz="3200" b="1" i="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2740" name="Text Box 4"/>
          <p:cNvSpPr txBox="1"/>
          <p:nvPr/>
        </p:nvSpPr>
        <p:spPr>
          <a:xfrm>
            <a:off x="1847850" y="1916113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2741" name="Text Box 5"/>
          <p:cNvSpPr txBox="1"/>
          <p:nvPr/>
        </p:nvSpPr>
        <p:spPr>
          <a:xfrm>
            <a:off x="2566988" y="1989138"/>
            <a:ext cx="6934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由导数的几何意义</a:t>
            </a:r>
            <a:r>
              <a:rPr lang="en-US" altLang="zh-CN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,  </a:t>
            </a: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得切线斜率为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2566988" y="2349500"/>
          <a:ext cx="1600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" r:id="rId1" imgW="647700" imgH="482600" progId="Equation.3">
                  <p:embed/>
                </p:oleObj>
              </mc:Choice>
              <mc:Fallback>
                <p:oleObj name="" r:id="rId1" imgW="647700" imgH="4826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6988" y="2349500"/>
                        <a:ext cx="160020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3" name="Object 7"/>
          <p:cNvGraphicFramePr>
            <a:graphicFrameLocks noChangeAspect="1"/>
          </p:cNvGraphicFramePr>
          <p:nvPr/>
        </p:nvGraphicFramePr>
        <p:xfrm>
          <a:off x="4210050" y="2441575"/>
          <a:ext cx="15240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" r:id="rId3" imgW="660400" imgH="482600" progId="Equation.3">
                  <p:embed/>
                </p:oleObj>
              </mc:Choice>
              <mc:Fallback>
                <p:oleObj name="" r:id="rId3" imgW="660400" imgH="4826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0050" y="2441575"/>
                        <a:ext cx="1524000" cy="111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4" name="Object 8"/>
          <p:cNvGraphicFramePr>
            <a:graphicFrameLocks noChangeAspect="1"/>
          </p:cNvGraphicFramePr>
          <p:nvPr/>
        </p:nvGraphicFramePr>
        <p:xfrm>
          <a:off x="5734050" y="2427288"/>
          <a:ext cx="16764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" r:id="rId5" imgW="711200" imgH="482600" progId="Equation.3">
                  <p:embed/>
                </p:oleObj>
              </mc:Choice>
              <mc:Fallback>
                <p:oleObj name="" r:id="rId5" imgW="711200" imgH="4826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4050" y="2427288"/>
                        <a:ext cx="1676400" cy="1138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9"/>
          <p:cNvGraphicFramePr>
            <a:graphicFrameLocks noChangeAspect="1"/>
          </p:cNvGraphicFramePr>
          <p:nvPr/>
        </p:nvGraphicFramePr>
        <p:xfrm>
          <a:off x="7486650" y="2752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" r:id="rId7" imgW="368300" imgH="177800" progId="Equation.3">
                  <p:embed/>
                </p:oleObj>
              </mc:Choice>
              <mc:Fallback>
                <p:oleObj name="" r:id="rId7" imgW="368300" imgH="1778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86650" y="2752725"/>
                        <a:ext cx="806450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6" name="Text Box 10"/>
          <p:cNvSpPr txBox="1"/>
          <p:nvPr/>
        </p:nvSpPr>
        <p:spPr>
          <a:xfrm>
            <a:off x="2165350" y="3859213"/>
            <a:ext cx="2895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所求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切线方程</a:t>
            </a: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2747" name="Text Box 11"/>
          <p:cNvSpPr txBox="1"/>
          <p:nvPr/>
        </p:nvSpPr>
        <p:spPr>
          <a:xfrm>
            <a:off x="2135188" y="4621213"/>
            <a:ext cx="1981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法线方程</a:t>
            </a: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72748" name="Object 12"/>
          <p:cNvGraphicFramePr>
            <a:graphicFrameLocks noChangeAspect="1"/>
          </p:cNvGraphicFramePr>
          <p:nvPr/>
        </p:nvGraphicFramePr>
        <p:xfrm>
          <a:off x="4800600" y="3716338"/>
          <a:ext cx="25193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" r:id="rId9" imgW="1143000" imgH="393700" progId="Equation.3">
                  <p:embed/>
                </p:oleObj>
              </mc:Choice>
              <mc:Fallback>
                <p:oleObj name="" r:id="rId9" imgW="1143000" imgH="3937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3716338"/>
                        <a:ext cx="251936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9" name="Object 13"/>
          <p:cNvGraphicFramePr>
            <a:graphicFrameLocks noChangeAspect="1"/>
          </p:cNvGraphicFramePr>
          <p:nvPr/>
        </p:nvGraphicFramePr>
        <p:xfrm>
          <a:off x="4192588" y="4583113"/>
          <a:ext cx="22098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" r:id="rId11" imgW="1104900" imgH="393700" progId="Equation.3">
                  <p:embed/>
                </p:oleObj>
              </mc:Choice>
              <mc:Fallback>
                <p:oleObj name="" r:id="rId11" imgW="1104900" imgH="3937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2588" y="4583113"/>
                        <a:ext cx="220980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0" name="Object 14"/>
          <p:cNvGraphicFramePr>
            <a:graphicFrameLocks noChangeAspect="1"/>
          </p:cNvGraphicFramePr>
          <p:nvPr/>
        </p:nvGraphicFramePr>
        <p:xfrm>
          <a:off x="7545388" y="3973513"/>
          <a:ext cx="25828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" r:id="rId13" imgW="1816100" imgH="254000" progId="Equation.3">
                  <p:embed/>
                </p:oleObj>
              </mc:Choice>
              <mc:Fallback>
                <p:oleObj name="" r:id="rId13" imgW="1816100" imgH="2540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45388" y="3973513"/>
                        <a:ext cx="2582862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1" name="Object 15"/>
          <p:cNvGraphicFramePr>
            <a:graphicFrameLocks noChangeAspect="1"/>
          </p:cNvGraphicFramePr>
          <p:nvPr/>
        </p:nvGraphicFramePr>
        <p:xfrm>
          <a:off x="6816725" y="4797425"/>
          <a:ext cx="2819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" r:id="rId15" imgW="2044700" imgH="254000" progId="Equation.3">
                  <p:embed/>
                </p:oleObj>
              </mc:Choice>
              <mc:Fallback>
                <p:oleObj name="" r:id="rId15" imgW="2044700" imgH="2540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16725" y="4797425"/>
                        <a:ext cx="2819400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" name="Object 3"/>
          <p:cNvGraphicFramePr>
            <a:graphicFrameLocks noChangeAspect="1"/>
          </p:cNvGraphicFramePr>
          <p:nvPr/>
        </p:nvGraphicFramePr>
        <p:xfrm>
          <a:off x="2455545" y="506095"/>
          <a:ext cx="7888605" cy="148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" r:id="rId17" imgW="3377565" imgH="609600" progId="Equation.3">
                  <p:embed/>
                </p:oleObj>
              </mc:Choice>
              <mc:Fallback>
                <p:oleObj name="" r:id="rId17" imgW="3377565" imgH="6096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55545" y="506095"/>
                        <a:ext cx="7888605" cy="1483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37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5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0" grpId="0"/>
      <p:bldP spid="372741" grpId="0"/>
      <p:bldP spid="372746" grpId="0"/>
      <p:bldP spid="3727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667" name="组合 369666"/>
          <p:cNvGrpSpPr/>
          <p:nvPr/>
        </p:nvGrpSpPr>
        <p:grpSpPr>
          <a:xfrm>
            <a:off x="1752600" y="228600"/>
            <a:ext cx="8001000" cy="698500"/>
            <a:chOff x="144" y="144"/>
            <a:chExt cx="5040" cy="440"/>
          </a:xfrm>
        </p:grpSpPr>
        <p:pic>
          <p:nvPicPr>
            <p:cNvPr id="369668" name="图片 369667"/>
            <p:cNvPicPr>
              <a:picLocks noChangeAspect="1"/>
            </p:cNvPicPr>
            <p:nvPr/>
          </p:nvPicPr>
          <p:blipFill>
            <a:blip r:embed="rId1"/>
            <a:srcRect l="11278" t="14285" r="36801" b="14285"/>
            <a:stretch>
              <a:fillRect/>
            </a:stretch>
          </p:blipFill>
          <p:spPr>
            <a:xfrm>
              <a:off x="1008" y="144"/>
              <a:ext cx="4176" cy="440"/>
            </a:xfrm>
            <a:prstGeom prst="rect">
              <a:avLst/>
            </a:prstGeom>
          </p:spPr>
        </p:pic>
        <p:sp>
          <p:nvSpPr>
            <p:cNvPr id="369669" name="文本框 369668"/>
            <p:cNvSpPr txBox="1"/>
            <p:nvPr/>
          </p:nvSpPr>
          <p:spPr>
            <a:xfrm>
              <a:off x="144" y="180"/>
              <a:ext cx="676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600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</a:t>
              </a:r>
              <a:r>
                <a:rPr lang="zh-CN" altLang="en-US" sz="2600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练习</a:t>
              </a:r>
              <a:r>
                <a:rPr lang="zh-CN" altLang="en-US" sz="260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endParaRPr lang="zh-CN" altLang="en-US" sz="26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69670" name="文本框 369669"/>
          <p:cNvSpPr txBox="1"/>
          <p:nvPr/>
        </p:nvSpPr>
        <p:spPr>
          <a:xfrm>
            <a:off x="2895600" y="838200"/>
            <a:ext cx="3308350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设切点的横坐标为</a:t>
            </a:r>
            <a:r>
              <a:rPr lang="en-US" altLang="zh-CN" sz="2600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    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9671" name="矩形 369670"/>
          <p:cNvSpPr/>
          <p:nvPr/>
        </p:nvSpPr>
        <p:spPr>
          <a:xfrm>
            <a:off x="1752600" y="838200"/>
            <a:ext cx="1155700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600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600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6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69672" name="图片 369671"/>
          <p:cNvPicPr>
            <a:picLocks noChangeAspect="1"/>
          </p:cNvPicPr>
          <p:nvPr/>
        </p:nvPicPr>
        <p:blipFill>
          <a:blip r:embed="rId2"/>
          <a:srcRect t="21739" r="86731" b="21739"/>
          <a:stretch>
            <a:fillRect/>
          </a:stretch>
        </p:blipFill>
        <p:spPr>
          <a:xfrm>
            <a:off x="3048000" y="1460500"/>
            <a:ext cx="1692275" cy="825500"/>
          </a:xfrm>
          <a:prstGeom prst="rect">
            <a:avLst/>
          </a:prstGeom>
        </p:spPr>
      </p:pic>
      <p:sp>
        <p:nvSpPr>
          <p:cNvPr id="369673" name="文本框 369672"/>
          <p:cNvSpPr txBox="1"/>
          <p:nvPr/>
        </p:nvSpPr>
        <p:spPr>
          <a:xfrm>
            <a:off x="2351088" y="2276475"/>
            <a:ext cx="4292600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于是所求切线的方程可设为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69674" name="图片 369673"/>
          <p:cNvPicPr>
            <a:picLocks noChangeAspect="1"/>
          </p:cNvPicPr>
          <p:nvPr/>
        </p:nvPicPr>
        <p:blipFill>
          <a:blip r:embed="rId3"/>
          <a:srcRect r="72073"/>
          <a:stretch>
            <a:fillRect/>
          </a:stretch>
        </p:blipFill>
        <p:spPr>
          <a:xfrm>
            <a:off x="3048000" y="2605088"/>
            <a:ext cx="3562350" cy="976312"/>
          </a:xfrm>
          <a:prstGeom prst="rect">
            <a:avLst/>
          </a:prstGeom>
        </p:spPr>
      </p:pic>
      <p:sp>
        <p:nvSpPr>
          <p:cNvPr id="369675" name="文本框 369674"/>
          <p:cNvSpPr txBox="1"/>
          <p:nvPr/>
        </p:nvSpPr>
        <p:spPr>
          <a:xfrm>
            <a:off x="1752600" y="3429000"/>
            <a:ext cx="5023485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已知点</a:t>
            </a:r>
            <a:r>
              <a:rPr lang="en-US" altLang="zh-CN" sz="2600" i="0">
                <a:solidFill>
                  <a:schemeClr val="tx2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sz="2600" i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600" i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i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4)</a:t>
            </a: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在切线上</a:t>
            </a:r>
            <a:r>
              <a:rPr lang="en-US" altLang="zh-CN" sz="2600" i="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所以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69676" name="图片 369675"/>
          <p:cNvPicPr>
            <a:picLocks noChangeAspect="1"/>
          </p:cNvPicPr>
          <p:nvPr/>
        </p:nvPicPr>
        <p:blipFill>
          <a:blip r:embed="rId4"/>
          <a:srcRect r="69157"/>
          <a:stretch>
            <a:fillRect/>
          </a:stretch>
        </p:blipFill>
        <p:spPr>
          <a:xfrm>
            <a:off x="3055938" y="3810000"/>
            <a:ext cx="3944937" cy="979488"/>
          </a:xfrm>
          <a:prstGeom prst="rect">
            <a:avLst/>
          </a:prstGeom>
        </p:spPr>
      </p:pic>
      <p:sp>
        <p:nvSpPr>
          <p:cNvPr id="369677" name="文本框 369676"/>
          <p:cNvSpPr txBox="1"/>
          <p:nvPr/>
        </p:nvSpPr>
        <p:spPr>
          <a:xfrm>
            <a:off x="2495550" y="4652963"/>
            <a:ext cx="1691640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解之得</a:t>
            </a:r>
            <a:r>
              <a:rPr lang="en-US" altLang="zh-CN" sz="2600" i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i="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600" i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600" i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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69678" name="图片 369677"/>
          <p:cNvPicPr>
            <a:picLocks noChangeAspect="1"/>
          </p:cNvPicPr>
          <p:nvPr/>
        </p:nvPicPr>
        <p:blipFill>
          <a:blip r:embed="rId5"/>
          <a:srcRect r="77351"/>
          <a:stretch>
            <a:fillRect/>
          </a:stretch>
        </p:blipFill>
        <p:spPr>
          <a:xfrm>
            <a:off x="2927350" y="5300663"/>
            <a:ext cx="2895600" cy="979487"/>
          </a:xfrm>
          <a:prstGeom prst="rect">
            <a:avLst/>
          </a:prstGeom>
        </p:spPr>
      </p:pic>
      <p:sp>
        <p:nvSpPr>
          <p:cNvPr id="369679" name="矩形 369678"/>
          <p:cNvSpPr/>
          <p:nvPr/>
        </p:nvSpPr>
        <p:spPr>
          <a:xfrm>
            <a:off x="4367213" y="4652963"/>
            <a:ext cx="3302000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于是所求切线的方程为</a:t>
            </a:r>
            <a:endParaRPr lang="zh-CN" altLang="en-US" sz="2600" i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680" name="矩形 369679"/>
          <p:cNvSpPr/>
          <p:nvPr/>
        </p:nvSpPr>
        <p:spPr>
          <a:xfrm>
            <a:off x="6019800" y="838200"/>
            <a:ext cx="2641600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则切线的斜率为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69681" name="图片 369680"/>
          <p:cNvPicPr>
            <a:picLocks noChangeAspect="1"/>
          </p:cNvPicPr>
          <p:nvPr/>
        </p:nvPicPr>
        <p:blipFill>
          <a:blip r:embed="rId2"/>
          <a:srcRect l="13269" t="21739" r="76027" b="21739"/>
          <a:stretch>
            <a:fillRect/>
          </a:stretch>
        </p:blipFill>
        <p:spPr>
          <a:xfrm>
            <a:off x="4740275" y="1460500"/>
            <a:ext cx="1365250" cy="825500"/>
          </a:xfrm>
          <a:prstGeom prst="rect">
            <a:avLst/>
          </a:prstGeom>
        </p:spPr>
      </p:pic>
      <p:pic>
        <p:nvPicPr>
          <p:cNvPr id="369682" name="图片 369681"/>
          <p:cNvPicPr>
            <a:picLocks noChangeAspect="1"/>
          </p:cNvPicPr>
          <p:nvPr/>
        </p:nvPicPr>
        <p:blipFill>
          <a:blip r:embed="rId2"/>
          <a:srcRect l="23763" t="21739" r="63255" b="21739"/>
          <a:stretch>
            <a:fillRect/>
          </a:stretch>
        </p:blipFill>
        <p:spPr>
          <a:xfrm>
            <a:off x="6078538" y="1460500"/>
            <a:ext cx="1655762" cy="825500"/>
          </a:xfrm>
          <a:prstGeom prst="rect">
            <a:avLst/>
          </a:prstGeom>
        </p:spPr>
      </p:pic>
      <p:pic>
        <p:nvPicPr>
          <p:cNvPr id="369683" name="图片 369682"/>
          <p:cNvPicPr>
            <a:picLocks noChangeAspect="1"/>
          </p:cNvPicPr>
          <p:nvPr/>
        </p:nvPicPr>
        <p:blipFill>
          <a:blip r:embed="rId5"/>
          <a:srcRect l="22649" r="60339"/>
          <a:stretch>
            <a:fillRect/>
          </a:stretch>
        </p:blipFill>
        <p:spPr>
          <a:xfrm>
            <a:off x="6024563" y="5300663"/>
            <a:ext cx="2174875" cy="97948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9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9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9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9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0" grpId="0" build="p"/>
      <p:bldP spid="369671" grpId="0" build="p"/>
      <p:bldP spid="369673" grpId="0" build="p"/>
      <p:bldP spid="369675" grpId="0" build="p"/>
      <p:bldP spid="369677" grpId="0" build="p"/>
      <p:bldP spid="369679" grpId="0" build="p"/>
      <p:bldP spid="36968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文本框 399364"/>
          <p:cNvSpPr txBox="1"/>
          <p:nvPr/>
        </p:nvSpPr>
        <p:spPr>
          <a:xfrm>
            <a:off x="1639570" y="245618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0" i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因为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366" name="文本框 399365"/>
          <p:cNvSpPr txBox="1"/>
          <p:nvPr/>
        </p:nvSpPr>
        <p:spPr>
          <a:xfrm>
            <a:off x="1519555" y="1066800"/>
            <a:ext cx="19926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i="0">
                <a:solidFill>
                  <a:srgbClr val="C025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i="0">
                <a:solidFill>
                  <a:srgbClr val="C02500"/>
                </a:solidFill>
                <a:latin typeface="Times New Roman" panose="02020603050405020304" pitchFamily="18" charset="0"/>
                <a:ea typeface="楷体_GB2312" pitchFamily="49" charset="-122"/>
              </a:rPr>
              <a:t>17</a:t>
            </a:r>
            <a:r>
              <a:rPr lang="en-US" altLang="zh-CN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0" i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67" name="对象 399366"/>
          <p:cNvGraphicFramePr/>
          <p:nvPr/>
        </p:nvGraphicFramePr>
        <p:xfrm>
          <a:off x="2819400" y="1066800"/>
          <a:ext cx="917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" r:id="rId1" imgW="367665" imgH="203200" progId="Equation.3">
                  <p:embed/>
                </p:oleObj>
              </mc:Choice>
              <mc:Fallback>
                <p:oleObj name="" r:id="rId1" imgW="367665" imgH="2032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1066800"/>
                        <a:ext cx="9175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8" name="文本框 399367"/>
          <p:cNvSpPr txBox="1"/>
          <p:nvPr/>
        </p:nvSpPr>
        <p:spPr>
          <a:xfrm>
            <a:off x="3694113" y="1057275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存在</a:t>
            </a:r>
            <a:r>
              <a:rPr lang="en-US" altLang="zh-CN" sz="2800" b="0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lang="zh-CN" altLang="en-US" sz="2800" b="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69" name="对象 399368"/>
          <p:cNvGraphicFramePr/>
          <p:nvPr/>
        </p:nvGraphicFramePr>
        <p:xfrm>
          <a:off x="4864100" y="825500"/>
          <a:ext cx="39354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" r:id="rId3" imgW="1574165" imgH="393700" progId="Equation.3">
                  <p:embed/>
                </p:oleObj>
              </mc:Choice>
              <mc:Fallback>
                <p:oleObj name="" r:id="rId3" imgW="1574165" imgH="3937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4100" y="825500"/>
                        <a:ext cx="3935413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0" name="文本框 399369"/>
          <p:cNvSpPr txBox="1"/>
          <p:nvPr/>
        </p:nvSpPr>
        <p:spPr>
          <a:xfrm>
            <a:off x="8704898" y="1017905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71" name="对象 399370"/>
          <p:cNvGraphicFramePr/>
          <p:nvPr/>
        </p:nvGraphicFramePr>
        <p:xfrm>
          <a:off x="9184482" y="975836"/>
          <a:ext cx="1483360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" r:id="rId5" imgW="571500" imgH="215900" progId="Equation.3">
                  <p:embed/>
                </p:oleObj>
              </mc:Choice>
              <mc:Fallback>
                <p:oleObj name="" r:id="rId5" imgW="571500" imgH="215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84482" y="975836"/>
                        <a:ext cx="1483360" cy="561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2" name="对象 399371"/>
          <p:cNvGraphicFramePr/>
          <p:nvPr/>
        </p:nvGraphicFramePr>
        <p:xfrm>
          <a:off x="2974975" y="2224088"/>
          <a:ext cx="30146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" r:id="rId7" imgW="1205865" imgH="393700" progId="Equation.3">
                  <p:embed/>
                </p:oleObj>
              </mc:Choice>
              <mc:Fallback>
                <p:oleObj name="" r:id="rId7" imgW="1205865" imgH="3937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4975" y="2224088"/>
                        <a:ext cx="3014663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3" name="文本框 399372"/>
          <p:cNvSpPr txBox="1"/>
          <p:nvPr/>
        </p:nvSpPr>
        <p:spPr>
          <a:xfrm>
            <a:off x="2063750" y="5410200"/>
            <a:ext cx="16300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所以斜率</a:t>
            </a:r>
            <a:endParaRPr lang="zh-CN" altLang="en-US" sz="2800" b="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74" name="对象 399373"/>
          <p:cNvGraphicFramePr/>
          <p:nvPr/>
        </p:nvGraphicFramePr>
        <p:xfrm>
          <a:off x="3794760" y="5410200"/>
          <a:ext cx="228854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" r:id="rId9" imgW="914400" imgH="203200" progId="Equation.3">
                  <p:embed/>
                </p:oleObj>
              </mc:Choice>
              <mc:Fallback>
                <p:oleObj name="" r:id="rId9" imgW="914400" imgH="2032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4760" y="5410200"/>
                        <a:ext cx="228854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5" name="对象 399374"/>
          <p:cNvGraphicFramePr/>
          <p:nvPr/>
        </p:nvGraphicFramePr>
        <p:xfrm>
          <a:off x="6019800" y="2219325"/>
          <a:ext cx="34591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" r:id="rId11" imgW="1383665" imgH="393700" progId="Equation.3">
                  <p:embed/>
                </p:oleObj>
              </mc:Choice>
              <mc:Fallback>
                <p:oleObj name="" r:id="rId11" imgW="1383665" imgH="3937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19800" y="2219325"/>
                        <a:ext cx="3459163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6" name="对象 399375"/>
          <p:cNvGraphicFramePr/>
          <p:nvPr/>
        </p:nvGraphicFramePr>
        <p:xfrm>
          <a:off x="3894138" y="3303905"/>
          <a:ext cx="39989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" r:id="rId13" imgW="1600200" imgH="419100" progId="Equation.3">
                  <p:embed/>
                </p:oleObj>
              </mc:Choice>
              <mc:Fallback>
                <p:oleObj name="" r:id="rId13" imgW="1600200" imgH="4191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94138" y="3303905"/>
                        <a:ext cx="3998912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7" name="对象 399376"/>
          <p:cNvGraphicFramePr/>
          <p:nvPr/>
        </p:nvGraphicFramePr>
        <p:xfrm>
          <a:off x="3894138" y="4351338"/>
          <a:ext cx="21891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" r:id="rId15" imgW="875665" imgH="393700" progId="Equation.3">
                  <p:embed/>
                </p:oleObj>
              </mc:Choice>
              <mc:Fallback>
                <p:oleObj name="" r:id="rId15" imgW="875665" imgH="3937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94138" y="4351338"/>
                        <a:ext cx="2189162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41830" y="180848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3090069" y="1768951"/>
          <a:ext cx="125285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" r:id="rId17" imgW="482600" imgH="215900" progId="Equation.3">
                  <p:embed/>
                </p:oleObj>
              </mc:Choice>
              <mc:Fallback>
                <p:oleObj name="" r:id="rId17" imgW="482600" imgH="215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90069" y="1768951"/>
                        <a:ext cx="1252855" cy="561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342765" y="1808480"/>
            <a:ext cx="30340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处的切线斜率。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399366" grpId="0"/>
      <p:bldP spid="399368" grpId="0"/>
      <p:bldP spid="399370" grpId="0"/>
      <p:bldP spid="399373" grpId="0"/>
      <p:bldP spid="4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365" name="文本框 399364"/>
          <p:cNvSpPr txBox="1"/>
          <p:nvPr/>
        </p:nvSpPr>
        <p:spPr>
          <a:xfrm>
            <a:off x="1639570" y="2456180"/>
            <a:ext cx="20542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0" i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由已知</a:t>
            </a:r>
            <a:endParaRPr lang="zh-CN" altLang="en-US" sz="2800" b="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366" name="文本框 399365"/>
          <p:cNvSpPr txBox="1"/>
          <p:nvPr/>
        </p:nvSpPr>
        <p:spPr>
          <a:xfrm>
            <a:off x="1524000" y="1057275"/>
            <a:ext cx="14516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i="0">
                <a:solidFill>
                  <a:srgbClr val="C025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i="0">
                <a:solidFill>
                  <a:srgbClr val="C02500"/>
                </a:solidFill>
                <a:latin typeface="Times New Roman" panose="02020603050405020304" pitchFamily="18" charset="0"/>
                <a:ea typeface="楷体_GB2312" pitchFamily="49" charset="-122"/>
              </a:rPr>
              <a:t>18</a:t>
            </a:r>
            <a:r>
              <a:rPr lang="en-US" altLang="zh-CN" sz="2800" b="0" i="0">
                <a:solidFill>
                  <a:srgbClr val="C025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67" name="对象 399366"/>
          <p:cNvGraphicFramePr/>
          <p:nvPr/>
        </p:nvGraphicFramePr>
        <p:xfrm>
          <a:off x="2855278" y="1042670"/>
          <a:ext cx="320294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" r:id="rId1" imgW="1282700" imgH="215900" progId="Equation.3">
                  <p:embed/>
                </p:oleObj>
              </mc:Choice>
              <mc:Fallback>
                <p:oleObj name="" r:id="rId1" imgW="1282700" imgH="2159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5278" y="1042670"/>
                        <a:ext cx="320294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9" name="对象 399368"/>
          <p:cNvGraphicFramePr/>
          <p:nvPr/>
        </p:nvGraphicFramePr>
        <p:xfrm>
          <a:off x="6058694" y="596106"/>
          <a:ext cx="2318385" cy="98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" r:id="rId3" imgW="927100" imgH="393700" progId="Equation.3">
                  <p:embed/>
                </p:oleObj>
              </mc:Choice>
              <mc:Fallback>
                <p:oleObj name="" r:id="rId3" imgW="927100" imgH="3937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58694" y="596106"/>
                        <a:ext cx="2318385" cy="982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3" name="文本框 399372"/>
          <p:cNvSpPr txBox="1"/>
          <p:nvPr/>
        </p:nvSpPr>
        <p:spPr>
          <a:xfrm>
            <a:off x="1736090" y="4314190"/>
            <a:ext cx="16300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所以斜率</a:t>
            </a:r>
            <a:endParaRPr lang="zh-CN" altLang="en-US" sz="2800" b="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74" name="对象 399373"/>
          <p:cNvGraphicFramePr/>
          <p:nvPr/>
        </p:nvGraphicFramePr>
        <p:xfrm>
          <a:off x="3481705" y="4137025"/>
          <a:ext cx="706310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" r:id="rId5" imgW="3644900" imgH="393700" progId="Equation.3">
                  <p:embed/>
                </p:oleObj>
              </mc:Choice>
              <mc:Fallback>
                <p:oleObj name="" r:id="rId5" imgW="3644900" imgH="3937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1705" y="4137025"/>
                        <a:ext cx="706310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5" name="对象 399374"/>
          <p:cNvGraphicFramePr/>
          <p:nvPr/>
        </p:nvGraphicFramePr>
        <p:xfrm>
          <a:off x="2084705" y="2978150"/>
          <a:ext cx="8354695" cy="9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" r:id="rId7" imgW="3873500" imgH="393700" progId="Equation.3">
                  <p:embed/>
                </p:oleObj>
              </mc:Choice>
              <mc:Fallback>
                <p:oleObj name="" r:id="rId7" imgW="3873500" imgH="3937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4705" y="2978150"/>
                        <a:ext cx="8354695" cy="926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 flipH="1">
            <a:off x="3794760" y="1769110"/>
            <a:ext cx="9271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4555649" y="1788636"/>
          <a:ext cx="138493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" r:id="rId9" imgW="533400" imgH="215900" progId="Equation.3">
                  <p:embed/>
                </p:oleObj>
              </mc:Choice>
              <mc:Fallback>
                <p:oleObj name="" r:id="rId9" imgW="533400" imgH="215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55649" y="1788636"/>
                        <a:ext cx="1384935" cy="561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874385" y="1808480"/>
            <a:ext cx="30340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处的切线方程</a:t>
            </a:r>
            <a:r>
              <a:rPr lang="zh-CN" altLang="en-US" sz="2800" b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2410937" y="1729581"/>
          <a:ext cx="1483360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" r:id="rId11" imgW="571500" imgH="215900" progId="Equation.3">
                  <p:embed/>
                </p:oleObj>
              </mc:Choice>
              <mc:Fallback>
                <p:oleObj name="" r:id="rId11" imgW="571500" imgH="215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0937" y="1729581"/>
                        <a:ext cx="1483360" cy="561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906588" y="176911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1650" y="5143500"/>
            <a:ext cx="29502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所以切线方程为</a:t>
            </a:r>
            <a:endParaRPr lang="zh-CN" altLang="en-US" sz="2800" b="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4972210" y="4892516"/>
          <a:ext cx="1252855" cy="102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" r:id="rId13" imgW="482600" imgH="393700" progId="Equation.3">
                  <p:embed/>
                </p:oleObj>
              </mc:Choice>
              <mc:Fallback>
                <p:oleObj name="" r:id="rId13" imgW="482600" imgH="3937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72210" y="4892516"/>
                        <a:ext cx="1252855" cy="1023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399366" grpId="0"/>
      <p:bldP spid="399373" grpId="0"/>
      <p:bldP spid="4" grpId="0"/>
      <p:bldP spid="7" grpId="0"/>
      <p:bldP spid="7" grpId="1"/>
      <p:bldP spid="7" grpId="2"/>
      <p:bldP spid="11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 descr="D:\My Documents\picture\01_005.gif"/>
          <p:cNvSpPr txBox="1"/>
          <p:nvPr/>
        </p:nvSpPr>
        <p:spPr>
          <a:xfrm>
            <a:off x="2359343" y="407670"/>
            <a:ext cx="7472363" cy="780415"/>
          </a:xfrm>
          <a:prstGeom prst="rect">
            <a:avLst/>
          </a:prstGeom>
          <a:blipFill rotWithShape="0">
            <a:blip r:embed="rId1" cstate="print"/>
            <a:stretch>
              <a:fillRect/>
            </a:stretch>
          </a:blip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p>
            <a:pPr marR="0" algn="ctr" defTabSz="914400">
              <a:lnSpc>
                <a:spcPct val="14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kumimoji="0" lang="en-US" altLang="zh-CN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en-US" altLang="zh-CN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  函数的求导法则</a:t>
            </a:r>
            <a:endParaRPr kumimoji="0" lang="zh-CN" altLang="en-US" sz="3200" b="1" kern="1200" cap="none" spc="0" normalizeH="0" baseline="0" noProof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1" name="文本框 3"/>
          <p:cNvSpPr txBox="1"/>
          <p:nvPr/>
        </p:nvSpPr>
        <p:spPr>
          <a:xfrm>
            <a:off x="879475" y="1531620"/>
            <a:ext cx="65512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、四则运算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的求导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法则</a:t>
            </a:r>
            <a:endParaRPr lang="en-US" altLang="zh-CN" sz="3200" b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6800" y="2376805"/>
            <a:ext cx="9474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定理</a:t>
            </a:r>
            <a:r>
              <a:rPr lang="en-US" altLang="zh-CN" sz="28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若 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与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g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都在点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处可导，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则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charset="0"/>
              </a:rPr>
              <a:t>          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3008631" y="3344546"/>
          <a:ext cx="5832475" cy="100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2527300" imgH="431800" progId="Equation.DSMT4">
                  <p:embed/>
                </p:oleObj>
              </mc:Choice>
              <mc:Fallback>
                <p:oleObj name="" r:id="rId2" imgW="25273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8631" y="3344546"/>
                        <a:ext cx="5832475" cy="1003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322562"/>
          <p:cNvGraphicFramePr>
            <a:graphicFrameLocks noChangeAspect="1"/>
          </p:cNvGraphicFramePr>
          <p:nvPr/>
        </p:nvGraphicFramePr>
        <p:xfrm>
          <a:off x="3008313" y="4575176"/>
          <a:ext cx="7298690" cy="124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3162300" imgH="533400" progId="Equation.DSMT4">
                  <p:embed/>
                </p:oleObj>
              </mc:Choice>
              <mc:Fallback>
                <p:oleObj name="" r:id="rId4" imgW="3162300" imgH="533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8313" y="4575176"/>
                        <a:ext cx="7298690" cy="1243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8035" name="Object 3"/>
          <p:cNvGraphicFramePr>
            <a:graphicFrameLocks noChangeAspect="1"/>
          </p:cNvGraphicFramePr>
          <p:nvPr/>
        </p:nvGraphicFramePr>
        <p:xfrm>
          <a:off x="3487738" y="4438650"/>
          <a:ext cx="1743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" r:id="rId1" imgW="698500" imgH="165100" progId="Equation.3">
                  <p:embed/>
                </p:oleObj>
              </mc:Choice>
              <mc:Fallback>
                <p:oleObj name="" r:id="rId1" imgW="698500" imgH="1651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87738" y="4438650"/>
                        <a:ext cx="17430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36" name="Text Box 4"/>
          <p:cNvSpPr txBox="1"/>
          <p:nvPr/>
        </p:nvSpPr>
        <p:spPr>
          <a:xfrm>
            <a:off x="1957388" y="598488"/>
            <a:ext cx="51879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常数和基本初等函数的导数公式</a:t>
            </a:r>
            <a:endParaRPr lang="zh-CN" altLang="en-US" sz="24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8037" name="Object 5"/>
          <p:cNvGraphicFramePr>
            <a:graphicFrameLocks noChangeAspect="1"/>
          </p:cNvGraphicFramePr>
          <p:nvPr/>
        </p:nvGraphicFramePr>
        <p:xfrm>
          <a:off x="7316788" y="4449763"/>
          <a:ext cx="17764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" r:id="rId3" imgW="786765" imgH="165100" progId="Equation.3">
                  <p:embed/>
                </p:oleObj>
              </mc:Choice>
              <mc:Fallback>
                <p:oleObj name="" r:id="rId3" imgW="786765" imgH="165100" progId="Equation.3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6788" y="4449763"/>
                        <a:ext cx="1776412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8" name="Object 6"/>
          <p:cNvGraphicFramePr>
            <a:graphicFrameLocks noChangeAspect="1"/>
          </p:cNvGraphicFramePr>
          <p:nvPr/>
        </p:nvGraphicFramePr>
        <p:xfrm>
          <a:off x="3351213" y="2076450"/>
          <a:ext cx="8890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" r:id="rId5" imgW="405765" imgH="393065" progId="Equation.3">
                  <p:embed/>
                </p:oleObj>
              </mc:Choice>
              <mc:Fallback>
                <p:oleObj name="" r:id="rId5" imgW="405765" imgH="393065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1213" y="2076450"/>
                        <a:ext cx="889000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9" name="Object 7"/>
          <p:cNvGraphicFramePr>
            <a:graphicFrameLocks noChangeAspect="1"/>
          </p:cNvGraphicFramePr>
          <p:nvPr/>
        </p:nvGraphicFramePr>
        <p:xfrm>
          <a:off x="6938963" y="2225675"/>
          <a:ext cx="1244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" r:id="rId7" imgW="635000" imgH="406400" progId="Equation.3">
                  <p:embed/>
                </p:oleObj>
              </mc:Choice>
              <mc:Fallback>
                <p:oleObj name="" r:id="rId7" imgW="635000" imgH="4064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8963" y="2225675"/>
                        <a:ext cx="1244600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0" name="Object 8"/>
          <p:cNvGraphicFramePr>
            <a:graphicFrameLocks noChangeAspect="1"/>
          </p:cNvGraphicFramePr>
          <p:nvPr/>
        </p:nvGraphicFramePr>
        <p:xfrm>
          <a:off x="2998788" y="1106488"/>
          <a:ext cx="29051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" r:id="rId9" imgW="127000" imgH="177165" progId="Equation.3">
                  <p:embed/>
                </p:oleObj>
              </mc:Choice>
              <mc:Fallback>
                <p:oleObj name="" r:id="rId9" imgW="127000" imgH="177165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8788" y="1106488"/>
                        <a:ext cx="290512" cy="35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1" name="Object 9"/>
          <p:cNvGraphicFramePr>
            <a:graphicFrameLocks noChangeAspect="1"/>
          </p:cNvGraphicFramePr>
          <p:nvPr/>
        </p:nvGraphicFramePr>
        <p:xfrm>
          <a:off x="3427413" y="3295650"/>
          <a:ext cx="9382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" r:id="rId11" imgW="355600" imgH="139700" progId="Equation.3">
                  <p:embed/>
                </p:oleObj>
              </mc:Choice>
              <mc:Fallback>
                <p:oleObj name="" r:id="rId11" imgW="355600" imgH="139700" progId="Equation.3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27413" y="3295650"/>
                        <a:ext cx="938212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2" name="Object 10"/>
          <p:cNvGraphicFramePr>
            <a:graphicFrameLocks noChangeAspect="1"/>
          </p:cNvGraphicFramePr>
          <p:nvPr/>
        </p:nvGraphicFramePr>
        <p:xfrm>
          <a:off x="3503613" y="3752850"/>
          <a:ext cx="9937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" r:id="rId13" imgW="419100" imgH="203200" progId="Equation.3">
                  <p:embed/>
                </p:oleObj>
              </mc:Choice>
              <mc:Fallback>
                <p:oleObj name="" r:id="rId13" imgW="419100" imgH="203200" progId="Equation.3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03613" y="3752850"/>
                        <a:ext cx="99377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3" name="Object 11"/>
          <p:cNvGraphicFramePr>
            <a:graphicFrameLocks noChangeAspect="1"/>
          </p:cNvGraphicFramePr>
          <p:nvPr/>
        </p:nvGraphicFramePr>
        <p:xfrm>
          <a:off x="6886575" y="1033463"/>
          <a:ext cx="914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" r:id="rId15" imgW="381000" imgH="228600" progId="Equation.3">
                  <p:embed/>
                </p:oleObj>
              </mc:Choice>
              <mc:Fallback>
                <p:oleObj name="" r:id="rId15" imgW="381000" imgH="228600" progId="Equation.3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86575" y="1033463"/>
                        <a:ext cx="91440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4" name="Object 12"/>
          <p:cNvGraphicFramePr>
            <a:graphicFrameLocks noChangeAspect="1"/>
          </p:cNvGraphicFramePr>
          <p:nvPr/>
        </p:nvGraphicFramePr>
        <p:xfrm>
          <a:off x="7154863" y="3271838"/>
          <a:ext cx="11096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" r:id="rId17" imgW="457200" imgH="177800" progId="Equation.3">
                  <p:embed/>
                </p:oleObj>
              </mc:Choice>
              <mc:Fallback>
                <p:oleObj name="" r:id="rId17" imgW="457200" imgH="177800" progId="Equation.3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54863" y="3271838"/>
                        <a:ext cx="1109662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5" name="Object 13"/>
          <p:cNvGraphicFramePr>
            <a:graphicFrameLocks noChangeAspect="1"/>
          </p:cNvGraphicFramePr>
          <p:nvPr/>
        </p:nvGraphicFramePr>
        <p:xfrm>
          <a:off x="7226300" y="3768725"/>
          <a:ext cx="1114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" r:id="rId19" imgW="533400" imgH="203200" progId="Equation.3">
                  <p:embed/>
                </p:oleObj>
              </mc:Choice>
              <mc:Fallback>
                <p:oleObj name="" r:id="rId19" imgW="533400" imgH="203200" progId="Equation.3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26300" y="3768725"/>
                        <a:ext cx="111442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6" name="Object 14"/>
          <p:cNvGraphicFramePr>
            <a:graphicFrameLocks noChangeAspect="1"/>
          </p:cNvGraphicFramePr>
          <p:nvPr/>
        </p:nvGraphicFramePr>
        <p:xfrm>
          <a:off x="3033713" y="1466850"/>
          <a:ext cx="10033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" r:id="rId21" imgW="457200" imgH="203200" progId="Equation.3">
                  <p:embed/>
                </p:oleObj>
              </mc:Choice>
              <mc:Fallback>
                <p:oleObj name="" r:id="rId21" imgW="457200" imgH="203200" progId="Equation.3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33713" y="1466850"/>
                        <a:ext cx="1003300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7" name="Object 15"/>
          <p:cNvGraphicFramePr>
            <a:graphicFrameLocks noChangeAspect="1"/>
          </p:cNvGraphicFramePr>
          <p:nvPr/>
        </p:nvGraphicFramePr>
        <p:xfrm>
          <a:off x="6910388" y="1719263"/>
          <a:ext cx="4048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" r:id="rId23" imgW="177800" imgH="203200" progId="Equation.3">
                  <p:embed/>
                </p:oleObj>
              </mc:Choice>
              <mc:Fallback>
                <p:oleObj name="" r:id="rId23" imgW="177800" imgH="203200" progId="Equation.3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10388" y="1719263"/>
                        <a:ext cx="404812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8" name="Object 16"/>
          <p:cNvGraphicFramePr>
            <a:graphicFrameLocks noChangeAspect="1"/>
          </p:cNvGraphicFramePr>
          <p:nvPr/>
        </p:nvGraphicFramePr>
        <p:xfrm>
          <a:off x="2062163" y="1106488"/>
          <a:ext cx="9366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" r:id="rId25" imgW="419100" imgH="203200" progId="Equation.3">
                  <p:embed/>
                </p:oleObj>
              </mc:Choice>
              <mc:Fallback>
                <p:oleObj name="" r:id="rId25" imgW="419100" imgH="203200" progId="Equation.3">
                  <p:embed/>
                  <p:pic>
                    <p:nvPicPr>
                      <p:cNvPr id="0" name="图片 345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62163" y="1106488"/>
                        <a:ext cx="936625" cy="40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9" name="Object 17"/>
          <p:cNvGraphicFramePr>
            <a:graphicFrameLocks noChangeAspect="1"/>
          </p:cNvGraphicFramePr>
          <p:nvPr/>
        </p:nvGraphicFramePr>
        <p:xfrm>
          <a:off x="5649913" y="1033463"/>
          <a:ext cx="1184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" r:id="rId27" imgW="482600" imgH="228600" progId="Equation.3">
                  <p:embed/>
                </p:oleObj>
              </mc:Choice>
              <mc:Fallback>
                <p:oleObj name="" r:id="rId27" imgW="482600" imgH="228600" progId="Equation.3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49913" y="1033463"/>
                        <a:ext cx="1184275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0" name="Object 18"/>
          <p:cNvGraphicFramePr>
            <a:graphicFrameLocks noChangeAspect="1"/>
          </p:cNvGraphicFramePr>
          <p:nvPr/>
        </p:nvGraphicFramePr>
        <p:xfrm>
          <a:off x="1936750" y="1466850"/>
          <a:ext cx="10334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" r:id="rId29" imgW="469900" imgH="228600" progId="Equation.3">
                  <p:embed/>
                </p:oleObj>
              </mc:Choice>
              <mc:Fallback>
                <p:oleObj name="" r:id="rId29" imgW="469900" imgH="228600" progId="Equation.3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36750" y="1466850"/>
                        <a:ext cx="10334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1" name="Object 19"/>
          <p:cNvGraphicFramePr>
            <a:graphicFrameLocks noChangeAspect="1"/>
          </p:cNvGraphicFramePr>
          <p:nvPr/>
        </p:nvGraphicFramePr>
        <p:xfrm>
          <a:off x="5691188" y="1719263"/>
          <a:ext cx="10414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" r:id="rId31" imgW="457200" imgH="228600" progId="Equation.3">
                  <p:embed/>
                </p:oleObj>
              </mc:Choice>
              <mc:Fallback>
                <p:oleObj name="" r:id="rId31" imgW="457200" imgH="228600" progId="Equation.3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691188" y="1719263"/>
                        <a:ext cx="1041400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2" name="Object 20"/>
          <p:cNvGraphicFramePr>
            <a:graphicFrameLocks noChangeAspect="1"/>
          </p:cNvGraphicFramePr>
          <p:nvPr/>
        </p:nvGraphicFramePr>
        <p:xfrm>
          <a:off x="1919288" y="2276475"/>
          <a:ext cx="15716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" r:id="rId33" imgW="481965" imgH="177800" progId="Equation.3">
                  <p:embed/>
                </p:oleObj>
              </mc:Choice>
              <mc:Fallback>
                <p:oleObj name="" r:id="rId33" imgW="481965" imgH="177800" progId="Equation.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919288" y="2276475"/>
                        <a:ext cx="157162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3" name="Object 21"/>
          <p:cNvGraphicFramePr>
            <a:graphicFrameLocks noChangeAspect="1"/>
          </p:cNvGraphicFramePr>
          <p:nvPr/>
        </p:nvGraphicFramePr>
        <p:xfrm>
          <a:off x="5730875" y="2428875"/>
          <a:ext cx="11477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" r:id="rId35" imgW="584200" imgH="241300" progId="Equation.3">
                  <p:embed/>
                </p:oleObj>
              </mc:Choice>
              <mc:Fallback>
                <p:oleObj name="" r:id="rId35" imgW="584200" imgH="241300" progId="Equation.3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730875" y="2428875"/>
                        <a:ext cx="1147763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4" name="Object 22"/>
          <p:cNvGraphicFramePr>
            <a:graphicFrameLocks noChangeAspect="1"/>
          </p:cNvGraphicFramePr>
          <p:nvPr/>
        </p:nvGraphicFramePr>
        <p:xfrm>
          <a:off x="1903413" y="3219450"/>
          <a:ext cx="15335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" r:id="rId37" imgW="609600" imgH="203200" progId="Equation.3">
                  <p:embed/>
                </p:oleObj>
              </mc:Choice>
              <mc:Fallback>
                <p:oleObj name="" r:id="rId37" imgW="609600" imgH="203200" progId="Equation.3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903413" y="3219450"/>
                        <a:ext cx="153352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5" name="Object 23"/>
          <p:cNvGraphicFramePr>
            <a:graphicFrameLocks noChangeAspect="1"/>
          </p:cNvGraphicFramePr>
          <p:nvPr/>
        </p:nvGraphicFramePr>
        <p:xfrm>
          <a:off x="5786438" y="3271838"/>
          <a:ext cx="14351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" r:id="rId39" imgW="622300" imgH="203200" progId="Equation.3">
                  <p:embed/>
                </p:oleObj>
              </mc:Choice>
              <mc:Fallback>
                <p:oleObj name="" r:id="rId39" imgW="622300" imgH="203200" progId="Equation.3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786438" y="3271838"/>
                        <a:ext cx="1435100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6" name="Object 24"/>
          <p:cNvGraphicFramePr>
            <a:graphicFrameLocks noChangeAspect="1"/>
          </p:cNvGraphicFramePr>
          <p:nvPr/>
        </p:nvGraphicFramePr>
        <p:xfrm>
          <a:off x="5857875" y="3840163"/>
          <a:ext cx="13001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" r:id="rId41" imgW="622300" imgH="203200" progId="Equation.3">
                  <p:embed/>
                </p:oleObj>
              </mc:Choice>
              <mc:Fallback>
                <p:oleObj name="" r:id="rId41" imgW="622300" imgH="203200" progId="Equation.3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857875" y="3840163"/>
                        <a:ext cx="1300163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7" name="Object 25"/>
          <p:cNvGraphicFramePr>
            <a:graphicFrameLocks noChangeAspect="1"/>
          </p:cNvGraphicFramePr>
          <p:nvPr/>
        </p:nvGraphicFramePr>
        <p:xfrm>
          <a:off x="1903413" y="3829050"/>
          <a:ext cx="15049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" r:id="rId43" imgW="635000" imgH="203200" progId="Equation.3">
                  <p:embed/>
                </p:oleObj>
              </mc:Choice>
              <mc:Fallback>
                <p:oleObj name="" r:id="rId43" imgW="635000" imgH="203200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903413" y="3829050"/>
                        <a:ext cx="150495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8" name="Object 26"/>
          <p:cNvGraphicFramePr>
            <a:graphicFrameLocks noChangeAspect="1"/>
          </p:cNvGraphicFramePr>
          <p:nvPr/>
        </p:nvGraphicFramePr>
        <p:xfrm>
          <a:off x="1903413" y="4438650"/>
          <a:ext cx="15224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" r:id="rId45" imgW="609600" imgH="203200" progId="Equation.3">
                  <p:embed/>
                </p:oleObj>
              </mc:Choice>
              <mc:Fallback>
                <p:oleObj name="" r:id="rId45" imgW="609600" imgH="203200" progId="Equation.3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903413" y="4438650"/>
                        <a:ext cx="1522412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9" name="Object 27"/>
          <p:cNvGraphicFramePr>
            <a:graphicFrameLocks noChangeAspect="1"/>
          </p:cNvGraphicFramePr>
          <p:nvPr/>
        </p:nvGraphicFramePr>
        <p:xfrm>
          <a:off x="5786438" y="4416425"/>
          <a:ext cx="13747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" r:id="rId47" imgW="609600" imgH="203200" progId="Equation.3">
                  <p:embed/>
                </p:oleObj>
              </mc:Choice>
              <mc:Fallback>
                <p:oleObj name="" r:id="rId47" imgW="609600" imgH="203200" progId="Equation.3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786438" y="4416425"/>
                        <a:ext cx="1374775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0" name="Object 28"/>
          <p:cNvGraphicFramePr>
            <a:graphicFrameLocks noChangeAspect="1"/>
          </p:cNvGraphicFramePr>
          <p:nvPr/>
        </p:nvGraphicFramePr>
        <p:xfrm>
          <a:off x="3900488" y="5514975"/>
          <a:ext cx="10350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" r:id="rId49" imgW="431800" imgH="393700" progId="Equation.3">
                  <p:embed/>
                </p:oleObj>
              </mc:Choice>
              <mc:Fallback>
                <p:oleObj name="" r:id="rId49" imgW="431800" imgH="393700" progId="Equation.3">
                  <p:embed/>
                  <p:pic>
                    <p:nvPicPr>
                      <p:cNvPr id="0" name="图片 34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900488" y="5514975"/>
                        <a:ext cx="103505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1" name="Object 29"/>
          <p:cNvGraphicFramePr>
            <a:graphicFrameLocks noChangeAspect="1"/>
          </p:cNvGraphicFramePr>
          <p:nvPr/>
        </p:nvGraphicFramePr>
        <p:xfrm>
          <a:off x="1919288" y="4957763"/>
          <a:ext cx="17367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" r:id="rId51" imgW="812165" imgH="203200" progId="Equation.3">
                  <p:embed/>
                </p:oleObj>
              </mc:Choice>
              <mc:Fallback>
                <p:oleObj name="" r:id="rId51" imgW="812165" imgH="203200" progId="Equation.3">
                  <p:embed/>
                  <p:pic>
                    <p:nvPicPr>
                      <p:cNvPr id="0" name="图片 3455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919288" y="4957763"/>
                        <a:ext cx="1736725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2" name="Object 30"/>
          <p:cNvGraphicFramePr>
            <a:graphicFrameLocks noChangeAspect="1"/>
          </p:cNvGraphicFramePr>
          <p:nvPr/>
        </p:nvGraphicFramePr>
        <p:xfrm>
          <a:off x="3732213" y="4729163"/>
          <a:ext cx="1295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" r:id="rId53" imgW="558800" imgH="431800" progId="Equation.3">
                  <p:embed/>
                </p:oleObj>
              </mc:Choice>
              <mc:Fallback>
                <p:oleObj name="" r:id="rId53" imgW="558800" imgH="431800" progId="Equation.3">
                  <p:embed/>
                  <p:pic>
                    <p:nvPicPr>
                      <p:cNvPr id="0" name="图片 3454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732213" y="4729163"/>
                        <a:ext cx="12954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3" name="Object 31"/>
          <p:cNvGraphicFramePr>
            <a:graphicFrameLocks noChangeAspect="1"/>
          </p:cNvGraphicFramePr>
          <p:nvPr/>
        </p:nvGraphicFramePr>
        <p:xfrm>
          <a:off x="1903413" y="5667375"/>
          <a:ext cx="18288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" r:id="rId55" imgW="837565" imgH="203200" progId="Equation.3">
                  <p:embed/>
                </p:oleObj>
              </mc:Choice>
              <mc:Fallback>
                <p:oleObj name="" r:id="rId55" imgW="837565" imgH="2032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903413" y="5667375"/>
                        <a:ext cx="1828800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4" name="Object 32"/>
          <p:cNvGraphicFramePr>
            <a:graphicFrameLocks noChangeAspect="1"/>
          </p:cNvGraphicFramePr>
          <p:nvPr/>
        </p:nvGraphicFramePr>
        <p:xfrm>
          <a:off x="5786438" y="5033963"/>
          <a:ext cx="1676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" r:id="rId57" imgW="837565" imgH="203200" progId="Equation.3">
                  <p:embed/>
                </p:oleObj>
              </mc:Choice>
              <mc:Fallback>
                <p:oleObj name="" r:id="rId57" imgW="837565" imgH="203200" progId="Equation.3">
                  <p:embed/>
                  <p:pic>
                    <p:nvPicPr>
                      <p:cNvPr id="0" name="图片 3447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5786438" y="5033963"/>
                        <a:ext cx="16764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5" name="Object 33"/>
          <p:cNvGraphicFramePr>
            <a:graphicFrameLocks noChangeAspect="1"/>
          </p:cNvGraphicFramePr>
          <p:nvPr/>
        </p:nvGraphicFramePr>
        <p:xfrm>
          <a:off x="7535863" y="4778375"/>
          <a:ext cx="11525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" r:id="rId59" imgW="673100" imgH="431800" progId="Equation.3">
                  <p:embed/>
                </p:oleObj>
              </mc:Choice>
              <mc:Fallback>
                <p:oleObj name="" r:id="rId59" imgW="673100" imgH="4318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35863" y="4778375"/>
                        <a:ext cx="1152525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6" name="Object 34"/>
          <p:cNvGraphicFramePr>
            <a:graphicFrameLocks noChangeAspect="1"/>
          </p:cNvGraphicFramePr>
          <p:nvPr/>
        </p:nvGraphicFramePr>
        <p:xfrm>
          <a:off x="5786438" y="5819775"/>
          <a:ext cx="1600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" r:id="rId61" imgW="837565" imgH="203200" progId="Equation.3">
                  <p:embed/>
                </p:oleObj>
              </mc:Choice>
              <mc:Fallback>
                <p:oleObj name="" r:id="rId61" imgW="837565" imgH="203200" progId="Equation.3">
                  <p:embed/>
                  <p:pic>
                    <p:nvPicPr>
                      <p:cNvPr id="0" name="图片 3456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5786438" y="5819775"/>
                        <a:ext cx="160020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7" name="Object 35"/>
          <p:cNvGraphicFramePr>
            <a:graphicFrameLocks noChangeAspect="1"/>
          </p:cNvGraphicFramePr>
          <p:nvPr/>
        </p:nvGraphicFramePr>
        <p:xfrm>
          <a:off x="7427913" y="5499100"/>
          <a:ext cx="11160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" r:id="rId63" imgW="558800" imgH="393700" progId="Equation.3">
                  <p:embed/>
                </p:oleObj>
              </mc:Choice>
              <mc:Fallback>
                <p:oleObj name="" r:id="rId63" imgW="558800" imgH="393700" progId="Equation.3">
                  <p:embed/>
                  <p:pic>
                    <p:nvPicPr>
                      <p:cNvPr id="0" name="图片 3457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427913" y="5499100"/>
                        <a:ext cx="1116012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5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5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5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5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55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5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55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5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55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2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5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55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2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605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55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461" name="文本框 3"/>
          <p:cNvSpPr txBox="1"/>
          <p:nvPr/>
        </p:nvSpPr>
        <p:spPr>
          <a:xfrm>
            <a:off x="879475" y="788670"/>
            <a:ext cx="57994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、复合函数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的求导法则</a:t>
            </a:r>
            <a:endParaRPr lang="en-US" altLang="zh-CN" sz="3200" b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80745" y="1346835"/>
            <a:ext cx="169100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⑴概念：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880745" y="3561715"/>
            <a:ext cx="1043051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⑵ 复合函数求导 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若函数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y =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与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u =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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均可导，则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22882" name="对象 322562"/>
          <p:cNvGraphicFramePr>
            <a:graphicFrameLocks noChangeAspect="1"/>
          </p:cNvGraphicFramePr>
          <p:nvPr/>
        </p:nvGraphicFramePr>
        <p:xfrm>
          <a:off x="3422015" y="4386898"/>
          <a:ext cx="4653915" cy="187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019300" imgH="812800" progId="Equation.DSMT4">
                  <p:embed/>
                </p:oleObj>
              </mc:Choice>
              <mc:Fallback>
                <p:oleObj name="" r:id="rId1" imgW="2019300" imgH="812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2015" y="4386898"/>
                        <a:ext cx="4653915" cy="1874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22562"/>
          <p:cNvGraphicFramePr>
            <a:graphicFrameLocks noChangeAspect="1"/>
          </p:cNvGraphicFramePr>
          <p:nvPr/>
        </p:nvGraphicFramePr>
        <p:xfrm>
          <a:off x="3404235" y="1507808"/>
          <a:ext cx="6525895" cy="175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2831465" imgH="762000" progId="Equation.DSMT4">
                  <p:embed/>
                </p:oleObj>
              </mc:Choice>
              <mc:Fallback>
                <p:oleObj name="" r:id="rId3" imgW="2831465" imgH="762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4235" y="1507808"/>
                        <a:ext cx="6525895" cy="1757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>
            <a:off x="879475" y="2181225"/>
            <a:ext cx="1043114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⑴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概念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设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y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W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，若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是双射，则可确定一函数 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g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)，称其为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的反函数，记为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baseline="30000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-1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W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880745" y="4142105"/>
            <a:ext cx="330263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⑵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反函数的导数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8320" y="3978910"/>
          <a:ext cx="373761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73200" imgH="419100" progId="Equation.KSEE3">
                  <p:embed/>
                </p:oleObj>
              </mc:Choice>
              <mc:Fallback>
                <p:oleObj name="" r:id="rId1" imgW="14732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38320" y="3978910"/>
                        <a:ext cx="3737610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8003" y="5161915"/>
          <a:ext cx="4639945" cy="125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828800" imgH="495300" progId="Equation.KSEE3">
                  <p:embed/>
                </p:oleObj>
              </mc:Choice>
              <mc:Fallback>
                <p:oleObj name="" r:id="rId3" imgW="1828800" imgH="495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8003" y="5161915"/>
                        <a:ext cx="4639945" cy="1257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3"/>
          <p:cNvSpPr txBox="1"/>
          <p:nvPr/>
        </p:nvSpPr>
        <p:spPr>
          <a:xfrm>
            <a:off x="880745" y="1569720"/>
            <a:ext cx="56407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、反函数的求导法则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9457"/>
          <p:cNvSpPr>
            <a:spLocks noGrp="1"/>
          </p:cNvSpPr>
          <p:nvPr>
            <p:ph type="title"/>
          </p:nvPr>
        </p:nvSpPr>
        <p:spPr>
          <a:xfrm>
            <a:off x="1905000" y="457200"/>
            <a:ext cx="1219200" cy="533400"/>
          </a:xfrm>
        </p:spPr>
        <p:txBody>
          <a:bodyPr anchor="ctr"/>
          <a:lstStyle/>
          <a:p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ea typeface="楷体_GB2312" pitchFamily="49" charset="-122"/>
              </a:rPr>
              <a:t> 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19463" name="文本框 19462"/>
          <p:cNvSpPr txBox="1"/>
          <p:nvPr/>
        </p:nvSpPr>
        <p:spPr>
          <a:xfrm>
            <a:off x="2133600" y="1385888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i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469" name="对象 19468"/>
          <p:cNvGraphicFramePr/>
          <p:nvPr/>
        </p:nvGraphicFramePr>
        <p:xfrm>
          <a:off x="8883650" y="3175000"/>
          <a:ext cx="1206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" r:id="rId1" imgW="1205865" imgH="330200" progId="Equation.3">
                  <p:embed/>
                </p:oleObj>
              </mc:Choice>
              <mc:Fallback>
                <p:oleObj name="" r:id="rId1" imgW="1205865" imgH="330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83650" y="3175000"/>
                        <a:ext cx="1206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对象 19472"/>
          <p:cNvGraphicFramePr/>
          <p:nvPr/>
        </p:nvGraphicFramePr>
        <p:xfrm>
          <a:off x="4205288" y="4221163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" r:id="rId3" imgW="317500" imgH="405765" progId="Equation.3">
                  <p:embed/>
                </p:oleObj>
              </mc:Choice>
              <mc:Fallback>
                <p:oleObj name="" r:id="rId3" imgW="317500" imgH="4057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5288" y="4221163"/>
                        <a:ext cx="317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对象 19471"/>
          <p:cNvGraphicFramePr/>
          <p:nvPr/>
        </p:nvGraphicFramePr>
        <p:xfrm>
          <a:off x="3856038" y="396240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" r:id="rId5" imgW="241300" imgH="850265" progId="Equation.3">
                  <p:embed/>
                </p:oleObj>
              </mc:Choice>
              <mc:Fallback>
                <p:oleObj name="" r:id="rId5" imgW="241300" imgH="8502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6038" y="3962400"/>
                        <a:ext cx="241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对象 19474"/>
          <p:cNvGraphicFramePr/>
          <p:nvPr/>
        </p:nvGraphicFramePr>
        <p:xfrm>
          <a:off x="5715000" y="4221163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" r:id="rId7" imgW="1066165" imgH="405765" progId="Equation.3">
                  <p:embed/>
                </p:oleObj>
              </mc:Choice>
              <mc:Fallback>
                <p:oleObj name="" r:id="rId7" imgW="1066165" imgH="4057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0" y="4221163"/>
                        <a:ext cx="1066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19458"/>
          <p:cNvGraphicFramePr/>
          <p:nvPr/>
        </p:nvGraphicFramePr>
        <p:xfrm>
          <a:off x="2984500" y="420688"/>
          <a:ext cx="4178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" r:id="rId9" imgW="4178300" imgH="508000" progId="Equation.3">
                  <p:embed/>
                </p:oleObj>
              </mc:Choice>
              <mc:Fallback>
                <p:oleObj name="" r:id="rId9" imgW="4178300" imgH="508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4500" y="420688"/>
                        <a:ext cx="4178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9461"/>
          <p:cNvGraphicFramePr/>
          <p:nvPr/>
        </p:nvGraphicFramePr>
        <p:xfrm>
          <a:off x="7251700" y="457200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" r:id="rId11" imgW="2044700" imgH="469900" progId="Equation.3">
                  <p:embed/>
                </p:oleObj>
              </mc:Choice>
              <mc:Fallback>
                <p:oleObj name="" r:id="rId11" imgW="2044700" imgH="469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51700" y="457200"/>
                        <a:ext cx="2044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9463"/>
          <p:cNvGraphicFramePr/>
          <p:nvPr/>
        </p:nvGraphicFramePr>
        <p:xfrm>
          <a:off x="2959100" y="1489075"/>
          <a:ext cx="62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" r:id="rId13" imgW="622300" imgH="419100" progId="Equation.3">
                  <p:embed/>
                </p:oleObj>
              </mc:Choice>
              <mc:Fallback>
                <p:oleObj name="" r:id="rId13" imgW="622300" imgH="4191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59100" y="1489075"/>
                        <a:ext cx="622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19464"/>
          <p:cNvGraphicFramePr/>
          <p:nvPr/>
        </p:nvGraphicFramePr>
        <p:xfrm>
          <a:off x="3632200" y="1435100"/>
          <a:ext cx="86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" r:id="rId15" imgW="862965" imgH="457200" progId="Equation.3">
                  <p:embed/>
                </p:oleObj>
              </mc:Choice>
              <mc:Fallback>
                <p:oleObj name="" r:id="rId15" imgW="862965" imgH="4572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32200" y="1435100"/>
                        <a:ext cx="863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19465"/>
          <p:cNvGraphicFramePr/>
          <p:nvPr/>
        </p:nvGraphicFramePr>
        <p:xfrm>
          <a:off x="6121400" y="230028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" r:id="rId17" imgW="761365" imgH="393700" progId="Equation.3">
                  <p:embed/>
                </p:oleObj>
              </mc:Choice>
              <mc:Fallback>
                <p:oleObj name="" r:id="rId17" imgW="761365" imgH="3937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21400" y="2300288"/>
                        <a:ext cx="762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19466"/>
          <p:cNvGraphicFramePr/>
          <p:nvPr/>
        </p:nvGraphicFramePr>
        <p:xfrm>
          <a:off x="3332163" y="2895600"/>
          <a:ext cx="42116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" r:id="rId19" imgW="4214495" imgH="862965" progId="Equation.3">
                  <p:embed/>
                </p:oleObj>
              </mc:Choice>
              <mc:Fallback>
                <p:oleObj name="" r:id="rId19" imgW="4214495" imgH="8629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32163" y="2895600"/>
                        <a:ext cx="4211637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对象 19467"/>
          <p:cNvGraphicFramePr/>
          <p:nvPr/>
        </p:nvGraphicFramePr>
        <p:xfrm>
          <a:off x="7581900" y="3073400"/>
          <a:ext cx="123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" r:id="rId21" imgW="1231265" imgH="508000" progId="Equation.3">
                  <p:embed/>
                </p:oleObj>
              </mc:Choice>
              <mc:Fallback>
                <p:oleObj name="" r:id="rId21" imgW="1231265" imgH="5080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81900" y="3073400"/>
                        <a:ext cx="1231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对象 19469"/>
          <p:cNvGraphicFramePr/>
          <p:nvPr/>
        </p:nvGraphicFramePr>
        <p:xfrm>
          <a:off x="10153650" y="3178175"/>
          <a:ext cx="149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" r:id="rId23" imgW="152400" imgH="405765" progId="Equation.3">
                  <p:embed/>
                </p:oleObj>
              </mc:Choice>
              <mc:Fallback>
                <p:oleObj name="" r:id="rId23" imgW="152400" imgH="40576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153650" y="3178175"/>
                        <a:ext cx="14922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对象 19470"/>
          <p:cNvGraphicFramePr/>
          <p:nvPr/>
        </p:nvGraphicFramePr>
        <p:xfrm>
          <a:off x="2597150" y="4167188"/>
          <a:ext cx="113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" r:id="rId25" imgW="1129665" imgH="469900" progId="Equation.3">
                  <p:embed/>
                </p:oleObj>
              </mc:Choice>
              <mc:Fallback>
                <p:oleObj name="" r:id="rId25" imgW="1129665" imgH="469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97150" y="4167188"/>
                        <a:ext cx="1130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对象 19473"/>
          <p:cNvGraphicFramePr/>
          <p:nvPr/>
        </p:nvGraphicFramePr>
        <p:xfrm>
          <a:off x="4533900" y="4233863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" r:id="rId27" imgW="1179830" imgH="317500" progId="Equation.3">
                  <p:embed/>
                </p:oleObj>
              </mc:Choice>
              <mc:Fallback>
                <p:oleObj name="" r:id="rId27" imgW="1179830" imgH="3175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533900" y="4233863"/>
                        <a:ext cx="1181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对象 19475"/>
          <p:cNvGraphicFramePr/>
          <p:nvPr/>
        </p:nvGraphicFramePr>
        <p:xfrm>
          <a:off x="6883400" y="4221163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" r:id="rId29" imgW="1953895" imgH="405765" progId="Equation.3">
                  <p:embed/>
                </p:oleObj>
              </mc:Choice>
              <mc:Fallback>
                <p:oleObj name="" r:id="rId29" imgW="1953895" imgH="40576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883400" y="4221163"/>
                        <a:ext cx="1955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对象 19476"/>
          <p:cNvGraphicFramePr/>
          <p:nvPr/>
        </p:nvGraphicFramePr>
        <p:xfrm>
          <a:off x="3549650" y="4943475"/>
          <a:ext cx="2927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" r:id="rId31" imgW="2932430" imgH="850265" progId="Equation.3">
                  <p:embed/>
                </p:oleObj>
              </mc:Choice>
              <mc:Fallback>
                <p:oleObj name="" r:id="rId31" imgW="2932430" imgH="85026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549650" y="4943475"/>
                        <a:ext cx="292735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对象 19479"/>
          <p:cNvGraphicFramePr/>
          <p:nvPr/>
        </p:nvGraphicFramePr>
        <p:xfrm>
          <a:off x="4533900" y="1371600"/>
          <a:ext cx="293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" r:id="rId33" imgW="2933700" imgH="508000" progId="Equation.3">
                  <p:embed/>
                </p:oleObj>
              </mc:Choice>
              <mc:Fallback>
                <p:oleObj name="" r:id="rId33" imgW="2933700" imgH="5080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533900" y="1371600"/>
                        <a:ext cx="2933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对象 19480"/>
          <p:cNvGraphicFramePr/>
          <p:nvPr/>
        </p:nvGraphicFramePr>
        <p:xfrm>
          <a:off x="6959600" y="2243138"/>
          <a:ext cx="302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" r:id="rId35" imgW="3022600" imgH="508000" progId="Equation.3">
                  <p:embed/>
                </p:oleObj>
              </mc:Choice>
              <mc:Fallback>
                <p:oleObj name="" r:id="rId35" imgW="3022600" imgH="5080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959600" y="2243138"/>
                        <a:ext cx="3022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234" name="Object 2"/>
          <p:cNvGraphicFramePr>
            <a:graphicFrameLocks noChangeAspect="1"/>
          </p:cNvGraphicFramePr>
          <p:nvPr/>
        </p:nvGraphicFramePr>
        <p:xfrm>
          <a:off x="2064385" y="2156143"/>
          <a:ext cx="46688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1" imgW="3098800" imgH="558800" progId="Equation.3">
                  <p:embed/>
                </p:oleObj>
              </mc:Choice>
              <mc:Fallback>
                <p:oleObj name="" r:id="rId1" imgW="3098800" imgH="558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4385" y="2156143"/>
                        <a:ext cx="4668838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5" name="Object 3"/>
          <p:cNvGraphicFramePr>
            <a:graphicFrameLocks noChangeAspect="1"/>
          </p:cNvGraphicFramePr>
          <p:nvPr/>
        </p:nvGraphicFramePr>
        <p:xfrm>
          <a:off x="2369185" y="2994343"/>
          <a:ext cx="44958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" r:id="rId3" imgW="1879600" imgH="393700" progId="Equation.3">
                  <p:embed/>
                </p:oleObj>
              </mc:Choice>
              <mc:Fallback>
                <p:oleObj name="" r:id="rId3" imgW="1879600" imgH="3937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185" y="2994343"/>
                        <a:ext cx="4495800" cy="94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2477135" y="4045268"/>
          <a:ext cx="4648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" r:id="rId5" imgW="2044700" imgH="393700" progId="Equation.3">
                  <p:embed/>
                </p:oleObj>
              </mc:Choice>
              <mc:Fallback>
                <p:oleObj name="" r:id="rId5" imgW="2044700" imgH="3937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7135" y="4045268"/>
                        <a:ext cx="4648200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7" name="Text Box 5"/>
          <p:cNvSpPr txBox="1"/>
          <p:nvPr/>
        </p:nvSpPr>
        <p:spPr>
          <a:xfrm>
            <a:off x="1900873" y="512953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800" b="1" i="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 i="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1238" name="Object 6"/>
          <p:cNvGraphicFramePr>
            <a:graphicFrameLocks noChangeAspect="1"/>
          </p:cNvGraphicFramePr>
          <p:nvPr/>
        </p:nvGraphicFramePr>
        <p:xfrm>
          <a:off x="3007360" y="5040630"/>
          <a:ext cx="28209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" r:id="rId7" imgW="1282700" imgH="292100" progId="Equation.3">
                  <p:embed/>
                </p:oleObj>
              </mc:Choice>
              <mc:Fallback>
                <p:oleObj name="" r:id="rId7" imgW="1282700" imgH="2921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07360" y="5040630"/>
                        <a:ext cx="2820988" cy="642938"/>
                      </a:xfrm>
                      <a:prstGeom prst="rect">
                        <a:avLst/>
                      </a:prstGeom>
                      <a:noFill/>
                      <a:ln w="222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7"/>
          <p:cNvSpPr txBox="1"/>
          <p:nvPr/>
        </p:nvSpPr>
        <p:spPr>
          <a:xfrm>
            <a:off x="2064385" y="646430"/>
            <a:ext cx="5181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i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i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i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i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导函数</a:t>
            </a:r>
            <a:r>
              <a:rPr lang="en-US" altLang="zh-CN" sz="2800" b="1" i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i="0" dirty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1908810" y="1133793"/>
          <a:ext cx="84851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" r:id="rId9" imgW="3251200" imgH="419100" progId="Equation.3">
                  <p:embed/>
                </p:oleObj>
              </mc:Choice>
              <mc:Fallback>
                <p:oleObj name="" r:id="rId9" imgW="3251200" imgH="4191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8810" y="1133793"/>
                        <a:ext cx="8485188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1" name="Text Box 9"/>
          <p:cNvSpPr txBox="1"/>
          <p:nvPr/>
        </p:nvSpPr>
        <p:spPr>
          <a:xfrm>
            <a:off x="2982278" y="5999480"/>
            <a:ext cx="63373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求函数在某点处的导数的第二种方法</a:t>
            </a:r>
            <a:r>
              <a:rPr lang="en-US" altLang="zh-CN" sz="2800" b="1" i="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en-US" altLang="zh-CN" sz="2800" b="1" i="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7" grpId="0"/>
      <p:bldP spid="3512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5601"/>
          <p:cNvSpPr>
            <a:spLocks noGrp="1"/>
          </p:cNvSpPr>
          <p:nvPr>
            <p:ph type="title"/>
          </p:nvPr>
        </p:nvSpPr>
        <p:spPr>
          <a:xfrm>
            <a:off x="2172335" y="1377315"/>
            <a:ext cx="1143000" cy="539750"/>
          </a:xfrm>
        </p:spPr>
        <p:txBody>
          <a:bodyPr anchor="ctr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5604" name="文本框 25603"/>
          <p:cNvSpPr txBox="1"/>
          <p:nvPr/>
        </p:nvSpPr>
        <p:spPr>
          <a:xfrm>
            <a:off x="6052185" y="1301115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i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6" name="文本框 25605"/>
          <p:cNvSpPr txBox="1"/>
          <p:nvPr/>
        </p:nvSpPr>
        <p:spPr>
          <a:xfrm>
            <a:off x="2172335" y="2687003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i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5603" name="对象 25602"/>
          <p:cNvGraphicFramePr/>
          <p:nvPr/>
        </p:nvGraphicFramePr>
        <p:xfrm>
          <a:off x="2961323" y="1072515"/>
          <a:ext cx="3173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" r:id="rId1" imgW="1269365" imgH="457200" progId="Equation.3">
                  <p:embed/>
                </p:oleObj>
              </mc:Choice>
              <mc:Fallback>
                <p:oleObj name="" r:id="rId1" imgW="1269365" imgH="4572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61323" y="1072515"/>
                        <a:ext cx="3173412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25604"/>
          <p:cNvGraphicFramePr/>
          <p:nvPr/>
        </p:nvGraphicFramePr>
        <p:xfrm>
          <a:off x="6555423" y="1363028"/>
          <a:ext cx="6048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" r:id="rId3" imgW="228600" imgH="203200" progId="Equation.3">
                  <p:embed/>
                </p:oleObj>
              </mc:Choice>
              <mc:Fallback>
                <p:oleObj name="" r:id="rId3" imgW="228600" imgH="2032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5423" y="1363028"/>
                        <a:ext cx="604837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25606"/>
          <p:cNvGraphicFramePr/>
          <p:nvPr/>
        </p:nvGraphicFramePr>
        <p:xfrm>
          <a:off x="2835910" y="2286953"/>
          <a:ext cx="336391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" r:id="rId5" imgW="1346200" imgH="457200" progId="Equation.3">
                  <p:embed/>
                </p:oleObj>
              </mc:Choice>
              <mc:Fallback>
                <p:oleObj name="" r:id="rId5" imgW="1346200" imgH="4572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5910" y="2286953"/>
                        <a:ext cx="3363913" cy="114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25607"/>
          <p:cNvGraphicFramePr/>
          <p:nvPr/>
        </p:nvGraphicFramePr>
        <p:xfrm>
          <a:off x="6204585" y="2533015"/>
          <a:ext cx="20621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" r:id="rId7" imgW="824865" imgH="254000" progId="Equation.3">
                  <p:embed/>
                </p:oleObj>
              </mc:Choice>
              <mc:Fallback>
                <p:oleObj name="" r:id="rId7" imgW="824865" imgH="2540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04585" y="2533015"/>
                        <a:ext cx="2062163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对象 25609"/>
          <p:cNvGraphicFramePr/>
          <p:nvPr/>
        </p:nvGraphicFramePr>
        <p:xfrm>
          <a:off x="2802573" y="3704590"/>
          <a:ext cx="1427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" r:id="rId9" imgW="570865" imgH="203200" progId="Equation.3">
                  <p:embed/>
                </p:oleObj>
              </mc:Choice>
              <mc:Fallback>
                <p:oleObj name="" r:id="rId9" imgW="570865" imgH="2032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2573" y="3704590"/>
                        <a:ext cx="142716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对象 25610"/>
          <p:cNvGraphicFramePr/>
          <p:nvPr/>
        </p:nvGraphicFramePr>
        <p:xfrm>
          <a:off x="4147185" y="3442653"/>
          <a:ext cx="17764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" r:id="rId11" imgW="711200" imgH="444500" progId="Equation.3">
                  <p:embed/>
                </p:oleObj>
              </mc:Choice>
              <mc:Fallback>
                <p:oleObj name="" r:id="rId11" imgW="711200" imgH="4445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7185" y="3442653"/>
                        <a:ext cx="1776413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对象 25611"/>
          <p:cNvGraphicFramePr/>
          <p:nvPr/>
        </p:nvGraphicFramePr>
        <p:xfrm>
          <a:off x="5899785" y="3704590"/>
          <a:ext cx="887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" r:id="rId13" imgW="355600" imgH="203200" progId="Equation.3">
                  <p:embed/>
                </p:oleObj>
              </mc:Choice>
              <mc:Fallback>
                <p:oleObj name="" r:id="rId13" imgW="355600" imgH="2032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99785" y="3704590"/>
                        <a:ext cx="8874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对象 25612"/>
          <p:cNvGraphicFramePr/>
          <p:nvPr/>
        </p:nvGraphicFramePr>
        <p:xfrm>
          <a:off x="6814185" y="3444240"/>
          <a:ext cx="206216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" r:id="rId15" imgW="824865" imgH="444500" progId="Equation.3">
                  <p:embed/>
                </p:oleObj>
              </mc:Choice>
              <mc:Fallback>
                <p:oleObj name="" r:id="rId15" imgW="824865" imgH="4445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4185" y="3444240"/>
                        <a:ext cx="2062163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68" name="文本框 25667"/>
          <p:cNvSpPr txBox="1"/>
          <p:nvPr/>
        </p:nvSpPr>
        <p:spPr>
          <a:xfrm>
            <a:off x="8039735" y="1443990"/>
            <a:ext cx="2316480" cy="52197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先化简后求导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69" name="椭圆 25668"/>
          <p:cNvSpPr/>
          <p:nvPr/>
        </p:nvSpPr>
        <p:spPr>
          <a:xfrm>
            <a:off x="7049135" y="2444115"/>
            <a:ext cx="1524000" cy="838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i="0"/>
          </a:p>
        </p:txBody>
      </p:sp>
      <p:sp>
        <p:nvSpPr>
          <p:cNvPr id="25670" name="椭圆 25669"/>
          <p:cNvSpPr/>
          <p:nvPr/>
        </p:nvSpPr>
        <p:spPr>
          <a:xfrm>
            <a:off x="4915535" y="4044315"/>
            <a:ext cx="457200" cy="5334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i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/>
          </p:nvPr>
        </p:nvSpPr>
        <p:spPr>
          <a:xfrm>
            <a:off x="1755775" y="282575"/>
            <a:ext cx="8229600" cy="13716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en-US" altLang="zh-CN" sz="3200" dirty="0">
                <a:ea typeface="楷体_GB2312" pitchFamily="49" charset="-122"/>
              </a:rPr>
              <a:t> </a:t>
            </a:r>
            <a:r>
              <a:rPr lang="zh-CN" altLang="en-US" sz="3200" dirty="0">
                <a:ea typeface="楷体_GB2312" pitchFamily="49" charset="-122"/>
              </a:rPr>
              <a:t>设</a:t>
            </a:r>
            <a:endParaRPr lang="zh-CN" altLang="en-US" sz="3200" dirty="0">
              <a:ea typeface="楷体_GB2312" pitchFamily="49" charset="-122"/>
            </a:endParaRPr>
          </a:p>
        </p:txBody>
      </p:sp>
      <p:graphicFrame>
        <p:nvGraphicFramePr>
          <p:cNvPr id="68610" name="Object 3"/>
          <p:cNvGraphicFramePr>
            <a:graphicFrameLocks noChangeAspect="1"/>
          </p:cNvGraphicFramePr>
          <p:nvPr/>
        </p:nvGraphicFramePr>
        <p:xfrm>
          <a:off x="3000375" y="765175"/>
          <a:ext cx="481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" r:id="rId1" imgW="8407400" imgH="596900" progId="Equation.3">
                  <p:embed/>
                </p:oleObj>
              </mc:Choice>
              <mc:Fallback>
                <p:oleObj name="" r:id="rId1" imgW="8407400" imgH="5969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0375" y="765175"/>
                        <a:ext cx="4813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4"/>
          <p:cNvGraphicFramePr>
            <a:graphicFrameLocks noChangeAspect="1"/>
          </p:cNvGraphicFramePr>
          <p:nvPr/>
        </p:nvGraphicFramePr>
        <p:xfrm>
          <a:off x="8256588" y="765175"/>
          <a:ext cx="88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" r:id="rId3" imgW="1435100" imgH="609600" progId="Equation.3">
                  <p:embed/>
                </p:oleObj>
              </mc:Choice>
              <mc:Fallback>
                <p:oleObj name="" r:id="rId3" imgW="1435100" imgH="6096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6588" y="765175"/>
                        <a:ext cx="889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5"/>
          <p:cNvSpPr txBox="1"/>
          <p:nvPr/>
        </p:nvSpPr>
        <p:spPr>
          <a:xfrm>
            <a:off x="7751763" y="620713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0390" name="Text Box 6"/>
          <p:cNvSpPr txBox="1"/>
          <p:nvPr/>
        </p:nvSpPr>
        <p:spPr>
          <a:xfrm>
            <a:off x="2063750" y="1157288"/>
            <a:ext cx="44132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利用导数定义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0391" name="Object 7"/>
          <p:cNvGraphicFramePr>
            <a:graphicFrameLocks noChangeAspect="1"/>
          </p:cNvGraphicFramePr>
          <p:nvPr/>
        </p:nvGraphicFramePr>
        <p:xfrm>
          <a:off x="3111500" y="1816100"/>
          <a:ext cx="3527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" r:id="rId5" imgW="6146800" imgH="1371600" progId="Equation.3">
                  <p:embed/>
                </p:oleObj>
              </mc:Choice>
              <mc:Fallback>
                <p:oleObj name="" r:id="rId5" imgW="6146800" imgH="13716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1500" y="1816100"/>
                        <a:ext cx="352742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2" name="Object 8"/>
          <p:cNvGraphicFramePr>
            <a:graphicFrameLocks noChangeAspect="1"/>
          </p:cNvGraphicFramePr>
          <p:nvPr/>
        </p:nvGraphicFramePr>
        <p:xfrm>
          <a:off x="3962400" y="2819400"/>
          <a:ext cx="4279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" r:id="rId7" imgW="7467600" imgH="952500" progId="Equation.3">
                  <p:embed/>
                </p:oleObj>
              </mc:Choice>
              <mc:Fallback>
                <p:oleObj name="" r:id="rId7" imgW="7467600" imgH="9525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2819400"/>
                        <a:ext cx="42799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3" name="Object 9"/>
          <p:cNvGraphicFramePr>
            <a:graphicFrameLocks noChangeAspect="1"/>
          </p:cNvGraphicFramePr>
          <p:nvPr/>
        </p:nvGraphicFramePr>
        <p:xfrm>
          <a:off x="8305800" y="2841625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" r:id="rId9" imgW="1625600" imgH="558800" progId="Equation.3">
                  <p:embed/>
                </p:oleObj>
              </mc:Choice>
              <mc:Fallback>
                <p:oleObj name="" r:id="rId9" imgW="1625600" imgH="558800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05800" y="2841625"/>
                        <a:ext cx="990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4" name="Text Box 10"/>
          <p:cNvSpPr txBox="1"/>
          <p:nvPr/>
        </p:nvSpPr>
        <p:spPr>
          <a:xfrm>
            <a:off x="2063750" y="3581400"/>
            <a:ext cx="37909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利用求导公式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0395" name="Object 11"/>
          <p:cNvGraphicFramePr>
            <a:graphicFrameLocks noChangeAspect="1"/>
          </p:cNvGraphicFramePr>
          <p:nvPr/>
        </p:nvGraphicFramePr>
        <p:xfrm>
          <a:off x="3175000" y="4267200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" r:id="rId11" imgW="1841500" imgH="609600" progId="Equation.3">
                  <p:embed/>
                </p:oleObj>
              </mc:Choice>
              <mc:Fallback>
                <p:oleObj name="" r:id="rId11" imgW="1841500" imgH="6096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5000" y="4267200"/>
                        <a:ext cx="1117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Object 12"/>
          <p:cNvGraphicFramePr>
            <a:graphicFrameLocks noChangeAspect="1"/>
          </p:cNvGraphicFramePr>
          <p:nvPr/>
        </p:nvGraphicFramePr>
        <p:xfrm>
          <a:off x="4322763" y="4267200"/>
          <a:ext cx="55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" r:id="rId13" imgW="863600" imgH="609600" progId="Equation.3">
                  <p:embed/>
                </p:oleObj>
              </mc:Choice>
              <mc:Fallback>
                <p:oleObj name="" r:id="rId13" imgW="863600" imgH="6096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22763" y="4267200"/>
                        <a:ext cx="558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7" name="Object 13"/>
          <p:cNvGraphicFramePr>
            <a:graphicFrameLocks noChangeAspect="1"/>
          </p:cNvGraphicFramePr>
          <p:nvPr/>
        </p:nvGraphicFramePr>
        <p:xfrm>
          <a:off x="4932363" y="4867275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" r:id="rId15" imgW="749300" imgH="317500" progId="Equation.3">
                  <p:embed/>
                </p:oleObj>
              </mc:Choice>
              <mc:Fallback>
                <p:oleObj name="" r:id="rId15" imgW="749300" imgH="3175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32363" y="4867275"/>
                        <a:ext cx="495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8" name="Object 14"/>
          <p:cNvGraphicFramePr>
            <a:graphicFrameLocks noChangeAspect="1"/>
          </p:cNvGraphicFramePr>
          <p:nvPr/>
        </p:nvGraphicFramePr>
        <p:xfrm>
          <a:off x="5473700" y="4756150"/>
          <a:ext cx="382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" r:id="rId17" imgW="6654800" imgH="609600" progId="Equation.3">
                  <p:embed/>
                </p:oleObj>
              </mc:Choice>
              <mc:Fallback>
                <p:oleObj name="" r:id="rId17" imgW="6654800" imgH="609600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73700" y="4756150"/>
                        <a:ext cx="3822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9" name="Object 15"/>
          <p:cNvGraphicFramePr>
            <a:graphicFrameLocks noChangeAspect="1"/>
          </p:cNvGraphicFramePr>
          <p:nvPr/>
        </p:nvGraphicFramePr>
        <p:xfrm>
          <a:off x="4856163" y="4291013"/>
          <a:ext cx="374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" r:id="rId19" imgW="6515100" imgH="596900" progId="Equation.3">
                  <p:embed/>
                </p:oleObj>
              </mc:Choice>
              <mc:Fallback>
                <p:oleObj name="" r:id="rId19" imgW="6515100" imgH="5969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56163" y="4291013"/>
                        <a:ext cx="3746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00" name="Object 16"/>
          <p:cNvGraphicFramePr>
            <a:graphicFrameLocks noChangeAspect="1"/>
          </p:cNvGraphicFramePr>
          <p:nvPr/>
        </p:nvGraphicFramePr>
        <p:xfrm>
          <a:off x="2590800" y="54483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" r:id="rId21" imgW="4140200" imgH="609600" progId="Equation.3">
                  <p:embed/>
                </p:oleObj>
              </mc:Choice>
              <mc:Fallback>
                <p:oleObj name="" r:id="rId21" imgW="4140200" imgH="6096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90800" y="5448300"/>
                        <a:ext cx="2413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0" grpId="0"/>
      <p:bldP spid="40039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Text Box 2"/>
          <p:cNvSpPr txBox="1"/>
          <p:nvPr/>
        </p:nvSpPr>
        <p:spPr>
          <a:xfrm>
            <a:off x="2279650" y="90805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8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20867" name="Object 3"/>
          <p:cNvGraphicFramePr>
            <a:graphicFrameLocks noChangeAspect="1"/>
          </p:cNvGraphicFramePr>
          <p:nvPr/>
        </p:nvGraphicFramePr>
        <p:xfrm>
          <a:off x="3287713" y="549275"/>
          <a:ext cx="3744912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" r:id="rId1" imgW="2120900" imgH="596900" progId="Equation.3">
                  <p:embed/>
                </p:oleObj>
              </mc:Choice>
              <mc:Fallback>
                <p:oleObj name="" r:id="rId1" imgW="2120900" imgH="596900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7713" y="549275"/>
                        <a:ext cx="3744912" cy="1198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8" name="Text Box 4"/>
          <p:cNvSpPr txBox="1"/>
          <p:nvPr/>
        </p:nvSpPr>
        <p:spPr>
          <a:xfrm>
            <a:off x="2352675" y="1771650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0869" name="Object 5"/>
          <p:cNvGraphicFramePr>
            <a:graphicFrameLocks noChangeAspect="1"/>
          </p:cNvGraphicFramePr>
          <p:nvPr/>
        </p:nvGraphicFramePr>
        <p:xfrm>
          <a:off x="3216275" y="1743075"/>
          <a:ext cx="46799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" r:id="rId3" imgW="2844800" imgH="266700" progId="Equation.3">
                  <p:embed/>
                </p:oleObj>
              </mc:Choice>
              <mc:Fallback>
                <p:oleObj name="" r:id="rId3" imgW="2844800" imgH="2667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275" y="1743075"/>
                        <a:ext cx="4679950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Object 6"/>
          <p:cNvGraphicFramePr>
            <a:graphicFrameLocks noChangeAspect="1"/>
          </p:cNvGraphicFramePr>
          <p:nvPr/>
        </p:nvGraphicFramePr>
        <p:xfrm>
          <a:off x="6743700" y="2420938"/>
          <a:ext cx="13350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" r:id="rId5" imgW="800100" imgH="596900" progId="Equation.DSMT4">
                  <p:embed/>
                </p:oleObj>
              </mc:Choice>
              <mc:Fallback>
                <p:oleObj name="" r:id="rId5" imgW="800100" imgH="596900" progId="Equation.DSMT4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43700" y="2420938"/>
                        <a:ext cx="1335088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1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5420360" y="3535680"/>
          <a:ext cx="3082290" cy="125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" r:id="rId7" imgW="1638300" imgH="596900" progId="Equation.DSMT4">
                  <p:embed/>
                </p:oleObj>
              </mc:Choice>
              <mc:Fallback>
                <p:oleObj name="" r:id="rId7" imgW="1638300" imgH="596900" progId="Equation.DSMT4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0360" y="3535680"/>
                        <a:ext cx="3082290" cy="125031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2" name="Object 8"/>
          <p:cNvGraphicFramePr>
            <a:graphicFrameLocks noChangeAspect="1"/>
          </p:cNvGraphicFramePr>
          <p:nvPr/>
        </p:nvGraphicFramePr>
        <p:xfrm>
          <a:off x="2711450" y="2420938"/>
          <a:ext cx="15128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" r:id="rId9" imgW="825500" imgH="596900" progId="Equation.DSMT4">
                  <p:embed/>
                </p:oleObj>
              </mc:Choice>
              <mc:Fallback>
                <p:oleObj name="" r:id="rId9" imgW="825500" imgH="5969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1450" y="2420938"/>
                        <a:ext cx="1512888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3" name="Object 9"/>
          <p:cNvGraphicFramePr>
            <a:graphicFrameLocks noChangeAspect="1"/>
          </p:cNvGraphicFramePr>
          <p:nvPr/>
        </p:nvGraphicFramePr>
        <p:xfrm>
          <a:off x="4367213" y="2420938"/>
          <a:ext cx="22447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" r:id="rId11" imgW="1308100" imgH="596900" progId="Equation.DSMT4">
                  <p:embed/>
                </p:oleObj>
              </mc:Choice>
              <mc:Fallback>
                <p:oleObj name="" r:id="rId11" imgW="1308100" imgH="596900" progId="Equation.DSMT4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67213" y="2420938"/>
                        <a:ext cx="2244725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4" name="Object 10"/>
          <p:cNvGraphicFramePr>
            <a:graphicFrameLocks noChangeAspect="1"/>
          </p:cNvGraphicFramePr>
          <p:nvPr/>
        </p:nvGraphicFramePr>
        <p:xfrm>
          <a:off x="6527800" y="5229225"/>
          <a:ext cx="24574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" r:id="rId13" imgW="1358900" imgH="215900" progId="Equation.DSMT4">
                  <p:embed/>
                </p:oleObj>
              </mc:Choice>
              <mc:Fallback>
                <p:oleObj name="" r:id="rId13" imgW="1358900" imgH="2159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27800" y="5229225"/>
                        <a:ext cx="2457450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5" name="Object 11"/>
          <p:cNvGraphicFramePr>
            <a:graphicFrameLocks noChangeAspect="1"/>
          </p:cNvGraphicFramePr>
          <p:nvPr/>
        </p:nvGraphicFramePr>
        <p:xfrm>
          <a:off x="2165668" y="3544888"/>
          <a:ext cx="319087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" r:id="rId15" imgW="1816100" imgH="596900" progId="Equation.DSMT4">
                  <p:embed/>
                </p:oleObj>
              </mc:Choice>
              <mc:Fallback>
                <p:oleObj name="" r:id="rId15" imgW="1816100" imgH="5969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65668" y="3544888"/>
                        <a:ext cx="3190875" cy="1173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6" name="Object 12"/>
          <p:cNvGraphicFramePr>
            <a:graphicFrameLocks noChangeAspect="1"/>
          </p:cNvGraphicFramePr>
          <p:nvPr/>
        </p:nvGraphicFramePr>
        <p:xfrm>
          <a:off x="2247900" y="4868863"/>
          <a:ext cx="40957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" r:id="rId17" imgW="2286000" imgH="596900" progId="Equation.DSMT4">
                  <p:embed/>
                </p:oleObj>
              </mc:Choice>
              <mc:Fallback>
                <p:oleObj name="" r:id="rId17" imgW="2286000" imgH="596900" progId="Equation.DSMT4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47900" y="4868863"/>
                        <a:ext cx="4095750" cy="1225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/>
      <p:bldP spid="42086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Text Box 2"/>
          <p:cNvSpPr txBox="1"/>
          <p:nvPr/>
        </p:nvSpPr>
        <p:spPr>
          <a:xfrm>
            <a:off x="2297113" y="1192213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21891" name="Object 3"/>
          <p:cNvGraphicFramePr>
            <a:graphicFrameLocks noChangeAspect="1"/>
          </p:cNvGraphicFramePr>
          <p:nvPr/>
        </p:nvGraphicFramePr>
        <p:xfrm>
          <a:off x="3360738" y="908050"/>
          <a:ext cx="47513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" r:id="rId1" imgW="6273800" imgH="1155700" progId="Equation.3">
                  <p:embed/>
                </p:oleObj>
              </mc:Choice>
              <mc:Fallback>
                <p:oleObj name="" r:id="rId1" imgW="6273800" imgH="11557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60738" y="908050"/>
                        <a:ext cx="4751387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2" name="Text Box 4"/>
          <p:cNvSpPr txBox="1"/>
          <p:nvPr/>
        </p:nvSpPr>
        <p:spPr>
          <a:xfrm>
            <a:off x="2279650" y="2276475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21893" name="Object 5"/>
          <p:cNvGraphicFramePr>
            <a:graphicFrameLocks noChangeAspect="1"/>
          </p:cNvGraphicFramePr>
          <p:nvPr/>
        </p:nvGraphicFramePr>
        <p:xfrm>
          <a:off x="3071813" y="1916113"/>
          <a:ext cx="32400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" r:id="rId3" imgW="1917700" imgH="609600" progId="Equation.DSMT4">
                  <p:embed/>
                </p:oleObj>
              </mc:Choice>
              <mc:Fallback>
                <p:oleObj name="" r:id="rId3" imgW="1917700" imgH="6096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1813" y="1916113"/>
                        <a:ext cx="3240087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Object 6"/>
          <p:cNvGraphicFramePr>
            <a:graphicFrameLocks noChangeAspect="1"/>
          </p:cNvGraphicFramePr>
          <p:nvPr/>
        </p:nvGraphicFramePr>
        <p:xfrm>
          <a:off x="6456363" y="2060575"/>
          <a:ext cx="29511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" r:id="rId5" imgW="4686300" imgH="1485900" progId="Equation.3">
                  <p:embed/>
                </p:oleObj>
              </mc:Choice>
              <mc:Fallback>
                <p:oleObj name="" r:id="rId5" imgW="4686300" imgH="1485900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6363" y="2060575"/>
                        <a:ext cx="2951162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Object 7"/>
          <p:cNvGraphicFramePr>
            <a:graphicFrameLocks noChangeAspect="1"/>
          </p:cNvGraphicFramePr>
          <p:nvPr/>
        </p:nvGraphicFramePr>
        <p:xfrm>
          <a:off x="3503613" y="3213100"/>
          <a:ext cx="367188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" r:id="rId7" imgW="2146300" imgH="609600" progId="Equation.DSMT4">
                  <p:embed/>
                </p:oleObj>
              </mc:Choice>
              <mc:Fallback>
                <p:oleObj name="" r:id="rId7" imgW="2146300" imgH="609600" progId="Equation.DSMT4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3613" y="3213100"/>
                        <a:ext cx="3671887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文本框 26650"/>
          <p:cNvSpPr txBox="1"/>
          <p:nvPr/>
        </p:nvSpPr>
        <p:spPr>
          <a:xfrm>
            <a:off x="3124200" y="5105400"/>
            <a:ext cx="4419600" cy="103886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关键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搞清复合函数结构  </a:t>
            </a:r>
            <a:endParaRPr lang="zh-CN" altLang="en-US" sz="2800" i="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由外向内逐层求导</a:t>
            </a:r>
            <a:endParaRPr lang="zh-CN" altLang="en-US" sz="2800" i="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2" grpId="0"/>
      <p:bldP spid="26651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"/>
          <p:cNvSpPr txBox="1"/>
          <p:nvPr/>
        </p:nvSpPr>
        <p:spPr>
          <a:xfrm>
            <a:off x="1263015" y="990600"/>
            <a:ext cx="1004824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已知                          ，设                              ，求             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07360" y="922973"/>
          <a:ext cx="2190750" cy="100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62965" imgH="393700" progId="Equation.KSEE3">
                  <p:embed/>
                </p:oleObj>
              </mc:Choice>
              <mc:Fallback>
                <p:oleObj name="" r:id="rId1" imgW="862965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7360" y="922973"/>
                        <a:ext cx="2190750" cy="100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93766" y="1132523"/>
          <a:ext cx="2675890" cy="58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054100" imgH="228600" progId="Equation.KSEE3">
                  <p:embed/>
                </p:oleObj>
              </mc:Choice>
              <mc:Fallback>
                <p:oleObj name="" r:id="rId3" imgW="1054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3766" y="1132523"/>
                        <a:ext cx="2675890" cy="58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60866" y="857568"/>
          <a:ext cx="999490" cy="113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393700" imgH="444500" progId="Equation.KSEE3">
                  <p:embed/>
                </p:oleObj>
              </mc:Choice>
              <mc:Fallback>
                <p:oleObj name="" r:id="rId5" imgW="3937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0866" y="857568"/>
                        <a:ext cx="999490" cy="1131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3"/>
          <p:cNvSpPr txBox="1"/>
          <p:nvPr/>
        </p:nvSpPr>
        <p:spPr>
          <a:xfrm>
            <a:off x="1726565" y="2145665"/>
            <a:ext cx="88201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解  </a:t>
            </a:r>
            <a:endParaRPr lang="zh-CN" altLang="en-US" sz="2800" b="1" dirty="0">
              <a:solidFill>
                <a:srgbClr val="0C1AD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2918" y="2431733"/>
          <a:ext cx="5351145" cy="106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2108200" imgH="419100" progId="Equation.KSEE3">
                  <p:embed/>
                </p:oleObj>
              </mc:Choice>
              <mc:Fallback>
                <p:oleObj name="" r:id="rId7" imgW="21082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2918" y="2431733"/>
                        <a:ext cx="5351145" cy="106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79178" y="3696018"/>
          <a:ext cx="3320415" cy="106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1308100" imgH="419100" progId="Equation.KSEE3">
                  <p:embed/>
                </p:oleObj>
              </mc:Choice>
              <mc:Fallback>
                <p:oleObj name="" r:id="rId9" imgW="13081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9178" y="3696018"/>
                        <a:ext cx="3320415" cy="106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07043" y="4870768"/>
          <a:ext cx="3676015" cy="113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1447800" imgH="444500" progId="Equation.KSEE3">
                  <p:embed/>
                </p:oleObj>
              </mc:Choice>
              <mc:Fallback>
                <p:oleObj name="" r:id="rId11" imgW="14478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7043" y="4870768"/>
                        <a:ext cx="3676015" cy="1131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461" name="文本框 3"/>
          <p:cNvSpPr txBox="1"/>
          <p:nvPr/>
        </p:nvSpPr>
        <p:spPr>
          <a:xfrm>
            <a:off x="879475" y="788670"/>
            <a:ext cx="57994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4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、高阶导数</a:t>
            </a:r>
            <a:endParaRPr lang="en-US" altLang="zh-CN" sz="3200" b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9475" y="1534160"/>
            <a:ext cx="437070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⑴概念：函数  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4717734" y="1533843"/>
          <a:ext cx="5599430" cy="94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2425700" imgH="405765" progId="Equation.DSMT4">
                  <p:embed/>
                </p:oleObj>
              </mc:Choice>
              <mc:Fallback>
                <p:oleObj name="" r:id="rId1" imgW="24257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7734" y="1533843"/>
                        <a:ext cx="5599430" cy="943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322562"/>
          <p:cNvGraphicFramePr>
            <a:graphicFrameLocks noChangeAspect="1"/>
          </p:cNvGraphicFramePr>
          <p:nvPr/>
        </p:nvGraphicFramePr>
        <p:xfrm>
          <a:off x="2908936" y="2703196"/>
          <a:ext cx="5452745" cy="94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362200" imgH="405765" progId="Equation.DSMT4">
                  <p:embed/>
                </p:oleObj>
              </mc:Choice>
              <mc:Fallback>
                <p:oleObj name="" r:id="rId3" imgW="23622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8936" y="2703196"/>
                        <a:ext cx="5452745" cy="946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322562"/>
          <p:cNvGraphicFramePr>
            <a:graphicFrameLocks noChangeAspect="1"/>
          </p:cNvGraphicFramePr>
          <p:nvPr/>
        </p:nvGraphicFramePr>
        <p:xfrm>
          <a:off x="2908618" y="3974783"/>
          <a:ext cx="19354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838200" imgH="228600" progId="Equation.DSMT4">
                  <p:embed/>
                </p:oleObj>
              </mc:Choice>
              <mc:Fallback>
                <p:oleObj name="" r:id="rId5" imgW="8382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8618" y="3974783"/>
                        <a:ext cx="193548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22562"/>
          <p:cNvGraphicFramePr>
            <a:graphicFrameLocks noChangeAspect="1"/>
          </p:cNvGraphicFramePr>
          <p:nvPr/>
        </p:nvGraphicFramePr>
        <p:xfrm>
          <a:off x="5813108" y="3974783"/>
          <a:ext cx="205359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889000" imgH="228600" progId="Equation.DSMT4">
                  <p:embed/>
                </p:oleObj>
              </mc:Choice>
              <mc:Fallback>
                <p:oleObj name="" r:id="rId7" imgW="8890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3108" y="3974783"/>
                        <a:ext cx="205359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322562"/>
          <p:cNvGraphicFramePr>
            <a:graphicFrameLocks noChangeAspect="1"/>
          </p:cNvGraphicFramePr>
          <p:nvPr/>
        </p:nvGraphicFramePr>
        <p:xfrm>
          <a:off x="2908936" y="4939984"/>
          <a:ext cx="671385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2908300" imgH="419100" progId="Equation.DSMT4">
                  <p:embed/>
                </p:oleObj>
              </mc:Choice>
              <mc:Fallback>
                <p:oleObj name="" r:id="rId9" imgW="29083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8936" y="4939984"/>
                        <a:ext cx="671385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34179" name="Rectangle 3"/>
          <p:cNvSpPr/>
          <p:nvPr/>
        </p:nvSpPr>
        <p:spPr>
          <a:xfrm>
            <a:off x="5997893" y="808038"/>
            <a:ext cx="1447800" cy="4572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434180" name="Object 4"/>
          <p:cNvGraphicFramePr>
            <a:graphicFrameLocks noChangeAspect="1"/>
          </p:cNvGraphicFramePr>
          <p:nvPr/>
        </p:nvGraphicFramePr>
        <p:xfrm>
          <a:off x="776923" y="670243"/>
          <a:ext cx="72263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" r:id="rId1" imgW="3556000" imgH="533400" progId="Equation.3">
                  <p:embed/>
                </p:oleObj>
              </mc:Choice>
              <mc:Fallback>
                <p:oleObj name="" r:id="rId1" imgW="3556000" imgH="533400" progId="Equation.3">
                  <p:embed/>
                  <p:pic>
                    <p:nvPicPr>
                      <p:cNvPr id="0" name="图片 35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6923" y="670243"/>
                        <a:ext cx="722630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1" name="Object 5"/>
          <p:cNvGraphicFramePr>
            <a:graphicFrameLocks noChangeAspect="1"/>
          </p:cNvGraphicFramePr>
          <p:nvPr/>
        </p:nvGraphicFramePr>
        <p:xfrm>
          <a:off x="1244918" y="1887538"/>
          <a:ext cx="51117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" r:id="rId3" imgW="2565400" imgH="469900" progId="Equation.3">
                  <p:embed/>
                </p:oleObj>
              </mc:Choice>
              <mc:Fallback>
                <p:oleObj name="" r:id="rId3" imgW="2565400" imgH="469900" progId="Equation.3">
                  <p:embed/>
                  <p:pic>
                    <p:nvPicPr>
                      <p:cNvPr id="0" name="图片 353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44918" y="1887538"/>
                        <a:ext cx="5111750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2" name="Text Box 6"/>
          <p:cNvSpPr txBox="1"/>
          <p:nvPr/>
        </p:nvSpPr>
        <p:spPr>
          <a:xfrm>
            <a:off x="777240" y="3205480"/>
            <a:ext cx="7620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二阶及二阶以上的导数统称为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高阶导数</a:t>
            </a: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4183" name="Object 7"/>
          <p:cNvGraphicFramePr>
            <a:graphicFrameLocks noChangeAspect="1"/>
          </p:cNvGraphicFramePr>
          <p:nvPr/>
        </p:nvGraphicFramePr>
        <p:xfrm>
          <a:off x="669608" y="3836670"/>
          <a:ext cx="78343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" r:id="rId5" imgW="3187700" imgH="215900" progId="Equation.3">
                  <p:embed/>
                </p:oleObj>
              </mc:Choice>
              <mc:Fallback>
                <p:oleObj name="" r:id="rId5" imgW="3187700" imgH="215900" progId="Equation.3">
                  <p:embed/>
                  <p:pic>
                    <p:nvPicPr>
                      <p:cNvPr id="0" name="图片 35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608" y="3836670"/>
                        <a:ext cx="7834312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6" name="Text Box 10"/>
          <p:cNvSpPr txBox="1"/>
          <p:nvPr/>
        </p:nvSpPr>
        <p:spPr>
          <a:xfrm>
            <a:off x="670243" y="4627563"/>
            <a:ext cx="8675687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　求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高阶导数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原则上无另外方法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需要逐阶逐阶地求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endParaRPr lang="en-US" altLang="zh-CN" sz="2800" b="1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但有时也需要归纳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及掌握一些必要技巧．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4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ldLvl="0" animBg="1"/>
      <p:bldP spid="434182" grpId="0"/>
      <p:bldP spid="43418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Text Box 2"/>
          <p:cNvSpPr txBox="1"/>
          <p:nvPr/>
        </p:nvSpPr>
        <p:spPr>
          <a:xfrm>
            <a:off x="1881188" y="928688"/>
            <a:ext cx="1016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5203" name="Object 3"/>
          <p:cNvGraphicFramePr>
            <a:graphicFrameLocks noChangeAspect="1"/>
          </p:cNvGraphicFramePr>
          <p:nvPr/>
        </p:nvGraphicFramePr>
        <p:xfrm>
          <a:off x="3024188" y="1000125"/>
          <a:ext cx="6400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" r:id="rId1" imgW="3479800" imgH="203200" progId="Equation.3">
                  <p:embed/>
                </p:oleObj>
              </mc:Choice>
              <mc:Fallback>
                <p:oleObj name="" r:id="rId1" imgW="3479800" imgH="203200" progId="Equation.3">
                  <p:embed/>
                  <p:pic>
                    <p:nvPicPr>
                      <p:cNvPr id="0" name="图片 35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4188" y="1000125"/>
                        <a:ext cx="640080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4" name="Text Box 4"/>
          <p:cNvSpPr txBox="1"/>
          <p:nvPr/>
        </p:nvSpPr>
        <p:spPr>
          <a:xfrm>
            <a:off x="1952625" y="1785938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5205" name="Object 5"/>
          <p:cNvGraphicFramePr>
            <a:graphicFrameLocks noChangeAspect="1"/>
          </p:cNvGraphicFramePr>
          <p:nvPr/>
        </p:nvGraphicFramePr>
        <p:xfrm>
          <a:off x="2881313" y="1643063"/>
          <a:ext cx="18288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" r:id="rId3" imgW="939800" imgH="431800" progId="Equation.3">
                  <p:embed/>
                </p:oleObj>
              </mc:Choice>
              <mc:Fallback>
                <p:oleObj name="" r:id="rId3" imgW="939800" imgH="431800" progId="Equation.3">
                  <p:embed/>
                  <p:pic>
                    <p:nvPicPr>
                      <p:cNvPr id="0" name="图片 35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1313" y="1643063"/>
                        <a:ext cx="1828800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2093913" y="2781300"/>
          <a:ext cx="20574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" r:id="rId5" imgW="1092200" imgH="431800" progId="Equation.3">
                  <p:embed/>
                </p:oleObj>
              </mc:Choice>
              <mc:Fallback>
                <p:oleObj name="" r:id="rId5" imgW="1092200" imgH="431800" progId="Equation.3">
                  <p:embed/>
                  <p:pic>
                    <p:nvPicPr>
                      <p:cNvPr id="0" name="图片 35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3913" y="2781300"/>
                        <a:ext cx="2057400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7" name="Object 7"/>
          <p:cNvGraphicFramePr>
            <a:graphicFrameLocks noChangeAspect="1"/>
          </p:cNvGraphicFramePr>
          <p:nvPr/>
        </p:nvGraphicFramePr>
        <p:xfrm>
          <a:off x="4151313" y="2781300"/>
          <a:ext cx="22098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" r:id="rId7" imgW="1231900" imgH="469900" progId="Equation.3">
                  <p:embed/>
                </p:oleObj>
              </mc:Choice>
              <mc:Fallback>
                <p:oleObj name="" r:id="rId7" imgW="1231900" imgH="469900" progId="Equation.3">
                  <p:embed/>
                  <p:pic>
                    <p:nvPicPr>
                      <p:cNvPr id="0" name="图片 35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1313" y="2781300"/>
                        <a:ext cx="220980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8" name="Object 8"/>
          <p:cNvGraphicFramePr>
            <a:graphicFrameLocks noChangeAspect="1"/>
          </p:cNvGraphicFramePr>
          <p:nvPr/>
        </p:nvGraphicFramePr>
        <p:xfrm>
          <a:off x="1992313" y="4076700"/>
          <a:ext cx="21336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" r:id="rId9" imgW="3225800" imgH="1130300" progId="Equation.3">
                  <p:embed/>
                </p:oleObj>
              </mc:Choice>
              <mc:Fallback>
                <p:oleObj name="" r:id="rId9" imgW="3225800" imgH="1130300" progId="Equation.3">
                  <p:embed/>
                  <p:pic>
                    <p:nvPicPr>
                      <p:cNvPr id="0" name="图片 35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2313" y="4076700"/>
                        <a:ext cx="2133600" cy="868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4079875" y="3933825"/>
          <a:ext cx="45720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" r:id="rId11" imgW="2806700" imgH="508000" progId="Equation.3">
                  <p:embed/>
                </p:oleObj>
              </mc:Choice>
              <mc:Fallback>
                <p:oleObj name="" r:id="rId11" imgW="2806700" imgH="508000" progId="Equation.3">
                  <p:embed/>
                  <p:pic>
                    <p:nvPicPr>
                      <p:cNvPr id="0" name="图片 35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9875" y="3933825"/>
                        <a:ext cx="4572000" cy="995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0" name="Object 10"/>
          <p:cNvGraphicFramePr>
            <a:graphicFrameLocks noChangeAspect="1"/>
          </p:cNvGraphicFramePr>
          <p:nvPr/>
        </p:nvGraphicFramePr>
        <p:xfrm>
          <a:off x="1919288" y="5084763"/>
          <a:ext cx="33528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" r:id="rId13" imgW="4483100" imgH="1130300" progId="Equation.3">
                  <p:embed/>
                </p:oleObj>
              </mc:Choice>
              <mc:Fallback>
                <p:oleObj name="" r:id="rId13" imgW="4483100" imgH="1130300" progId="Equation.3">
                  <p:embed/>
                  <p:pic>
                    <p:nvPicPr>
                      <p:cNvPr id="0" name="图片 35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19288" y="5084763"/>
                        <a:ext cx="3352800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1" name="Object 11"/>
          <p:cNvGraphicFramePr>
            <a:graphicFrameLocks noChangeAspect="1"/>
          </p:cNvGraphicFramePr>
          <p:nvPr/>
        </p:nvGraphicFramePr>
        <p:xfrm>
          <a:off x="6096000" y="5084763"/>
          <a:ext cx="320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" r:id="rId15" imgW="4419600" imgH="1193800" progId="Equation.3">
                  <p:embed/>
                </p:oleObj>
              </mc:Choice>
              <mc:Fallback>
                <p:oleObj name="" r:id="rId15" imgW="4419600" imgH="1193800" progId="Equation.3">
                  <p:embed/>
                  <p:pic>
                    <p:nvPicPr>
                      <p:cNvPr id="0" name="图片 35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6000" y="5084763"/>
                        <a:ext cx="3200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2" name="Object 12"/>
          <p:cNvGraphicFramePr>
            <a:graphicFrameLocks noChangeAspect="1"/>
          </p:cNvGraphicFramePr>
          <p:nvPr/>
        </p:nvGraphicFramePr>
        <p:xfrm>
          <a:off x="5303838" y="5300663"/>
          <a:ext cx="7508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" r:id="rId17" imgW="685800" imgH="406400" progId="Equation.3">
                  <p:embed/>
                </p:oleObj>
              </mc:Choice>
              <mc:Fallback>
                <p:oleObj name="" r:id="rId17" imgW="685800" imgH="406400" progId="Equation.3">
                  <p:embed/>
                  <p:pic>
                    <p:nvPicPr>
                      <p:cNvPr id="0" name="图片 355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03838" y="5300663"/>
                        <a:ext cx="750887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3" name="Object 13"/>
          <p:cNvGraphicFramePr>
            <a:graphicFrameLocks noChangeAspect="1"/>
          </p:cNvGraphicFramePr>
          <p:nvPr/>
        </p:nvGraphicFramePr>
        <p:xfrm>
          <a:off x="9336088" y="5373688"/>
          <a:ext cx="762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" r:id="rId19" imgW="965200" imgH="330200" progId="Equation.3">
                  <p:embed/>
                </p:oleObj>
              </mc:Choice>
              <mc:Fallback>
                <p:oleObj name="" r:id="rId19" imgW="965200" imgH="330200" progId="Equation.3">
                  <p:embed/>
                  <p:pic>
                    <p:nvPicPr>
                      <p:cNvPr id="0" name="图片 355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36088" y="5373688"/>
                        <a:ext cx="762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4" name="Object 14"/>
          <p:cNvGraphicFramePr>
            <a:graphicFrameLocks noChangeAspect="1"/>
          </p:cNvGraphicFramePr>
          <p:nvPr/>
        </p:nvGraphicFramePr>
        <p:xfrm>
          <a:off x="6383338" y="2781300"/>
          <a:ext cx="1828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" r:id="rId21" imgW="965200" imgH="469900" progId="Equation.3">
                  <p:embed/>
                </p:oleObj>
              </mc:Choice>
              <mc:Fallback>
                <p:oleObj name="" r:id="rId21" imgW="965200" imgH="469900" progId="Equation.3">
                  <p:embed/>
                  <p:pic>
                    <p:nvPicPr>
                      <p:cNvPr id="0" name="图片 35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83338" y="2781300"/>
                        <a:ext cx="1828800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5" name="Object 15"/>
          <p:cNvGraphicFramePr>
            <a:graphicFrameLocks noChangeAspect="1"/>
          </p:cNvGraphicFramePr>
          <p:nvPr/>
        </p:nvGraphicFramePr>
        <p:xfrm>
          <a:off x="8688388" y="3933825"/>
          <a:ext cx="15240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" r:id="rId23" imgW="2349500" imgH="1193800" progId="Equation.3">
                  <p:embed/>
                </p:oleObj>
              </mc:Choice>
              <mc:Fallback>
                <p:oleObj name="" r:id="rId23" imgW="2349500" imgH="1193800" progId="Equation.3">
                  <p:embed/>
                  <p:pic>
                    <p:nvPicPr>
                      <p:cNvPr id="0" name="图片 356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688388" y="3933825"/>
                        <a:ext cx="1524000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2" grpId="0"/>
      <p:bldP spid="43520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Text Box 2"/>
          <p:cNvSpPr txBox="1"/>
          <p:nvPr/>
        </p:nvSpPr>
        <p:spPr>
          <a:xfrm>
            <a:off x="2190750" y="763588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6227" name="Object 3"/>
          <p:cNvGraphicFramePr>
            <a:graphicFrameLocks noChangeAspect="1"/>
          </p:cNvGraphicFramePr>
          <p:nvPr/>
        </p:nvGraphicFramePr>
        <p:xfrm>
          <a:off x="3216275" y="765175"/>
          <a:ext cx="5435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" r:id="rId1" imgW="2451100" imgH="215900" progId="Equation.DSMT4">
                  <p:embed/>
                </p:oleObj>
              </mc:Choice>
              <mc:Fallback>
                <p:oleObj name="" r:id="rId1" imgW="2451100" imgH="215900" progId="Equation.DSMT4">
                  <p:embed/>
                  <p:pic>
                    <p:nvPicPr>
                      <p:cNvPr id="0" name="图片 354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16275" y="765175"/>
                        <a:ext cx="543560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28" name="Text Box 4"/>
          <p:cNvSpPr txBox="1"/>
          <p:nvPr/>
        </p:nvSpPr>
        <p:spPr>
          <a:xfrm>
            <a:off x="2263775" y="1557338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6229" name="Object 5"/>
          <p:cNvGraphicFramePr>
            <a:graphicFrameLocks noChangeAspect="1"/>
          </p:cNvGraphicFramePr>
          <p:nvPr/>
        </p:nvGraphicFramePr>
        <p:xfrm>
          <a:off x="3198813" y="1557338"/>
          <a:ext cx="48958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" r:id="rId3" imgW="1905000" imgH="228600" progId="Equation.DSMT4">
                  <p:embed/>
                </p:oleObj>
              </mc:Choice>
              <mc:Fallback>
                <p:oleObj name="" r:id="rId3" imgW="1905000" imgH="228600" progId="Equation.DSMT4">
                  <p:embed/>
                  <p:pic>
                    <p:nvPicPr>
                      <p:cNvPr id="0" name="图片 35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8813" y="1557338"/>
                        <a:ext cx="4895850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0" name="Object 6"/>
          <p:cNvGraphicFramePr>
            <a:graphicFrameLocks noChangeAspect="1"/>
          </p:cNvGraphicFramePr>
          <p:nvPr/>
        </p:nvGraphicFramePr>
        <p:xfrm>
          <a:off x="2622550" y="2998788"/>
          <a:ext cx="6359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" r:id="rId5" imgW="2222500" imgH="228600" progId="Equation.DSMT4">
                  <p:embed/>
                </p:oleObj>
              </mc:Choice>
              <mc:Fallback>
                <p:oleObj name="" r:id="rId5" imgW="2222500" imgH="228600" progId="Equation.DSMT4">
                  <p:embed/>
                  <p:pic>
                    <p:nvPicPr>
                      <p:cNvPr id="0" name="图片 35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2550" y="2998788"/>
                        <a:ext cx="6359525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1" name="Object 7"/>
          <p:cNvGraphicFramePr>
            <a:graphicFrameLocks noChangeAspect="1"/>
          </p:cNvGraphicFramePr>
          <p:nvPr/>
        </p:nvGraphicFramePr>
        <p:xfrm>
          <a:off x="4043363" y="2346325"/>
          <a:ext cx="1143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" r:id="rId7" imgW="443865" imgH="215900" progId="Equation.DSMT4">
                  <p:embed/>
                </p:oleObj>
              </mc:Choice>
              <mc:Fallback>
                <p:oleObj name="" r:id="rId7" imgW="443865" imgH="215900" progId="Equation.DSMT4">
                  <p:embed/>
                  <p:pic>
                    <p:nvPicPr>
                      <p:cNvPr id="0" name="图片 35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43363" y="2346325"/>
                        <a:ext cx="114300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2" name="Object 8"/>
          <p:cNvGraphicFramePr>
            <a:graphicFrameLocks noChangeAspect="1"/>
          </p:cNvGraphicFramePr>
          <p:nvPr/>
        </p:nvGraphicFramePr>
        <p:xfrm>
          <a:off x="4837113" y="3717925"/>
          <a:ext cx="20716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" r:id="rId9" imgW="723900" imgH="228600" progId="Equation.DSMT4">
                  <p:embed/>
                </p:oleObj>
              </mc:Choice>
              <mc:Fallback>
                <p:oleObj name="" r:id="rId9" imgW="723900" imgH="228600" progId="Equation.DSMT4">
                  <p:embed/>
                  <p:pic>
                    <p:nvPicPr>
                      <p:cNvPr id="0" name="图片 35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37113" y="3717925"/>
                        <a:ext cx="2071687" cy="6540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66"/>
                          </a:gs>
                          <a:gs pos="50000">
                            <a:schemeClr val="bg1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/>
      <p:bldP spid="43622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2"/>
          <p:cNvSpPr txBox="1"/>
          <p:nvPr/>
        </p:nvSpPr>
        <p:spPr>
          <a:xfrm>
            <a:off x="4943475" y="549275"/>
            <a:ext cx="20574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  习</a:t>
            </a:r>
            <a:endParaRPr lang="zh-CN" altLang="en-US" sz="36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7251" name="Object 3"/>
          <p:cNvGraphicFramePr>
            <a:graphicFrameLocks noChangeAspect="1"/>
          </p:cNvGraphicFramePr>
          <p:nvPr/>
        </p:nvGraphicFramePr>
        <p:xfrm>
          <a:off x="3719513" y="1268413"/>
          <a:ext cx="35290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" r:id="rId1" imgW="1181100" imgH="228600" progId="Equation.DSMT4">
                  <p:embed/>
                </p:oleObj>
              </mc:Choice>
              <mc:Fallback>
                <p:oleObj name="" r:id="rId1" imgW="1181100" imgH="228600" progId="Equation.DSMT4">
                  <p:embed/>
                  <p:pic>
                    <p:nvPicPr>
                      <p:cNvPr id="0" name="图片 35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9513" y="1268413"/>
                        <a:ext cx="3529012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2" name="Text Box 4"/>
          <p:cNvSpPr txBox="1"/>
          <p:nvPr/>
        </p:nvSpPr>
        <p:spPr>
          <a:xfrm>
            <a:off x="2420938" y="2051050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37253" name="Object 5"/>
          <p:cNvGraphicFramePr>
            <a:graphicFrameLocks noChangeAspect="1"/>
          </p:cNvGraphicFramePr>
          <p:nvPr/>
        </p:nvGraphicFramePr>
        <p:xfrm>
          <a:off x="3287713" y="2060575"/>
          <a:ext cx="22304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" r:id="rId3" imgW="774065" imgH="228600" progId="Equation.DSMT4">
                  <p:embed/>
                </p:oleObj>
              </mc:Choice>
              <mc:Fallback>
                <p:oleObj name="" r:id="rId3" imgW="774065" imgH="228600" progId="Equation.DSMT4">
                  <p:embed/>
                  <p:pic>
                    <p:nvPicPr>
                      <p:cNvPr id="0" name="图片 35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7713" y="2060575"/>
                        <a:ext cx="2230437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4" name="Object 6"/>
          <p:cNvGraphicFramePr>
            <a:graphicFrameLocks noChangeAspect="1"/>
          </p:cNvGraphicFramePr>
          <p:nvPr/>
        </p:nvGraphicFramePr>
        <p:xfrm>
          <a:off x="2208213" y="2924175"/>
          <a:ext cx="27368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" r:id="rId5" imgW="901065" imgH="228600" progId="Equation.DSMT4">
                  <p:embed/>
                </p:oleObj>
              </mc:Choice>
              <mc:Fallback>
                <p:oleObj name="" r:id="rId5" imgW="901065" imgH="228600" progId="Equation.DSMT4">
                  <p:embed/>
                  <p:pic>
                    <p:nvPicPr>
                      <p:cNvPr id="0" name="图片 35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8213" y="2924175"/>
                        <a:ext cx="2736850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5" name="Object 7"/>
          <p:cNvGraphicFramePr>
            <a:graphicFrameLocks noChangeAspect="1"/>
          </p:cNvGraphicFramePr>
          <p:nvPr/>
        </p:nvGraphicFramePr>
        <p:xfrm>
          <a:off x="4943475" y="2924175"/>
          <a:ext cx="22320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" r:id="rId7" imgW="774065" imgH="228600" progId="Equation.DSMT4">
                  <p:embed/>
                </p:oleObj>
              </mc:Choice>
              <mc:Fallback>
                <p:oleObj name="" r:id="rId7" imgW="774065" imgH="228600" progId="Equation.DSMT4">
                  <p:embed/>
                  <p:pic>
                    <p:nvPicPr>
                      <p:cNvPr id="0" name="图片 35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3475" y="2924175"/>
                        <a:ext cx="22320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6" name="Object 8"/>
          <p:cNvGraphicFramePr>
            <a:graphicFrameLocks noChangeAspect="1"/>
          </p:cNvGraphicFramePr>
          <p:nvPr/>
        </p:nvGraphicFramePr>
        <p:xfrm>
          <a:off x="7248525" y="2924175"/>
          <a:ext cx="21240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" r:id="rId9" imgW="787400" imgH="228600" progId="Equation.DSMT4">
                  <p:embed/>
                </p:oleObj>
              </mc:Choice>
              <mc:Fallback>
                <p:oleObj name="" r:id="rId9" imgW="787400" imgH="228600" progId="Equation.DSMT4">
                  <p:embed/>
                  <p:pic>
                    <p:nvPicPr>
                      <p:cNvPr id="0" name="图片 35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48525" y="2924175"/>
                        <a:ext cx="2124075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7" name="Object 9"/>
          <p:cNvGraphicFramePr>
            <a:graphicFrameLocks noChangeAspect="1"/>
          </p:cNvGraphicFramePr>
          <p:nvPr/>
        </p:nvGraphicFramePr>
        <p:xfrm>
          <a:off x="3071813" y="3789363"/>
          <a:ext cx="309721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" r:id="rId11" imgW="1054100" imgH="228600" progId="Equation.DSMT4">
                  <p:embed/>
                </p:oleObj>
              </mc:Choice>
              <mc:Fallback>
                <p:oleObj name="" r:id="rId11" imgW="1054100" imgH="228600" progId="Equation.DSMT4">
                  <p:embed/>
                  <p:pic>
                    <p:nvPicPr>
                      <p:cNvPr id="0" name="图片 35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1813" y="3789363"/>
                        <a:ext cx="3097212" cy="67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8" name="Object 10"/>
          <p:cNvGraphicFramePr>
            <a:graphicFrameLocks noChangeAspect="1"/>
          </p:cNvGraphicFramePr>
          <p:nvPr/>
        </p:nvGraphicFramePr>
        <p:xfrm>
          <a:off x="6169025" y="3789363"/>
          <a:ext cx="23050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" r:id="rId13" imgW="787400" imgH="228600" progId="Equation.DSMT4">
                  <p:embed/>
                </p:oleObj>
              </mc:Choice>
              <mc:Fallback>
                <p:oleObj name="" r:id="rId13" imgW="787400" imgH="228600" progId="Equation.DSMT4">
                  <p:embed/>
                  <p:pic>
                    <p:nvPicPr>
                      <p:cNvPr id="0" name="图片 356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69025" y="3789363"/>
                        <a:ext cx="2305050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9" name="Object 11"/>
          <p:cNvGraphicFramePr>
            <a:graphicFrameLocks noChangeAspect="1"/>
          </p:cNvGraphicFramePr>
          <p:nvPr/>
        </p:nvGraphicFramePr>
        <p:xfrm>
          <a:off x="4545013" y="4700588"/>
          <a:ext cx="11922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" r:id="rId15" imgW="812165" imgH="254000" progId="Equation.3">
                  <p:embed/>
                </p:oleObj>
              </mc:Choice>
              <mc:Fallback>
                <p:oleObj name="" r:id="rId15" imgW="812165" imgH="254000" progId="Equation.3">
                  <p:embed/>
                  <p:pic>
                    <p:nvPicPr>
                      <p:cNvPr id="0" name="图片 35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45013" y="4700588"/>
                        <a:ext cx="1192212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0" name="Object 12"/>
          <p:cNvGraphicFramePr>
            <a:graphicFrameLocks noChangeAspect="1"/>
          </p:cNvGraphicFramePr>
          <p:nvPr/>
        </p:nvGraphicFramePr>
        <p:xfrm>
          <a:off x="3648075" y="5014913"/>
          <a:ext cx="32591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" r:id="rId17" imgW="1054100" imgH="228600" progId="Equation.DSMT4">
                  <p:embed/>
                </p:oleObj>
              </mc:Choice>
              <mc:Fallback>
                <p:oleObj name="" r:id="rId17" imgW="1054100" imgH="228600" progId="Equation.DSMT4">
                  <p:embed/>
                  <p:pic>
                    <p:nvPicPr>
                      <p:cNvPr id="0" name="图片 357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48075" y="5014913"/>
                        <a:ext cx="3259138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Text Box 2"/>
          <p:cNvSpPr txBox="1"/>
          <p:nvPr/>
        </p:nvSpPr>
        <p:spPr>
          <a:xfrm>
            <a:off x="2101850" y="2051050"/>
            <a:ext cx="20939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右导数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2259" name="Text Box 3"/>
          <p:cNvSpPr txBox="1"/>
          <p:nvPr/>
        </p:nvSpPr>
        <p:spPr>
          <a:xfrm>
            <a:off x="2084388" y="908050"/>
            <a:ext cx="21875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左导数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/>
        </p:nvGraphicFramePr>
        <p:xfrm>
          <a:off x="6122988" y="1289050"/>
          <a:ext cx="34813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" r:id="rId1" imgW="1651000" imgH="393700" progId="Equation.3">
                  <p:embed/>
                </p:oleObj>
              </mc:Choice>
              <mc:Fallback>
                <p:oleObj name="" r:id="rId1" imgW="1651000" imgH="393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2988" y="1289050"/>
                        <a:ext cx="3481387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6122988" y="2355850"/>
          <a:ext cx="34798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" r:id="rId3" imgW="1651000" imgH="393700" progId="Equation.3">
                  <p:embed/>
                </p:oleObj>
              </mc:Choice>
              <mc:Fallback>
                <p:oleObj name="" r:id="rId3" imgW="1651000" imgH="3937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2988" y="2355850"/>
                        <a:ext cx="3479800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6"/>
          <p:cNvSpPr txBox="1"/>
          <p:nvPr/>
        </p:nvSpPr>
        <p:spPr>
          <a:xfrm>
            <a:off x="1703388" y="404813"/>
            <a:ext cx="5181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单侧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导数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i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2263" name="Text Box 7"/>
          <p:cNvSpPr txBox="1"/>
          <p:nvPr/>
        </p:nvSpPr>
        <p:spPr>
          <a:xfrm>
            <a:off x="1847850" y="4005580"/>
            <a:ext cx="59524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i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f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800" b="1" i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800" b="1" i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800" b="1" i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上可导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i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52264" name="Object 8"/>
          <p:cNvGraphicFramePr>
            <a:graphicFrameLocks noChangeAspect="1"/>
          </p:cNvGraphicFramePr>
          <p:nvPr/>
        </p:nvGraphicFramePr>
        <p:xfrm>
          <a:off x="1917700" y="1481138"/>
          <a:ext cx="13223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" r:id="rId5" imgW="901700" imgH="266700" progId="Equation.3">
                  <p:embed/>
                </p:oleObj>
              </mc:Choice>
              <mc:Fallback>
                <p:oleObj name="" r:id="rId5" imgW="901700" imgH="2667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7700" y="1481138"/>
                        <a:ext cx="1322388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5" name="Object 9"/>
          <p:cNvGraphicFramePr>
            <a:graphicFrameLocks noChangeAspect="1"/>
          </p:cNvGraphicFramePr>
          <p:nvPr/>
        </p:nvGraphicFramePr>
        <p:xfrm>
          <a:off x="1844675" y="2673350"/>
          <a:ext cx="14208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" r:id="rId7" imgW="927100" imgH="266700" progId="Equation.3">
                  <p:embed/>
                </p:oleObj>
              </mc:Choice>
              <mc:Fallback>
                <p:oleObj name="" r:id="rId7" imgW="927100" imgH="266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4675" y="2673350"/>
                        <a:ext cx="1420813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6" name="Object 10"/>
          <p:cNvGraphicFramePr>
            <a:graphicFrameLocks noChangeAspect="1"/>
          </p:cNvGraphicFramePr>
          <p:nvPr/>
        </p:nvGraphicFramePr>
        <p:xfrm>
          <a:off x="1992313" y="3338513"/>
          <a:ext cx="78914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" r:id="rId9" imgW="4940300" imgH="266700" progId="Equation.3">
                  <p:embed/>
                </p:oleObj>
              </mc:Choice>
              <mc:Fallback>
                <p:oleObj name="" r:id="rId9" imgW="4940300" imgH="266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2313" y="3338513"/>
                        <a:ext cx="7891462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1"/>
          <p:cNvGraphicFramePr>
            <a:graphicFrameLocks noChangeAspect="1"/>
          </p:cNvGraphicFramePr>
          <p:nvPr/>
        </p:nvGraphicFramePr>
        <p:xfrm>
          <a:off x="4872038" y="116205"/>
          <a:ext cx="61626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" r:id="rId11" imgW="4724400" imgH="558800" progId="Equation.3">
                  <p:embed/>
                </p:oleObj>
              </mc:Choice>
              <mc:Fallback>
                <p:oleObj name="" r:id="rId11" imgW="4724400" imgH="5588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2038" y="116205"/>
                        <a:ext cx="6162675" cy="8318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12700" cap="flat" cmpd="sng">
                        <a:solidFill>
                          <a:srgbClr val="99CC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8" name="Object 12"/>
          <p:cNvGraphicFramePr>
            <a:graphicFrameLocks noChangeAspect="1"/>
          </p:cNvGraphicFramePr>
          <p:nvPr/>
        </p:nvGraphicFramePr>
        <p:xfrm>
          <a:off x="3160713" y="1289050"/>
          <a:ext cx="28098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" r:id="rId13" imgW="1333500" imgH="431800" progId="Equation.3">
                  <p:embed/>
                </p:oleObj>
              </mc:Choice>
              <mc:Fallback>
                <p:oleObj name="" r:id="rId13" imgW="1333500" imgH="4318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60713" y="1289050"/>
                        <a:ext cx="2809875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9" name="Object 13"/>
          <p:cNvGraphicFramePr>
            <a:graphicFrameLocks noChangeAspect="1"/>
          </p:cNvGraphicFramePr>
          <p:nvPr/>
        </p:nvGraphicFramePr>
        <p:xfrm>
          <a:off x="3227388" y="2432050"/>
          <a:ext cx="28098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" r:id="rId15" imgW="1333500" imgH="431800" progId="Equation.3">
                  <p:embed/>
                </p:oleObj>
              </mc:Choice>
              <mc:Fallback>
                <p:oleObj name="" r:id="rId15" imgW="1333500" imgH="4318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27388" y="2432050"/>
                        <a:ext cx="2809875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0" name="Object 14"/>
          <p:cNvGraphicFramePr>
            <a:graphicFrameLocks noChangeAspect="1"/>
          </p:cNvGraphicFramePr>
          <p:nvPr/>
        </p:nvGraphicFramePr>
        <p:xfrm>
          <a:off x="1487488" y="4652963"/>
          <a:ext cx="87852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" r:id="rId17" imgW="3556000" imgH="431800" progId="Equation.3">
                  <p:embed/>
                </p:oleObj>
              </mc:Choice>
              <mc:Fallback>
                <p:oleObj name="" r:id="rId17" imgW="3556000" imgH="4318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87488" y="4652963"/>
                        <a:ext cx="8785225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Rectangle 15"/>
          <p:cNvSpPr/>
          <p:nvPr/>
        </p:nvSpPr>
        <p:spPr>
          <a:xfrm>
            <a:off x="9952038" y="4214813"/>
            <a:ext cx="309880" cy="368300"/>
          </a:xfrm>
          <a:prstGeom prst="rect">
            <a:avLst/>
          </a:prstGeom>
          <a:noFill/>
          <a:ln w="57150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352272" name="Object 16"/>
          <p:cNvGraphicFramePr>
            <a:graphicFrameLocks noChangeAspect="1"/>
          </p:cNvGraphicFramePr>
          <p:nvPr/>
        </p:nvGraphicFramePr>
        <p:xfrm>
          <a:off x="1631950" y="5805488"/>
          <a:ext cx="90360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" r:id="rId19" imgW="3390900" imgH="203200" progId="Equation.3">
                  <p:embed/>
                </p:oleObj>
              </mc:Choice>
              <mc:Fallback>
                <p:oleObj name="" r:id="rId19" imgW="3390900" imgH="2032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31950" y="5805488"/>
                        <a:ext cx="9036050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Rectangle 17"/>
          <p:cNvSpPr/>
          <p:nvPr/>
        </p:nvSpPr>
        <p:spPr>
          <a:xfrm>
            <a:off x="10409238" y="3963988"/>
            <a:ext cx="309880" cy="368300"/>
          </a:xfrm>
          <a:prstGeom prst="rect">
            <a:avLst/>
          </a:prstGeom>
          <a:noFill/>
          <a:ln w="57150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352274" name="Object 18"/>
          <p:cNvGraphicFramePr>
            <a:graphicFrameLocks noChangeAspect="1"/>
          </p:cNvGraphicFramePr>
          <p:nvPr/>
        </p:nvGraphicFramePr>
        <p:xfrm>
          <a:off x="5707063" y="5186363"/>
          <a:ext cx="49323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" r:id="rId21" imgW="2120900" imgH="203200" progId="Equation.3">
                  <p:embed/>
                </p:oleObj>
              </mc:Choice>
              <mc:Fallback>
                <p:oleObj name="" r:id="rId21" imgW="2120900" imgH="203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07063" y="5186363"/>
                        <a:ext cx="4932362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/>
      <p:bldP spid="352259" grpId="0"/>
      <p:bldP spid="35226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ext Box 2"/>
          <p:cNvSpPr txBox="1"/>
          <p:nvPr/>
        </p:nvSpPr>
        <p:spPr>
          <a:xfrm>
            <a:off x="1524000" y="500063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en-US" altLang="zh-CN" sz="2800" b="1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1618" name="Object 3"/>
          <p:cNvGraphicFramePr>
            <a:graphicFrameLocks noChangeAspect="1"/>
          </p:cNvGraphicFramePr>
          <p:nvPr/>
        </p:nvGraphicFramePr>
        <p:xfrm>
          <a:off x="2166938" y="500063"/>
          <a:ext cx="40386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" r:id="rId1" imgW="1587500" imgH="215900" progId="Equation.3">
                  <p:embed/>
                </p:oleObj>
              </mc:Choice>
              <mc:Fallback>
                <p:oleObj name="" r:id="rId1" imgW="1587500" imgH="215900" progId="Equation.3">
                  <p:embed/>
                  <p:pic>
                    <p:nvPicPr>
                      <p:cNvPr id="0" name="图片 356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66938" y="500063"/>
                        <a:ext cx="4038600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76" name="Text Box 4"/>
          <p:cNvSpPr txBox="1"/>
          <p:nvPr/>
        </p:nvSpPr>
        <p:spPr>
          <a:xfrm>
            <a:off x="2309813" y="1071563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38277" name="Object 5"/>
          <p:cNvGraphicFramePr>
            <a:graphicFrameLocks noChangeAspect="1"/>
          </p:cNvGraphicFramePr>
          <p:nvPr/>
        </p:nvGraphicFramePr>
        <p:xfrm>
          <a:off x="3167063" y="1071563"/>
          <a:ext cx="1524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" r:id="rId3" imgW="647700" imgH="203200" progId="Equation.3">
                  <p:embed/>
                </p:oleObj>
              </mc:Choice>
              <mc:Fallback>
                <p:oleObj name="" r:id="rId3" imgW="647700" imgH="203200" progId="Equation.3">
                  <p:embed/>
                  <p:pic>
                    <p:nvPicPr>
                      <p:cNvPr id="0" name="图片 35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7063" y="1071563"/>
                        <a:ext cx="152400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8" name="Object 6"/>
          <p:cNvGraphicFramePr>
            <a:graphicFrameLocks noChangeAspect="1"/>
          </p:cNvGraphicFramePr>
          <p:nvPr/>
        </p:nvGraphicFramePr>
        <p:xfrm>
          <a:off x="4881563" y="857250"/>
          <a:ext cx="18732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" r:id="rId5" imgW="824865" imgH="406400" progId="Equation.3">
                  <p:embed/>
                </p:oleObj>
              </mc:Choice>
              <mc:Fallback>
                <p:oleObj name="" r:id="rId5" imgW="824865" imgH="406400" progId="Equation.3">
                  <p:embed/>
                  <p:pic>
                    <p:nvPicPr>
                      <p:cNvPr id="0" name="图片 35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1563" y="857250"/>
                        <a:ext cx="1873250" cy="92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9" name="Object 7"/>
          <p:cNvGraphicFramePr>
            <a:graphicFrameLocks noChangeAspect="1"/>
          </p:cNvGraphicFramePr>
          <p:nvPr/>
        </p:nvGraphicFramePr>
        <p:xfrm>
          <a:off x="3216275" y="1773238"/>
          <a:ext cx="16859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" r:id="rId7" imgW="774065" imgH="203200" progId="Equation.3">
                  <p:embed/>
                </p:oleObj>
              </mc:Choice>
              <mc:Fallback>
                <p:oleObj name="" r:id="rId7" imgW="774065" imgH="203200" progId="Equation.3">
                  <p:embed/>
                  <p:pic>
                    <p:nvPicPr>
                      <p:cNvPr id="0" name="图片 35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16275" y="1773238"/>
                        <a:ext cx="1685925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0" name="Object 8"/>
          <p:cNvGraphicFramePr>
            <a:graphicFrameLocks noChangeAspect="1"/>
          </p:cNvGraphicFramePr>
          <p:nvPr/>
        </p:nvGraphicFramePr>
        <p:xfrm>
          <a:off x="4881563" y="1500188"/>
          <a:ext cx="39878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" r:id="rId9" imgW="1764665" imgH="406400" progId="Equation.3">
                  <p:embed/>
                </p:oleObj>
              </mc:Choice>
              <mc:Fallback>
                <p:oleObj name="" r:id="rId9" imgW="1764665" imgH="406400" progId="Equation.3">
                  <p:embed/>
                  <p:pic>
                    <p:nvPicPr>
                      <p:cNvPr id="0" name="图片 35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81563" y="1500188"/>
                        <a:ext cx="3987800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3071813" y="2492375"/>
          <a:ext cx="2447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" r:id="rId11" imgW="812165" imgH="203200" progId="Equation.3">
                  <p:embed/>
                </p:oleObj>
              </mc:Choice>
              <mc:Fallback>
                <p:oleObj name="" r:id="rId11" imgW="812165" imgH="203200" progId="Equation.3">
                  <p:embed/>
                  <p:pic>
                    <p:nvPicPr>
                      <p:cNvPr id="0" name="图片 35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1813" y="2492375"/>
                        <a:ext cx="24479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5448300" y="2276475"/>
          <a:ext cx="39274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" r:id="rId13" imgW="1866265" imgH="406400" progId="Equation.3">
                  <p:embed/>
                </p:oleObj>
              </mc:Choice>
              <mc:Fallback>
                <p:oleObj name="" r:id="rId13" imgW="1866265" imgH="406400" progId="Equation.3">
                  <p:embed/>
                  <p:pic>
                    <p:nvPicPr>
                      <p:cNvPr id="0" name="图片 36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48300" y="2276475"/>
                        <a:ext cx="3927475" cy="85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3" name="Object 11"/>
          <p:cNvGraphicFramePr>
            <a:graphicFrameLocks noChangeAspect="1"/>
          </p:cNvGraphicFramePr>
          <p:nvPr/>
        </p:nvGraphicFramePr>
        <p:xfrm>
          <a:off x="3071813" y="4076700"/>
          <a:ext cx="8112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" r:id="rId15" imgW="812165" imgH="254000" progId="Equation.3">
                  <p:embed/>
                </p:oleObj>
              </mc:Choice>
              <mc:Fallback>
                <p:oleObj name="" r:id="rId15" imgW="812165" imgH="254000" progId="Equation.3">
                  <p:embed/>
                  <p:pic>
                    <p:nvPicPr>
                      <p:cNvPr id="0" name="图片 36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71813" y="4076700"/>
                        <a:ext cx="811212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4" name="Object 12"/>
          <p:cNvGraphicFramePr>
            <a:graphicFrameLocks noChangeAspect="1"/>
          </p:cNvGraphicFramePr>
          <p:nvPr/>
        </p:nvGraphicFramePr>
        <p:xfrm>
          <a:off x="2927350" y="4076700"/>
          <a:ext cx="32591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" r:id="rId17" imgW="1587500" imgH="431800" progId="Equation.3">
                  <p:embed/>
                </p:oleObj>
              </mc:Choice>
              <mc:Fallback>
                <p:oleObj name="" r:id="rId17" imgW="1587500" imgH="431800" progId="Equation.3">
                  <p:embed/>
                  <p:pic>
                    <p:nvPicPr>
                      <p:cNvPr id="0" name="图片 361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27350" y="4076700"/>
                        <a:ext cx="3259138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5" name="Text Box 13"/>
          <p:cNvSpPr txBox="1"/>
          <p:nvPr/>
        </p:nvSpPr>
        <p:spPr>
          <a:xfrm>
            <a:off x="2351088" y="4905375"/>
            <a:ext cx="2438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同理可得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8286" name="Object 14"/>
          <p:cNvGraphicFramePr>
            <a:graphicFrameLocks noChangeAspect="1"/>
          </p:cNvGraphicFramePr>
          <p:nvPr/>
        </p:nvGraphicFramePr>
        <p:xfrm>
          <a:off x="3071813" y="3213100"/>
          <a:ext cx="22320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4" name="" r:id="rId19" imgW="736600" imgH="228600" progId="Equation.3">
                  <p:embed/>
                </p:oleObj>
              </mc:Choice>
              <mc:Fallback>
                <p:oleObj name="" r:id="rId19" imgW="736600" imgH="228600" progId="Equation.3">
                  <p:embed/>
                  <p:pic>
                    <p:nvPicPr>
                      <p:cNvPr id="0" name="图片 362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71813" y="3213100"/>
                        <a:ext cx="2232025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7" name="Object 15"/>
          <p:cNvGraphicFramePr>
            <a:graphicFrameLocks noChangeAspect="1"/>
          </p:cNvGraphicFramePr>
          <p:nvPr/>
        </p:nvGraphicFramePr>
        <p:xfrm>
          <a:off x="5232400" y="3068638"/>
          <a:ext cx="48815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" r:id="rId21" imgW="1841500" imgH="406400" progId="Equation.3">
                  <p:embed/>
                </p:oleObj>
              </mc:Choice>
              <mc:Fallback>
                <p:oleObj name="" r:id="rId21" imgW="1841500" imgH="406400" progId="Equation.3">
                  <p:embed/>
                  <p:pic>
                    <p:nvPicPr>
                      <p:cNvPr id="0" name="图片 361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32400" y="3068638"/>
                        <a:ext cx="4881563" cy="915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8" name="Object 16"/>
          <p:cNvGraphicFramePr>
            <a:graphicFrameLocks noChangeAspect="1"/>
          </p:cNvGraphicFramePr>
          <p:nvPr/>
        </p:nvGraphicFramePr>
        <p:xfrm>
          <a:off x="6810375" y="785813"/>
          <a:ext cx="21907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" r:id="rId23" imgW="964565" imgH="406400" progId="Equation.3">
                  <p:embed/>
                </p:oleObj>
              </mc:Choice>
              <mc:Fallback>
                <p:oleObj name="" r:id="rId23" imgW="964565" imgH="406400" progId="Equation.3">
                  <p:embed/>
                  <p:pic>
                    <p:nvPicPr>
                      <p:cNvPr id="0" name="图片 361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10375" y="785813"/>
                        <a:ext cx="2190750" cy="922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9" name="Object 17"/>
          <p:cNvGraphicFramePr>
            <a:graphicFrameLocks noChangeAspect="1"/>
          </p:cNvGraphicFramePr>
          <p:nvPr/>
        </p:nvGraphicFramePr>
        <p:xfrm>
          <a:off x="3935413" y="4652963"/>
          <a:ext cx="39608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" r:id="rId25" imgW="1943100" imgH="457200" progId="Equation.3">
                  <p:embed/>
                </p:oleObj>
              </mc:Choice>
              <mc:Fallback>
                <p:oleObj name="" r:id="rId25" imgW="1943100" imgH="457200" progId="Equation.3">
                  <p:embed/>
                  <p:pic>
                    <p:nvPicPr>
                      <p:cNvPr id="0" name="图片 363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35413" y="4652963"/>
                        <a:ext cx="3960812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90" name="Object 18"/>
          <p:cNvGraphicFramePr>
            <a:graphicFrameLocks noChangeAspect="1"/>
          </p:cNvGraphicFramePr>
          <p:nvPr/>
        </p:nvGraphicFramePr>
        <p:xfrm>
          <a:off x="7896225" y="4681538"/>
          <a:ext cx="27003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" r:id="rId27" imgW="1536700" imgH="457200" progId="Equation.3">
                  <p:embed/>
                </p:oleObj>
              </mc:Choice>
              <mc:Fallback>
                <p:oleObj name="" r:id="rId27" imgW="1536700" imgH="457200" progId="Equation.3">
                  <p:embed/>
                  <p:pic>
                    <p:nvPicPr>
                      <p:cNvPr id="0" name="图片 362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96225" y="4681538"/>
                        <a:ext cx="2700338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3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/>
      <p:bldP spid="43828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Text Box 2"/>
          <p:cNvSpPr txBox="1"/>
          <p:nvPr/>
        </p:nvSpPr>
        <p:spPr>
          <a:xfrm>
            <a:off x="2135188" y="836613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39299" name="Object 3"/>
          <p:cNvGraphicFramePr>
            <a:graphicFrameLocks noChangeAspect="1"/>
          </p:cNvGraphicFramePr>
          <p:nvPr/>
        </p:nvGraphicFramePr>
        <p:xfrm>
          <a:off x="3251200" y="590550"/>
          <a:ext cx="48974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" r:id="rId1" imgW="2298700" imgH="457200" progId="Equation.DSMT4">
                  <p:embed/>
                </p:oleObj>
              </mc:Choice>
              <mc:Fallback>
                <p:oleObj name="" r:id="rId1" imgW="2298700" imgH="457200" progId="Equation.DSMT4">
                  <p:embed/>
                  <p:pic>
                    <p:nvPicPr>
                      <p:cNvPr id="0" name="图片 361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51200" y="590550"/>
                        <a:ext cx="4897438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0" name="Text Box 4"/>
          <p:cNvSpPr txBox="1"/>
          <p:nvPr/>
        </p:nvSpPr>
        <p:spPr>
          <a:xfrm>
            <a:off x="2136775" y="1917700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39301" name="Object 5"/>
          <p:cNvGraphicFramePr>
            <a:graphicFrameLocks noChangeAspect="1"/>
          </p:cNvGraphicFramePr>
          <p:nvPr/>
        </p:nvGraphicFramePr>
        <p:xfrm>
          <a:off x="2855913" y="1700213"/>
          <a:ext cx="418623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" r:id="rId3" imgW="1586865" imgH="406400" progId="Equation.DSMT4">
                  <p:embed/>
                </p:oleObj>
              </mc:Choice>
              <mc:Fallback>
                <p:oleObj name="" r:id="rId3" imgW="1586865" imgH="406400" progId="Equation.DSMT4">
                  <p:embed/>
                  <p:pic>
                    <p:nvPicPr>
                      <p:cNvPr id="0" name="图片 36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5913" y="1700213"/>
                        <a:ext cx="4186237" cy="1071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2" name="Object 6"/>
          <p:cNvGraphicFramePr>
            <a:graphicFrameLocks noChangeAspect="1"/>
          </p:cNvGraphicFramePr>
          <p:nvPr/>
        </p:nvGraphicFramePr>
        <p:xfrm>
          <a:off x="5951855" y="2989263"/>
          <a:ext cx="203358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" r:id="rId5" imgW="711200" imgH="431800" progId="Equation.DSMT4">
                  <p:embed/>
                </p:oleObj>
              </mc:Choice>
              <mc:Fallback>
                <p:oleObj name="" r:id="rId5" imgW="711200" imgH="431800" progId="Equation.DSMT4">
                  <p:embed/>
                  <p:pic>
                    <p:nvPicPr>
                      <p:cNvPr id="0" name="图片 36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1855" y="2989263"/>
                        <a:ext cx="2033588" cy="1160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3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6996271" y="1700372"/>
          <a:ext cx="3532187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" r:id="rId7" imgW="1282700" imgH="431800" progId="Equation.DSMT4">
                  <p:embed/>
                </p:oleObj>
              </mc:Choice>
              <mc:Fallback>
                <p:oleObj name="" r:id="rId7" imgW="1282700" imgH="431800" progId="Equation.DSMT4">
                  <p:embed/>
                  <p:pic>
                    <p:nvPicPr>
                      <p:cNvPr id="0" name="图片 36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6271" y="1700372"/>
                        <a:ext cx="3532187" cy="1189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310890" y="2889250"/>
          <a:ext cx="231648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" r:id="rId9" imgW="1104900" imgH="431800" progId="Equation.DSMT4">
                  <p:embed/>
                </p:oleObj>
              </mc:Choice>
              <mc:Fallback>
                <p:oleObj name="" r:id="rId9" imgW="1104900" imgH="431800" progId="Equation.DSMT4">
                  <p:embed/>
                  <p:pic>
                    <p:nvPicPr>
                      <p:cNvPr id="0" name="图片 36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10890" y="2889250"/>
                        <a:ext cx="2316480" cy="116141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5" name="Object 9"/>
          <p:cNvGraphicFramePr>
            <a:graphicFrameLocks noChangeAspect="1"/>
          </p:cNvGraphicFramePr>
          <p:nvPr/>
        </p:nvGraphicFramePr>
        <p:xfrm>
          <a:off x="2208213" y="4149725"/>
          <a:ext cx="2611437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" r:id="rId11" imgW="989965" imgH="431800" progId="Equation.DSMT4">
                  <p:embed/>
                </p:oleObj>
              </mc:Choice>
              <mc:Fallback>
                <p:oleObj name="" r:id="rId11" imgW="989965" imgH="431800" progId="Equation.DSMT4">
                  <p:embed/>
                  <p:pic>
                    <p:nvPicPr>
                      <p:cNvPr id="0" name="图片 36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8213" y="4149725"/>
                        <a:ext cx="2611437" cy="1138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6" name="Object 10"/>
          <p:cNvGraphicFramePr>
            <a:graphicFrameLocks noChangeAspect="1"/>
          </p:cNvGraphicFramePr>
          <p:nvPr/>
        </p:nvGraphicFramePr>
        <p:xfrm>
          <a:off x="5951538" y="5372100"/>
          <a:ext cx="2160587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" r:id="rId13" imgW="711200" imgH="431800" progId="Equation.DSMT4">
                  <p:embed/>
                </p:oleObj>
              </mc:Choice>
              <mc:Fallback>
                <p:oleObj name="" r:id="rId13" imgW="711200" imgH="431800" progId="Equation.DSMT4">
                  <p:embed/>
                  <p:pic>
                    <p:nvPicPr>
                      <p:cNvPr id="0" name="图片 36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51538" y="5372100"/>
                        <a:ext cx="2160587" cy="1233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7" name="Object 11"/>
          <p:cNvGraphicFramePr>
            <a:graphicFrameLocks noChangeAspect="1"/>
          </p:cNvGraphicFramePr>
          <p:nvPr/>
        </p:nvGraphicFramePr>
        <p:xfrm>
          <a:off x="4943475" y="4149725"/>
          <a:ext cx="391636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" r:id="rId15" imgW="1422400" imgH="431800" progId="Equation.DSMT4">
                  <p:embed/>
                </p:oleObj>
              </mc:Choice>
              <mc:Fallback>
                <p:oleObj name="" r:id="rId15" imgW="1422400" imgH="431800" progId="Equation.DSMT4">
                  <p:embed/>
                  <p:pic>
                    <p:nvPicPr>
                      <p:cNvPr id="0" name="图片 36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3475" y="4149725"/>
                        <a:ext cx="3916363" cy="1189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8" name="Object 12"/>
          <p:cNvGraphicFramePr>
            <a:graphicFrameLocks noChangeAspect="1"/>
          </p:cNvGraphicFramePr>
          <p:nvPr/>
        </p:nvGraphicFramePr>
        <p:xfrm>
          <a:off x="2228850" y="5373688"/>
          <a:ext cx="34877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" r:id="rId17" imgW="1244600" imgH="431800" progId="Equation.DSMT4">
                  <p:embed/>
                </p:oleObj>
              </mc:Choice>
              <mc:Fallback>
                <p:oleObj name="" r:id="rId17" imgW="1244600" imgH="431800" progId="Equation.DSMT4">
                  <p:embed/>
                  <p:pic>
                    <p:nvPicPr>
                      <p:cNvPr id="0" name="图片 36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28850" y="5373688"/>
                        <a:ext cx="3487738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/>
      <p:bldP spid="43930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22" name="Object 2"/>
          <p:cNvGraphicFramePr>
            <a:graphicFrameLocks noChangeAspect="1"/>
          </p:cNvGraphicFramePr>
          <p:nvPr/>
        </p:nvGraphicFramePr>
        <p:xfrm>
          <a:off x="1919288" y="3573463"/>
          <a:ext cx="81724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" r:id="rId1" imgW="2857500" imgH="431800" progId="Equation.DSMT4">
                  <p:embed/>
                </p:oleObj>
              </mc:Choice>
              <mc:Fallback>
                <p:oleObj name="" r:id="rId1" imgW="2857500" imgH="431800" progId="Equation.DSMT4">
                  <p:embed/>
                  <p:pic>
                    <p:nvPicPr>
                      <p:cNvPr id="0" name="图片 36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3573463"/>
                        <a:ext cx="8172450" cy="1160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3" name="Object 3"/>
          <p:cNvGraphicFramePr>
            <a:graphicFrameLocks noChangeAspect="1"/>
          </p:cNvGraphicFramePr>
          <p:nvPr/>
        </p:nvGraphicFramePr>
        <p:xfrm>
          <a:off x="2208213" y="692150"/>
          <a:ext cx="2611437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" r:id="rId3" imgW="989965" imgH="431800" progId="Equation.DSMT4">
                  <p:embed/>
                </p:oleObj>
              </mc:Choice>
              <mc:Fallback>
                <p:oleObj name="" r:id="rId3" imgW="989965" imgH="431800" progId="Equation.DSMT4">
                  <p:embed/>
                  <p:pic>
                    <p:nvPicPr>
                      <p:cNvPr id="0" name="图片 36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8213" y="692150"/>
                        <a:ext cx="2611437" cy="1138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5951538" y="1914525"/>
          <a:ext cx="2160587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" r:id="rId5" imgW="711200" imgH="431800" progId="Equation.DSMT4">
                  <p:embed/>
                </p:oleObj>
              </mc:Choice>
              <mc:Fallback>
                <p:oleObj name="" r:id="rId5" imgW="711200" imgH="431800" progId="Equation.DSMT4">
                  <p:embed/>
                  <p:pic>
                    <p:nvPicPr>
                      <p:cNvPr id="0" name="图片 36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1538" y="1914525"/>
                        <a:ext cx="2160587" cy="1233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4960938" y="692150"/>
          <a:ext cx="3881437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" r:id="rId7" imgW="1409065" imgH="431800" progId="Equation.DSMT4">
                  <p:embed/>
                </p:oleObj>
              </mc:Choice>
              <mc:Fallback>
                <p:oleObj name="" r:id="rId7" imgW="1409065" imgH="431800" progId="Equation.DSMT4">
                  <p:embed/>
                  <p:pic>
                    <p:nvPicPr>
                      <p:cNvPr id="0" name="图片 36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60938" y="692150"/>
                        <a:ext cx="3881437" cy="1189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/>
        </p:nvGraphicFramePr>
        <p:xfrm>
          <a:off x="2228850" y="1916113"/>
          <a:ext cx="34877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" r:id="rId9" imgW="1244600" imgH="431800" progId="Equation.DSMT4">
                  <p:embed/>
                </p:oleObj>
              </mc:Choice>
              <mc:Fallback>
                <p:oleObj name="" r:id="rId9" imgW="1244600" imgH="431800" progId="Equation.DSMT4">
                  <p:embed/>
                  <p:pic>
                    <p:nvPicPr>
                      <p:cNvPr id="0" name="图片 36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28850" y="1916113"/>
                        <a:ext cx="3487738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ext Box 2"/>
          <p:cNvSpPr txBox="1"/>
          <p:nvPr/>
        </p:nvSpPr>
        <p:spPr>
          <a:xfrm>
            <a:off x="1847850" y="549275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4690" name="Object 3"/>
          <p:cNvGraphicFramePr>
            <a:graphicFrameLocks noChangeAspect="1"/>
          </p:cNvGraphicFramePr>
          <p:nvPr/>
        </p:nvGraphicFramePr>
        <p:xfrm>
          <a:off x="2782888" y="549275"/>
          <a:ext cx="7010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" r:id="rId1" imgW="3632200" imgH="215900" progId="Equation.3">
                  <p:embed/>
                </p:oleObj>
              </mc:Choice>
              <mc:Fallback>
                <p:oleObj name="" r:id="rId1" imgW="3632200" imgH="215900" progId="Equation.3">
                  <p:embed/>
                  <p:pic>
                    <p:nvPicPr>
                      <p:cNvPr id="0" name="图片 36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2888" y="549275"/>
                        <a:ext cx="70104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48" name="Text Box 4"/>
          <p:cNvSpPr txBox="1"/>
          <p:nvPr/>
        </p:nvSpPr>
        <p:spPr>
          <a:xfrm>
            <a:off x="1890713" y="1477963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1349" name="Object 5"/>
          <p:cNvGraphicFramePr>
            <a:graphicFrameLocks noChangeAspect="1"/>
          </p:cNvGraphicFramePr>
          <p:nvPr/>
        </p:nvGraphicFramePr>
        <p:xfrm>
          <a:off x="2495550" y="1268413"/>
          <a:ext cx="42291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" r:id="rId3" imgW="2540000" imgH="508000" progId="Equation.3">
                  <p:embed/>
                </p:oleObj>
              </mc:Choice>
              <mc:Fallback>
                <p:oleObj name="" r:id="rId3" imgW="2540000" imgH="508000" progId="Equation.3">
                  <p:embed/>
                  <p:pic>
                    <p:nvPicPr>
                      <p:cNvPr id="0" name="图片 36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5550" y="1268413"/>
                        <a:ext cx="4229100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0" name="Object 6"/>
          <p:cNvGraphicFramePr>
            <a:graphicFrameLocks noChangeAspect="1"/>
          </p:cNvGraphicFramePr>
          <p:nvPr/>
        </p:nvGraphicFramePr>
        <p:xfrm>
          <a:off x="6816725" y="1484313"/>
          <a:ext cx="1524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" r:id="rId5" imgW="774700" imgH="215900" progId="Equation.3">
                  <p:embed/>
                </p:oleObj>
              </mc:Choice>
              <mc:Fallback>
                <p:oleObj name="" r:id="rId5" imgW="774700" imgH="215900" progId="Equation.3">
                  <p:embed/>
                  <p:pic>
                    <p:nvPicPr>
                      <p:cNvPr id="0" name="图片 36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6725" y="1484313"/>
                        <a:ext cx="1524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1" name="Object 7"/>
          <p:cNvGraphicFramePr>
            <a:graphicFrameLocks noChangeAspect="1"/>
          </p:cNvGraphicFramePr>
          <p:nvPr/>
        </p:nvGraphicFramePr>
        <p:xfrm>
          <a:off x="8328025" y="1557338"/>
          <a:ext cx="4603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" r:id="rId7" imgW="203200" imgH="152400" progId="Equation.3">
                  <p:embed/>
                </p:oleObj>
              </mc:Choice>
              <mc:Fallback>
                <p:oleObj name="" r:id="rId7" imgW="203200" imgH="152400" progId="Equation.3">
                  <p:embed/>
                  <p:pic>
                    <p:nvPicPr>
                      <p:cNvPr id="0" name="图片 36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28025" y="1557338"/>
                        <a:ext cx="460375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2" name="Object 8"/>
          <p:cNvGraphicFramePr>
            <a:graphicFrameLocks noChangeAspect="1"/>
          </p:cNvGraphicFramePr>
          <p:nvPr/>
        </p:nvGraphicFramePr>
        <p:xfrm>
          <a:off x="1992313" y="2492375"/>
          <a:ext cx="15827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" r:id="rId9" imgW="889000" imgH="177800" progId="Equation.3">
                  <p:embed/>
                </p:oleObj>
              </mc:Choice>
              <mc:Fallback>
                <p:oleObj name="" r:id="rId9" imgW="889000" imgH="177800" progId="Equation.3">
                  <p:embed/>
                  <p:pic>
                    <p:nvPicPr>
                      <p:cNvPr id="0" name="图片 36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2313" y="2492375"/>
                        <a:ext cx="1582737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3" name="Object 9"/>
          <p:cNvGraphicFramePr>
            <a:graphicFrameLocks noChangeAspect="1"/>
          </p:cNvGraphicFramePr>
          <p:nvPr/>
        </p:nvGraphicFramePr>
        <p:xfrm>
          <a:off x="3503613" y="2420938"/>
          <a:ext cx="21002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" r:id="rId11" imgW="1219200" imgH="215900" progId="Equation.3">
                  <p:embed/>
                </p:oleObj>
              </mc:Choice>
              <mc:Fallback>
                <p:oleObj name="" r:id="rId11" imgW="1219200" imgH="215900" progId="Equation.3">
                  <p:embed/>
                  <p:pic>
                    <p:nvPicPr>
                      <p:cNvPr id="0" name="图片 36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3613" y="2420938"/>
                        <a:ext cx="2100262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4" name="Object 10"/>
          <p:cNvGraphicFramePr>
            <a:graphicFrameLocks noChangeAspect="1"/>
          </p:cNvGraphicFramePr>
          <p:nvPr/>
        </p:nvGraphicFramePr>
        <p:xfrm>
          <a:off x="5591175" y="2420938"/>
          <a:ext cx="3460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" r:id="rId13" imgW="2057400" imgH="215900" progId="Equation.3">
                  <p:embed/>
                </p:oleObj>
              </mc:Choice>
              <mc:Fallback>
                <p:oleObj name="" r:id="rId13" imgW="2057400" imgH="215900" progId="Equation.3">
                  <p:embed/>
                  <p:pic>
                    <p:nvPicPr>
                      <p:cNvPr id="0" name="图片 36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91175" y="2420938"/>
                        <a:ext cx="3460750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5" name="Object 11"/>
          <p:cNvGraphicFramePr>
            <a:graphicFrameLocks noChangeAspect="1"/>
          </p:cNvGraphicFramePr>
          <p:nvPr/>
        </p:nvGraphicFramePr>
        <p:xfrm>
          <a:off x="2351088" y="3068638"/>
          <a:ext cx="45783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" r:id="rId15" imgW="2755900" imgH="508000" progId="Equation.3">
                  <p:embed/>
                </p:oleObj>
              </mc:Choice>
              <mc:Fallback>
                <p:oleObj name="" r:id="rId15" imgW="2755900" imgH="508000" progId="Equation.3">
                  <p:embed/>
                  <p:pic>
                    <p:nvPicPr>
                      <p:cNvPr id="0" name="图片 364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51088" y="3068638"/>
                        <a:ext cx="457835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6" name="Object 12"/>
          <p:cNvGraphicFramePr>
            <a:graphicFrameLocks noChangeAspect="1"/>
          </p:cNvGraphicFramePr>
          <p:nvPr/>
        </p:nvGraphicFramePr>
        <p:xfrm>
          <a:off x="2351088" y="4221163"/>
          <a:ext cx="40338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" r:id="rId17" imgW="2413000" imgH="215900" progId="Equation.3">
                  <p:embed/>
                </p:oleObj>
              </mc:Choice>
              <mc:Fallback>
                <p:oleObj name="" r:id="rId17" imgW="2413000" imgH="215900" progId="Equation.3">
                  <p:embed/>
                  <p:pic>
                    <p:nvPicPr>
                      <p:cNvPr id="0" name="图片 363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51088" y="4221163"/>
                        <a:ext cx="4033837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7" name="Object 13"/>
          <p:cNvGraphicFramePr>
            <a:graphicFrameLocks noChangeAspect="1"/>
          </p:cNvGraphicFramePr>
          <p:nvPr/>
        </p:nvGraphicFramePr>
        <p:xfrm>
          <a:off x="2351088" y="5013325"/>
          <a:ext cx="34337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" r:id="rId19" imgW="2044700" imgH="215900" progId="Equation.3">
                  <p:embed/>
                </p:oleObj>
              </mc:Choice>
              <mc:Fallback>
                <p:oleObj name="" r:id="rId19" imgW="2044700" imgH="215900" progId="Equation.3">
                  <p:embed/>
                  <p:pic>
                    <p:nvPicPr>
                      <p:cNvPr id="0" name="图片 363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51088" y="5013325"/>
                        <a:ext cx="3433762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37889"/>
          <p:cNvSpPr txBox="1"/>
          <p:nvPr/>
        </p:nvSpPr>
        <p:spPr>
          <a:xfrm>
            <a:off x="2705735" y="1659255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i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i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lang="en-US" altLang="zh-CN" sz="2800" i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892" name="文本框 37891"/>
          <p:cNvSpPr txBox="1"/>
          <p:nvPr/>
        </p:nvSpPr>
        <p:spPr>
          <a:xfrm>
            <a:off x="2858135" y="970280"/>
            <a:ext cx="7048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sz="2800" i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7893" name="对象 37892"/>
          <p:cNvGraphicFramePr/>
          <p:nvPr/>
        </p:nvGraphicFramePr>
        <p:xfrm>
          <a:off x="3320098" y="951230"/>
          <a:ext cx="23764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" r:id="rId1" imgW="914400" imgH="228600" progId="Equation.3">
                  <p:embed/>
                </p:oleObj>
              </mc:Choice>
              <mc:Fallback>
                <p:oleObj name="" r:id="rId1" imgW="914400" imgH="2286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0098" y="951230"/>
                        <a:ext cx="2376487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文本框 37893"/>
          <p:cNvSpPr txBox="1"/>
          <p:nvPr/>
        </p:nvSpPr>
        <p:spPr>
          <a:xfrm>
            <a:off x="5677535" y="951230"/>
            <a:ext cx="533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i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7895" name="对象 37894"/>
          <p:cNvGraphicFramePr/>
          <p:nvPr/>
        </p:nvGraphicFramePr>
        <p:xfrm>
          <a:off x="6152198" y="998855"/>
          <a:ext cx="5953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" r:id="rId3" imgW="228600" imgH="203200" progId="Equation.3">
                  <p:embed/>
                </p:oleObj>
              </mc:Choice>
              <mc:Fallback>
                <p:oleObj name="" r:id="rId3" imgW="228600" imgH="2032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2198" y="998855"/>
                        <a:ext cx="595312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文本框 37895"/>
          <p:cNvSpPr txBox="1"/>
          <p:nvPr/>
        </p:nvSpPr>
        <p:spPr>
          <a:xfrm>
            <a:off x="6744335" y="986155"/>
            <a:ext cx="27622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其中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zh-CN" altLang="en-US" sz="2800" i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二阶可导</a:t>
            </a:r>
            <a:r>
              <a:rPr lang="en-US" altLang="zh-CN" sz="2800" i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i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7901" name="对象 37900"/>
          <p:cNvGraphicFramePr/>
          <p:nvPr/>
        </p:nvGraphicFramePr>
        <p:xfrm>
          <a:off x="4610735" y="3669030"/>
          <a:ext cx="264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" r:id="rId5" imgW="2639060" imgH="405765" progId="Equation.3">
                  <p:embed/>
                </p:oleObj>
              </mc:Choice>
              <mc:Fallback>
                <p:oleObj name="" r:id="rId5" imgW="2639060" imgH="405765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0735" y="3669030"/>
                        <a:ext cx="2641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对象 37901"/>
          <p:cNvGraphicFramePr/>
          <p:nvPr/>
        </p:nvGraphicFramePr>
        <p:xfrm>
          <a:off x="3848735" y="3072130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" r:id="rId7" imgW="1637665" imgH="393700" progId="Equation.3">
                  <p:embed/>
                </p:oleObj>
              </mc:Choice>
              <mc:Fallback>
                <p:oleObj name="" r:id="rId7" imgW="1637665" imgH="3937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8735" y="3072130"/>
                        <a:ext cx="1638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标题 37902"/>
          <p:cNvSpPr>
            <a:spLocks noGrp="1"/>
          </p:cNvSpPr>
          <p:nvPr>
            <p:ph type="title"/>
          </p:nvPr>
        </p:nvSpPr>
        <p:spPr>
          <a:xfrm>
            <a:off x="1971040" y="915988"/>
            <a:ext cx="1524000" cy="609600"/>
          </a:xfrm>
        </p:spPr>
        <p:txBody>
          <a:bodyPr anchor="ctr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12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37905" name="对象 37904"/>
          <p:cNvGraphicFramePr/>
          <p:nvPr/>
        </p:nvGraphicFramePr>
        <p:xfrm>
          <a:off x="3467735" y="1713230"/>
          <a:ext cx="2368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" r:id="rId9" imgW="2360295" imgH="405765" progId="Equation.3">
                  <p:embed/>
                </p:oleObj>
              </mc:Choice>
              <mc:Fallback>
                <p:oleObj name="" r:id="rId9" imgW="2360295" imgH="405765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7735" y="1713230"/>
                        <a:ext cx="236855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对象 37905"/>
          <p:cNvGraphicFramePr/>
          <p:nvPr/>
        </p:nvGraphicFramePr>
        <p:xfrm>
          <a:off x="5906135" y="1637030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" r:id="rId11" imgW="608965" imgH="405765" progId="Equation.3">
                  <p:embed/>
                </p:oleObj>
              </mc:Choice>
              <mc:Fallback>
                <p:oleObj name="" r:id="rId11" imgW="608965" imgH="405765" progId="Equation.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06135" y="1637030"/>
                        <a:ext cx="609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对象 37906"/>
          <p:cNvGraphicFramePr/>
          <p:nvPr/>
        </p:nvGraphicFramePr>
        <p:xfrm>
          <a:off x="6504623" y="168783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" r:id="rId13" imgW="1370330" imgH="405765" progId="Equation.3">
                  <p:embed/>
                </p:oleObj>
              </mc:Choice>
              <mc:Fallback>
                <p:oleObj name="" r:id="rId13" imgW="1370330" imgH="405765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04623" y="1687830"/>
                        <a:ext cx="1371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对象 37907"/>
          <p:cNvGraphicFramePr/>
          <p:nvPr/>
        </p:nvGraphicFramePr>
        <p:xfrm>
          <a:off x="7887335" y="1776730"/>
          <a:ext cx="850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" r:id="rId15" imgW="850265" imgH="241300" progId="Equation.3">
                  <p:embed/>
                </p:oleObj>
              </mc:Choice>
              <mc:Fallback>
                <p:oleObj name="" r:id="rId15" imgW="850265" imgH="2413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87335" y="1776730"/>
                        <a:ext cx="850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对象 37908"/>
          <p:cNvGraphicFramePr/>
          <p:nvPr/>
        </p:nvGraphicFramePr>
        <p:xfrm>
          <a:off x="3391535" y="2322830"/>
          <a:ext cx="54530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" r:id="rId17" imgW="5445760" imgH="482600" progId="Equation.3">
                  <p:embed/>
                </p:oleObj>
              </mc:Choice>
              <mc:Fallback>
                <p:oleObj name="" r:id="rId17" imgW="5445760" imgH="482600" progId="Equation.3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91535" y="2322830"/>
                        <a:ext cx="545306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对象 37909"/>
          <p:cNvGraphicFramePr/>
          <p:nvPr/>
        </p:nvGraphicFramePr>
        <p:xfrm>
          <a:off x="4636135" y="4202430"/>
          <a:ext cx="294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" r:id="rId19" imgW="2945130" imgH="482600" progId="Equation.3">
                  <p:embed/>
                </p:oleObj>
              </mc:Choice>
              <mc:Fallback>
                <p:oleObj name="" r:id="rId19" imgW="2945130" imgH="4826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36135" y="4202430"/>
                        <a:ext cx="29464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对象 37910"/>
          <p:cNvGraphicFramePr/>
          <p:nvPr/>
        </p:nvGraphicFramePr>
        <p:xfrm>
          <a:off x="5601335" y="3084830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" r:id="rId21" imgW="673100" imgH="393700" progId="Equation.3">
                  <p:embed/>
                </p:oleObj>
              </mc:Choice>
              <mc:Fallback>
                <p:oleObj name="" r:id="rId21" imgW="673100" imgH="3937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01335" y="3084830"/>
                        <a:ext cx="673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对象 37911"/>
          <p:cNvGraphicFramePr/>
          <p:nvPr/>
        </p:nvGraphicFramePr>
        <p:xfrm>
          <a:off x="6287135" y="308483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" r:id="rId23" imgW="1370330" imgH="405765" progId="Equation.3">
                  <p:embed/>
                </p:oleObj>
              </mc:Choice>
              <mc:Fallback>
                <p:oleObj name="" r:id="rId23" imgW="1370330" imgH="405765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87135" y="3084830"/>
                        <a:ext cx="1371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对象 37912"/>
          <p:cNvGraphicFramePr/>
          <p:nvPr/>
        </p:nvGraphicFramePr>
        <p:xfrm>
          <a:off x="7658735" y="3161030"/>
          <a:ext cx="850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" r:id="rId25" imgW="850265" imgH="241300" progId="Equation.3">
                  <p:embed/>
                </p:oleObj>
              </mc:Choice>
              <mc:Fallback>
                <p:oleObj name="" r:id="rId25" imgW="850265" imgH="2413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658735" y="3161030"/>
                        <a:ext cx="850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4" name="对象 37913"/>
          <p:cNvGraphicFramePr/>
          <p:nvPr/>
        </p:nvGraphicFramePr>
        <p:xfrm>
          <a:off x="7341235" y="3618230"/>
          <a:ext cx="2755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" r:id="rId27" imgW="2754630" imgH="482600" progId="Equation.3">
                  <p:embed/>
                </p:oleObj>
              </mc:Choice>
              <mc:Fallback>
                <p:oleObj name="" r:id="rId27" imgW="2754630" imgH="4826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341235" y="3618230"/>
                        <a:ext cx="27559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对象 37914"/>
          <p:cNvGraphicFramePr/>
          <p:nvPr/>
        </p:nvGraphicFramePr>
        <p:xfrm>
          <a:off x="3772535" y="4875530"/>
          <a:ext cx="5851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" r:id="rId29" imgW="5852160" imgH="482600" progId="Equation.3">
                  <p:embed/>
                </p:oleObj>
              </mc:Choice>
              <mc:Fallback>
                <p:oleObj name="" r:id="rId29" imgW="5852160" imgH="4826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772535" y="4875530"/>
                        <a:ext cx="58515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6" name="对象 37915"/>
          <p:cNvGraphicFramePr/>
          <p:nvPr/>
        </p:nvGraphicFramePr>
        <p:xfrm>
          <a:off x="4572635" y="5501005"/>
          <a:ext cx="278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8" name="" r:id="rId31" imgW="2780030" imgH="482600" progId="Equation.3">
                  <p:embed/>
                </p:oleObj>
              </mc:Choice>
              <mc:Fallback>
                <p:oleObj name="" r:id="rId31" imgW="2780030" imgH="4826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572635" y="5501005"/>
                        <a:ext cx="27813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38" name="组合 37937"/>
          <p:cNvGrpSpPr/>
          <p:nvPr/>
        </p:nvGrpSpPr>
        <p:grpSpPr>
          <a:xfrm>
            <a:off x="3924935" y="1484630"/>
            <a:ext cx="1752600" cy="0"/>
            <a:chOff x="1200" y="960"/>
            <a:chExt cx="1104" cy="0"/>
          </a:xfrm>
        </p:grpSpPr>
        <p:sp>
          <p:nvSpPr>
            <p:cNvPr id="37936" name="直接连接符 37935"/>
            <p:cNvSpPr/>
            <p:nvPr/>
          </p:nvSpPr>
          <p:spPr>
            <a:xfrm>
              <a:off x="1200" y="960"/>
              <a:ext cx="19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7" name="直接连接符 37936"/>
            <p:cNvSpPr/>
            <p:nvPr/>
          </p:nvSpPr>
          <p:spPr>
            <a:xfrm>
              <a:off x="1488" y="960"/>
              <a:ext cx="816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7939" name="组合 37938"/>
          <p:cNvGrpSpPr/>
          <p:nvPr/>
        </p:nvGrpSpPr>
        <p:grpSpPr>
          <a:xfrm flipV="1">
            <a:off x="4305935" y="2780030"/>
            <a:ext cx="1371600" cy="76200"/>
            <a:chOff x="1200" y="960"/>
            <a:chExt cx="1104" cy="0"/>
          </a:xfrm>
        </p:grpSpPr>
        <p:sp>
          <p:nvSpPr>
            <p:cNvPr id="37940" name="直接连接符 37939"/>
            <p:cNvSpPr/>
            <p:nvPr/>
          </p:nvSpPr>
          <p:spPr>
            <a:xfrm>
              <a:off x="1200" y="960"/>
              <a:ext cx="19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1" name="直接连接符 37940"/>
            <p:cNvSpPr/>
            <p:nvPr/>
          </p:nvSpPr>
          <p:spPr>
            <a:xfrm>
              <a:off x="1488" y="960"/>
              <a:ext cx="816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7946" name="组合 37945"/>
          <p:cNvGrpSpPr/>
          <p:nvPr/>
        </p:nvGrpSpPr>
        <p:grpSpPr>
          <a:xfrm>
            <a:off x="6287135" y="2780030"/>
            <a:ext cx="2438400" cy="0"/>
            <a:chOff x="2688" y="1728"/>
            <a:chExt cx="1536" cy="0"/>
          </a:xfrm>
        </p:grpSpPr>
        <p:sp>
          <p:nvSpPr>
            <p:cNvPr id="37943" name="直接连接符 37942"/>
            <p:cNvSpPr/>
            <p:nvPr/>
          </p:nvSpPr>
          <p:spPr>
            <a:xfrm>
              <a:off x="2688" y="1728"/>
              <a:ext cx="192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4" name="直接连接符 37943"/>
            <p:cNvSpPr/>
            <p:nvPr/>
          </p:nvSpPr>
          <p:spPr>
            <a:xfrm>
              <a:off x="2928" y="1728"/>
              <a:ext cx="76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5" name="直接连接符 37944"/>
            <p:cNvSpPr/>
            <p:nvPr/>
          </p:nvSpPr>
          <p:spPr>
            <a:xfrm>
              <a:off x="3744" y="1728"/>
              <a:ext cx="480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948" name="椭圆 37947"/>
          <p:cNvSpPr/>
          <p:nvPr/>
        </p:nvSpPr>
        <p:spPr>
          <a:xfrm>
            <a:off x="6363335" y="3008630"/>
            <a:ext cx="1371600" cy="5334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i="0">
              <a:solidFill>
                <a:schemeClr val="tx1"/>
              </a:solidFill>
            </a:endParaRPr>
          </a:p>
        </p:txBody>
      </p:sp>
      <p:sp>
        <p:nvSpPr>
          <p:cNvPr id="37949" name="椭圆 37948"/>
          <p:cNvSpPr/>
          <p:nvPr/>
        </p:nvSpPr>
        <p:spPr>
          <a:xfrm>
            <a:off x="5296535" y="3576955"/>
            <a:ext cx="1295400" cy="5334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i="0">
              <a:solidFill>
                <a:schemeClr val="tx1"/>
              </a:solidFill>
            </a:endParaRPr>
          </a:p>
        </p:txBody>
      </p:sp>
      <p:sp>
        <p:nvSpPr>
          <p:cNvPr id="37950" name="椭圆 37949"/>
          <p:cNvSpPr/>
          <p:nvPr/>
        </p:nvSpPr>
        <p:spPr>
          <a:xfrm>
            <a:off x="5220335" y="4199255"/>
            <a:ext cx="1295400" cy="5334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i="0">
              <a:solidFill>
                <a:schemeClr val="tx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4352" name="对象 14351"/>
          <p:cNvGraphicFramePr/>
          <p:nvPr/>
        </p:nvGraphicFramePr>
        <p:xfrm>
          <a:off x="1373188" y="5155565"/>
          <a:ext cx="6421120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2311400" imgH="228600" progId="Equation.3">
                  <p:embed/>
                </p:oleObj>
              </mc:Choice>
              <mc:Fallback>
                <p:oleObj name="" r:id="rId1" imgW="2311400" imgH="228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3188" y="5155565"/>
                        <a:ext cx="6421120" cy="565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对象 14353"/>
          <p:cNvGraphicFramePr/>
          <p:nvPr/>
        </p:nvGraphicFramePr>
        <p:xfrm>
          <a:off x="1373505" y="2949575"/>
          <a:ext cx="5928995" cy="205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2438400" imgH="812800" progId="Equation.3">
                  <p:embed/>
                </p:oleObj>
              </mc:Choice>
              <mc:Fallback>
                <p:oleObj name="" r:id="rId3" imgW="2438400" imgH="8128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3505" y="2949575"/>
                        <a:ext cx="5928995" cy="2050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对象 14355"/>
          <p:cNvGraphicFramePr/>
          <p:nvPr/>
        </p:nvGraphicFramePr>
        <p:xfrm>
          <a:off x="1373505" y="1649730"/>
          <a:ext cx="4654550" cy="56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1841500" imgH="228600" progId="Equation.3">
                  <p:embed/>
                </p:oleObj>
              </mc:Choice>
              <mc:Fallback>
                <p:oleObj name="" r:id="rId5" imgW="1841500" imgH="2286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3505" y="1649730"/>
                        <a:ext cx="4654550" cy="567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对象 14356"/>
          <p:cNvGraphicFramePr/>
          <p:nvPr/>
        </p:nvGraphicFramePr>
        <p:xfrm>
          <a:off x="2966720" y="2382520"/>
          <a:ext cx="5929630" cy="56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2387600" imgH="228600" progId="Equation.3">
                  <p:embed/>
                </p:oleObj>
              </mc:Choice>
              <mc:Fallback>
                <p:oleObj name="" r:id="rId7" imgW="2387600" imgH="228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6720" y="2382520"/>
                        <a:ext cx="5929630" cy="567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3"/>
          <p:cNvSpPr txBox="1"/>
          <p:nvPr/>
        </p:nvSpPr>
        <p:spPr>
          <a:xfrm>
            <a:off x="879475" y="673735"/>
            <a:ext cx="437070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（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）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常用高阶导数公式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4359" name="对象 14358"/>
          <p:cNvGraphicFramePr/>
          <p:nvPr/>
        </p:nvGraphicFramePr>
        <p:xfrm>
          <a:off x="5937250" y="3147060"/>
          <a:ext cx="3840480" cy="102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1625600" imgH="444500" progId="Equation.3">
                  <p:embed/>
                </p:oleObj>
              </mc:Choice>
              <mc:Fallback>
                <p:oleObj name="" r:id="rId1" imgW="1625600" imgH="4445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37250" y="3147060"/>
                        <a:ext cx="3840480" cy="102425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556068" y="1052195"/>
          <a:ext cx="6421120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311400" imgH="228600" progId="Equation.3">
                  <p:embed/>
                </p:oleObj>
              </mc:Choice>
              <mc:Fallback>
                <p:oleObj name="" r:id="rId3" imgW="2311400" imgH="228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6068" y="1052195"/>
                        <a:ext cx="6421120" cy="565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2158366" y="2039620"/>
          <a:ext cx="7409815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2667000" imgH="228600" progId="Equation.3">
                  <p:embed/>
                </p:oleObj>
              </mc:Choice>
              <mc:Fallback>
                <p:oleObj name="" r:id="rId5" imgW="2667000" imgH="228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8366" y="2039620"/>
                        <a:ext cx="7409815" cy="565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2158048" y="3133408"/>
          <a:ext cx="2999740" cy="103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1079500" imgH="419100" progId="Equation.3">
                  <p:embed/>
                </p:oleObj>
              </mc:Choice>
              <mc:Fallback>
                <p:oleObj name="" r:id="rId7" imgW="1079500" imgH="4191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8048" y="3133408"/>
                        <a:ext cx="2999740" cy="1037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2158048" y="4540250"/>
          <a:ext cx="3090545" cy="102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1308100" imgH="444500" progId="Equation.3">
                  <p:embed/>
                </p:oleObj>
              </mc:Choice>
              <mc:Fallback>
                <p:oleObj name="" r:id="rId9" imgW="1308100" imgH="4445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8048" y="4540250"/>
                        <a:ext cx="3090545" cy="1024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5936933" y="4569460"/>
          <a:ext cx="3090545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1308100" imgH="419100" progId="Equation.3">
                  <p:embed/>
                </p:oleObj>
              </mc:Choice>
              <mc:Fallback>
                <p:oleObj name="" r:id="rId11" imgW="1308100" imgH="4191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36933" y="4569460"/>
                        <a:ext cx="3090545" cy="965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"/>
          <p:cNvSpPr txBox="1"/>
          <p:nvPr/>
        </p:nvSpPr>
        <p:spPr>
          <a:xfrm>
            <a:off x="1263015" y="990600"/>
            <a:ext cx="1004824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13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求下列函数的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阶导。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7538" y="1975803"/>
          <a:ext cx="2353945" cy="51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27100" imgH="203200" progId="Equation.KSEE3">
                  <p:embed/>
                </p:oleObj>
              </mc:Choice>
              <mc:Fallback>
                <p:oleObj name="" r:id="rId1" imgW="927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7538" y="1975803"/>
                        <a:ext cx="2353945" cy="51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7538" y="4547553"/>
          <a:ext cx="235394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927100" imgH="419100" progId="Equation.KSEE3">
                  <p:embed/>
                </p:oleObj>
              </mc:Choice>
              <mc:Fallback>
                <p:oleObj name="" r:id="rId3" imgW="9271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7538" y="4547553"/>
                        <a:ext cx="235394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3"/>
          <p:cNvSpPr txBox="1"/>
          <p:nvPr/>
        </p:nvSpPr>
        <p:spPr>
          <a:xfrm>
            <a:off x="1597660" y="2901315"/>
            <a:ext cx="97091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解：  </a:t>
            </a:r>
            <a:endParaRPr lang="zh-CN" altLang="en-US" sz="2800" b="1" dirty="0">
              <a:solidFill>
                <a:srgbClr val="0C1AD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8576" y="2768918"/>
          <a:ext cx="1548130" cy="100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609600" imgH="393700" progId="Equation.KSEE3">
                  <p:embed/>
                </p:oleObj>
              </mc:Choice>
              <mc:Fallback>
                <p:oleObj name="" r:id="rId5" imgW="609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8576" y="2768918"/>
                        <a:ext cx="1548130" cy="100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8834" y="2672081"/>
          <a:ext cx="590486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2324100" imgH="469900" progId="Equation.KSEE3">
                  <p:embed/>
                </p:oleObj>
              </mc:Choice>
              <mc:Fallback>
                <p:oleObj name="" r:id="rId7" imgW="23241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8834" y="2672081"/>
                        <a:ext cx="5904865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9152" y="4417696"/>
          <a:ext cx="593725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2336800" imgH="469900" progId="Equation.KSEE3">
                  <p:embed/>
                </p:oleObj>
              </mc:Choice>
              <mc:Fallback>
                <p:oleObj name="" r:id="rId9" imgW="23368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29152" y="4417696"/>
                        <a:ext cx="5937250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8433"/>
          <p:cNvSpPr txBox="1"/>
          <p:nvPr/>
        </p:nvSpPr>
        <p:spPr>
          <a:xfrm>
            <a:off x="2540000" y="55880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>
                <a:solidFill>
                  <a:srgbClr val="C02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>
                <a:solidFill>
                  <a:srgbClr val="C02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endParaRPr lang="en-US" altLang="zh-CN" sz="2800" b="1" i="0">
              <a:solidFill>
                <a:srgbClr val="C025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435" name="对象 18434"/>
          <p:cNvGraphicFramePr/>
          <p:nvPr/>
        </p:nvGraphicFramePr>
        <p:xfrm>
          <a:off x="3443288" y="444500"/>
          <a:ext cx="3276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" r:id="rId1" imgW="3275330" imgH="901065" progId="Equation.3">
                  <p:embed/>
                </p:oleObj>
              </mc:Choice>
              <mc:Fallback>
                <p:oleObj name="" r:id="rId1" imgW="3275330" imgH="90106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43288" y="444500"/>
                        <a:ext cx="32766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文本框 18435"/>
          <p:cNvSpPr txBox="1"/>
          <p:nvPr/>
        </p:nvSpPr>
        <p:spPr>
          <a:xfrm>
            <a:off x="2540000" y="1682750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>
              <a:latin typeface="Times New Roman" panose="02020603050405020304" pitchFamily="18" charset="0"/>
            </a:endParaRPr>
          </a:p>
        </p:txBody>
      </p:sp>
      <p:graphicFrame>
        <p:nvGraphicFramePr>
          <p:cNvPr id="18437" name="对象 18436"/>
          <p:cNvGraphicFramePr/>
          <p:nvPr/>
        </p:nvGraphicFramePr>
        <p:xfrm>
          <a:off x="3124200" y="1524000"/>
          <a:ext cx="4826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" r:id="rId3" imgW="4824095" imgH="901065" progId="Equation.3">
                  <p:embed/>
                </p:oleObj>
              </mc:Choice>
              <mc:Fallback>
                <p:oleObj name="" r:id="rId3" imgW="4824095" imgH="9010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524000"/>
                        <a:ext cx="4826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7"/>
          <p:cNvGraphicFramePr/>
          <p:nvPr/>
        </p:nvGraphicFramePr>
        <p:xfrm>
          <a:off x="2997200" y="2679700"/>
          <a:ext cx="51054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" r:id="rId5" imgW="3175000" imgH="609600" progId="Equation.3">
                  <p:embed/>
                </p:oleObj>
              </mc:Choice>
              <mc:Fallback>
                <p:oleObj name="" r:id="rId5" imgW="3175000" imgH="609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7200" y="2679700"/>
                        <a:ext cx="5105400" cy="97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8438"/>
          <p:cNvGraphicFramePr/>
          <p:nvPr/>
        </p:nvGraphicFramePr>
        <p:xfrm>
          <a:off x="4064000" y="4965700"/>
          <a:ext cx="373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" r:id="rId7" imgW="3733800" imgH="977900" progId="Equation.3">
                  <p:embed/>
                </p:oleObj>
              </mc:Choice>
              <mc:Fallback>
                <p:oleObj name="" r:id="rId7" imgW="3733800" imgH="977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4000" y="4965700"/>
                        <a:ext cx="3733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8439"/>
          <p:cNvGraphicFramePr/>
          <p:nvPr/>
        </p:nvGraphicFramePr>
        <p:xfrm>
          <a:off x="3987800" y="3822700"/>
          <a:ext cx="38862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" r:id="rId9" imgW="2386330" imgH="660400" progId="Equation.3">
                  <p:embed/>
                </p:oleObj>
              </mc:Choice>
              <mc:Fallback>
                <p:oleObj name="" r:id="rId9" imgW="2386330" imgH="6604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87800" y="3822700"/>
                        <a:ext cx="3886200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  <p:bldP spid="1843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45057"/>
          <p:cNvSpPr>
            <a:spLocks noGrp="1"/>
          </p:cNvSpPr>
          <p:nvPr>
            <p:ph type="title"/>
          </p:nvPr>
        </p:nvSpPr>
        <p:spPr>
          <a:xfrm>
            <a:off x="1882775" y="287338"/>
            <a:ext cx="2447925" cy="719137"/>
          </a:xfrm>
          <a:ln w="19050">
            <a:solidFill>
              <a:schemeClr val="accent2"/>
            </a:solidFill>
            <a:miter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练习</a:t>
            </a:r>
            <a:endParaRPr lang="zh-CN" altLang="en-US" sz="32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45059" name="对象 45058"/>
          <p:cNvGraphicFramePr/>
          <p:nvPr/>
        </p:nvGraphicFramePr>
        <p:xfrm>
          <a:off x="6146800" y="1768475"/>
          <a:ext cx="2005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" r:id="rId1" imgW="2005965" imgH="850265" progId="Equation.3">
                  <p:embed/>
                </p:oleObj>
              </mc:Choice>
              <mc:Fallback>
                <p:oleObj name="" r:id="rId1" imgW="2005965" imgH="8502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46800" y="1768475"/>
                        <a:ext cx="20050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对象 45059"/>
          <p:cNvGraphicFramePr/>
          <p:nvPr/>
        </p:nvGraphicFramePr>
        <p:xfrm>
          <a:off x="5867400" y="2743200"/>
          <a:ext cx="34401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" r:id="rId3" imgW="3440430" imgH="951865" progId="Equation.3">
                  <p:embed/>
                </p:oleObj>
              </mc:Choice>
              <mc:Fallback>
                <p:oleObj name="" r:id="rId3" imgW="3440430" imgH="95186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7400" y="2743200"/>
                        <a:ext cx="3440113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对象 45060"/>
          <p:cNvGraphicFramePr/>
          <p:nvPr/>
        </p:nvGraphicFramePr>
        <p:xfrm>
          <a:off x="6172200" y="3911600"/>
          <a:ext cx="31988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" r:id="rId5" imgW="3199130" imgH="850265" progId="Equation.3">
                  <p:embed/>
                </p:oleObj>
              </mc:Choice>
              <mc:Fallback>
                <p:oleObj name="" r:id="rId5" imgW="3199130" imgH="8502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3911600"/>
                        <a:ext cx="31988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对象 45061"/>
          <p:cNvGraphicFramePr/>
          <p:nvPr/>
        </p:nvGraphicFramePr>
        <p:xfrm>
          <a:off x="5872163" y="4914900"/>
          <a:ext cx="34274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" r:id="rId7" imgW="3427730" imgH="951865" progId="Equation.3">
                  <p:embed/>
                </p:oleObj>
              </mc:Choice>
              <mc:Fallback>
                <p:oleObj name="" r:id="rId7" imgW="3427730" imgH="9518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2163" y="4914900"/>
                        <a:ext cx="3427412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文本框 45062"/>
          <p:cNvSpPr txBox="1"/>
          <p:nvPr/>
        </p:nvSpPr>
        <p:spPr>
          <a:xfrm>
            <a:off x="2063750" y="1192213"/>
            <a:ext cx="54419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如何求下列函数的 </a:t>
            </a:r>
            <a:r>
              <a:rPr lang="en-US" altLang="zh-CN" sz="2800" i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阶导数</a:t>
            </a:r>
            <a:r>
              <a:rPr lang="en-US" altLang="zh-CN" sz="2800" i="0">
                <a:latin typeface="Times New Roman" panose="02020603050405020304" pitchFamily="18" charset="0"/>
                <a:ea typeface="楷体_GB2312" pitchFamily="49" charset="-122"/>
              </a:rPr>
              <a:t>?</a:t>
            </a:r>
            <a:endParaRPr lang="en-US" altLang="zh-CN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5064" name="对象 45063"/>
          <p:cNvGraphicFramePr/>
          <p:nvPr/>
        </p:nvGraphicFramePr>
        <p:xfrm>
          <a:off x="2590800" y="1778000"/>
          <a:ext cx="2005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" r:id="rId9" imgW="2005965" imgH="850265" progId="Equation.3">
                  <p:embed/>
                </p:oleObj>
              </mc:Choice>
              <mc:Fallback>
                <p:oleObj name="" r:id="rId9" imgW="2005965" imgH="8502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1778000"/>
                        <a:ext cx="20050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对象 45064"/>
          <p:cNvGraphicFramePr/>
          <p:nvPr/>
        </p:nvGraphicFramePr>
        <p:xfrm>
          <a:off x="2616200" y="3816350"/>
          <a:ext cx="2070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" r:id="rId11" imgW="2070100" imgH="939800" progId="Equation.3">
                  <p:embed/>
                </p:oleObj>
              </mc:Choice>
              <mc:Fallback>
                <p:oleObj name="" r:id="rId11" imgW="2070100" imgH="939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6200" y="3816350"/>
                        <a:ext cx="2070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文本框 45065"/>
          <p:cNvSpPr txBox="1"/>
          <p:nvPr/>
        </p:nvSpPr>
        <p:spPr>
          <a:xfrm>
            <a:off x="5421313" y="1951038"/>
            <a:ext cx="7473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endParaRPr lang="en-US" altLang="zh-CN" sz="2800" b="1" i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067" name="文本框 45066"/>
          <p:cNvSpPr txBox="1"/>
          <p:nvPr/>
        </p:nvSpPr>
        <p:spPr>
          <a:xfrm>
            <a:off x="5421313" y="4076700"/>
            <a:ext cx="7473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endParaRPr lang="en-US" altLang="zh-CN" sz="2800" b="1" i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6" grpId="0" build="p"/>
      <p:bldP spid="450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/>
          <p:cNvSpPr txBox="1"/>
          <p:nvPr/>
        </p:nvSpPr>
        <p:spPr>
          <a:xfrm>
            <a:off x="2279650" y="692150"/>
            <a:ext cx="107315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3200" b="1" i="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8130" name="Object 3"/>
          <p:cNvGraphicFramePr>
            <a:graphicFrameLocks noChangeAspect="1"/>
          </p:cNvGraphicFramePr>
          <p:nvPr/>
        </p:nvGraphicFramePr>
        <p:xfrm>
          <a:off x="3143250" y="765175"/>
          <a:ext cx="71056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" r:id="rId1" imgW="5981700" imgH="444500" progId="Equation.3">
                  <p:embed/>
                </p:oleObj>
              </mc:Choice>
              <mc:Fallback>
                <p:oleObj name="" r:id="rId1" imgW="5981700" imgH="4445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765175"/>
                        <a:ext cx="710565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48" name="Text Box 4"/>
          <p:cNvSpPr txBox="1"/>
          <p:nvPr/>
        </p:nvSpPr>
        <p:spPr>
          <a:xfrm>
            <a:off x="2362200" y="1792288"/>
            <a:ext cx="1295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3124200" y="1697038"/>
          <a:ext cx="36195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" r:id="rId3" imgW="3403600" imgH="876300" progId="Equation.3">
                  <p:embed/>
                </p:oleObj>
              </mc:Choice>
              <mc:Fallback>
                <p:oleObj name="" r:id="rId3" imgW="3403600" imgH="8763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697038"/>
                        <a:ext cx="3619500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0" name="Object 6"/>
          <p:cNvGraphicFramePr>
            <a:graphicFrameLocks noChangeAspect="1"/>
          </p:cNvGraphicFramePr>
          <p:nvPr/>
        </p:nvGraphicFramePr>
        <p:xfrm>
          <a:off x="2424113" y="2565400"/>
          <a:ext cx="438943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" r:id="rId5" imgW="1790700" imgH="406400" progId="Equation.DSMT4">
                  <p:embed/>
                </p:oleObj>
              </mc:Choice>
              <mc:Fallback>
                <p:oleObj name="" r:id="rId5" imgW="1790700" imgH="4064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4113" y="2565400"/>
                        <a:ext cx="4389437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1" name="Object 7"/>
          <p:cNvGraphicFramePr>
            <a:graphicFrameLocks noChangeAspect="1"/>
          </p:cNvGraphicFramePr>
          <p:nvPr/>
        </p:nvGraphicFramePr>
        <p:xfrm>
          <a:off x="3287713" y="3429000"/>
          <a:ext cx="20161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" r:id="rId7" imgW="799465" imgH="406400" progId="Equation.DSMT4">
                  <p:embed/>
                </p:oleObj>
              </mc:Choice>
              <mc:Fallback>
                <p:oleObj name="" r:id="rId7" imgW="799465" imgH="4064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7713" y="3429000"/>
                        <a:ext cx="2016125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2" name="Object 8"/>
          <p:cNvGraphicFramePr>
            <a:graphicFrameLocks noChangeAspect="1"/>
          </p:cNvGraphicFramePr>
          <p:nvPr/>
        </p:nvGraphicFramePr>
        <p:xfrm>
          <a:off x="2095500" y="4508500"/>
          <a:ext cx="45418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" r:id="rId9" imgW="1790700" imgH="406400" progId="Equation.DSMT4">
                  <p:embed/>
                </p:oleObj>
              </mc:Choice>
              <mc:Fallback>
                <p:oleObj name="" r:id="rId9" imgW="1790700" imgH="4064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5500" y="4508500"/>
                        <a:ext cx="4541838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3" name="Object 9"/>
          <p:cNvGraphicFramePr>
            <a:graphicFrameLocks noChangeAspect="1"/>
          </p:cNvGraphicFramePr>
          <p:nvPr/>
        </p:nvGraphicFramePr>
        <p:xfrm>
          <a:off x="6672263" y="4508500"/>
          <a:ext cx="259238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" r:id="rId11" imgW="989965" imgH="406400" progId="Equation.DSMT4">
                  <p:embed/>
                </p:oleObj>
              </mc:Choice>
              <mc:Fallback>
                <p:oleObj name="" r:id="rId11" imgW="989965" imgH="4064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72263" y="4508500"/>
                        <a:ext cx="2592387" cy="1065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4" name="Object 10"/>
          <p:cNvGraphicFramePr>
            <a:graphicFrameLocks noChangeAspect="1"/>
          </p:cNvGraphicFramePr>
          <p:nvPr/>
        </p:nvGraphicFramePr>
        <p:xfrm>
          <a:off x="2424113" y="5589588"/>
          <a:ext cx="28495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" r:id="rId13" imgW="2501900" imgH="419100" progId="Equation.3">
                  <p:embed/>
                </p:oleObj>
              </mc:Choice>
              <mc:Fallback>
                <p:oleObj name="" r:id="rId13" imgW="2501900" imgH="4191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24113" y="5589588"/>
                        <a:ext cx="2849562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5" name="Object 11"/>
          <p:cNvGraphicFramePr>
            <a:graphicFrameLocks noChangeAspect="1"/>
          </p:cNvGraphicFramePr>
          <p:nvPr/>
        </p:nvGraphicFramePr>
        <p:xfrm>
          <a:off x="2063750" y="6092825"/>
          <a:ext cx="55800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" r:id="rId15" imgW="4914900" imgH="431800" progId="Equation.3">
                  <p:embed/>
                </p:oleObj>
              </mc:Choice>
              <mc:Fallback>
                <p:oleObj name="" r:id="rId15" imgW="4914900" imgH="4318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63750" y="6092825"/>
                        <a:ext cx="5580063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9" name="Picture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9963" y="1700213"/>
            <a:ext cx="3024187" cy="2305050"/>
          </a:xfrm>
          <a:prstGeom prst="rect">
            <a:avLst/>
          </a:prstGeom>
          <a:noFill/>
          <a:ln w="38100" cap="flat" cmpd="dbl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对象 46081"/>
          <p:cNvGraphicFramePr/>
          <p:nvPr/>
        </p:nvGraphicFramePr>
        <p:xfrm>
          <a:off x="2717800" y="184150"/>
          <a:ext cx="2235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" r:id="rId1" imgW="2235200" imgH="876300" progId="Equation.3">
                  <p:embed/>
                </p:oleObj>
              </mc:Choice>
              <mc:Fallback>
                <p:oleObj name="" r:id="rId1" imgW="2235200" imgH="8763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7800" y="184150"/>
                        <a:ext cx="22352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对象 46082"/>
          <p:cNvGraphicFramePr/>
          <p:nvPr/>
        </p:nvGraphicFramePr>
        <p:xfrm>
          <a:off x="3124200" y="4038600"/>
          <a:ext cx="2933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" r:id="rId3" imgW="2932430" imgH="850265" progId="Equation.3">
                  <p:embed/>
                </p:oleObj>
              </mc:Choice>
              <mc:Fallback>
                <p:oleObj name="" r:id="rId3" imgW="2932430" imgH="85026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4038600"/>
                        <a:ext cx="2933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对象 46083"/>
          <p:cNvGraphicFramePr/>
          <p:nvPr/>
        </p:nvGraphicFramePr>
        <p:xfrm>
          <a:off x="3276600" y="5118100"/>
          <a:ext cx="5635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" r:id="rId5" imgW="5638800" imgH="1054100" progId="Equation.3">
                  <p:embed/>
                </p:oleObj>
              </mc:Choice>
              <mc:Fallback>
                <p:oleObj name="" r:id="rId5" imgW="5638800" imgH="1054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5118100"/>
                        <a:ext cx="5635625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标题 46084"/>
          <p:cNvSpPr>
            <a:spLocks noGrp="1"/>
          </p:cNvSpPr>
          <p:nvPr>
            <p:ph type="title" idx="4294967295"/>
          </p:nvPr>
        </p:nvSpPr>
        <p:spPr>
          <a:xfrm>
            <a:off x="2063750" y="287338"/>
            <a:ext cx="914400" cy="576262"/>
          </a:xfrm>
        </p:spPr>
        <p:txBody>
          <a:bodyPr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(3)</a:t>
            </a:r>
            <a:endParaRPr lang="en-US" altLang="zh-CN" sz="280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46086" name="对象 46085"/>
          <p:cNvGraphicFramePr/>
          <p:nvPr/>
        </p:nvGraphicFramePr>
        <p:xfrm>
          <a:off x="3683000" y="1206500"/>
          <a:ext cx="4013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" r:id="rId7" imgW="4013200" imgH="927100" progId="Equation.3">
                  <p:embed/>
                </p:oleObj>
              </mc:Choice>
              <mc:Fallback>
                <p:oleObj name="" r:id="rId7" imgW="4013200" imgH="927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3000" y="1206500"/>
                        <a:ext cx="4013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文本框 46086"/>
          <p:cNvSpPr txBox="1"/>
          <p:nvPr/>
        </p:nvSpPr>
        <p:spPr>
          <a:xfrm>
            <a:off x="2063750" y="1385888"/>
            <a:ext cx="1905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提示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6088" name="对象 46087"/>
          <p:cNvGraphicFramePr/>
          <p:nvPr/>
        </p:nvGraphicFramePr>
        <p:xfrm>
          <a:off x="3659188" y="2438400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" r:id="rId9" imgW="1738630" imgH="405765" progId="Equation.3">
                  <p:embed/>
                </p:oleObj>
              </mc:Choice>
              <mc:Fallback>
                <p:oleObj name="" r:id="rId9" imgW="1738630" imgH="4057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59188" y="2438400"/>
                        <a:ext cx="1739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文本框 46088"/>
          <p:cNvSpPr txBox="1"/>
          <p:nvPr/>
        </p:nvSpPr>
        <p:spPr>
          <a:xfrm>
            <a:off x="5311775" y="2362200"/>
            <a:ext cx="10144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原式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6090" name="组合 46089"/>
          <p:cNvGrpSpPr/>
          <p:nvPr/>
        </p:nvGrpSpPr>
        <p:grpSpPr>
          <a:xfrm>
            <a:off x="6173788" y="2362200"/>
            <a:ext cx="850900" cy="698500"/>
            <a:chOff x="2929" y="1488"/>
            <a:chExt cx="536" cy="440"/>
          </a:xfrm>
        </p:grpSpPr>
        <p:sp>
          <p:nvSpPr>
            <p:cNvPr id="46091" name="直接连接符 46090"/>
            <p:cNvSpPr/>
            <p:nvPr/>
          </p:nvSpPr>
          <p:spPr>
            <a:xfrm>
              <a:off x="2929" y="1488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6092" name="对象 46091"/>
            <p:cNvGraphicFramePr/>
            <p:nvPr/>
          </p:nvGraphicFramePr>
          <p:xfrm>
            <a:off x="2977" y="1728"/>
            <a:ext cx="4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8" name="" r:id="rId11" imgW="774065" imgH="317500" progId="Equation.3">
                    <p:embed/>
                  </p:oleObj>
                </mc:Choice>
                <mc:Fallback>
                  <p:oleObj name="" r:id="rId11" imgW="774065" imgH="3175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77" y="1728"/>
                          <a:ext cx="48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93" name="对象 46092"/>
          <p:cNvGraphicFramePr/>
          <p:nvPr/>
        </p:nvGraphicFramePr>
        <p:xfrm>
          <a:off x="3657600" y="342900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" r:id="rId13" imgW="1662430" imgH="405765" progId="Equation.3">
                  <p:embed/>
                </p:oleObj>
              </mc:Choice>
              <mc:Fallback>
                <p:oleObj name="" r:id="rId13" imgW="1662430" imgH="4057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57600" y="3429000"/>
                        <a:ext cx="1663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文本框 46093"/>
          <p:cNvSpPr txBox="1"/>
          <p:nvPr/>
        </p:nvSpPr>
        <p:spPr>
          <a:xfrm>
            <a:off x="5259388" y="3367088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原式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6095" name="组合 46094"/>
          <p:cNvGrpSpPr/>
          <p:nvPr/>
        </p:nvGrpSpPr>
        <p:grpSpPr>
          <a:xfrm>
            <a:off x="6173788" y="3340100"/>
            <a:ext cx="787400" cy="698500"/>
            <a:chOff x="2929" y="2064"/>
            <a:chExt cx="496" cy="440"/>
          </a:xfrm>
        </p:grpSpPr>
        <p:sp>
          <p:nvSpPr>
            <p:cNvPr id="46096" name="直接连接符 46095"/>
            <p:cNvSpPr/>
            <p:nvPr/>
          </p:nvSpPr>
          <p:spPr>
            <a:xfrm>
              <a:off x="2929" y="206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6097" name="对象 46096"/>
            <p:cNvGraphicFramePr/>
            <p:nvPr/>
          </p:nvGraphicFramePr>
          <p:xfrm>
            <a:off x="2977" y="2304"/>
            <a:ext cx="4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0" name="" r:id="rId15" imgW="710565" imgH="317500" progId="Equation.3">
                    <p:embed/>
                  </p:oleObj>
                </mc:Choice>
                <mc:Fallback>
                  <p:oleObj name="" r:id="rId15" imgW="710565" imgH="3175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77" y="2304"/>
                          <a:ext cx="44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98" name="对象 46097"/>
          <p:cNvGraphicFramePr/>
          <p:nvPr/>
        </p:nvGraphicFramePr>
        <p:xfrm>
          <a:off x="7164388" y="24384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" r:id="rId17" imgW="431165" imgH="304800" progId="Equation.3">
                  <p:embed/>
                </p:oleObj>
              </mc:Choice>
              <mc:Fallback>
                <p:oleObj name="" r:id="rId17" imgW="431165" imgH="304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64388" y="2438400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对象 46098"/>
          <p:cNvGraphicFramePr/>
          <p:nvPr/>
        </p:nvGraphicFramePr>
        <p:xfrm>
          <a:off x="7164388" y="3429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" r:id="rId19" imgW="685165" imgH="304800" progId="Equation.3">
                  <p:embed/>
                </p:oleObj>
              </mc:Choice>
              <mc:Fallback>
                <p:oleObj name="" r:id="rId19" imgW="685165" imgH="304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64388" y="3429000"/>
                        <a:ext cx="685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/>
      <p:bldP spid="46089" grpId="0" advAuto="1000" build="p"/>
      <p:bldP spid="46094" grpId="0" advAuto="100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ext Box 2"/>
          <p:cNvSpPr txBox="1"/>
          <p:nvPr/>
        </p:nvSpPr>
        <p:spPr>
          <a:xfrm>
            <a:off x="1534160" y="404813"/>
            <a:ext cx="625475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40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40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）高阶导数的运算法则</a:t>
            </a:r>
            <a:endParaRPr lang="en-US" altLang="zh-CN" sz="4000" b="1" i="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2371" name="Object 3"/>
          <p:cNvGraphicFramePr>
            <a:graphicFrameLocks noChangeAspect="1"/>
          </p:cNvGraphicFramePr>
          <p:nvPr/>
        </p:nvGraphicFramePr>
        <p:xfrm>
          <a:off x="2135188" y="1268413"/>
          <a:ext cx="54721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" r:id="rId1" imgW="1879600" imgH="215900" progId="Equation.DSMT4">
                  <p:embed/>
                </p:oleObj>
              </mc:Choice>
              <mc:Fallback>
                <p:oleObj name="" r:id="rId1" imgW="1879600" imgH="215900" progId="Equation.DSMT4">
                  <p:embed/>
                  <p:pic>
                    <p:nvPicPr>
                      <p:cNvPr id="0" name="图片 36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1268413"/>
                        <a:ext cx="54721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2" name="Object 4"/>
          <p:cNvGraphicFramePr>
            <a:graphicFrameLocks noChangeAspect="1"/>
          </p:cNvGraphicFramePr>
          <p:nvPr/>
        </p:nvGraphicFramePr>
        <p:xfrm>
          <a:off x="1992313" y="1989138"/>
          <a:ext cx="48053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" r:id="rId3" imgW="3556000" imgH="469900" progId="Equation.3">
                  <p:embed/>
                </p:oleObj>
              </mc:Choice>
              <mc:Fallback>
                <p:oleObj name="" r:id="rId3" imgW="3556000" imgH="469900" progId="Equation.3">
                  <p:embed/>
                  <p:pic>
                    <p:nvPicPr>
                      <p:cNvPr id="0" name="图片 36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313" y="1989138"/>
                        <a:ext cx="4805362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/>
        </p:nvGraphicFramePr>
        <p:xfrm>
          <a:off x="1992313" y="2708275"/>
          <a:ext cx="33115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" r:id="rId5" imgW="2667000" imgH="469900" progId="Equation.3">
                  <p:embed/>
                </p:oleObj>
              </mc:Choice>
              <mc:Fallback>
                <p:oleObj name="" r:id="rId5" imgW="2667000" imgH="469900" progId="Equation.3">
                  <p:embed/>
                  <p:pic>
                    <p:nvPicPr>
                      <p:cNvPr id="0" name="图片 36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2313" y="2708275"/>
                        <a:ext cx="3311525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/>
          <p:cNvGraphicFramePr>
            <a:graphicFrameLocks noChangeAspect="1"/>
          </p:cNvGraphicFramePr>
          <p:nvPr/>
        </p:nvGraphicFramePr>
        <p:xfrm>
          <a:off x="1919288" y="3357563"/>
          <a:ext cx="7529512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" r:id="rId7" imgW="2679700" imgH="495300" progId="Equation.DSMT4">
                  <p:embed/>
                </p:oleObj>
              </mc:Choice>
              <mc:Fallback>
                <p:oleObj name="" r:id="rId7" imgW="2679700" imgH="495300" progId="Equation.DSMT4">
                  <p:embed/>
                  <p:pic>
                    <p:nvPicPr>
                      <p:cNvPr id="0" name="图片 36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9288" y="3357563"/>
                        <a:ext cx="7529512" cy="1392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5" name="Text Box 7"/>
          <p:cNvSpPr txBox="1"/>
          <p:nvPr/>
        </p:nvSpPr>
        <p:spPr>
          <a:xfrm>
            <a:off x="6456363" y="4868863"/>
            <a:ext cx="2819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莱布尼兹公式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ext Box 2"/>
          <p:cNvSpPr txBox="1"/>
          <p:nvPr/>
        </p:nvSpPr>
        <p:spPr>
          <a:xfrm>
            <a:off x="2279333" y="836613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02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C02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endParaRPr lang="en-US" altLang="zh-CN" sz="2800" b="1" i="0" dirty="0">
              <a:solidFill>
                <a:srgbClr val="C025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6738" name="Object 3"/>
          <p:cNvGraphicFramePr>
            <a:graphicFrameLocks noChangeAspect="1"/>
          </p:cNvGraphicFramePr>
          <p:nvPr/>
        </p:nvGraphicFramePr>
        <p:xfrm>
          <a:off x="3216275" y="836613"/>
          <a:ext cx="35401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" r:id="rId1" imgW="1701800" imgH="215900" progId="Equation.3">
                  <p:embed/>
                </p:oleObj>
              </mc:Choice>
              <mc:Fallback>
                <p:oleObj name="" r:id="rId1" imgW="1701800" imgH="215900" progId="Equation.3">
                  <p:embed/>
                  <p:pic>
                    <p:nvPicPr>
                      <p:cNvPr id="0" name="图片 363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16275" y="836613"/>
                        <a:ext cx="3540125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6" name="Text Box 4"/>
          <p:cNvSpPr txBox="1"/>
          <p:nvPr/>
        </p:nvSpPr>
        <p:spPr>
          <a:xfrm>
            <a:off x="2279650" y="1557338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3397" name="Object 5"/>
          <p:cNvGraphicFramePr>
            <a:graphicFrameLocks noChangeAspect="1"/>
          </p:cNvGraphicFramePr>
          <p:nvPr/>
        </p:nvGraphicFramePr>
        <p:xfrm>
          <a:off x="3143250" y="1484313"/>
          <a:ext cx="65008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" r:id="rId3" imgW="3378200" imgH="215900" progId="Equation.3">
                  <p:embed/>
                </p:oleObj>
              </mc:Choice>
              <mc:Fallback>
                <p:oleObj name="" r:id="rId3" imgW="3378200" imgH="215900" progId="Equation.3">
                  <p:embed/>
                  <p:pic>
                    <p:nvPicPr>
                      <p:cNvPr id="0" name="图片 363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43250" y="1484313"/>
                        <a:ext cx="6500813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8" name="Object 6"/>
          <p:cNvGraphicFramePr>
            <a:graphicFrameLocks noChangeAspect="1"/>
          </p:cNvGraphicFramePr>
          <p:nvPr/>
        </p:nvGraphicFramePr>
        <p:xfrm>
          <a:off x="2927350" y="2205038"/>
          <a:ext cx="6716713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" r:id="rId5" imgW="2373630" imgH="635000" progId="Equation.3">
                  <p:embed/>
                </p:oleObj>
              </mc:Choice>
              <mc:Fallback>
                <p:oleObj name="" r:id="rId5" imgW="2373630" imgH="635000" progId="Equation.3">
                  <p:embed/>
                  <p:pic>
                    <p:nvPicPr>
                      <p:cNvPr id="0" name="图片 36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7350" y="2205038"/>
                        <a:ext cx="6716713" cy="163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9" name="Object 7"/>
          <p:cNvGraphicFramePr>
            <a:graphicFrameLocks noChangeAspect="1"/>
          </p:cNvGraphicFramePr>
          <p:nvPr/>
        </p:nvGraphicFramePr>
        <p:xfrm>
          <a:off x="4115118" y="3837305"/>
          <a:ext cx="501015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" r:id="rId7" imgW="1803400" imgH="635000" progId="Equation.3">
                  <p:embed/>
                </p:oleObj>
              </mc:Choice>
              <mc:Fallback>
                <p:oleObj name="" r:id="rId7" imgW="1803400" imgH="635000" progId="Equation.3">
                  <p:embed/>
                  <p:pic>
                    <p:nvPicPr>
                      <p:cNvPr id="0" name="图片 36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5118" y="3837305"/>
                        <a:ext cx="5010150" cy="164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0" name="Object 8"/>
          <p:cNvGraphicFramePr>
            <a:graphicFrameLocks noChangeAspect="1"/>
          </p:cNvGraphicFramePr>
          <p:nvPr/>
        </p:nvGraphicFramePr>
        <p:xfrm>
          <a:off x="3935413" y="5516563"/>
          <a:ext cx="42481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" r:id="rId9" imgW="1511300" imgH="228600" progId="Equation.3">
                  <p:embed/>
                </p:oleObj>
              </mc:Choice>
              <mc:Fallback>
                <p:oleObj name="" r:id="rId9" imgW="1511300" imgH="228600" progId="Equation.3">
                  <p:embed/>
                  <p:pic>
                    <p:nvPicPr>
                      <p:cNvPr id="0" name="图片 36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35413" y="5516563"/>
                        <a:ext cx="4248150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"/>
          <p:cNvSpPr txBox="1"/>
          <p:nvPr/>
        </p:nvSpPr>
        <p:spPr>
          <a:xfrm>
            <a:off x="1262380" y="713740"/>
            <a:ext cx="1004824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注：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	①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u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 charset="0"/>
              </a:rPr>
              <a:t>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	②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) = (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ax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+bx+c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 charset="0"/>
              </a:rPr>
              <a:t>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	③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求某一点处的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n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阶导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6" name="对象 322562"/>
          <p:cNvGraphicFramePr>
            <a:graphicFrameLocks noChangeAspect="1"/>
          </p:cNvGraphicFramePr>
          <p:nvPr/>
        </p:nvGraphicFramePr>
        <p:xfrm>
          <a:off x="2825433" y="1065849"/>
          <a:ext cx="170053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736600" imgH="228600" progId="Equation.DSMT4">
                  <p:embed/>
                </p:oleObj>
              </mc:Choice>
              <mc:Fallback>
                <p:oleObj name="" r:id="rId1" imgW="7366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5433" y="1065849"/>
                        <a:ext cx="170053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5544821" y="1935164"/>
          <a:ext cx="4251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841500" imgH="228600" progId="Equation.DSMT4">
                  <p:embed/>
                </p:oleObj>
              </mc:Choice>
              <mc:Fallback>
                <p:oleObj name="" r:id="rId3" imgW="18415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4821" y="1935164"/>
                        <a:ext cx="42513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6247766" y="2813369"/>
          <a:ext cx="2111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914400" imgH="228600" progId="Equation.DSMT4">
                  <p:embed/>
                </p:oleObj>
              </mc:Choice>
              <mc:Fallback>
                <p:oleObj name="" r:id="rId5" imgW="9144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7766" y="2813369"/>
                        <a:ext cx="21113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22562"/>
          <p:cNvGraphicFramePr>
            <a:graphicFrameLocks noChangeAspect="1"/>
          </p:cNvGraphicFramePr>
          <p:nvPr/>
        </p:nvGraphicFramePr>
        <p:xfrm>
          <a:off x="5450841" y="3619502"/>
          <a:ext cx="1290955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558800" imgH="241300" progId="Equation.DSMT4">
                  <p:embed/>
                </p:oleObj>
              </mc:Choice>
              <mc:Fallback>
                <p:oleObj name="" r:id="rId7" imgW="558800" imgH="241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50841" y="3619502"/>
                        <a:ext cx="1290955" cy="563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9075420" y="4714875"/>
            <a:ext cx="1740546" cy="460375"/>
            <a:chOff x="10820" y="4380"/>
            <a:chExt cx="2829" cy="1320"/>
          </a:xfrm>
        </p:grpSpPr>
        <p:sp>
          <p:nvSpPr>
            <p:cNvPr id="24" name="圆角矩形标注 23"/>
            <p:cNvSpPr/>
            <p:nvPr/>
          </p:nvSpPr>
          <p:spPr>
            <a:xfrm>
              <a:off x="10821" y="4380"/>
              <a:ext cx="2828" cy="1307"/>
            </a:xfrm>
            <a:prstGeom prst="wedgeRoundRectCallout">
              <a:avLst>
                <a:gd name="adj1" fmla="val -190877"/>
                <a:gd name="adj2" fmla="val -182236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820" y="4380"/>
              <a:ext cx="2828" cy="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Taylor</a:t>
              </a:r>
              <a:r>
                <a:rPr lang="zh-CN" altLang="en-US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公式</a:t>
              </a:r>
              <a:endParaRPr lang="zh-CN" altLang="en-US" sz="24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sz="3200" dirty="0">
                <a:solidFill>
                  <a:srgbClr val="800000"/>
                </a:solidFill>
                <a:ea typeface="楷体_GB2312" pitchFamily="49" charset="-122"/>
              </a:rPr>
              <a:t>5</a:t>
            </a: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、隐函数的导数</a:t>
            </a:r>
            <a:endParaRPr lang="zh-CN" altLang="en-US" sz="3200" dirty="0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446467" name="Text Box 3"/>
          <p:cNvSpPr txBox="1"/>
          <p:nvPr/>
        </p:nvSpPr>
        <p:spPr>
          <a:xfrm>
            <a:off x="1847850" y="1412875"/>
            <a:ext cx="1676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46468" name="Object 4"/>
          <p:cNvGraphicFramePr>
            <a:graphicFrameLocks noChangeAspect="1"/>
          </p:cNvGraphicFramePr>
          <p:nvPr/>
        </p:nvGraphicFramePr>
        <p:xfrm>
          <a:off x="2927350" y="1484313"/>
          <a:ext cx="73437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" r:id="rId1" imgW="4584700" imgH="660400" progId="Equation.DSMT4">
                  <p:embed/>
                </p:oleObj>
              </mc:Choice>
              <mc:Fallback>
                <p:oleObj name="" r:id="rId1" imgW="4584700" imgH="660400" progId="Equation.DSMT4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27350" y="1484313"/>
                        <a:ext cx="7343775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69" name="Object 5"/>
          <p:cNvGraphicFramePr>
            <a:graphicFrameLocks noChangeAspect="1"/>
          </p:cNvGraphicFramePr>
          <p:nvPr/>
        </p:nvGraphicFramePr>
        <p:xfrm>
          <a:off x="2495550" y="2708275"/>
          <a:ext cx="50403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" r:id="rId3" imgW="1764665" imgH="215900" progId="Equation.DSMT4">
                  <p:embed/>
                </p:oleObj>
              </mc:Choice>
              <mc:Fallback>
                <p:oleObj name="" r:id="rId3" imgW="1764665" imgH="215900" progId="Equation.DSMT4">
                  <p:embed/>
                  <p:pic>
                    <p:nvPicPr>
                      <p:cNvPr id="0" name="图片 34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5550" y="2708275"/>
                        <a:ext cx="5040313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0" name="Object 6"/>
          <p:cNvGraphicFramePr>
            <a:graphicFrameLocks noChangeAspect="1"/>
          </p:cNvGraphicFramePr>
          <p:nvPr/>
        </p:nvGraphicFramePr>
        <p:xfrm>
          <a:off x="1919288" y="3429000"/>
          <a:ext cx="21955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" r:id="rId5" imgW="1675765" imgH="393700" progId="Equation.3">
                  <p:embed/>
                </p:oleObj>
              </mc:Choice>
              <mc:Fallback>
                <p:oleObj name="" r:id="rId5" imgW="1675765" imgH="393700" progId="Equation.3">
                  <p:embed/>
                  <p:pic>
                    <p:nvPicPr>
                      <p:cNvPr id="0" name="图片 34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9288" y="3429000"/>
                        <a:ext cx="2195512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1" name="AutoShape 7"/>
          <p:cNvSpPr/>
          <p:nvPr/>
        </p:nvSpPr>
        <p:spPr>
          <a:xfrm>
            <a:off x="4267200" y="3560763"/>
            <a:ext cx="609600" cy="228600"/>
          </a:xfrm>
          <a:prstGeom prst="rightArrow">
            <a:avLst>
              <a:gd name="adj1" fmla="val 50000"/>
              <a:gd name="adj2" fmla="val 66617"/>
            </a:avLst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446472" name="Object 8"/>
          <p:cNvGraphicFramePr>
            <a:graphicFrameLocks noChangeAspect="1"/>
          </p:cNvGraphicFramePr>
          <p:nvPr/>
        </p:nvGraphicFramePr>
        <p:xfrm>
          <a:off x="5016500" y="3357563"/>
          <a:ext cx="20748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" r:id="rId7" imgW="1459865" imgH="393700" progId="Equation.3">
                  <p:embed/>
                </p:oleObj>
              </mc:Choice>
              <mc:Fallback>
                <p:oleObj name="" r:id="rId7" imgW="1459865" imgH="393700" progId="Equation.3">
                  <p:embed/>
                  <p:pic>
                    <p:nvPicPr>
                      <p:cNvPr id="0" name="图片 34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6500" y="3357563"/>
                        <a:ext cx="2074863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3" name="Text Box 9"/>
          <p:cNvSpPr txBox="1"/>
          <p:nvPr/>
        </p:nvSpPr>
        <p:spPr>
          <a:xfrm>
            <a:off x="7032625" y="3284538"/>
            <a:ext cx="3200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隐函数的显化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6474" name="Text Box 10"/>
          <p:cNvSpPr txBox="1"/>
          <p:nvPr/>
        </p:nvSpPr>
        <p:spPr>
          <a:xfrm>
            <a:off x="2324100" y="4184650"/>
            <a:ext cx="802005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3200" b="1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隐函数不易显化或不能显化如何求导</a:t>
            </a:r>
            <a:r>
              <a:rPr lang="en-US" altLang="zh-CN" sz="3200" b="1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sz="3200" b="1" i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6475" name="Text Box 11"/>
          <p:cNvSpPr txBox="1"/>
          <p:nvPr/>
        </p:nvSpPr>
        <p:spPr>
          <a:xfrm>
            <a:off x="2279650" y="4797425"/>
            <a:ext cx="419417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隐函数求导法则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6476" name="Text Box 12"/>
          <p:cNvSpPr txBox="1"/>
          <p:nvPr/>
        </p:nvSpPr>
        <p:spPr>
          <a:xfrm>
            <a:off x="2279650" y="5300663"/>
            <a:ext cx="7561263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用复合函数求导法则直接对方程两边求导</a:t>
            </a:r>
            <a:r>
              <a:rPr lang="en-US" altLang="zh-CN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3200" b="1" i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看作是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的函数</a:t>
            </a:r>
            <a:r>
              <a:rPr lang="en-US" altLang="zh-CN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3200" b="1" i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  <p:bldP spid="446471" grpId="0" bldLvl="0" animBg="1"/>
      <p:bldP spid="446473" grpId="0"/>
      <p:bldP spid="446474" grpId="0"/>
      <p:bldP spid="446475" grpId="0"/>
      <p:bldP spid="44647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文本框 3"/>
          <p:cNvSpPr txBox="1"/>
          <p:nvPr/>
        </p:nvSpPr>
        <p:spPr>
          <a:xfrm>
            <a:off x="998855" y="730250"/>
            <a:ext cx="357695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总结：①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30271" y="902336"/>
          <a:ext cx="3771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" imgW="1485900" imgH="215900" progId="Equation.KSEE3">
                  <p:embed/>
                </p:oleObj>
              </mc:Choice>
              <mc:Fallback>
                <p:oleObj name="" r:id="rId1" imgW="1485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30271" y="902336"/>
                        <a:ext cx="377190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198" y="5365434"/>
          <a:ext cx="7252335" cy="6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3" imgW="2857500" imgH="241300" progId="Equation.KSEE3">
                  <p:embed/>
                </p:oleObj>
              </mc:Choice>
              <mc:Fallback>
                <p:oleObj name="" r:id="rId3" imgW="2857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9198" y="5365434"/>
                        <a:ext cx="7252335" cy="61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3"/>
          <p:cNvSpPr txBox="1"/>
          <p:nvPr/>
        </p:nvSpPr>
        <p:spPr>
          <a:xfrm>
            <a:off x="998855" y="4519295"/>
            <a:ext cx="438848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②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y'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y''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)：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10405" y="1558925"/>
            <a:ext cx="3021330" cy="631825"/>
            <a:chOff x="6137" y="627"/>
            <a:chExt cx="4758" cy="995"/>
          </a:xfrm>
        </p:grpSpPr>
        <p:sp>
          <p:nvSpPr>
            <p:cNvPr id="12" name="文本框 3"/>
            <p:cNvSpPr txBox="1"/>
            <p:nvPr/>
          </p:nvSpPr>
          <p:spPr>
            <a:xfrm>
              <a:off x="6482" y="762"/>
              <a:ext cx="441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lnSpc>
                  <a:spcPct val="1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两边同时对</a:t>
              </a:r>
              <a:r>
                <a:rPr lang="zh-CN" altLang="en-US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求导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6137" y="627"/>
              <a:ext cx="345" cy="99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9318" y="2319021"/>
          <a:ext cx="428688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1688465" imgH="215900" progId="Equation.KSEE3">
                  <p:embed/>
                </p:oleObj>
              </mc:Choice>
              <mc:Fallback>
                <p:oleObj name="" r:id="rId5" imgW="16884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318" y="2319021"/>
                        <a:ext cx="428688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30271" y="3763646"/>
          <a:ext cx="480314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7" imgW="1892300" imgH="215900" progId="Equation.KSEE3">
                  <p:embed/>
                </p:oleObj>
              </mc:Choice>
              <mc:Fallback>
                <p:oleObj name="" r:id="rId7" imgW="1892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0271" y="3763646"/>
                        <a:ext cx="480314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4510405" y="3011170"/>
            <a:ext cx="2170430" cy="631825"/>
            <a:chOff x="6137" y="627"/>
            <a:chExt cx="3418" cy="995"/>
          </a:xfrm>
        </p:grpSpPr>
        <p:sp>
          <p:nvSpPr>
            <p:cNvPr id="26" name="文本框 3"/>
            <p:cNvSpPr txBox="1"/>
            <p:nvPr/>
          </p:nvSpPr>
          <p:spPr>
            <a:xfrm>
              <a:off x="6482" y="762"/>
              <a:ext cx="307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lnSpc>
                  <a:spcPct val="1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再对</a:t>
              </a:r>
              <a:r>
                <a:rPr lang="zh-CN" altLang="en-US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求导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6137" y="627"/>
              <a:ext cx="345" cy="99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99121" y="2319021"/>
          <a:ext cx="16446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9" imgW="647700" imgH="215900" progId="Equation.KSEE3">
                  <p:embed/>
                </p:oleObj>
              </mc:Choice>
              <mc:Fallback>
                <p:oleObj name="" r:id="rId9" imgW="647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99121" y="2319021"/>
                        <a:ext cx="164465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78216" y="3763646"/>
          <a:ext cx="170942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1" imgW="673100" imgH="215900" progId="Equation.KSEE3">
                  <p:embed/>
                </p:oleObj>
              </mc:Choice>
              <mc:Fallback>
                <p:oleObj name="" r:id="rId11" imgW="673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78216" y="3763646"/>
                        <a:ext cx="170942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2"/>
          <p:cNvSpPr txBox="1"/>
          <p:nvPr/>
        </p:nvSpPr>
        <p:spPr>
          <a:xfrm>
            <a:off x="2292350" y="2362518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50563" name="Object 3"/>
          <p:cNvGraphicFramePr>
            <a:graphicFrameLocks noChangeAspect="1"/>
          </p:cNvGraphicFramePr>
          <p:nvPr/>
        </p:nvGraphicFramePr>
        <p:xfrm>
          <a:off x="3503930" y="2362835"/>
          <a:ext cx="37449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" r:id="rId1" imgW="2794000" imgH="406400" progId="Equation.3">
                  <p:embed/>
                </p:oleObj>
              </mc:Choice>
              <mc:Fallback>
                <p:oleObj name="" r:id="rId1" imgW="2794000" imgH="406400" progId="Equation.3">
                  <p:embed/>
                  <p:pic>
                    <p:nvPicPr>
                      <p:cNvPr id="0" name="图片 34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3930" y="2362835"/>
                        <a:ext cx="3744913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3359150" y="2864485"/>
          <a:ext cx="48641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" r:id="rId3" imgW="1600200" imgH="228600" progId="Equation.DSMT4">
                  <p:embed/>
                </p:oleObj>
              </mc:Choice>
              <mc:Fallback>
                <p:oleObj name="" r:id="rId3" imgW="1600200" imgH="228600" progId="Equation.DSMT4">
                  <p:embed/>
                  <p:pic>
                    <p:nvPicPr>
                      <p:cNvPr id="0" name="图片 34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150" y="2864485"/>
                        <a:ext cx="4864100" cy="69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65" name="Text Box 5"/>
          <p:cNvSpPr txBox="1"/>
          <p:nvPr/>
        </p:nvSpPr>
        <p:spPr>
          <a:xfrm>
            <a:off x="2063750" y="3887153"/>
            <a:ext cx="1295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解得</a:t>
            </a:r>
            <a:endParaRPr lang="zh-CN" altLang="en-US" sz="3200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50566" name="Object 6"/>
          <p:cNvGraphicFramePr>
            <a:graphicFrameLocks noChangeAspect="1"/>
          </p:cNvGraphicFramePr>
          <p:nvPr/>
        </p:nvGraphicFramePr>
        <p:xfrm>
          <a:off x="3503613" y="3558540"/>
          <a:ext cx="252095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" r:id="rId5" imgW="850265" imgH="419100" progId="Equation.DSMT4">
                  <p:embed/>
                </p:oleObj>
              </mc:Choice>
              <mc:Fallback>
                <p:oleObj name="" r:id="rId5" imgW="850265" imgH="419100" progId="Equation.DSMT4">
                  <p:embed/>
                  <p:pic>
                    <p:nvPicPr>
                      <p:cNvPr id="0" name="图片 34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613" y="3558540"/>
                        <a:ext cx="2520950" cy="1236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7" name="Object 7"/>
          <p:cNvGraphicFramePr>
            <a:graphicFrameLocks noChangeAspect="1"/>
          </p:cNvGraphicFramePr>
          <p:nvPr/>
        </p:nvGraphicFramePr>
        <p:xfrm>
          <a:off x="6124258" y="4105910"/>
          <a:ext cx="41767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" r:id="rId7" imgW="3886200" imgH="457200" progId="Equation.3">
                  <p:embed/>
                </p:oleObj>
              </mc:Choice>
              <mc:Fallback>
                <p:oleObj name="" r:id="rId7" imgW="3886200" imgH="457200" progId="Equation.3">
                  <p:embed/>
                  <p:pic>
                    <p:nvPicPr>
                      <p:cNvPr id="0" name="图片 34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4258" y="4105910"/>
                        <a:ext cx="4176712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8" name="Object 8"/>
          <p:cNvGraphicFramePr>
            <a:graphicFrameLocks noChangeAspect="1"/>
          </p:cNvGraphicFramePr>
          <p:nvPr/>
        </p:nvGraphicFramePr>
        <p:xfrm>
          <a:off x="2596833" y="4912360"/>
          <a:ext cx="388937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" r:id="rId9" imgW="1384300" imgH="457200" progId="Equation.3">
                  <p:embed/>
                </p:oleObj>
              </mc:Choice>
              <mc:Fallback>
                <p:oleObj name="" r:id="rId9" imgW="1384300" imgH="457200" progId="Equation.3">
                  <p:embed/>
                  <p:pic>
                    <p:nvPicPr>
                      <p:cNvPr id="0" name="图片 34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6833" y="4912360"/>
                        <a:ext cx="388937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9" name="Object 9"/>
          <p:cNvGraphicFramePr>
            <a:graphicFrameLocks noChangeAspect="1"/>
          </p:cNvGraphicFramePr>
          <p:nvPr/>
        </p:nvGraphicFramePr>
        <p:xfrm>
          <a:off x="6729095" y="5350510"/>
          <a:ext cx="7191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" r:id="rId11" imgW="558800" imgH="317500" progId="Equation.3">
                  <p:embed/>
                </p:oleObj>
              </mc:Choice>
              <mc:Fallback>
                <p:oleObj name="" r:id="rId11" imgW="558800" imgH="317500" progId="Equation.3">
                  <p:embed/>
                  <p:pic>
                    <p:nvPicPr>
                      <p:cNvPr id="0" name="图片 34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29095" y="5350510"/>
                        <a:ext cx="71913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39" name="Object 3"/>
          <p:cNvGraphicFramePr>
            <a:graphicFrameLocks noChangeAspect="1"/>
          </p:cNvGraphicFramePr>
          <p:nvPr/>
        </p:nvGraphicFramePr>
        <p:xfrm>
          <a:off x="2596833" y="555943"/>
          <a:ext cx="77501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" r:id="rId13" imgW="2781300" imgH="647700" progId="Equation.DSMT4">
                  <p:embed/>
                </p:oleObj>
              </mc:Choice>
              <mc:Fallback>
                <p:oleObj name="" r:id="rId13" imgW="2781300" imgH="647700" progId="Equation.DSMT4">
                  <p:embed/>
                  <p:pic>
                    <p:nvPicPr>
                      <p:cNvPr id="0" name="图片 34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96833" y="555943"/>
                        <a:ext cx="7750175" cy="180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38" name="Text Box 2"/>
          <p:cNvSpPr txBox="1"/>
          <p:nvPr/>
        </p:nvSpPr>
        <p:spPr>
          <a:xfrm>
            <a:off x="1301433" y="555943"/>
            <a:ext cx="205740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40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endParaRPr lang="en-US" altLang="zh-CN" sz="40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2" grpId="0"/>
      <p:bldP spid="450565" grpId="0"/>
      <p:bldP spid="44953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Text Box 2"/>
          <p:cNvSpPr txBox="1"/>
          <p:nvPr/>
        </p:nvSpPr>
        <p:spPr>
          <a:xfrm>
            <a:off x="1833245" y="1860550"/>
            <a:ext cx="115252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endParaRPr lang="en-US" altLang="zh-CN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59779" name="Object 3"/>
          <p:cNvGraphicFramePr>
            <a:graphicFrameLocks noChangeAspect="1"/>
          </p:cNvGraphicFramePr>
          <p:nvPr/>
        </p:nvGraphicFramePr>
        <p:xfrm>
          <a:off x="3100705" y="1586865"/>
          <a:ext cx="6761163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" r:id="rId1" imgW="2374900" imgH="825500" progId="Equation.DSMT4">
                  <p:embed/>
                </p:oleObj>
              </mc:Choice>
              <mc:Fallback>
                <p:oleObj name="" r:id="rId1" imgW="2374900" imgH="825500" progId="Equation.DSMT4">
                  <p:embed/>
                  <p:pic>
                    <p:nvPicPr>
                      <p:cNvPr id="0" name="图片 36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0705" y="1586865"/>
                        <a:ext cx="6761163" cy="221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Text Box 2"/>
          <p:cNvSpPr txBox="1"/>
          <p:nvPr/>
        </p:nvSpPr>
        <p:spPr>
          <a:xfrm>
            <a:off x="2566988" y="836613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60803" name="Object 3"/>
          <p:cNvGraphicFramePr>
            <a:graphicFrameLocks noChangeAspect="1"/>
          </p:cNvGraphicFramePr>
          <p:nvPr/>
        </p:nvGraphicFramePr>
        <p:xfrm>
          <a:off x="3216275" y="836613"/>
          <a:ext cx="37449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" r:id="rId1" imgW="2794000" imgH="406400" progId="Equation.3">
                  <p:embed/>
                </p:oleObj>
              </mc:Choice>
              <mc:Fallback>
                <p:oleObj name="" r:id="rId1" imgW="2794000" imgH="406400" progId="Equation.3">
                  <p:embed/>
                  <p:pic>
                    <p:nvPicPr>
                      <p:cNvPr id="0" name="图片 36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6275" y="836613"/>
                        <a:ext cx="3744913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4" name="Object 4"/>
          <p:cNvGraphicFramePr>
            <a:graphicFrameLocks noChangeAspect="1"/>
          </p:cNvGraphicFramePr>
          <p:nvPr/>
        </p:nvGraphicFramePr>
        <p:xfrm>
          <a:off x="3629025" y="2133600"/>
          <a:ext cx="39243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" r:id="rId3" imgW="1383665" imgH="406400" progId="Equation.DSMT4">
                  <p:embed/>
                </p:oleObj>
              </mc:Choice>
              <mc:Fallback>
                <p:oleObj name="" r:id="rId3" imgW="1383665" imgH="406400" progId="Equation.DSMT4">
                  <p:embed/>
                  <p:pic>
                    <p:nvPicPr>
                      <p:cNvPr id="0" name="图片 36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9025" y="2133600"/>
                        <a:ext cx="3924300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5" name="Object 5"/>
          <p:cNvGraphicFramePr>
            <a:graphicFrameLocks noChangeAspect="1"/>
          </p:cNvGraphicFramePr>
          <p:nvPr/>
        </p:nvGraphicFramePr>
        <p:xfrm>
          <a:off x="2495550" y="4149725"/>
          <a:ext cx="36004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" r:id="rId5" imgW="1294765" imgH="215900" progId="Equation.DSMT4">
                  <p:embed/>
                </p:oleObj>
              </mc:Choice>
              <mc:Fallback>
                <p:oleObj name="" r:id="rId5" imgW="1294765" imgH="215900" progId="Equation.DSMT4">
                  <p:embed/>
                  <p:pic>
                    <p:nvPicPr>
                      <p:cNvPr id="0" name="图片 36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550" y="4149725"/>
                        <a:ext cx="3600450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6" name="Object 6"/>
          <p:cNvGraphicFramePr>
            <a:graphicFrameLocks noChangeAspect="1"/>
          </p:cNvGraphicFramePr>
          <p:nvPr/>
        </p:nvGraphicFramePr>
        <p:xfrm>
          <a:off x="7824788" y="2349500"/>
          <a:ext cx="6000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" r:id="rId7" imgW="63500" imgH="127000" progId="Equation.DSMT4">
                  <p:embed/>
                </p:oleObj>
              </mc:Choice>
              <mc:Fallback>
                <p:oleObj name="" r:id="rId7" imgW="63500" imgH="127000" progId="Equation.DSMT4">
                  <p:embed/>
                  <p:pic>
                    <p:nvPicPr>
                      <p:cNvPr id="0" name="图片 366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24788" y="2349500"/>
                        <a:ext cx="60007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7" name="Object 7"/>
          <p:cNvGraphicFramePr>
            <a:graphicFrameLocks noChangeAspect="1"/>
          </p:cNvGraphicFramePr>
          <p:nvPr/>
        </p:nvGraphicFramePr>
        <p:xfrm>
          <a:off x="2741613" y="4724400"/>
          <a:ext cx="69389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" r:id="rId9" imgW="2260600" imgH="406400" progId="Equation.DSMT4">
                  <p:embed/>
                </p:oleObj>
              </mc:Choice>
              <mc:Fallback>
                <p:oleObj name="" r:id="rId9" imgW="2260600" imgH="406400" progId="Equation.DSMT4">
                  <p:embed/>
                  <p:pic>
                    <p:nvPicPr>
                      <p:cNvPr id="0" name="图片 36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1613" y="4724400"/>
                        <a:ext cx="6938962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8" name="Object 8"/>
          <p:cNvGraphicFramePr>
            <a:graphicFrameLocks noChangeAspect="1"/>
          </p:cNvGraphicFramePr>
          <p:nvPr/>
        </p:nvGraphicFramePr>
        <p:xfrm>
          <a:off x="3503613" y="1341438"/>
          <a:ext cx="39322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" r:id="rId11" imgW="1459865" imgH="406400" progId="Equation.DSMT4">
                  <p:embed/>
                </p:oleObj>
              </mc:Choice>
              <mc:Fallback>
                <p:oleObj name="" r:id="rId11" imgW="1459865" imgH="406400" progId="Equation.DSMT4">
                  <p:embed/>
                  <p:pic>
                    <p:nvPicPr>
                      <p:cNvPr id="0" name="图片 36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3613" y="1341438"/>
                        <a:ext cx="3932237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9" name="Object 9"/>
          <p:cNvGraphicFramePr>
            <a:graphicFrameLocks noChangeAspect="1"/>
          </p:cNvGraphicFramePr>
          <p:nvPr/>
        </p:nvGraphicFramePr>
        <p:xfrm>
          <a:off x="3719513" y="2997200"/>
          <a:ext cx="302418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" r:id="rId13" imgW="1066800" imgH="431800" progId="Equation.DSMT4">
                  <p:embed/>
                </p:oleObj>
              </mc:Choice>
              <mc:Fallback>
                <p:oleObj name="" r:id="rId13" imgW="1066800" imgH="431800" progId="Equation.DSMT4">
                  <p:embed/>
                  <p:pic>
                    <p:nvPicPr>
                      <p:cNvPr id="0" name="图片 36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19513" y="2997200"/>
                        <a:ext cx="3024187" cy="122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826" name="Object 2"/>
          <p:cNvGraphicFramePr>
            <a:graphicFrameLocks noChangeAspect="1"/>
          </p:cNvGraphicFramePr>
          <p:nvPr/>
        </p:nvGraphicFramePr>
        <p:xfrm>
          <a:off x="2443163" y="620713"/>
          <a:ext cx="3776662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" r:id="rId1" imgW="1167765" imgH="444500" progId="Equation.DSMT4">
                  <p:embed/>
                </p:oleObj>
              </mc:Choice>
              <mc:Fallback>
                <p:oleObj name="" r:id="rId1" imgW="1167765" imgH="444500" progId="Equation.DSMT4">
                  <p:embed/>
                  <p:pic>
                    <p:nvPicPr>
                      <p:cNvPr id="0" name="图片 36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3163" y="620713"/>
                        <a:ext cx="3776662" cy="1439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7" name="Object 3"/>
          <p:cNvGraphicFramePr>
            <a:graphicFrameLocks noChangeAspect="1"/>
          </p:cNvGraphicFramePr>
          <p:nvPr/>
        </p:nvGraphicFramePr>
        <p:xfrm>
          <a:off x="3051175" y="1700213"/>
          <a:ext cx="4792663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" r:id="rId3" imgW="1396365" imgH="635000" progId="Equation.DSMT4">
                  <p:embed/>
                </p:oleObj>
              </mc:Choice>
              <mc:Fallback>
                <p:oleObj name="" r:id="rId3" imgW="1396365" imgH="635000" progId="Equation.DSMT4">
                  <p:embed/>
                  <p:pic>
                    <p:nvPicPr>
                      <p:cNvPr id="0" name="图片 36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1175" y="1700213"/>
                        <a:ext cx="4792663" cy="188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8" name="Object 4"/>
          <p:cNvGraphicFramePr>
            <a:graphicFrameLocks noChangeAspect="1"/>
          </p:cNvGraphicFramePr>
          <p:nvPr/>
        </p:nvGraphicFramePr>
        <p:xfrm>
          <a:off x="3071813" y="3500438"/>
          <a:ext cx="303847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" r:id="rId5" imgW="939165" imgH="431800" progId="Equation.DSMT4">
                  <p:embed/>
                </p:oleObj>
              </mc:Choice>
              <mc:Fallback>
                <p:oleObj name="" r:id="rId5" imgW="939165" imgH="431800" progId="Equation.DSMT4">
                  <p:embed/>
                  <p:pic>
                    <p:nvPicPr>
                      <p:cNvPr id="0" name="图片 36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813" y="3500438"/>
                        <a:ext cx="3038475" cy="1398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25485" y="7213600"/>
            <a:ext cx="21336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i="0" dirty="0">
                <a:latin typeface="Times New Roman" panose="02020603050405020304" pitchFamily="18" charset="0"/>
              </a:rPr>
            </a:fld>
            <a:endParaRPr lang="zh-CN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410626" name="文本框 410625"/>
          <p:cNvSpPr txBox="1"/>
          <p:nvPr/>
        </p:nvSpPr>
        <p:spPr>
          <a:xfrm>
            <a:off x="4256723" y="1441450"/>
            <a:ext cx="16351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存在，求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627" name="文本框 410626"/>
          <p:cNvSpPr txBox="1"/>
          <p:nvPr/>
        </p:nvSpPr>
        <p:spPr>
          <a:xfrm>
            <a:off x="2672398" y="1441450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已知 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0628" name="对象 410627"/>
          <p:cNvGraphicFramePr/>
          <p:nvPr/>
        </p:nvGraphicFramePr>
        <p:xfrm>
          <a:off x="5696585" y="1298575"/>
          <a:ext cx="28082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" r:id="rId1" imgW="1497965" imgH="406400" progId="Equation.DSMT4">
                  <p:embed/>
                </p:oleObj>
              </mc:Choice>
              <mc:Fallback>
                <p:oleObj name="" r:id="rId1" imgW="1497965" imgH="4064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96585" y="1298575"/>
                        <a:ext cx="2808288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9" name="文本框 410628"/>
          <p:cNvSpPr txBox="1"/>
          <p:nvPr/>
        </p:nvSpPr>
        <p:spPr>
          <a:xfrm>
            <a:off x="2096135" y="2363788"/>
            <a:ext cx="86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解 </a:t>
            </a:r>
            <a:endParaRPr lang="zh-CN" altLang="en-US" sz="2800" i="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0630" name="对象 410629"/>
          <p:cNvGraphicFramePr/>
          <p:nvPr/>
        </p:nvGraphicFramePr>
        <p:xfrm>
          <a:off x="2672398" y="2233613"/>
          <a:ext cx="26447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" r:id="rId3" imgW="1497965" imgH="406400" progId="Equation.DSMT4">
                  <p:embed/>
                </p:oleObj>
              </mc:Choice>
              <mc:Fallback>
                <p:oleObj name="" r:id="rId3" imgW="1497965" imgH="4064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2398" y="2233613"/>
                        <a:ext cx="2644775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1" name="对象 410630"/>
          <p:cNvGraphicFramePr/>
          <p:nvPr/>
        </p:nvGraphicFramePr>
        <p:xfrm>
          <a:off x="5407660" y="2306638"/>
          <a:ext cx="336232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" r:id="rId5" imgW="1866265" imgH="406400" progId="Equation.DSMT4">
                  <p:embed/>
                </p:oleObj>
              </mc:Choice>
              <mc:Fallback>
                <p:oleObj name="" r:id="rId5" imgW="1866265" imgH="4064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7660" y="2306638"/>
                        <a:ext cx="3362325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2" name="对象 410631"/>
          <p:cNvGraphicFramePr/>
          <p:nvPr/>
        </p:nvGraphicFramePr>
        <p:xfrm>
          <a:off x="8720773" y="2449513"/>
          <a:ext cx="14620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" r:id="rId7" imgW="723900" imgH="228600" progId="Equation.DSMT4">
                  <p:embed/>
                </p:oleObj>
              </mc:Choice>
              <mc:Fallback>
                <p:oleObj name="" r:id="rId7" imgW="723900" imgH="2286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20773" y="2449513"/>
                        <a:ext cx="1462087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3" name="文本框 410632"/>
          <p:cNvSpPr txBox="1"/>
          <p:nvPr/>
        </p:nvSpPr>
        <p:spPr>
          <a:xfrm>
            <a:off x="2023110" y="1441450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fontAlgn="t" hangingPunct="0">
              <a:spcBef>
                <a:spcPct val="50000"/>
              </a:spcBef>
            </a:pPr>
            <a:r>
              <a:rPr lang="zh-CN" altLang="en-US" sz="2800" i="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i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i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0634" name="对象 410633"/>
          <p:cNvGraphicFramePr/>
          <p:nvPr/>
        </p:nvGraphicFramePr>
        <p:xfrm>
          <a:off x="3464560" y="1514475"/>
          <a:ext cx="7953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" r:id="rId9" imgW="444500" imgH="228600" progId="Equation.DSMT4">
                  <p:embed/>
                </p:oleObj>
              </mc:Choice>
              <mc:Fallback>
                <p:oleObj name="" r:id="rId9" imgW="444500" imgH="2286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4560" y="1514475"/>
                        <a:ext cx="795338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80110" y="721995"/>
            <a:ext cx="10430510" cy="737235"/>
            <a:chOff x="1386" y="1137"/>
            <a:chExt cx="16426" cy="1161"/>
          </a:xfrm>
        </p:grpSpPr>
        <p:sp>
          <p:nvSpPr>
            <p:cNvPr id="7" name="文本框 3"/>
            <p:cNvSpPr txBox="1"/>
            <p:nvPr/>
          </p:nvSpPr>
          <p:spPr>
            <a:xfrm>
              <a:off x="1386" y="1137"/>
              <a:ext cx="16426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例</a:t>
              </a:r>
              <a:r>
                <a:rPr lang="en-US" altLang="zh-CN" sz="28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18 </a:t>
              </a:r>
              <a:r>
                <a:rPr lang="zh-CN" altLang="en-US" sz="28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设方程                    可确定一隐函数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y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=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y</a:t>
              </a:r>
              <a:r>
                <a:rPr lang="zh-CN" altLang="en-US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zh-CN" altLang="en-US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，求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y''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683" y="1336"/>
            <a:ext cx="2741" cy="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685800" imgH="228600" progId="Equation.KSEE3">
                    <p:embed/>
                  </p:oleObj>
                </mc:Choice>
                <mc:Fallback>
                  <p:oleObj name="" r:id="rId1" imgW="6858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683" y="1336"/>
                          <a:ext cx="2741" cy="9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本框 3"/>
          <p:cNvSpPr txBox="1"/>
          <p:nvPr/>
        </p:nvSpPr>
        <p:spPr>
          <a:xfrm>
            <a:off x="1661160" y="1748790"/>
            <a:ext cx="964946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解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2560" y="1904365"/>
          <a:ext cx="3007360" cy="58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1206500" imgH="228600" progId="Equation.KSEE3">
                  <p:embed/>
                </p:oleObj>
              </mc:Choice>
              <mc:Fallback>
                <p:oleObj name="" r:id="rId3" imgW="1206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2560" y="1904365"/>
                        <a:ext cx="3007360" cy="58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3821" y="2486025"/>
          <a:ext cx="61404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2463165" imgH="279400" progId="Equation.KSEE3">
                  <p:embed/>
                </p:oleObj>
              </mc:Choice>
              <mc:Fallback>
                <p:oleObj name="" r:id="rId5" imgW="2463165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3821" y="2486025"/>
                        <a:ext cx="61404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3"/>
          <p:cNvSpPr txBox="1"/>
          <p:nvPr/>
        </p:nvSpPr>
        <p:spPr>
          <a:xfrm>
            <a:off x="2701925" y="3197225"/>
            <a:ext cx="860869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当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= 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时，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y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 1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y'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(0)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y''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(0)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 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.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/>
          </p:cNvSpPr>
          <p:nvPr>
            <p:ph type="title"/>
          </p:nvPr>
        </p:nvSpPr>
        <p:spPr>
          <a:xfrm>
            <a:off x="2077720" y="57150"/>
            <a:ext cx="8229600" cy="13716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3200" dirty="0">
                <a:solidFill>
                  <a:srgbClr val="CC0000"/>
                </a:solidFill>
                <a:ea typeface="宋体" panose="02010600030101010101" pitchFamily="2" charset="-122"/>
              </a:rPr>
              <a:t>对数求导法</a:t>
            </a:r>
            <a:endParaRPr lang="zh-CN" altLang="en-US" sz="32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464899" name="Text Box 3"/>
          <p:cNvSpPr txBox="1"/>
          <p:nvPr/>
        </p:nvSpPr>
        <p:spPr>
          <a:xfrm>
            <a:off x="2208213" y="1196975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观察函数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4900" name="Object 4"/>
          <p:cNvGraphicFramePr>
            <a:graphicFrameLocks noChangeAspect="1"/>
          </p:cNvGraphicFramePr>
          <p:nvPr/>
        </p:nvGraphicFramePr>
        <p:xfrm>
          <a:off x="3890963" y="981075"/>
          <a:ext cx="677703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" r:id="rId1" imgW="2921000" imgH="457200" progId="Equation.3">
                  <p:embed/>
                </p:oleObj>
              </mc:Choice>
              <mc:Fallback>
                <p:oleObj name="" r:id="rId1" imgW="2921000" imgH="457200" progId="Equation.3">
                  <p:embed/>
                  <p:pic>
                    <p:nvPicPr>
                      <p:cNvPr id="0" name="图片 34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0963" y="981075"/>
                        <a:ext cx="6777037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1" name="Text Box 5"/>
          <p:cNvSpPr txBox="1"/>
          <p:nvPr/>
        </p:nvSpPr>
        <p:spPr>
          <a:xfrm>
            <a:off x="2279650" y="2133600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4902" name="Text Box 6"/>
          <p:cNvSpPr txBox="1"/>
          <p:nvPr/>
        </p:nvSpPr>
        <p:spPr>
          <a:xfrm>
            <a:off x="2298700" y="2711450"/>
            <a:ext cx="7524750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先在方程两边取对数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然后利用隐函数的求导方法求出导数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4903" name="Text Box 7"/>
          <p:cNvSpPr txBox="1"/>
          <p:nvPr/>
        </p:nvSpPr>
        <p:spPr>
          <a:xfrm>
            <a:off x="2279650" y="4087813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适用范围</a:t>
            </a:r>
            <a:r>
              <a:rPr lang="en-US" altLang="zh-CN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4904" name="Object 8"/>
          <p:cNvGraphicFramePr>
            <a:graphicFrameLocks noChangeAspect="1"/>
          </p:cNvGraphicFramePr>
          <p:nvPr/>
        </p:nvGraphicFramePr>
        <p:xfrm>
          <a:off x="2495550" y="4797425"/>
          <a:ext cx="597281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" r:id="rId3" imgW="4724400" imgH="266700" progId="Equation.3">
                  <p:embed/>
                </p:oleObj>
              </mc:Choice>
              <mc:Fallback>
                <p:oleObj name="" r:id="rId3" imgW="4724400" imgH="266700" progId="Equation.3">
                  <p:embed/>
                  <p:pic>
                    <p:nvPicPr>
                      <p:cNvPr id="0" name="图片 34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D6009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95550" y="4797425"/>
                        <a:ext cx="597281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5" name="Text Box 9"/>
          <p:cNvSpPr txBox="1"/>
          <p:nvPr/>
        </p:nvSpPr>
        <p:spPr>
          <a:xfrm>
            <a:off x="5611813" y="3371850"/>
            <a:ext cx="371633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--------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对数求导法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/>
      <p:bldP spid="464901" grpId="0"/>
      <p:bldP spid="464902" grpId="0"/>
      <p:bldP spid="464903" grpId="0"/>
      <p:bldP spid="46490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Text Box 2"/>
          <p:cNvSpPr txBox="1"/>
          <p:nvPr/>
        </p:nvSpPr>
        <p:spPr>
          <a:xfrm>
            <a:off x="2146300" y="1802130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6947" name="Text Box 3"/>
          <p:cNvSpPr txBox="1"/>
          <p:nvPr/>
        </p:nvSpPr>
        <p:spPr>
          <a:xfrm>
            <a:off x="2984183" y="1802130"/>
            <a:ext cx="38100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等式两边取对数得</a:t>
            </a:r>
            <a:endParaRPr lang="zh-CN" altLang="en-US" sz="3200" b="1" i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66948" name="Object 4"/>
          <p:cNvGraphicFramePr>
            <a:graphicFrameLocks noChangeAspect="1"/>
          </p:cNvGraphicFramePr>
          <p:nvPr/>
        </p:nvGraphicFramePr>
        <p:xfrm>
          <a:off x="6485573" y="1848168"/>
          <a:ext cx="3305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" r:id="rId1" imgW="2425700" imgH="393700" progId="Equation.3">
                  <p:embed/>
                </p:oleObj>
              </mc:Choice>
              <mc:Fallback>
                <p:oleObj name="" r:id="rId1" imgW="2425700" imgH="393700" progId="Equation.3">
                  <p:embed/>
                  <p:pic>
                    <p:nvPicPr>
                      <p:cNvPr id="0" name="图片 34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85573" y="1848168"/>
                        <a:ext cx="33051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9" name="Object 5"/>
          <p:cNvGraphicFramePr>
            <a:graphicFrameLocks noChangeAspect="1"/>
          </p:cNvGraphicFramePr>
          <p:nvPr/>
        </p:nvGraphicFramePr>
        <p:xfrm>
          <a:off x="3205798" y="2587625"/>
          <a:ext cx="37115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" r:id="rId3" imgW="3302000" imgH="419100" progId="Equation.3">
                  <p:embed/>
                </p:oleObj>
              </mc:Choice>
              <mc:Fallback>
                <p:oleObj name="" r:id="rId3" imgW="3302000" imgH="419100" progId="Equation.3">
                  <p:embed/>
                  <p:pic>
                    <p:nvPicPr>
                      <p:cNvPr id="0" name="图片 34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5798" y="2587625"/>
                        <a:ext cx="371157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2984500" y="2933700"/>
          <a:ext cx="48244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" r:id="rId5" imgW="3975100" imgH="914400" progId="Equation.3">
                  <p:embed/>
                </p:oleObj>
              </mc:Choice>
              <mc:Fallback>
                <p:oleObj name="" r:id="rId5" imgW="3975100" imgH="914400" progId="Equation.3">
                  <p:embed/>
                  <p:pic>
                    <p:nvPicPr>
                      <p:cNvPr id="0" name="图片 34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0" y="2933700"/>
                        <a:ext cx="4824413" cy="110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1" name="Object 7"/>
          <p:cNvGraphicFramePr>
            <a:graphicFrameLocks noChangeAspect="1"/>
          </p:cNvGraphicFramePr>
          <p:nvPr/>
        </p:nvGraphicFramePr>
        <p:xfrm>
          <a:off x="2984500" y="3856673"/>
          <a:ext cx="54879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4" name="" r:id="rId7" imgW="4445000" imgH="838200" progId="Equation.3">
                  <p:embed/>
                </p:oleObj>
              </mc:Choice>
              <mc:Fallback>
                <p:oleObj name="" r:id="rId7" imgW="4445000" imgH="838200" progId="Equation.3">
                  <p:embed/>
                  <p:pic>
                    <p:nvPicPr>
                      <p:cNvPr id="0" name="图片 34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0" y="3856673"/>
                        <a:ext cx="5487988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2" name="Object 8"/>
          <p:cNvGraphicFramePr>
            <a:graphicFrameLocks noChangeAspect="1"/>
          </p:cNvGraphicFramePr>
          <p:nvPr/>
        </p:nvGraphicFramePr>
        <p:xfrm>
          <a:off x="3821748" y="4695825"/>
          <a:ext cx="532765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" r:id="rId9" imgW="1701800" imgH="406400" progId="Equation.DSMT4">
                  <p:embed/>
                </p:oleObj>
              </mc:Choice>
              <mc:Fallback>
                <p:oleObj name="" r:id="rId9" imgW="1701800" imgH="406400" progId="Equation.DSMT4">
                  <p:embed/>
                  <p:pic>
                    <p:nvPicPr>
                      <p:cNvPr id="0" name="图片 34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21748" y="4695825"/>
                        <a:ext cx="5327650" cy="1271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3" name="Object 3"/>
          <p:cNvGraphicFramePr>
            <a:graphicFrameLocks noChangeAspect="1"/>
          </p:cNvGraphicFramePr>
          <p:nvPr/>
        </p:nvGraphicFramePr>
        <p:xfrm>
          <a:off x="3206115" y="1023620"/>
          <a:ext cx="46910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" r:id="rId11" imgW="3886200" imgH="469900" progId="Equation.3">
                  <p:embed/>
                </p:oleObj>
              </mc:Choice>
              <mc:Fallback>
                <p:oleObj name="" r:id="rId11" imgW="3886200" imgH="469900" progId="Equation.3">
                  <p:embed/>
                  <p:pic>
                    <p:nvPicPr>
                      <p:cNvPr id="0" name="图片 34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6115" y="1023620"/>
                        <a:ext cx="4691063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2" name="Text Box 2"/>
          <p:cNvSpPr txBox="1"/>
          <p:nvPr/>
        </p:nvSpPr>
        <p:spPr>
          <a:xfrm>
            <a:off x="2146300" y="1006158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endParaRPr lang="en-US" altLang="zh-CN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6" grpId="0"/>
      <p:bldP spid="466947" grpId="0"/>
      <p:bldP spid="46592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2"/>
          <p:cNvSpPr txBox="1"/>
          <p:nvPr/>
        </p:nvSpPr>
        <p:spPr>
          <a:xfrm>
            <a:off x="2100263" y="692150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一般地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7971" name="Object 3"/>
          <p:cNvGraphicFramePr>
            <a:graphicFrameLocks noChangeAspect="1"/>
          </p:cNvGraphicFramePr>
          <p:nvPr/>
        </p:nvGraphicFramePr>
        <p:xfrm>
          <a:off x="3467100" y="620713"/>
          <a:ext cx="48244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" r:id="rId1" imgW="2984500" imgH="266700" progId="Equation.3">
                  <p:embed/>
                </p:oleObj>
              </mc:Choice>
              <mc:Fallback>
                <p:oleObj name="" r:id="rId1" imgW="2984500" imgH="266700" progId="Equation.3">
                  <p:embed/>
                  <p:pic>
                    <p:nvPicPr>
                      <p:cNvPr id="0" name="图片 35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7100" y="620713"/>
                        <a:ext cx="4824413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2" name="Object 4"/>
          <p:cNvGraphicFramePr>
            <a:graphicFrameLocks noChangeAspect="1"/>
          </p:cNvGraphicFramePr>
          <p:nvPr/>
        </p:nvGraphicFramePr>
        <p:xfrm>
          <a:off x="6275388" y="1268413"/>
          <a:ext cx="396081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" r:id="rId3" imgW="3403600" imgH="609600" progId="Equation.3">
                  <p:embed/>
                </p:oleObj>
              </mc:Choice>
              <mc:Fallback>
                <p:oleObj name="" r:id="rId3" imgW="3403600" imgH="609600" progId="Equation.3">
                  <p:embed/>
                  <p:pic>
                    <p:nvPicPr>
                      <p:cNvPr id="0" name="图片 34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5388" y="1268413"/>
                        <a:ext cx="3960812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3" name="Object 5"/>
          <p:cNvGraphicFramePr>
            <a:graphicFrameLocks noChangeAspect="1"/>
          </p:cNvGraphicFramePr>
          <p:nvPr/>
        </p:nvGraphicFramePr>
        <p:xfrm>
          <a:off x="2243138" y="2133600"/>
          <a:ext cx="47529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" r:id="rId5" imgW="3162300" imgH="355600" progId="Equation.3">
                  <p:embed/>
                </p:oleObj>
              </mc:Choice>
              <mc:Fallback>
                <p:oleObj name="" r:id="rId5" imgW="3162300" imgH="355600" progId="Equation.3">
                  <p:embed/>
                  <p:pic>
                    <p:nvPicPr>
                      <p:cNvPr id="0" name="图片 34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3138" y="2133600"/>
                        <a:ext cx="4752975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4" name="Object 6" descr="小网格"/>
          <p:cNvGraphicFramePr>
            <a:graphicFrameLocks noChangeAspect="1"/>
          </p:cNvGraphicFramePr>
          <p:nvPr/>
        </p:nvGraphicFramePr>
        <p:xfrm>
          <a:off x="2171700" y="2852738"/>
          <a:ext cx="64770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" r:id="rId7" imgW="4927600" imgH="609600" progId="Equation.3">
                  <p:embed/>
                </p:oleObj>
              </mc:Choice>
              <mc:Fallback>
                <p:oleObj name="" r:id="rId7" imgW="4927600" imgH="609600" progId="Equation.3">
                  <p:embed/>
                  <p:pic>
                    <p:nvPicPr>
                      <p:cNvPr id="0" name="图片 35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1700" y="2852738"/>
                        <a:ext cx="6477000" cy="95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5" name="Object 7"/>
          <p:cNvGraphicFramePr>
            <a:graphicFrameLocks noChangeAspect="1"/>
          </p:cNvGraphicFramePr>
          <p:nvPr/>
        </p:nvGraphicFramePr>
        <p:xfrm>
          <a:off x="2243138" y="1484313"/>
          <a:ext cx="3886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" r:id="rId9" imgW="2755900" imgH="215900" progId="Equation.3">
                  <p:embed/>
                </p:oleObj>
              </mc:Choice>
              <mc:Fallback>
                <p:oleObj name="" r:id="rId9" imgW="2755900" imgH="215900" progId="Equation.3">
                  <p:embed/>
                  <p:pic>
                    <p:nvPicPr>
                      <p:cNvPr id="0" name="图片 34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3138" y="1484313"/>
                        <a:ext cx="38862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/>
          <p:nvPr/>
        </p:nvSpPr>
        <p:spPr>
          <a:xfrm>
            <a:off x="6015514" y="3076575"/>
            <a:ext cx="162560" cy="71247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8000" rIns="36000" bIns="18000" anchor="t">
            <a:spAutoFit/>
          </a:bodyPr>
          <a:lstStyle/>
          <a:p>
            <a:pPr algn="ctr"/>
            <a:endParaRPr lang="zh-CN" altLang="en-US" sz="4400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8995" name="Text Box 3"/>
          <p:cNvSpPr txBox="1"/>
          <p:nvPr/>
        </p:nvSpPr>
        <p:spPr>
          <a:xfrm>
            <a:off x="2133600" y="53340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endParaRPr lang="en-US" altLang="zh-CN" sz="28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68996" name="Object 4"/>
          <p:cNvGraphicFramePr>
            <a:graphicFrameLocks noChangeAspect="1"/>
          </p:cNvGraphicFramePr>
          <p:nvPr/>
        </p:nvGraphicFramePr>
        <p:xfrm>
          <a:off x="3048000" y="381000"/>
          <a:ext cx="410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" r:id="rId1" imgW="7162800" imgH="1625600" progId="Equation.3">
                  <p:embed/>
                </p:oleObj>
              </mc:Choice>
              <mc:Fallback>
                <p:oleObj name="" r:id="rId1" imgW="7162800" imgH="1625600" progId="Equation.3">
                  <p:embed/>
                  <p:pic>
                    <p:nvPicPr>
                      <p:cNvPr id="0" name="图片 35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381000"/>
                        <a:ext cx="41021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7" name="Text Box 5"/>
          <p:cNvSpPr txBox="1"/>
          <p:nvPr/>
        </p:nvSpPr>
        <p:spPr>
          <a:xfrm>
            <a:off x="2133600" y="1371600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8998" name="Text Box 6"/>
          <p:cNvSpPr txBox="1"/>
          <p:nvPr/>
        </p:nvSpPr>
        <p:spPr>
          <a:xfrm>
            <a:off x="2819400" y="1371600"/>
            <a:ext cx="5943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等式两边加绝对值后再取对数得</a:t>
            </a:r>
            <a:endParaRPr lang="zh-CN" altLang="en-US" sz="24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8999" name="Object 7"/>
          <p:cNvGraphicFramePr>
            <a:graphicFrameLocks noChangeAspect="1"/>
          </p:cNvGraphicFramePr>
          <p:nvPr/>
        </p:nvGraphicFramePr>
        <p:xfrm>
          <a:off x="3276600" y="1828800"/>
          <a:ext cx="6172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" r:id="rId3" imgW="2540000" imgH="393700" progId="Equation.DSMT4">
                  <p:embed/>
                </p:oleObj>
              </mc:Choice>
              <mc:Fallback>
                <p:oleObj name="" r:id="rId3" imgW="2540000" imgH="393700" progId="Equation.DSMT4">
                  <p:embed/>
                  <p:pic>
                    <p:nvPicPr>
                      <p:cNvPr id="0" name="图片 35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828800"/>
                        <a:ext cx="6172200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0" name="Object 8"/>
          <p:cNvGraphicFramePr>
            <a:graphicFrameLocks noChangeAspect="1"/>
          </p:cNvGraphicFramePr>
          <p:nvPr/>
        </p:nvGraphicFramePr>
        <p:xfrm>
          <a:off x="2286000" y="2819400"/>
          <a:ext cx="30400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" r:id="rId5" imgW="3378200" imgH="457200" progId="Equation.3">
                  <p:embed/>
                </p:oleObj>
              </mc:Choice>
              <mc:Fallback>
                <p:oleObj name="" r:id="rId5" imgW="3378200" imgH="457200" progId="Equation.3">
                  <p:embed/>
                  <p:pic>
                    <p:nvPicPr>
                      <p:cNvPr id="0" name="图片 35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2819400"/>
                        <a:ext cx="3040063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1" name="Object 9"/>
          <p:cNvGraphicFramePr>
            <a:graphicFrameLocks noChangeAspect="1"/>
          </p:cNvGraphicFramePr>
          <p:nvPr/>
        </p:nvGraphicFramePr>
        <p:xfrm>
          <a:off x="2362200" y="3352800"/>
          <a:ext cx="42703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" r:id="rId7" imgW="4521200" imgH="914400" progId="Equation.3">
                  <p:embed/>
                </p:oleObj>
              </mc:Choice>
              <mc:Fallback>
                <p:oleObj name="" r:id="rId7" imgW="4521200" imgH="914400" progId="Equation.3">
                  <p:embed/>
                  <p:pic>
                    <p:nvPicPr>
                      <p:cNvPr id="0" name="图片 35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3352800"/>
                        <a:ext cx="427037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2" name="Object 10"/>
          <p:cNvGraphicFramePr>
            <a:graphicFrameLocks noChangeAspect="1"/>
          </p:cNvGraphicFramePr>
          <p:nvPr/>
        </p:nvGraphicFramePr>
        <p:xfrm>
          <a:off x="2438400" y="4419600"/>
          <a:ext cx="65881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" r:id="rId9" imgW="6972300" imgH="952500" progId="Equation.3">
                  <p:embed/>
                </p:oleObj>
              </mc:Choice>
              <mc:Fallback>
                <p:oleObj name="" r:id="rId9" imgW="6972300" imgH="952500" progId="Equation.3">
                  <p:embed/>
                  <p:pic>
                    <p:nvPicPr>
                      <p:cNvPr id="0" name="图片 35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4419600"/>
                        <a:ext cx="6588125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/>
      <p:bldP spid="468997" grpId="0"/>
      <p:bldP spid="46899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/>
          <p:cNvSpPr txBox="1"/>
          <p:nvPr/>
        </p:nvSpPr>
        <p:spPr>
          <a:xfrm>
            <a:off x="1524000" y="1700213"/>
            <a:ext cx="4679315" cy="4660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8000" rIns="36000" bIns="18000" anchor="t">
            <a:spAutoFit/>
          </a:bodyPr>
          <a:lstStyle/>
          <a:p>
            <a:r>
              <a:rPr lang="zh-CN" altLang="en-US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先在两边取对数，得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70019" name="Picture 3"/>
          <p:cNvPicPr>
            <a:picLocks noChangeAspect="1"/>
          </p:cNvPicPr>
          <p:nvPr/>
        </p:nvPicPr>
        <p:blipFill>
          <a:blip r:embed="rId1"/>
          <a:srcRect r="85733"/>
          <a:stretch>
            <a:fillRect/>
          </a:stretch>
        </p:blipFill>
        <p:spPr>
          <a:xfrm>
            <a:off x="1992313" y="3573463"/>
            <a:ext cx="2084387" cy="104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0020" name="Text Box 4"/>
          <p:cNvSpPr txBox="1"/>
          <p:nvPr/>
        </p:nvSpPr>
        <p:spPr>
          <a:xfrm>
            <a:off x="1992313" y="3068638"/>
            <a:ext cx="3430905" cy="4660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8000" rIns="36000" bIns="18000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上式两边对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求导，得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70021" name="Picture 5"/>
          <p:cNvPicPr>
            <a:picLocks noChangeAspect="1"/>
          </p:cNvPicPr>
          <p:nvPr/>
        </p:nvPicPr>
        <p:blipFill>
          <a:blip r:embed="rId2"/>
          <a:srcRect r="40544"/>
          <a:stretch>
            <a:fillRect/>
          </a:stretch>
        </p:blipFill>
        <p:spPr>
          <a:xfrm>
            <a:off x="1981200" y="4508500"/>
            <a:ext cx="8686800" cy="1046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0022" name="Picture 6"/>
          <p:cNvPicPr>
            <a:picLocks noChangeAspect="1"/>
          </p:cNvPicPr>
          <p:nvPr/>
        </p:nvPicPr>
        <p:blipFill>
          <a:blip r:embed="rId1"/>
          <a:srcRect l="14267" r="40544"/>
          <a:stretch>
            <a:fillRect/>
          </a:stretch>
        </p:blipFill>
        <p:spPr>
          <a:xfrm>
            <a:off x="4065588" y="3573463"/>
            <a:ext cx="6602412" cy="104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382" name="Rectangle 7"/>
          <p:cNvSpPr/>
          <p:nvPr/>
        </p:nvSpPr>
        <p:spPr>
          <a:xfrm>
            <a:off x="2052638" y="593725"/>
            <a:ext cx="266700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 eaLnBrk="0" hangingPunct="0"/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en-US" sz="24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3" name="Rectangle 8"/>
          <p:cNvSpPr/>
          <p:nvPr/>
        </p:nvSpPr>
        <p:spPr>
          <a:xfrm>
            <a:off x="2587625" y="585788"/>
            <a:ext cx="88900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 eaLnBrk="0" hangingPunct="0"/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4" name="Rectangle 9"/>
          <p:cNvSpPr/>
          <p:nvPr/>
        </p:nvSpPr>
        <p:spPr>
          <a:xfrm>
            <a:off x="1884680" y="981075"/>
            <a:ext cx="716915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 eaLnBrk="0" hangingPunct="0"/>
            <a:r>
              <a:rPr lang="zh-CN" altLang="en-US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endParaRPr lang="en-US" altLang="zh-CN" sz="2800" b="1" i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385" name="Rectangle 12"/>
          <p:cNvSpPr/>
          <p:nvPr/>
        </p:nvSpPr>
        <p:spPr>
          <a:xfrm>
            <a:off x="2926398" y="981075"/>
            <a:ext cx="357505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 eaLnBrk="0" hangingPunct="0"/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endParaRPr lang="zh-CN" altLang="en-US" sz="24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6" name="Rectangle 13"/>
          <p:cNvSpPr/>
          <p:nvPr/>
        </p:nvSpPr>
        <p:spPr>
          <a:xfrm>
            <a:off x="3287713" y="981075"/>
            <a:ext cx="793750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ctr" eaLnBrk="0" hangingPunct="0"/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24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1387" name="Group 14"/>
          <p:cNvGrpSpPr/>
          <p:nvPr/>
        </p:nvGrpSpPr>
        <p:grpSpPr>
          <a:xfrm>
            <a:off x="4140201" y="692150"/>
            <a:ext cx="2681287" cy="968375"/>
            <a:chOff x="1957" y="178"/>
            <a:chExt cx="1689" cy="610"/>
          </a:xfrm>
        </p:grpSpPr>
        <p:sp>
          <p:nvSpPr>
            <p:cNvPr id="101388" name="Line 15"/>
            <p:cNvSpPr/>
            <p:nvPr/>
          </p:nvSpPr>
          <p:spPr>
            <a:xfrm>
              <a:off x="2421" y="485"/>
              <a:ext cx="1193" cy="1"/>
            </a:xfrm>
            <a:prstGeom prst="line">
              <a:avLst/>
            </a:prstGeom>
            <a:ln w="17463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389" name="Line 16"/>
            <p:cNvSpPr/>
            <p:nvPr/>
          </p:nvSpPr>
          <p:spPr>
            <a:xfrm flipV="1">
              <a:off x="2277" y="550"/>
              <a:ext cx="27" cy="16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390" name="Line 17"/>
            <p:cNvSpPr/>
            <p:nvPr/>
          </p:nvSpPr>
          <p:spPr>
            <a:xfrm>
              <a:off x="2304" y="555"/>
              <a:ext cx="40" cy="218"/>
            </a:xfrm>
            <a:prstGeom prst="line">
              <a:avLst/>
            </a:prstGeom>
            <a:ln w="33338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391" name="Line 18"/>
            <p:cNvSpPr/>
            <p:nvPr/>
          </p:nvSpPr>
          <p:spPr>
            <a:xfrm flipV="1">
              <a:off x="2349" y="184"/>
              <a:ext cx="55" cy="589"/>
            </a:xfrm>
            <a:prstGeom prst="line">
              <a:avLst/>
            </a:prstGeom>
            <a:ln w="17463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392" name="Line 19"/>
            <p:cNvSpPr/>
            <p:nvPr/>
          </p:nvSpPr>
          <p:spPr>
            <a:xfrm>
              <a:off x="2404" y="184"/>
              <a:ext cx="1231" cy="1"/>
            </a:xfrm>
            <a:prstGeom prst="line">
              <a:avLst/>
            </a:prstGeom>
            <a:ln w="17463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393" name="Rectangle 20"/>
            <p:cNvSpPr/>
            <p:nvPr/>
          </p:nvSpPr>
          <p:spPr>
            <a:xfrm>
              <a:off x="3572" y="517"/>
              <a:ext cx="74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4" name="Rectangle 21"/>
            <p:cNvSpPr/>
            <p:nvPr/>
          </p:nvSpPr>
          <p:spPr>
            <a:xfrm>
              <a:off x="3462" y="517"/>
              <a:ext cx="1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5" name="Rectangle 22"/>
            <p:cNvSpPr/>
            <p:nvPr/>
          </p:nvSpPr>
          <p:spPr>
            <a:xfrm>
              <a:off x="2983" y="517"/>
              <a:ext cx="149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)(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6" name="Rectangle 23"/>
            <p:cNvSpPr/>
            <p:nvPr/>
          </p:nvSpPr>
          <p:spPr>
            <a:xfrm>
              <a:off x="2880" y="517"/>
              <a:ext cx="1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7" name="Rectangle 24"/>
            <p:cNvSpPr/>
            <p:nvPr/>
          </p:nvSpPr>
          <p:spPr>
            <a:xfrm>
              <a:off x="2480" y="517"/>
              <a:ext cx="74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8" name="Rectangle 25"/>
            <p:cNvSpPr/>
            <p:nvPr/>
          </p:nvSpPr>
          <p:spPr>
            <a:xfrm>
              <a:off x="3558" y="204"/>
              <a:ext cx="74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9" name="Rectangle 26"/>
            <p:cNvSpPr/>
            <p:nvPr/>
          </p:nvSpPr>
          <p:spPr>
            <a:xfrm>
              <a:off x="3448" y="204"/>
              <a:ext cx="1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0" name="Rectangle 27"/>
            <p:cNvSpPr/>
            <p:nvPr/>
          </p:nvSpPr>
          <p:spPr>
            <a:xfrm>
              <a:off x="2970" y="204"/>
              <a:ext cx="149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)(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1" name="Rectangle 28"/>
            <p:cNvSpPr/>
            <p:nvPr/>
          </p:nvSpPr>
          <p:spPr>
            <a:xfrm>
              <a:off x="2876" y="204"/>
              <a:ext cx="1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2" name="Rectangle 29"/>
            <p:cNvSpPr/>
            <p:nvPr/>
          </p:nvSpPr>
          <p:spPr>
            <a:xfrm>
              <a:off x="2493" y="204"/>
              <a:ext cx="74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3" name="Rectangle 30"/>
            <p:cNvSpPr/>
            <p:nvPr/>
          </p:nvSpPr>
          <p:spPr>
            <a:xfrm>
              <a:off x="3315" y="491"/>
              <a:ext cx="12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4" name="Rectangle 31"/>
            <p:cNvSpPr/>
            <p:nvPr/>
          </p:nvSpPr>
          <p:spPr>
            <a:xfrm>
              <a:off x="2740" y="491"/>
              <a:ext cx="12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5" name="Rectangle 32"/>
            <p:cNvSpPr/>
            <p:nvPr/>
          </p:nvSpPr>
          <p:spPr>
            <a:xfrm>
              <a:off x="3301" y="178"/>
              <a:ext cx="12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6" name="Rectangle 33"/>
            <p:cNvSpPr/>
            <p:nvPr/>
          </p:nvSpPr>
          <p:spPr>
            <a:xfrm>
              <a:off x="2753" y="178"/>
              <a:ext cx="12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7" name="Rectangle 34"/>
            <p:cNvSpPr/>
            <p:nvPr/>
          </p:nvSpPr>
          <p:spPr>
            <a:xfrm>
              <a:off x="2152" y="318"/>
              <a:ext cx="12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8" name="Rectangle 35"/>
            <p:cNvSpPr/>
            <p:nvPr/>
          </p:nvSpPr>
          <p:spPr>
            <a:xfrm>
              <a:off x="3139" y="517"/>
              <a:ext cx="1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9" name="Rectangle 36"/>
            <p:cNvSpPr/>
            <p:nvPr/>
          </p:nvSpPr>
          <p:spPr>
            <a:xfrm>
              <a:off x="2564" y="517"/>
              <a:ext cx="1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0" name="Rectangle 37"/>
            <p:cNvSpPr/>
            <p:nvPr/>
          </p:nvSpPr>
          <p:spPr>
            <a:xfrm>
              <a:off x="3125" y="204"/>
              <a:ext cx="1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1" name="Rectangle 38"/>
            <p:cNvSpPr/>
            <p:nvPr/>
          </p:nvSpPr>
          <p:spPr>
            <a:xfrm>
              <a:off x="2578" y="204"/>
              <a:ext cx="1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2" name="Rectangle 39"/>
            <p:cNvSpPr/>
            <p:nvPr/>
          </p:nvSpPr>
          <p:spPr>
            <a:xfrm>
              <a:off x="1957" y="344"/>
              <a:ext cx="1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1413" name="Rectangle 40"/>
          <p:cNvSpPr/>
          <p:nvPr/>
        </p:nvSpPr>
        <p:spPr>
          <a:xfrm>
            <a:off x="7031990" y="981075"/>
            <a:ext cx="1430020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 eaLnBrk="0" hangingPunct="0"/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的导数。</a:t>
            </a:r>
            <a:endParaRPr lang="zh-CN" altLang="en-US" sz="24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414" name="Rectangle 41"/>
          <p:cNvSpPr/>
          <p:nvPr/>
        </p:nvSpPr>
        <p:spPr>
          <a:xfrm>
            <a:off x="9105900" y="593725"/>
            <a:ext cx="88900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 eaLnBrk="0" hangingPunct="0"/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43"/>
          <p:cNvGrpSpPr/>
          <p:nvPr/>
        </p:nvGrpSpPr>
        <p:grpSpPr>
          <a:xfrm>
            <a:off x="2711450" y="2060575"/>
            <a:ext cx="7318375" cy="928688"/>
            <a:chOff x="762" y="1205"/>
            <a:chExt cx="4610" cy="585"/>
          </a:xfrm>
        </p:grpSpPr>
        <p:sp>
          <p:nvSpPr>
            <p:cNvPr id="101417" name="Rectangle 44"/>
            <p:cNvSpPr/>
            <p:nvPr/>
          </p:nvSpPr>
          <p:spPr>
            <a:xfrm>
              <a:off x="762" y="1344"/>
              <a:ext cx="691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ln 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8" name="Rectangle 45"/>
            <p:cNvSpPr/>
            <p:nvPr/>
          </p:nvSpPr>
          <p:spPr>
            <a:xfrm>
              <a:off x="1441" y="1340"/>
              <a:ext cx="1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1419" name="Group 46"/>
            <p:cNvGrpSpPr/>
            <p:nvPr/>
          </p:nvGrpSpPr>
          <p:grpSpPr>
            <a:xfrm>
              <a:off x="1607" y="1205"/>
              <a:ext cx="291" cy="585"/>
              <a:chOff x="1607" y="1203"/>
              <a:chExt cx="291" cy="585"/>
            </a:xfrm>
          </p:grpSpPr>
          <p:sp>
            <p:nvSpPr>
              <p:cNvPr id="101420" name="Line 47"/>
              <p:cNvSpPr/>
              <p:nvPr/>
            </p:nvSpPr>
            <p:spPr>
              <a:xfrm>
                <a:off x="1724" y="1485"/>
                <a:ext cx="138" cy="1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1421" name="Rectangle 48"/>
              <p:cNvSpPr/>
              <p:nvPr/>
            </p:nvSpPr>
            <p:spPr>
              <a:xfrm>
                <a:off x="1786" y="1517"/>
                <a:ext cx="112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 eaLnBrk="0" hangingPunct="0"/>
                <a:r>
                  <a:rPr lang="en-US" altLang="zh-CN" sz="28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422" name="Rectangle 49"/>
              <p:cNvSpPr/>
              <p:nvPr/>
            </p:nvSpPr>
            <p:spPr>
              <a:xfrm>
                <a:off x="1782" y="1203"/>
                <a:ext cx="112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 eaLnBrk="0" hangingPunct="0"/>
                <a:r>
                  <a:rPr lang="en-US" altLang="zh-CN" sz="28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423" name="Rectangle 50"/>
              <p:cNvSpPr/>
              <p:nvPr/>
            </p:nvSpPr>
            <p:spPr>
              <a:xfrm>
                <a:off x="1607" y="1316"/>
                <a:ext cx="123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 eaLnBrk="0" hangingPunct="0"/>
                <a:r>
                  <a:rPr lang="en-US" altLang="zh-CN" sz="2800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1424" name="Rectangle 51"/>
            <p:cNvSpPr/>
            <p:nvPr/>
          </p:nvSpPr>
          <p:spPr>
            <a:xfrm>
              <a:off x="1972" y="1340"/>
              <a:ext cx="310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[ln|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25" name="Rectangle 52"/>
            <p:cNvSpPr/>
            <p:nvPr/>
          </p:nvSpPr>
          <p:spPr>
            <a:xfrm>
              <a:off x="2281" y="1340"/>
              <a:ext cx="1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26" name="Rectangle 53"/>
            <p:cNvSpPr/>
            <p:nvPr/>
          </p:nvSpPr>
          <p:spPr>
            <a:xfrm>
              <a:off x="2407" y="1319"/>
              <a:ext cx="12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27" name="Rectangle 54"/>
            <p:cNvSpPr/>
            <p:nvPr/>
          </p:nvSpPr>
          <p:spPr>
            <a:xfrm>
              <a:off x="2522" y="1340"/>
              <a:ext cx="161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1|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28" name="Rectangle 55"/>
            <p:cNvSpPr/>
            <p:nvPr/>
          </p:nvSpPr>
          <p:spPr>
            <a:xfrm>
              <a:off x="2716" y="1319"/>
              <a:ext cx="12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29" name="Rectangle 56"/>
            <p:cNvSpPr/>
            <p:nvPr/>
          </p:nvSpPr>
          <p:spPr>
            <a:xfrm>
              <a:off x="2821" y="1340"/>
              <a:ext cx="236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ln|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0" name="Rectangle 57"/>
            <p:cNvSpPr/>
            <p:nvPr/>
          </p:nvSpPr>
          <p:spPr>
            <a:xfrm>
              <a:off x="3055" y="1340"/>
              <a:ext cx="1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1" name="Rectangle 58"/>
            <p:cNvSpPr/>
            <p:nvPr/>
          </p:nvSpPr>
          <p:spPr>
            <a:xfrm>
              <a:off x="3181" y="1319"/>
              <a:ext cx="12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2" name="Rectangle 59"/>
            <p:cNvSpPr/>
            <p:nvPr/>
          </p:nvSpPr>
          <p:spPr>
            <a:xfrm>
              <a:off x="3296" y="1340"/>
              <a:ext cx="161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2|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3" name="Rectangle 60"/>
            <p:cNvSpPr/>
            <p:nvPr/>
          </p:nvSpPr>
          <p:spPr>
            <a:xfrm>
              <a:off x="3490" y="1319"/>
              <a:ext cx="12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4" name="Rectangle 61"/>
            <p:cNvSpPr/>
            <p:nvPr/>
          </p:nvSpPr>
          <p:spPr>
            <a:xfrm>
              <a:off x="3595" y="1340"/>
              <a:ext cx="236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ln|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5" name="Rectangle 62"/>
            <p:cNvSpPr/>
            <p:nvPr/>
          </p:nvSpPr>
          <p:spPr>
            <a:xfrm>
              <a:off x="3829" y="1340"/>
              <a:ext cx="1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6" name="Rectangle 63"/>
            <p:cNvSpPr/>
            <p:nvPr/>
          </p:nvSpPr>
          <p:spPr>
            <a:xfrm>
              <a:off x="3955" y="1319"/>
              <a:ext cx="12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7" name="Rectangle 64"/>
            <p:cNvSpPr/>
            <p:nvPr/>
          </p:nvSpPr>
          <p:spPr>
            <a:xfrm>
              <a:off x="4070" y="1340"/>
              <a:ext cx="161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3|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8" name="Rectangle 65"/>
            <p:cNvSpPr/>
            <p:nvPr/>
          </p:nvSpPr>
          <p:spPr>
            <a:xfrm>
              <a:off x="4264" y="1319"/>
              <a:ext cx="12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9" name="Rectangle 66"/>
            <p:cNvSpPr/>
            <p:nvPr/>
          </p:nvSpPr>
          <p:spPr>
            <a:xfrm>
              <a:off x="4369" y="1340"/>
              <a:ext cx="236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ln|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0" name="Rectangle 67"/>
            <p:cNvSpPr/>
            <p:nvPr/>
          </p:nvSpPr>
          <p:spPr>
            <a:xfrm>
              <a:off x="4603" y="1340"/>
              <a:ext cx="1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1" name="Rectangle 68"/>
            <p:cNvSpPr/>
            <p:nvPr/>
          </p:nvSpPr>
          <p:spPr>
            <a:xfrm>
              <a:off x="4729" y="1319"/>
              <a:ext cx="12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2" name="Rectangle 69"/>
            <p:cNvSpPr/>
            <p:nvPr/>
          </p:nvSpPr>
          <p:spPr>
            <a:xfrm>
              <a:off x="4845" y="1340"/>
              <a:ext cx="236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4|]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3" name="Rectangle 70"/>
            <p:cNvSpPr/>
            <p:nvPr/>
          </p:nvSpPr>
          <p:spPr>
            <a:xfrm>
              <a:off x="5103" y="1350"/>
              <a:ext cx="225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zh-CN" altLang="en-US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4" name="Rectangle 71"/>
            <p:cNvSpPr/>
            <p:nvPr/>
          </p:nvSpPr>
          <p:spPr>
            <a:xfrm>
              <a:off x="5316" y="1340"/>
              <a:ext cx="56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 eaLnBrk="0" hangingPunct="0"/>
              <a:r>
                <a:rPr lang="zh-CN" altLang="en-US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0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 build="p"/>
      <p:bldP spid="470020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/>
          </p:cNvSpPr>
          <p:nvPr>
            <p:ph type="title"/>
          </p:nvPr>
        </p:nvSpPr>
        <p:spPr>
          <a:xfrm>
            <a:off x="951865" y="415925"/>
            <a:ext cx="9795510" cy="1371600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3200" dirty="0">
                <a:solidFill>
                  <a:srgbClr val="CC0000"/>
                </a:solidFill>
                <a:ea typeface="宋体" panose="02010600030101010101" pitchFamily="2" charset="-122"/>
              </a:rPr>
              <a:t>6</a:t>
            </a:r>
            <a:r>
              <a:rPr sz="3200" dirty="0">
                <a:solidFill>
                  <a:srgbClr val="CC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3200" dirty="0">
                <a:solidFill>
                  <a:srgbClr val="CC0000"/>
                </a:solidFill>
                <a:ea typeface="宋体" panose="02010600030101010101" pitchFamily="2" charset="-122"/>
              </a:rPr>
              <a:t>由参数方程所确定的函数的导数</a:t>
            </a:r>
            <a:endParaRPr lang="zh-CN" altLang="en-US" sz="32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1043" name="Object 3"/>
          <p:cNvGraphicFramePr>
            <a:graphicFrameLocks noChangeAspect="1"/>
          </p:cNvGraphicFramePr>
          <p:nvPr/>
        </p:nvGraphicFramePr>
        <p:xfrm>
          <a:off x="2495550" y="1196975"/>
          <a:ext cx="71628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" r:id="rId1" imgW="5283200" imgH="1079500" progId="Equation.3">
                  <p:embed/>
                </p:oleObj>
              </mc:Choice>
              <mc:Fallback>
                <p:oleObj name="" r:id="rId1" imgW="5283200" imgH="1079500" progId="Equation.3">
                  <p:embed/>
                  <p:pic>
                    <p:nvPicPr>
                      <p:cNvPr id="0" name="图片 351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95550" y="1196975"/>
                        <a:ext cx="7162800" cy="160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4" name="Text Box 4"/>
          <p:cNvSpPr txBox="1"/>
          <p:nvPr/>
        </p:nvSpPr>
        <p:spPr>
          <a:xfrm>
            <a:off x="2424113" y="3068638"/>
            <a:ext cx="2286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/>
        </p:nvGraphicFramePr>
        <p:xfrm>
          <a:off x="3432175" y="2852738"/>
          <a:ext cx="12954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" r:id="rId3" imgW="546100" imgH="457200" progId="Equation.3">
                  <p:embed/>
                </p:oleObj>
              </mc:Choice>
              <mc:Fallback>
                <p:oleObj name="" r:id="rId3" imgW="546100" imgH="457200" progId="Equation.3">
                  <p:embed/>
                  <p:pic>
                    <p:nvPicPr>
                      <p:cNvPr id="0" name="图片 35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2175" y="2852738"/>
                        <a:ext cx="1295400" cy="1084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6" name="AutoShape 6"/>
          <p:cNvSpPr/>
          <p:nvPr/>
        </p:nvSpPr>
        <p:spPr>
          <a:xfrm>
            <a:off x="4943475" y="3284538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471047" name="Object 7"/>
          <p:cNvGraphicFramePr>
            <a:graphicFrameLocks noChangeAspect="1"/>
          </p:cNvGraphicFramePr>
          <p:nvPr/>
        </p:nvGraphicFramePr>
        <p:xfrm>
          <a:off x="5591175" y="2924175"/>
          <a:ext cx="884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" r:id="rId5" imgW="381000" imgH="393700" progId="Equation.3">
                  <p:embed/>
                </p:oleObj>
              </mc:Choice>
              <mc:Fallback>
                <p:oleObj name="" r:id="rId5" imgW="381000" imgH="393700" progId="Equation.3">
                  <p:embed/>
                  <p:pic>
                    <p:nvPicPr>
                      <p:cNvPr id="0" name="图片 35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1175" y="2924175"/>
                        <a:ext cx="8842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8" name="Object 8"/>
          <p:cNvGraphicFramePr>
            <a:graphicFrameLocks noChangeAspect="1"/>
          </p:cNvGraphicFramePr>
          <p:nvPr/>
        </p:nvGraphicFramePr>
        <p:xfrm>
          <a:off x="2424113" y="4076700"/>
          <a:ext cx="2438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" r:id="rId7" imgW="977265" imgH="393700" progId="Equation.3">
                  <p:embed/>
                </p:oleObj>
              </mc:Choice>
              <mc:Fallback>
                <p:oleObj name="" r:id="rId7" imgW="977265" imgH="393700" progId="Equation.3">
                  <p:embed/>
                  <p:pic>
                    <p:nvPicPr>
                      <p:cNvPr id="0" name="图片 35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4113" y="4076700"/>
                        <a:ext cx="243840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9" name="Object 9"/>
          <p:cNvGraphicFramePr>
            <a:graphicFrameLocks noChangeAspect="1"/>
          </p:cNvGraphicFramePr>
          <p:nvPr/>
        </p:nvGraphicFramePr>
        <p:xfrm>
          <a:off x="4872038" y="4076700"/>
          <a:ext cx="7762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" r:id="rId9" imgW="355600" imgH="419100" progId="Equation.3">
                  <p:embed/>
                </p:oleObj>
              </mc:Choice>
              <mc:Fallback>
                <p:oleObj name="" r:id="rId9" imgW="355600" imgH="419100" progId="Equation.3">
                  <p:embed/>
                  <p:pic>
                    <p:nvPicPr>
                      <p:cNvPr id="0" name="图片 35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2038" y="4076700"/>
                        <a:ext cx="77628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0" name="Object 10"/>
          <p:cNvGraphicFramePr>
            <a:graphicFrameLocks noChangeAspect="1"/>
          </p:cNvGraphicFramePr>
          <p:nvPr/>
        </p:nvGraphicFramePr>
        <p:xfrm>
          <a:off x="6024563" y="4005263"/>
          <a:ext cx="1524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" r:id="rId11" imgW="673100" imgH="393700" progId="Equation.3">
                  <p:embed/>
                </p:oleObj>
              </mc:Choice>
              <mc:Fallback>
                <p:oleObj name="" r:id="rId11" imgW="673100" imgH="393700" progId="Equation.3">
                  <p:embed/>
                  <p:pic>
                    <p:nvPicPr>
                      <p:cNvPr id="0" name="图片 35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24563" y="4005263"/>
                        <a:ext cx="1524000" cy="89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51" name="Text Box 11"/>
          <p:cNvSpPr txBox="1"/>
          <p:nvPr/>
        </p:nvSpPr>
        <p:spPr>
          <a:xfrm>
            <a:off x="7032625" y="3068638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消去参数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52" name="Text Box 12"/>
          <p:cNvSpPr txBox="1"/>
          <p:nvPr/>
        </p:nvSpPr>
        <p:spPr>
          <a:xfrm>
            <a:off x="2351088" y="5373688"/>
            <a:ext cx="71628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 b="1" i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消参困难或无法消参如何求导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053" name="Object 13"/>
          <p:cNvGraphicFramePr>
            <a:graphicFrameLocks noChangeAspect="1"/>
          </p:cNvGraphicFramePr>
          <p:nvPr/>
        </p:nvGraphicFramePr>
        <p:xfrm>
          <a:off x="8616950" y="3141663"/>
          <a:ext cx="16351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" r:id="rId13" imgW="165100" imgH="292100" progId="Equation.3">
                  <p:embed/>
                </p:oleObj>
              </mc:Choice>
              <mc:Fallback>
                <p:oleObj name="" r:id="rId13" imgW="165100" imgH="292100" progId="Equation.3">
                  <p:embed/>
                  <p:pic>
                    <p:nvPicPr>
                      <p:cNvPr id="0" name="图片 35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16950" y="3141663"/>
                        <a:ext cx="163513" cy="290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"/>
                                        <p:tgtEl>
                                          <p:spTgt spid="47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4" grpId="0"/>
      <p:bldP spid="471046" grpId="0" bldLvl="0" animBg="1"/>
      <p:bldP spid="471051" grpId="0"/>
      <p:bldP spid="47105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5" name="Object 2"/>
          <p:cNvGraphicFramePr>
            <a:graphicFrameLocks noChangeAspect="1"/>
          </p:cNvGraphicFramePr>
          <p:nvPr/>
        </p:nvGraphicFramePr>
        <p:xfrm>
          <a:off x="2438400" y="609600"/>
          <a:ext cx="27432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" r:id="rId1" imgW="2895600" imgH="977900" progId="Equation.3">
                  <p:embed/>
                </p:oleObj>
              </mc:Choice>
              <mc:Fallback>
                <p:oleObj name="" r:id="rId1" imgW="2895600" imgH="977900" progId="Equation.3">
                  <p:embed/>
                  <p:pic>
                    <p:nvPicPr>
                      <p:cNvPr id="0" name="图片 35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609600"/>
                        <a:ext cx="2743200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7" name="Object 3"/>
          <p:cNvGraphicFramePr>
            <a:graphicFrameLocks noChangeAspect="1"/>
          </p:cNvGraphicFramePr>
          <p:nvPr/>
        </p:nvGraphicFramePr>
        <p:xfrm>
          <a:off x="2444750" y="1676400"/>
          <a:ext cx="78025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" r:id="rId3" imgW="8064500" imgH="469900" progId="Equation.3">
                  <p:embed/>
                </p:oleObj>
              </mc:Choice>
              <mc:Fallback>
                <p:oleObj name="" r:id="rId3" imgW="8064500" imgH="469900" progId="Equation.3">
                  <p:embed/>
                  <p:pic>
                    <p:nvPicPr>
                      <p:cNvPr id="0" name="图片 35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4750" y="1676400"/>
                        <a:ext cx="7802563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8" name="Object 4"/>
          <p:cNvGraphicFramePr>
            <a:graphicFrameLocks noChangeAspect="1"/>
          </p:cNvGraphicFramePr>
          <p:nvPr/>
        </p:nvGraphicFramePr>
        <p:xfrm>
          <a:off x="2798763" y="2362200"/>
          <a:ext cx="23955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" r:id="rId5" imgW="2476500" imgH="469900" progId="Equation.3">
                  <p:embed/>
                </p:oleObj>
              </mc:Choice>
              <mc:Fallback>
                <p:oleObj name="" r:id="rId5" imgW="2476500" imgH="469900" progId="Equation.3">
                  <p:embed/>
                  <p:pic>
                    <p:nvPicPr>
                      <p:cNvPr id="0" name="图片 35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8763" y="2362200"/>
                        <a:ext cx="2395537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/>
          <p:cNvGraphicFramePr>
            <a:graphicFrameLocks noChangeAspect="1"/>
          </p:cNvGraphicFramePr>
          <p:nvPr/>
        </p:nvGraphicFramePr>
        <p:xfrm>
          <a:off x="2444750" y="3276600"/>
          <a:ext cx="7175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" r:id="rId7" imgW="7416800" imgH="457200" progId="Equation.3">
                  <p:embed/>
                </p:oleObj>
              </mc:Choice>
              <mc:Fallback>
                <p:oleObj name="" r:id="rId7" imgW="7416800" imgH="457200" progId="Equation.3">
                  <p:embed/>
                  <p:pic>
                    <p:nvPicPr>
                      <p:cNvPr id="0" name="图片 35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4750" y="3276600"/>
                        <a:ext cx="71755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1" name="Text Box 7"/>
          <p:cNvSpPr txBox="1"/>
          <p:nvPr/>
        </p:nvSpPr>
        <p:spPr>
          <a:xfrm>
            <a:off x="2370138" y="3962400"/>
            <a:ext cx="641191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由复合函数及反函数的求导法则得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2072" name="Object 8"/>
          <p:cNvGraphicFramePr>
            <a:graphicFrameLocks noChangeAspect="1"/>
          </p:cNvGraphicFramePr>
          <p:nvPr/>
        </p:nvGraphicFramePr>
        <p:xfrm>
          <a:off x="2743200" y="4724400"/>
          <a:ext cx="16827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" r:id="rId9" imgW="1739900" imgH="838200" progId="Equation.3">
                  <p:embed/>
                </p:oleObj>
              </mc:Choice>
              <mc:Fallback>
                <p:oleObj name="" r:id="rId9" imgW="1739900" imgH="838200" progId="Equation.3">
                  <p:embed/>
                  <p:pic>
                    <p:nvPicPr>
                      <p:cNvPr id="0" name="图片 35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4724400"/>
                        <a:ext cx="168275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3" name="Object 9"/>
          <p:cNvGraphicFramePr>
            <a:graphicFrameLocks noChangeAspect="1"/>
          </p:cNvGraphicFramePr>
          <p:nvPr/>
        </p:nvGraphicFramePr>
        <p:xfrm>
          <a:off x="4495800" y="4724400"/>
          <a:ext cx="1265238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" r:id="rId11" imgW="1308100" imgH="1295400" progId="Equation.3">
                  <p:embed/>
                </p:oleObj>
              </mc:Choice>
              <mc:Fallback>
                <p:oleObj name="" r:id="rId11" imgW="1308100" imgH="1295400" progId="Equation.3">
                  <p:embed/>
                  <p:pic>
                    <p:nvPicPr>
                      <p:cNvPr id="0" name="图片 35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4724400"/>
                        <a:ext cx="1265238" cy="1252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4" name="Object 10"/>
          <p:cNvGraphicFramePr>
            <a:graphicFrameLocks noChangeAspect="1"/>
          </p:cNvGraphicFramePr>
          <p:nvPr/>
        </p:nvGraphicFramePr>
        <p:xfrm>
          <a:off x="5791200" y="4724400"/>
          <a:ext cx="1104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" r:id="rId13" imgW="1143000" imgH="965200" progId="Equation.3">
                  <p:embed/>
                </p:oleObj>
              </mc:Choice>
              <mc:Fallback>
                <p:oleObj name="" r:id="rId13" imgW="1143000" imgH="965200" progId="Equation.3">
                  <p:embed/>
                  <p:pic>
                    <p:nvPicPr>
                      <p:cNvPr id="0" name="图片 35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91200" y="4724400"/>
                        <a:ext cx="1104900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5" name="Object 11"/>
          <p:cNvGraphicFramePr>
            <a:graphicFrameLocks noChangeAspect="1"/>
          </p:cNvGraphicFramePr>
          <p:nvPr/>
        </p:nvGraphicFramePr>
        <p:xfrm>
          <a:off x="7315200" y="4343400"/>
          <a:ext cx="163512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" r:id="rId15" imgW="2857500" imgH="3035300" progId="Equation.3">
                  <p:embed/>
                </p:oleObj>
              </mc:Choice>
              <mc:Fallback>
                <p:oleObj name="" r:id="rId15" imgW="2857500" imgH="3035300" progId="Equation.3">
                  <p:embed/>
                  <p:pic>
                    <p:nvPicPr>
                      <p:cNvPr id="0" name="图片 352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15200" y="4343400"/>
                        <a:ext cx="1635125" cy="172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/>
          <p:nvPr/>
        </p:nvSpPr>
        <p:spPr>
          <a:xfrm>
            <a:off x="6248400" y="2057400"/>
            <a:ext cx="533400" cy="914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473091" name="Object 3"/>
          <p:cNvGraphicFramePr>
            <a:graphicFrameLocks noChangeAspect="1"/>
          </p:cNvGraphicFramePr>
          <p:nvPr/>
        </p:nvGraphicFramePr>
        <p:xfrm>
          <a:off x="2514600" y="966788"/>
          <a:ext cx="3802063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" r:id="rId1" imgW="4013200" imgH="977900" progId="Equation.3">
                  <p:embed/>
                </p:oleObj>
              </mc:Choice>
              <mc:Fallback>
                <p:oleObj name="" r:id="rId1" imgW="4013200" imgH="977900" progId="Equation.3">
                  <p:embed/>
                  <p:pic>
                    <p:nvPicPr>
                      <p:cNvPr id="0" name="图片 36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966788"/>
                        <a:ext cx="3802063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2" name="Object 4"/>
          <p:cNvGraphicFramePr>
            <a:graphicFrameLocks noChangeAspect="1"/>
          </p:cNvGraphicFramePr>
          <p:nvPr/>
        </p:nvGraphicFramePr>
        <p:xfrm>
          <a:off x="2590800" y="2057400"/>
          <a:ext cx="20129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" r:id="rId3" imgW="2082800" imgH="901700" progId="Equation.3">
                  <p:embed/>
                </p:oleObj>
              </mc:Choice>
              <mc:Fallback>
                <p:oleObj name="" r:id="rId3" imgW="2082800" imgH="901700" progId="Equation.3">
                  <p:embed/>
                  <p:pic>
                    <p:nvPicPr>
                      <p:cNvPr id="0" name="图片 36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2057400"/>
                        <a:ext cx="201295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3" name="Object 5"/>
          <p:cNvGraphicFramePr>
            <a:graphicFrameLocks noChangeAspect="1"/>
          </p:cNvGraphicFramePr>
          <p:nvPr/>
        </p:nvGraphicFramePr>
        <p:xfrm>
          <a:off x="4643438" y="2085975"/>
          <a:ext cx="20621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" r:id="rId5" imgW="2133600" imgH="914400" progId="Equation.3">
                  <p:embed/>
                </p:oleObj>
              </mc:Choice>
              <mc:Fallback>
                <p:oleObj name="" r:id="rId5" imgW="2133600" imgH="914400" progId="Equation.3">
                  <p:embed/>
                  <p:pic>
                    <p:nvPicPr>
                      <p:cNvPr id="0" name="图片 36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438" y="2085975"/>
                        <a:ext cx="2062162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4" name="AutoShape 6"/>
          <p:cNvSpPr/>
          <p:nvPr/>
        </p:nvSpPr>
        <p:spPr>
          <a:xfrm>
            <a:off x="7239000" y="2667000"/>
            <a:ext cx="2057400" cy="609600"/>
          </a:xfrm>
          <a:prstGeom prst="wedgeRectCallout">
            <a:avLst>
              <a:gd name="adj1" fmla="val -70986"/>
              <a:gd name="adj2" fmla="val -9635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容易漏掉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3095" name="Object 7"/>
          <p:cNvGraphicFramePr>
            <a:graphicFrameLocks noChangeAspect="1"/>
          </p:cNvGraphicFramePr>
          <p:nvPr/>
        </p:nvGraphicFramePr>
        <p:xfrm>
          <a:off x="3248025" y="3357563"/>
          <a:ext cx="47148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" r:id="rId7" imgW="4876800" imgH="965200" progId="Equation.3">
                  <p:embed/>
                </p:oleObj>
              </mc:Choice>
              <mc:Fallback>
                <p:oleObj name="" r:id="rId7" imgW="4876800" imgH="965200" progId="Equation.3">
                  <p:embed/>
                  <p:pic>
                    <p:nvPicPr>
                      <p:cNvPr id="0" name="图片 36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8025" y="3357563"/>
                        <a:ext cx="4714875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6" name="Object 8"/>
          <p:cNvGraphicFramePr>
            <a:graphicFrameLocks noChangeAspect="1"/>
          </p:cNvGraphicFramePr>
          <p:nvPr/>
        </p:nvGraphicFramePr>
        <p:xfrm>
          <a:off x="2478088" y="4530725"/>
          <a:ext cx="52466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" r:id="rId9" imgW="7137400" imgH="1320800" progId="Equation.3">
                  <p:embed/>
                </p:oleObj>
              </mc:Choice>
              <mc:Fallback>
                <p:oleObj name="" r:id="rId9" imgW="7137400" imgH="1320800" progId="Equation.3">
                  <p:embed/>
                  <p:pic>
                    <p:nvPicPr>
                      <p:cNvPr id="0" name="图片 369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78088" y="4530725"/>
                        <a:ext cx="5246687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0" grpId="0" bldLvl="0" animBg="1"/>
      <p:bldP spid="473094" grpId="0" bldLvl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ext Box 2"/>
          <p:cNvSpPr txBox="1"/>
          <p:nvPr/>
        </p:nvSpPr>
        <p:spPr>
          <a:xfrm>
            <a:off x="1524000" y="69215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endParaRPr lang="en-US" altLang="zh-CN" sz="2800" b="1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4115" name="Text Box 3"/>
          <p:cNvSpPr txBox="1"/>
          <p:nvPr/>
        </p:nvSpPr>
        <p:spPr>
          <a:xfrm>
            <a:off x="2362200" y="1663700"/>
            <a:ext cx="9302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74116" name="Object 4"/>
          <p:cNvGraphicFramePr>
            <a:graphicFrameLocks noChangeAspect="1"/>
          </p:cNvGraphicFramePr>
          <p:nvPr/>
        </p:nvGraphicFramePr>
        <p:xfrm>
          <a:off x="3122613" y="1219200"/>
          <a:ext cx="137318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" r:id="rId1" imgW="596900" imgH="762000" progId="Equation.3">
                  <p:embed/>
                </p:oleObj>
              </mc:Choice>
              <mc:Fallback>
                <p:oleObj name="" r:id="rId1" imgW="596900" imgH="762000" progId="Equation.3">
                  <p:embed/>
                  <p:pic>
                    <p:nvPicPr>
                      <p:cNvPr id="0" name="图片 35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2613" y="1219200"/>
                        <a:ext cx="1373187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7" name="Object 5"/>
          <p:cNvGraphicFramePr>
            <a:graphicFrameLocks noChangeAspect="1"/>
          </p:cNvGraphicFramePr>
          <p:nvPr/>
        </p:nvGraphicFramePr>
        <p:xfrm>
          <a:off x="6400800" y="1600200"/>
          <a:ext cx="1524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" r:id="rId3" imgW="660400" imgH="393700" progId="Equation.3">
                  <p:embed/>
                </p:oleObj>
              </mc:Choice>
              <mc:Fallback>
                <p:oleObj name="" r:id="rId3" imgW="660400" imgH="393700" progId="Equation.3">
                  <p:embed/>
                  <p:pic>
                    <p:nvPicPr>
                      <p:cNvPr id="0" name="图片 35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1600200"/>
                        <a:ext cx="1524000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8" name="Object 6"/>
          <p:cNvGraphicFramePr>
            <a:graphicFrameLocks noChangeAspect="1"/>
          </p:cNvGraphicFramePr>
          <p:nvPr/>
        </p:nvGraphicFramePr>
        <p:xfrm>
          <a:off x="4495800" y="1600200"/>
          <a:ext cx="182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" r:id="rId5" imgW="786765" imgH="393700" progId="Equation.3">
                  <p:embed/>
                </p:oleObj>
              </mc:Choice>
              <mc:Fallback>
                <p:oleObj name="" r:id="rId5" imgW="786765" imgH="393700" progId="Equation.3">
                  <p:embed/>
                  <p:pic>
                    <p:nvPicPr>
                      <p:cNvPr id="0" name="图片 35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1600200"/>
                        <a:ext cx="1828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9" name="Object 7"/>
          <p:cNvGraphicFramePr>
            <a:graphicFrameLocks noChangeAspect="1"/>
          </p:cNvGraphicFramePr>
          <p:nvPr/>
        </p:nvGraphicFramePr>
        <p:xfrm>
          <a:off x="3048000" y="2743200"/>
          <a:ext cx="28194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" r:id="rId7" imgW="1307465" imgH="761365" progId="Equation.3">
                  <p:embed/>
                </p:oleObj>
              </mc:Choice>
              <mc:Fallback>
                <p:oleObj name="" r:id="rId7" imgW="1307465" imgH="761365" progId="Equation.3">
                  <p:embed/>
                  <p:pic>
                    <p:nvPicPr>
                      <p:cNvPr id="0" name="图片 35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2743200"/>
                        <a:ext cx="2819400" cy="164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0" name="Object 8"/>
          <p:cNvGraphicFramePr>
            <a:graphicFrameLocks noChangeAspect="1"/>
          </p:cNvGraphicFramePr>
          <p:nvPr/>
        </p:nvGraphicFramePr>
        <p:xfrm>
          <a:off x="5943600" y="3352800"/>
          <a:ext cx="609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" r:id="rId9" imgW="266065" imgH="177800" progId="Equation.3">
                  <p:embed/>
                </p:oleObj>
              </mc:Choice>
              <mc:Fallback>
                <p:oleObj name="" r:id="rId9" imgW="266065" imgH="177800" progId="Equation.3">
                  <p:embed/>
                  <p:pic>
                    <p:nvPicPr>
                      <p:cNvPr id="0" name="图片 35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43600" y="3352800"/>
                        <a:ext cx="609600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9"/>
          <p:cNvGraphicFramePr>
            <a:graphicFrameLocks noChangeAspect="1"/>
          </p:cNvGraphicFramePr>
          <p:nvPr/>
        </p:nvGraphicFramePr>
        <p:xfrm>
          <a:off x="2351088" y="404813"/>
          <a:ext cx="7513637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" r:id="rId11" imgW="5232400" imgH="698500" progId="Equation.3">
                  <p:embed/>
                </p:oleObj>
              </mc:Choice>
              <mc:Fallback>
                <p:oleObj name="" r:id="rId11" imgW="5232400" imgH="698500" progId="Equation.3">
                  <p:embed/>
                  <p:pic>
                    <p:nvPicPr>
                      <p:cNvPr id="0" name="图片 351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51088" y="404813"/>
                        <a:ext cx="7513637" cy="1166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2" name="Object 10"/>
          <p:cNvGraphicFramePr>
            <a:graphicFrameLocks noChangeAspect="1"/>
          </p:cNvGraphicFramePr>
          <p:nvPr/>
        </p:nvGraphicFramePr>
        <p:xfrm>
          <a:off x="2667000" y="4338638"/>
          <a:ext cx="48006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" r:id="rId13" imgW="2057400" imgH="393700" progId="Equation.3">
                  <p:embed/>
                </p:oleObj>
              </mc:Choice>
              <mc:Fallback>
                <p:oleObj name="" r:id="rId13" imgW="2057400" imgH="393700" progId="Equation.3">
                  <p:embed/>
                  <p:pic>
                    <p:nvPicPr>
                      <p:cNvPr id="0" name="图片 35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67000" y="4338638"/>
                        <a:ext cx="4800600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3" name="Text Box 11"/>
          <p:cNvSpPr txBox="1"/>
          <p:nvPr/>
        </p:nvSpPr>
        <p:spPr>
          <a:xfrm>
            <a:off x="7391400" y="4495800"/>
            <a:ext cx="3048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所求切线方程为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4124" name="Object 12"/>
          <p:cNvGraphicFramePr>
            <a:graphicFrameLocks noChangeAspect="1"/>
          </p:cNvGraphicFramePr>
          <p:nvPr/>
        </p:nvGraphicFramePr>
        <p:xfrm>
          <a:off x="2743200" y="5270500"/>
          <a:ext cx="312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" r:id="rId15" imgW="1256665" imgH="393700" progId="Equation.3">
                  <p:embed/>
                </p:oleObj>
              </mc:Choice>
              <mc:Fallback>
                <p:oleObj name="" r:id="rId15" imgW="1256665" imgH="393700" progId="Equation.3">
                  <p:embed/>
                  <p:pic>
                    <p:nvPicPr>
                      <p:cNvPr id="0" name="图片 35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43200" y="5270500"/>
                        <a:ext cx="312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5" name="Object 13"/>
          <p:cNvGraphicFramePr>
            <a:graphicFrameLocks noChangeAspect="1"/>
          </p:cNvGraphicFramePr>
          <p:nvPr/>
        </p:nvGraphicFramePr>
        <p:xfrm>
          <a:off x="6019800" y="5334000"/>
          <a:ext cx="2895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" r:id="rId17" imgW="1295400" imgH="393700" progId="Equation.3">
                  <p:embed/>
                </p:oleObj>
              </mc:Choice>
              <mc:Fallback>
                <p:oleObj name="" r:id="rId17" imgW="1295400" imgH="393700" progId="Equation.3">
                  <p:embed/>
                  <p:pic>
                    <p:nvPicPr>
                      <p:cNvPr id="0" name="图片 35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19800" y="5334000"/>
                        <a:ext cx="28956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/>
      <p:bldP spid="4741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75" name="文本框 411674"/>
          <p:cNvSpPr txBox="1"/>
          <p:nvPr/>
        </p:nvSpPr>
        <p:spPr>
          <a:xfrm>
            <a:off x="2042478" y="1772920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i="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i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1676" name="对象 411675"/>
          <p:cNvGraphicFramePr/>
          <p:nvPr/>
        </p:nvGraphicFramePr>
        <p:xfrm>
          <a:off x="3288665" y="179832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" r:id="rId1" imgW="989965" imgH="444500" progId="Equation.3">
                  <p:embed/>
                </p:oleObj>
              </mc:Choice>
              <mc:Fallback>
                <p:oleObj name="" r:id="rId1" imgW="989965" imgH="4445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8665" y="1798320"/>
                        <a:ext cx="990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77" name="文本框 411676"/>
          <p:cNvSpPr txBox="1"/>
          <p:nvPr/>
        </p:nvSpPr>
        <p:spPr>
          <a:xfrm>
            <a:off x="4285615" y="1772920"/>
            <a:ext cx="2438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存在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求极限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1678" name="对象 411677"/>
          <p:cNvGraphicFramePr/>
          <p:nvPr/>
        </p:nvGraphicFramePr>
        <p:xfrm>
          <a:off x="6266815" y="1607820"/>
          <a:ext cx="3960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" r:id="rId3" imgW="3960495" imgH="862965" progId="Equation.3">
                  <p:embed/>
                </p:oleObj>
              </mc:Choice>
              <mc:Fallback>
                <p:oleObj name="" r:id="rId3" imgW="3960495" imgH="862965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6815" y="1607820"/>
                        <a:ext cx="396081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79" name="文本框 411678"/>
          <p:cNvSpPr txBox="1"/>
          <p:nvPr/>
        </p:nvSpPr>
        <p:spPr>
          <a:xfrm>
            <a:off x="2053590" y="2993708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i="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i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原式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1680" name="对象 411679"/>
          <p:cNvGraphicFramePr/>
          <p:nvPr/>
        </p:nvGraphicFramePr>
        <p:xfrm>
          <a:off x="3590290" y="3055620"/>
          <a:ext cx="67151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" r:id="rId5" imgW="6718300" imgH="609600" progId="Equation.3">
                  <p:embed/>
                </p:oleObj>
              </mc:Choice>
              <mc:Fallback>
                <p:oleObj name="" r:id="rId5" imgW="6718300" imgH="6096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0290" y="3055620"/>
                        <a:ext cx="671512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681" name="组合 411680"/>
          <p:cNvGrpSpPr/>
          <p:nvPr/>
        </p:nvGrpSpPr>
        <p:grpSpPr>
          <a:xfrm>
            <a:off x="4590415" y="2711133"/>
            <a:ext cx="2641600" cy="1025525"/>
            <a:chOff x="1920" y="2615"/>
            <a:chExt cx="1664" cy="646"/>
          </a:xfrm>
        </p:grpSpPr>
        <p:graphicFrame>
          <p:nvGraphicFramePr>
            <p:cNvPr id="411682" name="对象 411681"/>
            <p:cNvGraphicFramePr/>
            <p:nvPr/>
          </p:nvGraphicFramePr>
          <p:xfrm>
            <a:off x="1920" y="2642"/>
            <a:ext cx="1664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" r:id="rId7" imgW="1142365" imgH="393700" progId="Equation.3">
                    <p:embed/>
                  </p:oleObj>
                </mc:Choice>
                <mc:Fallback>
                  <p:oleObj name="" r:id="rId7" imgW="1142365" imgH="3937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20" y="2642"/>
                          <a:ext cx="1664" cy="6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83" name="对象 411682"/>
            <p:cNvGraphicFramePr/>
            <p:nvPr/>
          </p:nvGraphicFramePr>
          <p:xfrm>
            <a:off x="2960" y="2615"/>
            <a:ext cx="57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" r:id="rId9" imgW="393700" imgH="228600" progId="Equation.3">
                    <p:embed/>
                  </p:oleObj>
                </mc:Choice>
                <mc:Fallback>
                  <p:oleObj name="" r:id="rId9" imgW="393700" imgH="2286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60" y="2615"/>
                          <a:ext cx="570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688" name="对象 411687"/>
          <p:cNvGraphicFramePr/>
          <p:nvPr/>
        </p:nvGraphicFramePr>
        <p:xfrm>
          <a:off x="3583940" y="3893820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" r:id="rId11" imgW="1536065" imgH="850265" progId="Equation.3">
                  <p:embed/>
                </p:oleObj>
              </mc:Choice>
              <mc:Fallback>
                <p:oleObj name="" r:id="rId11" imgW="1536065" imgH="850265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3940" y="3893820"/>
                        <a:ext cx="1536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9" name="对象 411688"/>
          <p:cNvGraphicFramePr/>
          <p:nvPr/>
        </p:nvGraphicFramePr>
        <p:xfrm>
          <a:off x="5177790" y="3857308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" r:id="rId13" imgW="1523365" imgH="850265" progId="Equation.3">
                  <p:embed/>
                </p:oleObj>
              </mc:Choice>
              <mc:Fallback>
                <p:oleObj name="" r:id="rId13" imgW="1523365" imgH="850265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77790" y="3857308"/>
                        <a:ext cx="1524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90" name="对象 411689"/>
          <p:cNvGraphicFramePr/>
          <p:nvPr/>
        </p:nvGraphicFramePr>
        <p:xfrm>
          <a:off x="6812915" y="4090670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" r:id="rId15" imgW="1282065" imgH="444500" progId="Equation.3">
                  <p:embed/>
                </p:oleObj>
              </mc:Choice>
              <mc:Fallback>
                <p:oleObj name="" r:id="rId15" imgW="1282065" imgH="4445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2915" y="4090670"/>
                        <a:ext cx="1282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691" name="组合 411690"/>
          <p:cNvGrpSpPr/>
          <p:nvPr/>
        </p:nvGrpSpPr>
        <p:grpSpPr>
          <a:xfrm>
            <a:off x="7305040" y="2750820"/>
            <a:ext cx="2847975" cy="1090613"/>
            <a:chOff x="3620" y="2625"/>
            <a:chExt cx="1794" cy="687"/>
          </a:xfrm>
        </p:grpSpPr>
        <p:graphicFrame>
          <p:nvGraphicFramePr>
            <p:cNvPr id="411692" name="对象 411691"/>
            <p:cNvGraphicFramePr/>
            <p:nvPr/>
          </p:nvGraphicFramePr>
          <p:xfrm>
            <a:off x="3620" y="2650"/>
            <a:ext cx="1794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9" name="" r:id="rId17" imgW="1231265" imgH="419100" progId="Equation.3">
                    <p:embed/>
                  </p:oleObj>
                </mc:Choice>
                <mc:Fallback>
                  <p:oleObj name="" r:id="rId17" imgW="1231265" imgH="419100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620" y="2650"/>
                          <a:ext cx="1794" cy="6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93" name="对象 411692"/>
            <p:cNvGraphicFramePr/>
            <p:nvPr/>
          </p:nvGraphicFramePr>
          <p:xfrm>
            <a:off x="4806" y="2625"/>
            <a:ext cx="57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" name="" r:id="rId19" imgW="393700" imgH="228600" progId="Equation.3">
                    <p:embed/>
                  </p:oleObj>
                </mc:Choice>
                <mc:Fallback>
                  <p:oleObj name="" r:id="rId19" imgW="393700" imgH="228600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06" y="2625"/>
                          <a:ext cx="570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75" grpId="0"/>
      <p:bldP spid="411677" grpId="0"/>
      <p:bldP spid="41167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ext Box 2"/>
          <p:cNvSpPr txBox="1"/>
          <p:nvPr/>
        </p:nvSpPr>
        <p:spPr>
          <a:xfrm>
            <a:off x="1919288" y="90805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en-US" altLang="zh-CN" sz="2800" b="1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5139" name="Text Box 3"/>
          <p:cNvSpPr txBox="1"/>
          <p:nvPr/>
        </p:nvSpPr>
        <p:spPr>
          <a:xfrm>
            <a:off x="2135188" y="1989138"/>
            <a:ext cx="9302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4931" name="Object 4"/>
          <p:cNvGraphicFramePr>
            <a:graphicFrameLocks noChangeAspect="1"/>
          </p:cNvGraphicFramePr>
          <p:nvPr/>
        </p:nvGraphicFramePr>
        <p:xfrm>
          <a:off x="2855913" y="620713"/>
          <a:ext cx="76962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" r:id="rId1" imgW="4076700" imgH="558800" progId="Equation.3">
                  <p:embed/>
                </p:oleObj>
              </mc:Choice>
              <mc:Fallback>
                <p:oleObj name="" r:id="rId1" imgW="4076700" imgH="558800" progId="Equation.3">
                  <p:embed/>
                  <p:pic>
                    <p:nvPicPr>
                      <p:cNvPr id="0" name="图片 368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55913" y="620713"/>
                        <a:ext cx="7696200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1" name="Object 5"/>
          <p:cNvGraphicFramePr>
            <a:graphicFrameLocks noChangeAspect="1"/>
          </p:cNvGraphicFramePr>
          <p:nvPr/>
        </p:nvGraphicFramePr>
        <p:xfrm>
          <a:off x="3000375" y="1484313"/>
          <a:ext cx="14335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" r:id="rId3" imgW="596900" imgH="762000" progId="Equation.3">
                  <p:embed/>
                </p:oleObj>
              </mc:Choice>
              <mc:Fallback>
                <p:oleObj name="" r:id="rId3" imgW="596900" imgH="762000" progId="Equation.3">
                  <p:embed/>
                  <p:pic>
                    <p:nvPicPr>
                      <p:cNvPr id="0" name="图片 36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0375" y="1484313"/>
                        <a:ext cx="1433513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2" name="Object 6"/>
          <p:cNvGraphicFramePr>
            <a:graphicFrameLocks noChangeAspect="1"/>
          </p:cNvGraphicFramePr>
          <p:nvPr/>
        </p:nvGraphicFramePr>
        <p:xfrm>
          <a:off x="4367213" y="1916113"/>
          <a:ext cx="2895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" r:id="rId5" imgW="1193800" imgH="444500" progId="Equation.3">
                  <p:embed/>
                </p:oleObj>
              </mc:Choice>
              <mc:Fallback>
                <p:oleObj name="" r:id="rId5" imgW="1193800" imgH="444500" progId="Equation.3">
                  <p:embed/>
                  <p:pic>
                    <p:nvPicPr>
                      <p:cNvPr id="0" name="图片 36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7213" y="1916113"/>
                        <a:ext cx="28956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3" name="Object 7"/>
          <p:cNvGraphicFramePr>
            <a:graphicFrameLocks noChangeAspect="1"/>
          </p:cNvGraphicFramePr>
          <p:nvPr/>
        </p:nvGraphicFramePr>
        <p:xfrm>
          <a:off x="7248525" y="2205038"/>
          <a:ext cx="13716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" r:id="rId7" imgW="558800" imgH="165100" progId="Equation.3">
                  <p:embed/>
                </p:oleObj>
              </mc:Choice>
              <mc:Fallback>
                <p:oleObj name="" r:id="rId7" imgW="558800" imgH="165100" progId="Equation.3">
                  <p:embed/>
                  <p:pic>
                    <p:nvPicPr>
                      <p:cNvPr id="0" name="图片 36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48525" y="2205038"/>
                        <a:ext cx="1371600" cy="40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4" name="Object 8"/>
          <p:cNvGraphicFramePr>
            <a:graphicFrameLocks noChangeAspect="1"/>
          </p:cNvGraphicFramePr>
          <p:nvPr/>
        </p:nvGraphicFramePr>
        <p:xfrm>
          <a:off x="2495550" y="3860800"/>
          <a:ext cx="8080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" r:id="rId9" imgW="317500" imgH="419100" progId="Equation.3">
                  <p:embed/>
                </p:oleObj>
              </mc:Choice>
              <mc:Fallback>
                <p:oleObj name="" r:id="rId9" imgW="317500" imgH="419100" progId="Equation.3">
                  <p:embed/>
                  <p:pic>
                    <p:nvPicPr>
                      <p:cNvPr id="0" name="图片 36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5550" y="3860800"/>
                        <a:ext cx="808038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5" name="Object 9"/>
          <p:cNvGraphicFramePr>
            <a:graphicFrameLocks noChangeAspect="1"/>
          </p:cNvGraphicFramePr>
          <p:nvPr/>
        </p:nvGraphicFramePr>
        <p:xfrm>
          <a:off x="3216275" y="3933825"/>
          <a:ext cx="525621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" r:id="rId11" imgW="2197100" imgH="431800" progId="Equation.3">
                  <p:embed/>
                </p:oleObj>
              </mc:Choice>
              <mc:Fallback>
                <p:oleObj name="" r:id="rId11" imgW="2197100" imgH="431800" progId="Equation.3">
                  <p:embed/>
                  <p:pic>
                    <p:nvPicPr>
                      <p:cNvPr id="0" name="图片 36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16275" y="3933825"/>
                        <a:ext cx="5256213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6" name="Object 10"/>
          <p:cNvGraphicFramePr>
            <a:graphicFrameLocks noChangeAspect="1"/>
          </p:cNvGraphicFramePr>
          <p:nvPr/>
        </p:nvGraphicFramePr>
        <p:xfrm>
          <a:off x="3216275" y="5084763"/>
          <a:ext cx="23050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" r:id="rId13" imgW="1104900" imgH="419100" progId="Equation.3">
                  <p:embed/>
                </p:oleObj>
              </mc:Choice>
              <mc:Fallback>
                <p:oleObj name="" r:id="rId13" imgW="1104900" imgH="419100" progId="Equation.3">
                  <p:embed/>
                  <p:pic>
                    <p:nvPicPr>
                      <p:cNvPr id="0" name="图片 36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16275" y="5084763"/>
                        <a:ext cx="2305050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7" name="Object 11"/>
          <p:cNvGraphicFramePr>
            <a:graphicFrameLocks noChangeAspect="1"/>
          </p:cNvGraphicFramePr>
          <p:nvPr/>
        </p:nvGraphicFramePr>
        <p:xfrm>
          <a:off x="5591175" y="5157788"/>
          <a:ext cx="15240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" r:id="rId15" imgW="635000" imgH="419100" progId="Equation.3">
                  <p:embed/>
                </p:oleObj>
              </mc:Choice>
              <mc:Fallback>
                <p:oleObj name="" r:id="rId15" imgW="635000" imgH="419100" progId="Equation.3">
                  <p:embed/>
                  <p:pic>
                    <p:nvPicPr>
                      <p:cNvPr id="0" name="图片 36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91175" y="5157788"/>
                        <a:ext cx="1524000" cy="100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8" name="Object 12"/>
          <p:cNvGraphicFramePr>
            <a:graphicFrameLocks noChangeAspect="1"/>
          </p:cNvGraphicFramePr>
          <p:nvPr/>
        </p:nvGraphicFramePr>
        <p:xfrm>
          <a:off x="4151313" y="2997200"/>
          <a:ext cx="8080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" r:id="rId17" imgW="330200" imgH="469900" progId="Equation.3">
                  <p:embed/>
                </p:oleObj>
              </mc:Choice>
              <mc:Fallback>
                <p:oleObj name="" r:id="rId17" imgW="330200" imgH="469900" progId="Equation.3">
                  <p:embed/>
                  <p:pic>
                    <p:nvPicPr>
                      <p:cNvPr id="0" name="图片 369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51313" y="2997200"/>
                        <a:ext cx="808037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9" name="Object 13"/>
          <p:cNvGraphicFramePr>
            <a:graphicFrameLocks noChangeAspect="1"/>
          </p:cNvGraphicFramePr>
          <p:nvPr/>
        </p:nvGraphicFramePr>
        <p:xfrm>
          <a:off x="4943475" y="3284538"/>
          <a:ext cx="16891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" r:id="rId19" imgW="838200" imgH="177800" progId="Equation.3">
                  <p:embed/>
                </p:oleObj>
              </mc:Choice>
              <mc:Fallback>
                <p:oleObj name="" r:id="rId19" imgW="838200" imgH="177800" progId="Equation.3">
                  <p:embed/>
                  <p:pic>
                    <p:nvPicPr>
                      <p:cNvPr id="0" name="图片 369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43475" y="3284538"/>
                        <a:ext cx="1689100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5016500" y="3284538"/>
            <a:ext cx="152400" cy="381000"/>
            <a:chOff x="1920" y="3456"/>
            <a:chExt cx="96" cy="240"/>
          </a:xfrm>
        </p:grpSpPr>
        <p:sp>
          <p:nvSpPr>
            <p:cNvPr id="124942" name="Line 15"/>
            <p:cNvSpPr/>
            <p:nvPr/>
          </p:nvSpPr>
          <p:spPr>
            <a:xfrm flipH="1">
              <a:off x="1920" y="3456"/>
              <a:ext cx="96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943" name="Line 16"/>
            <p:cNvSpPr/>
            <p:nvPr/>
          </p:nvSpPr>
          <p:spPr>
            <a:xfrm>
              <a:off x="1920" y="3456"/>
              <a:ext cx="96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75153" name="Text Box 17"/>
          <p:cNvSpPr txBox="1"/>
          <p:nvPr/>
        </p:nvSpPr>
        <p:spPr>
          <a:xfrm>
            <a:off x="2853691" y="3213100"/>
            <a:ext cx="1255395" cy="521970"/>
          </a:xfrm>
          <a:prstGeom prst="rect">
            <a:avLst/>
          </a:prstGeom>
          <a:noFill/>
          <a:ln w="57150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75154" name="Object 18"/>
          <p:cNvGraphicFramePr>
            <a:graphicFrameLocks noChangeAspect="1"/>
          </p:cNvGraphicFramePr>
          <p:nvPr/>
        </p:nvGraphicFramePr>
        <p:xfrm>
          <a:off x="6600825" y="3213100"/>
          <a:ext cx="14747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4" name="" r:id="rId21" imgW="723900" imgH="177800" progId="Equation.3">
                  <p:embed/>
                </p:oleObj>
              </mc:Choice>
              <mc:Fallback>
                <p:oleObj name="" r:id="rId21" imgW="723900" imgH="177800" progId="Equation.3">
                  <p:embed/>
                  <p:pic>
                    <p:nvPicPr>
                      <p:cNvPr id="0" name="图片 369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00825" y="3213100"/>
                        <a:ext cx="1474788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55" name="Oval 19"/>
          <p:cNvSpPr/>
          <p:nvPr/>
        </p:nvSpPr>
        <p:spPr>
          <a:xfrm>
            <a:off x="4656138" y="4005263"/>
            <a:ext cx="360362" cy="36036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/>
      <p:bldP spid="475153" grpId="0"/>
      <p:bldP spid="475155" grpId="0" bldLvl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28673"/>
          <p:cNvSpPr txBox="1"/>
          <p:nvPr/>
        </p:nvSpPr>
        <p:spPr>
          <a:xfrm>
            <a:off x="6019800" y="533400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675" name="对象 28674"/>
          <p:cNvGraphicFramePr/>
          <p:nvPr/>
        </p:nvGraphicFramePr>
        <p:xfrm>
          <a:off x="3162300" y="311150"/>
          <a:ext cx="2794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" r:id="rId1" imgW="2794000" imgH="1079500" progId="Equation.3">
                  <p:embed/>
                </p:oleObj>
              </mc:Choice>
              <mc:Fallback>
                <p:oleObj name="" r:id="rId1" imgW="2794000" imgH="10795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2300" y="311150"/>
                        <a:ext cx="27940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28675"/>
          <p:cNvGraphicFramePr/>
          <p:nvPr/>
        </p:nvGraphicFramePr>
        <p:xfrm>
          <a:off x="6724650" y="350838"/>
          <a:ext cx="1092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" r:id="rId3" imgW="1091565" imgH="1002665" progId="Equation.3">
                  <p:embed/>
                </p:oleObj>
              </mc:Choice>
              <mc:Fallback>
                <p:oleObj name="" r:id="rId3" imgW="1091565" imgH="1002665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24650" y="350838"/>
                        <a:ext cx="10922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文本框 28676"/>
          <p:cNvSpPr txBox="1"/>
          <p:nvPr/>
        </p:nvSpPr>
        <p:spPr>
          <a:xfrm>
            <a:off x="2063750" y="1614488"/>
            <a:ext cx="53276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808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方程组两边同时对 </a:t>
            </a:r>
            <a:r>
              <a:rPr lang="en-US" altLang="zh-CN" sz="2800" b="1" i="0"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求导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得   </a:t>
            </a:r>
            <a:endParaRPr lang="zh-CN" altLang="en-US" sz="2800" b="1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678" name="对象 28677"/>
          <p:cNvGraphicFramePr/>
          <p:nvPr/>
        </p:nvGraphicFramePr>
        <p:xfrm>
          <a:off x="3435350" y="2120900"/>
          <a:ext cx="774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" r:id="rId5" imgW="774065" imgH="926465" progId="Equation.3">
                  <p:embed/>
                </p:oleObj>
              </mc:Choice>
              <mc:Fallback>
                <p:oleObj name="" r:id="rId5" imgW="774065" imgH="92646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5350" y="2120900"/>
                        <a:ext cx="774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28678"/>
          <p:cNvGraphicFramePr/>
          <p:nvPr/>
        </p:nvGraphicFramePr>
        <p:xfrm>
          <a:off x="3429000" y="31242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" r:id="rId7" imgW="381000" imgH="444500" progId="Equation.3">
                  <p:embed/>
                </p:oleObj>
              </mc:Choice>
              <mc:Fallback>
                <p:oleObj name="" r:id="rId7" imgW="381000" imgH="4445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124200"/>
                        <a:ext cx="381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28679"/>
          <p:cNvGraphicFramePr/>
          <p:nvPr/>
        </p:nvGraphicFramePr>
        <p:xfrm>
          <a:off x="4868863" y="3941763"/>
          <a:ext cx="800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" r:id="rId9" imgW="799465" imgH="926465" progId="Equation.3">
                  <p:embed/>
                </p:oleObj>
              </mc:Choice>
              <mc:Fallback>
                <p:oleObj name="" r:id="rId9" imgW="799465" imgH="92646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8863" y="3941763"/>
                        <a:ext cx="800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8680"/>
          <p:cNvGraphicFramePr/>
          <p:nvPr/>
        </p:nvGraphicFramePr>
        <p:xfrm>
          <a:off x="2622550" y="5053013"/>
          <a:ext cx="1397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name="" r:id="rId11" imgW="1396365" imgH="1002665" progId="Equation.3">
                  <p:embed/>
                </p:oleObj>
              </mc:Choice>
              <mc:Fallback>
                <p:oleObj name="" r:id="rId11" imgW="1396365" imgH="10026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2550" y="5053013"/>
                        <a:ext cx="13970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标题 28681"/>
          <p:cNvSpPr>
            <a:spLocks noGrp="1"/>
          </p:cNvSpPr>
          <p:nvPr>
            <p:ph type="title"/>
          </p:nvPr>
        </p:nvSpPr>
        <p:spPr>
          <a:xfrm>
            <a:off x="993775" y="533400"/>
            <a:ext cx="2289175" cy="609600"/>
          </a:xfrm>
        </p:spPr>
        <p:txBody>
          <a:bodyPr anchor="ctr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24 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8684" name="对象 28683"/>
          <p:cNvGraphicFramePr/>
          <p:nvPr/>
        </p:nvGraphicFramePr>
        <p:xfrm>
          <a:off x="4216400" y="2366963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7" name="" r:id="rId13" imgW="875665" imgH="393700" progId="Equation.3">
                  <p:embed/>
                </p:oleObj>
              </mc:Choice>
              <mc:Fallback>
                <p:oleObj name="" r:id="rId13" imgW="875665" imgH="3937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16400" y="2366963"/>
                        <a:ext cx="876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对象 28684"/>
          <p:cNvGraphicFramePr/>
          <p:nvPr/>
        </p:nvGraphicFramePr>
        <p:xfrm>
          <a:off x="3819525" y="3035300"/>
          <a:ext cx="63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8" name="" r:id="rId15" imgW="635000" imgH="926465" progId="Equation.3">
                  <p:embed/>
                </p:oleObj>
              </mc:Choice>
              <mc:Fallback>
                <p:oleObj name="" r:id="rId15" imgW="635000" imgH="926465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9525" y="3035300"/>
                        <a:ext cx="635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对象 28685"/>
          <p:cNvGraphicFramePr/>
          <p:nvPr/>
        </p:nvGraphicFramePr>
        <p:xfrm>
          <a:off x="4519613" y="3276600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" r:id="rId17" imgW="761365" imgH="330200" progId="Equation.3">
                  <p:embed/>
                </p:oleObj>
              </mc:Choice>
              <mc:Fallback>
                <p:oleObj name="" r:id="rId17" imgW="761365" imgH="3302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19613" y="3276600"/>
                        <a:ext cx="7620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对象 28686"/>
          <p:cNvGraphicFramePr/>
          <p:nvPr/>
        </p:nvGraphicFramePr>
        <p:xfrm>
          <a:off x="6870700" y="3035300"/>
          <a:ext cx="1320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0" name="" r:id="rId19" imgW="1320165" imgH="926465" progId="Equation.3">
                  <p:embed/>
                </p:oleObj>
              </mc:Choice>
              <mc:Fallback>
                <p:oleObj name="" r:id="rId19" imgW="1320165" imgH="92646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70700" y="3035300"/>
                        <a:ext cx="1320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对象 28687"/>
          <p:cNvGraphicFramePr/>
          <p:nvPr/>
        </p:nvGraphicFramePr>
        <p:xfrm>
          <a:off x="5403850" y="3143250"/>
          <a:ext cx="138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1" name="" r:id="rId21" imgW="1383665" imgH="444500" progId="Equation.3">
                  <p:embed/>
                </p:oleObj>
              </mc:Choice>
              <mc:Fallback>
                <p:oleObj name="" r:id="rId21" imgW="1383665" imgH="4445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03850" y="3143250"/>
                        <a:ext cx="1384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对象 28688"/>
          <p:cNvGraphicFramePr/>
          <p:nvPr/>
        </p:nvGraphicFramePr>
        <p:xfrm>
          <a:off x="5721350" y="3824288"/>
          <a:ext cx="1524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2" name="" r:id="rId23" imgW="1523365" imgH="1002665" progId="Equation.3">
                  <p:embed/>
                </p:oleObj>
              </mc:Choice>
              <mc:Fallback>
                <p:oleObj name="" r:id="rId23" imgW="1523365" imgH="1002665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721350" y="3824288"/>
                        <a:ext cx="15240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对象 28689"/>
          <p:cNvGraphicFramePr/>
          <p:nvPr/>
        </p:nvGraphicFramePr>
        <p:xfrm>
          <a:off x="3943350" y="4851400"/>
          <a:ext cx="965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3" name="" r:id="rId25" imgW="965200" imgH="1346200" progId="Equation.3">
                  <p:embed/>
                </p:oleObj>
              </mc:Choice>
              <mc:Fallback>
                <p:oleObj name="" r:id="rId25" imgW="965200" imgH="13462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943350" y="4851400"/>
                        <a:ext cx="9652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对象 28690"/>
          <p:cNvGraphicFramePr/>
          <p:nvPr/>
        </p:nvGraphicFramePr>
        <p:xfrm>
          <a:off x="5535613" y="4946650"/>
          <a:ext cx="3703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4" name="" r:id="rId27" imgW="3708400" imgH="1117600" progId="Equation.3">
                  <p:embed/>
                </p:oleObj>
              </mc:Choice>
              <mc:Fallback>
                <p:oleObj name="" r:id="rId27" imgW="3708400" imgH="11176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535613" y="4946650"/>
                        <a:ext cx="3703637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对象 28691"/>
          <p:cNvGraphicFramePr/>
          <p:nvPr/>
        </p:nvGraphicFramePr>
        <p:xfrm>
          <a:off x="9220200" y="50927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5" name="" r:id="rId29" imgW="533400" imgH="850265" progId="Equation.3">
                  <p:embed/>
                </p:oleObj>
              </mc:Choice>
              <mc:Fallback>
                <p:oleObj name="" r:id="rId29" imgW="533400" imgH="850265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220200" y="5092700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右箭头 28692"/>
          <p:cNvSpPr/>
          <p:nvPr/>
        </p:nvSpPr>
        <p:spPr>
          <a:xfrm>
            <a:off x="3810000" y="4300538"/>
            <a:ext cx="792163" cy="179387"/>
          </a:xfrm>
          <a:prstGeom prst="rightArrow">
            <a:avLst>
              <a:gd name="adj1" fmla="val 50000"/>
              <a:gd name="adj2" fmla="val 110398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b="1" i="0"/>
          </a:p>
        </p:txBody>
      </p:sp>
      <p:graphicFrame>
        <p:nvGraphicFramePr>
          <p:cNvPr id="28702" name="对象 28701"/>
          <p:cNvGraphicFramePr/>
          <p:nvPr/>
        </p:nvGraphicFramePr>
        <p:xfrm>
          <a:off x="5008563" y="5791200"/>
          <a:ext cx="5540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6" name="" r:id="rId31" imgW="697865" imgH="317500" progId="Equation.3">
                  <p:embed/>
                </p:oleObj>
              </mc:Choice>
              <mc:Fallback>
                <p:oleObj name="" r:id="rId31" imgW="697865" imgH="3175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008563" y="5791200"/>
                        <a:ext cx="554037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3" name="直接连接符 28702"/>
          <p:cNvSpPr/>
          <p:nvPr/>
        </p:nvSpPr>
        <p:spPr>
          <a:xfrm>
            <a:off x="4932363" y="4976813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4" name="左大括号 28703"/>
          <p:cNvSpPr/>
          <p:nvPr/>
        </p:nvSpPr>
        <p:spPr>
          <a:xfrm>
            <a:off x="3200400" y="22860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b="1" i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文本框 18436"/>
          <p:cNvSpPr txBox="1"/>
          <p:nvPr/>
        </p:nvSpPr>
        <p:spPr>
          <a:xfrm>
            <a:off x="1828800" y="857885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25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求螺线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8438" name="对象 18437"/>
          <p:cNvGraphicFramePr/>
          <p:nvPr/>
        </p:nvGraphicFramePr>
        <p:xfrm>
          <a:off x="3721100" y="96012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0" name="" r:id="rId1" imgW="774065" imgH="317500" progId="Equation.3">
                  <p:embed/>
                </p:oleObj>
              </mc:Choice>
              <mc:Fallback>
                <p:oleObj name="" r:id="rId1" imgW="774065" imgH="317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21100" y="960120"/>
                        <a:ext cx="774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文本框 18438"/>
          <p:cNvSpPr txBox="1"/>
          <p:nvPr/>
        </p:nvSpPr>
        <p:spPr>
          <a:xfrm>
            <a:off x="4495800" y="919163"/>
            <a:ext cx="1676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在对应于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42" name="文本框 18441"/>
          <p:cNvSpPr txBox="1"/>
          <p:nvPr/>
        </p:nvSpPr>
        <p:spPr>
          <a:xfrm>
            <a:off x="6781800" y="882650"/>
            <a:ext cx="3200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的点处的切线方程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43" name="文本框 18442"/>
          <p:cNvSpPr txBox="1"/>
          <p:nvPr/>
        </p:nvSpPr>
        <p:spPr>
          <a:xfrm>
            <a:off x="2133600" y="1889125"/>
            <a:ext cx="3429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化为参数方程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8444" name="对象 18443"/>
          <p:cNvGraphicFramePr/>
          <p:nvPr/>
        </p:nvGraphicFramePr>
        <p:xfrm>
          <a:off x="5194300" y="1638300"/>
          <a:ext cx="1549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name="" r:id="rId3" imgW="1549400" imgH="876300" progId="Equation.3">
                  <p:embed/>
                </p:oleObj>
              </mc:Choice>
              <mc:Fallback>
                <p:oleObj name="" r:id="rId3" imgW="1549400" imgH="8763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4300" y="1638300"/>
                        <a:ext cx="1549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对象 18444"/>
          <p:cNvGraphicFramePr/>
          <p:nvPr/>
        </p:nvGraphicFramePr>
        <p:xfrm>
          <a:off x="6781800" y="1676400"/>
          <a:ext cx="130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2" name="" r:id="rId5" imgW="1306830" imgH="317500" progId="Equation.3">
                  <p:embed/>
                </p:oleObj>
              </mc:Choice>
              <mc:Fallback>
                <p:oleObj name="" r:id="rId5" imgW="1306830" imgH="3175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1800" y="1676400"/>
                        <a:ext cx="1308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对象 18445"/>
          <p:cNvGraphicFramePr/>
          <p:nvPr/>
        </p:nvGraphicFramePr>
        <p:xfrm>
          <a:off x="6781800" y="2108200"/>
          <a:ext cx="125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3" name="" r:id="rId7" imgW="1256665" imgH="330200" progId="Equation.3">
                  <p:embed/>
                </p:oleObj>
              </mc:Choice>
              <mc:Fallback>
                <p:oleObj name="" r:id="rId7" imgW="1256665" imgH="330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1800" y="2108200"/>
                        <a:ext cx="12573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对象 18446"/>
          <p:cNvGraphicFramePr/>
          <p:nvPr/>
        </p:nvGraphicFramePr>
        <p:xfrm>
          <a:off x="3222625" y="2668588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4" name="" r:id="rId9" imgW="723900" imgH="926465" progId="Equation.3">
                  <p:embed/>
                </p:oleObj>
              </mc:Choice>
              <mc:Fallback>
                <p:oleObj name="" r:id="rId9" imgW="723900" imgH="926465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22625" y="2668588"/>
                        <a:ext cx="723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直接连接符 18447"/>
          <p:cNvSpPr/>
          <p:nvPr/>
        </p:nvSpPr>
        <p:spPr>
          <a:xfrm flipH="1">
            <a:off x="4278313" y="2667000"/>
            <a:ext cx="533400" cy="990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49" name="对象 18448"/>
          <p:cNvGraphicFramePr/>
          <p:nvPr/>
        </p:nvGraphicFramePr>
        <p:xfrm>
          <a:off x="4038600" y="2555875"/>
          <a:ext cx="4699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5" name="" r:id="rId11" imgW="495300" imgH="850265" progId="Equation.3">
                  <p:embed/>
                </p:oleObj>
              </mc:Choice>
              <mc:Fallback>
                <p:oleObj name="" r:id="rId11" imgW="495300" imgH="85026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600" y="2555875"/>
                        <a:ext cx="469900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对象 18449"/>
          <p:cNvGraphicFramePr/>
          <p:nvPr/>
        </p:nvGraphicFramePr>
        <p:xfrm>
          <a:off x="4648200" y="2924175"/>
          <a:ext cx="4699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6" name="" r:id="rId13" imgW="495300" imgH="926465" progId="Equation.3">
                  <p:embed/>
                </p:oleObj>
              </mc:Choice>
              <mc:Fallback>
                <p:oleObj name="" r:id="rId13" imgW="495300" imgH="92646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48200" y="2924175"/>
                        <a:ext cx="469900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对象 18450"/>
          <p:cNvGraphicFramePr/>
          <p:nvPr/>
        </p:nvGraphicFramePr>
        <p:xfrm>
          <a:off x="5181600" y="2671763"/>
          <a:ext cx="236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7" name="" r:id="rId15" imgW="2362200" imgH="927100" progId="Equation.3">
                  <p:embed/>
                </p:oleObj>
              </mc:Choice>
              <mc:Fallback>
                <p:oleObj name="" r:id="rId15" imgW="2362200" imgH="9271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81600" y="2671763"/>
                        <a:ext cx="2362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对象 18451"/>
          <p:cNvGraphicFramePr/>
          <p:nvPr/>
        </p:nvGraphicFramePr>
        <p:xfrm>
          <a:off x="5486400" y="3200400"/>
          <a:ext cx="204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" name="" r:id="rId17" imgW="2044065" imgH="330200" progId="Equation.3">
                  <p:embed/>
                </p:oleObj>
              </mc:Choice>
              <mc:Fallback>
                <p:oleObj name="" r:id="rId17" imgW="2044065" imgH="3302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86400" y="3200400"/>
                        <a:ext cx="20447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文本框 18452"/>
          <p:cNvSpPr txBox="1"/>
          <p:nvPr/>
        </p:nvSpPr>
        <p:spPr>
          <a:xfrm>
            <a:off x="1828800" y="38862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55" name="文本框 18454"/>
          <p:cNvSpPr txBox="1"/>
          <p:nvPr/>
        </p:nvSpPr>
        <p:spPr>
          <a:xfrm>
            <a:off x="3048000" y="388620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时对应点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57" name="文本框 18456"/>
          <p:cNvSpPr txBox="1"/>
          <p:nvPr/>
        </p:nvSpPr>
        <p:spPr>
          <a:xfrm>
            <a:off x="3013075" y="4648200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斜率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8458" name="对象 18457"/>
          <p:cNvGraphicFramePr/>
          <p:nvPr/>
        </p:nvGraphicFramePr>
        <p:xfrm>
          <a:off x="3965575" y="4511675"/>
          <a:ext cx="106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9" name="" r:id="rId19" imgW="1066165" imgH="850265" progId="Equation.3">
                  <p:embed/>
                </p:oleObj>
              </mc:Choice>
              <mc:Fallback>
                <p:oleObj name="" r:id="rId19" imgW="1066165" imgH="85026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65575" y="4511675"/>
                        <a:ext cx="1066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直接连接符 18459"/>
          <p:cNvSpPr/>
          <p:nvPr/>
        </p:nvSpPr>
        <p:spPr>
          <a:xfrm>
            <a:off x="5070475" y="4572000"/>
            <a:ext cx="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61" name="对象 18460"/>
          <p:cNvGraphicFramePr/>
          <p:nvPr/>
        </p:nvGraphicFramePr>
        <p:xfrm>
          <a:off x="5184775" y="5005388"/>
          <a:ext cx="7588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0" name="" r:id="rId21" imgW="799465" imgH="571500" progId="Equation.3">
                  <p:embed/>
                </p:oleObj>
              </mc:Choice>
              <mc:Fallback>
                <p:oleObj name="" r:id="rId21" imgW="799465" imgH="5715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84775" y="5005388"/>
                        <a:ext cx="758825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对象 18462"/>
          <p:cNvGraphicFramePr/>
          <p:nvPr/>
        </p:nvGraphicFramePr>
        <p:xfrm>
          <a:off x="6045200" y="4495800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1" name="" r:id="rId23" imgW="799465" imgH="850265" progId="Equation.3">
                  <p:embed/>
                </p:oleObj>
              </mc:Choice>
              <mc:Fallback>
                <p:oleObj name="" r:id="rId23" imgW="799465" imgH="85026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45200" y="4495800"/>
                        <a:ext cx="800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对象 18463"/>
          <p:cNvGraphicFramePr/>
          <p:nvPr/>
        </p:nvGraphicFramePr>
        <p:xfrm>
          <a:off x="2298700" y="3898900"/>
          <a:ext cx="800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2" name="" r:id="rId25" imgW="799465" imgH="571500" progId="Equation.3">
                  <p:embed/>
                </p:oleObj>
              </mc:Choice>
              <mc:Fallback>
                <p:oleObj name="" r:id="rId25" imgW="799465" imgH="5715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98700" y="3898900"/>
                        <a:ext cx="8001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对象 18455"/>
          <p:cNvGraphicFramePr>
            <a:graphicFrameLocks noChangeAspect="1"/>
          </p:cNvGraphicFramePr>
          <p:nvPr/>
        </p:nvGraphicFramePr>
        <p:xfrm>
          <a:off x="4654550" y="3889375"/>
          <a:ext cx="139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3" name="" r:id="rId27" imgW="1396365" imgH="571500" progId="Equation.3">
                  <p:embed/>
                </p:oleObj>
              </mc:Choice>
              <mc:Fallback>
                <p:oleObj name="" r:id="rId27" imgW="1396365" imgH="5715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654550" y="3889375"/>
                        <a:ext cx="1397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9" name="文本框 18468"/>
          <p:cNvSpPr txBox="1"/>
          <p:nvPr/>
        </p:nvSpPr>
        <p:spPr>
          <a:xfrm>
            <a:off x="1905000" y="5715000"/>
            <a:ext cx="2590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∴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切线方程为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8470" name="对象 18469"/>
          <p:cNvGraphicFramePr/>
          <p:nvPr/>
        </p:nvGraphicFramePr>
        <p:xfrm>
          <a:off x="4324350" y="5578475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4" name="" r:id="rId29" imgW="1891665" imgH="850265" progId="Equation.3">
                  <p:embed/>
                </p:oleObj>
              </mc:Choice>
              <mc:Fallback>
                <p:oleObj name="" r:id="rId29" imgW="1891665" imgH="85026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324350" y="5578475"/>
                        <a:ext cx="1892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8439"/>
          <p:cNvGraphicFramePr>
            <a:graphicFrameLocks noChangeAspect="1"/>
          </p:cNvGraphicFramePr>
          <p:nvPr/>
        </p:nvGraphicFramePr>
        <p:xfrm>
          <a:off x="6045200" y="857885"/>
          <a:ext cx="79946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5" name="" r:id="rId31" imgW="799465" imgH="571500" progId="Equation.3">
                  <p:embed/>
                </p:oleObj>
              </mc:Choice>
              <mc:Fallback>
                <p:oleObj name="" r:id="rId31" imgW="799465" imgH="5715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045200" y="857885"/>
                        <a:ext cx="79946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04" name="左大括号 18503"/>
          <p:cNvSpPr/>
          <p:nvPr/>
        </p:nvSpPr>
        <p:spPr>
          <a:xfrm>
            <a:off x="5029200" y="1752600"/>
            <a:ext cx="152400" cy="762000"/>
          </a:xfrm>
          <a:prstGeom prst="leftBrace">
            <a:avLst>
              <a:gd name="adj1" fmla="val 41666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i="0"/>
          </a:p>
        </p:txBody>
      </p:sp>
      <p:grpSp>
        <p:nvGrpSpPr>
          <p:cNvPr id="18520" name="组合 18519"/>
          <p:cNvGrpSpPr/>
          <p:nvPr/>
        </p:nvGrpSpPr>
        <p:grpSpPr>
          <a:xfrm>
            <a:off x="7821613" y="4267200"/>
            <a:ext cx="2541587" cy="1943100"/>
            <a:chOff x="3840" y="2568"/>
            <a:chExt cx="1601" cy="1224"/>
          </a:xfrm>
        </p:grpSpPr>
        <p:graphicFrame>
          <p:nvGraphicFramePr>
            <p:cNvPr id="18519" name="对象 18518"/>
            <p:cNvGraphicFramePr/>
            <p:nvPr/>
          </p:nvGraphicFramePr>
          <p:xfrm>
            <a:off x="3840" y="2568"/>
            <a:ext cx="1601" cy="1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06" name="" r:id="rId33" imgW="1657350" imgH="1266825" progId="Paint.Picture">
                    <p:embed/>
                  </p:oleObj>
                </mc:Choice>
                <mc:Fallback>
                  <p:oleObj name="" r:id="rId33" imgW="1657350" imgH="1266825" progId="Paint.Picture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840" y="2568"/>
                          <a:ext cx="1601" cy="1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14" name="对象 18513"/>
            <p:cNvGraphicFramePr/>
            <p:nvPr/>
          </p:nvGraphicFramePr>
          <p:xfrm>
            <a:off x="5003" y="2872"/>
            <a:ext cx="2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07" name="" r:id="rId35" imgW="456565" imgH="317500" progId="Equation.3">
                    <p:embed/>
                  </p:oleObj>
                </mc:Choice>
                <mc:Fallback>
                  <p:oleObj name="" r:id="rId35" imgW="456565" imgH="3175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5003" y="2872"/>
                          <a:ext cx="28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15" name="对象 18514"/>
            <p:cNvGraphicFramePr/>
            <p:nvPr/>
          </p:nvGraphicFramePr>
          <p:xfrm>
            <a:off x="4336" y="2692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08" name="" r:id="rId37" imgW="405765" imgH="304800" progId="Equation.3">
                    <p:embed/>
                  </p:oleObj>
                </mc:Choice>
                <mc:Fallback>
                  <p:oleObj name="" r:id="rId37" imgW="405765" imgH="3048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336" y="2692"/>
                          <a:ext cx="25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16" name="对象 18515"/>
            <p:cNvGraphicFramePr/>
            <p:nvPr/>
          </p:nvGraphicFramePr>
          <p:xfrm>
            <a:off x="5280" y="31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09" name="" r:id="rId39" imgW="228600" imgH="241300" progId="Equation.3">
                    <p:embed/>
                  </p:oleObj>
                </mc:Choice>
                <mc:Fallback>
                  <p:oleObj name="" r:id="rId39" imgW="228600" imgH="2413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5280" y="31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17" name="对象 18516"/>
            <p:cNvGraphicFramePr/>
            <p:nvPr/>
          </p:nvGraphicFramePr>
          <p:xfrm>
            <a:off x="4224" y="309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0" name="" r:id="rId41" imgW="304800" imgH="317500" progId="Equation.3">
                    <p:embed/>
                  </p:oleObj>
                </mc:Choice>
                <mc:Fallback>
                  <p:oleObj name="" r:id="rId41" imgW="304800" imgH="317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4224" y="309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461" name="文本框 3"/>
          <p:cNvSpPr txBox="1"/>
          <p:nvPr/>
        </p:nvSpPr>
        <p:spPr>
          <a:xfrm>
            <a:off x="879475" y="788670"/>
            <a:ext cx="1043114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总结：</a:t>
            </a:r>
            <a:r>
              <a:rPr lang="zh-CN" altLang="en-US" sz="32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显函数求导方法</a:t>
            </a:r>
            <a:endParaRPr lang="zh-CN" altLang="en-US" sz="3200" b="1" dirty="0">
              <a:solidFill>
                <a:srgbClr val="0C1ADC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⑴</a:t>
            </a:r>
            <a:r>
              <a:rPr lang="zh-CN" altLang="en-US" sz="32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定义：</a:t>
            </a:r>
            <a:endParaRPr lang="zh-CN" altLang="en-US" sz="3200" b="1" dirty="0">
              <a:solidFill>
                <a:srgbClr val="0C1ADC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endParaRPr lang="en-US" altLang="zh-CN" sz="3200" b="1" dirty="0">
              <a:solidFill>
                <a:srgbClr val="0C1ADC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①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讨论某一点的可导性（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eg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分段函数的分段点）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②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复杂函数求某一点的导数（先化简）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⑵</a:t>
            </a:r>
            <a:r>
              <a:rPr lang="zh-CN" altLang="en-US" sz="32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运算公式：四则、复合、对数求导法</a:t>
            </a:r>
            <a:r>
              <a:rPr lang="en-US" altLang="zh-CN" sz="32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32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连环相乘</a:t>
            </a:r>
            <a:r>
              <a:rPr lang="en-US" altLang="zh-CN" sz="32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3200" b="1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。</a:t>
            </a:r>
            <a:endParaRPr lang="zh-CN" altLang="en-US" sz="3200" b="1" dirty="0">
              <a:solidFill>
                <a:srgbClr val="0C1ADC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31" name="对象 322562"/>
          <p:cNvGraphicFramePr>
            <a:graphicFrameLocks noChangeAspect="1"/>
          </p:cNvGraphicFramePr>
          <p:nvPr/>
        </p:nvGraphicFramePr>
        <p:xfrm>
          <a:off x="2518728" y="1642111"/>
          <a:ext cx="7829550" cy="1034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" imgW="3390900" imgH="444500" progId="Equation.DSMT4">
                  <p:embed/>
                </p:oleObj>
              </mc:Choice>
              <mc:Fallback>
                <p:oleObj name="" r:id="rId1" imgW="33909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8728" y="1642111"/>
                        <a:ext cx="7829550" cy="1034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3"/>
          <p:cNvSpPr txBox="1"/>
          <p:nvPr/>
        </p:nvSpPr>
        <p:spPr>
          <a:xfrm>
            <a:off x="879475" y="1558290"/>
            <a:ext cx="104305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定理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奇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函数的导数为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偶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函数；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 偶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函数的导数为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奇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函数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082800" y="2526030"/>
            <a:ext cx="922718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证明：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为奇函数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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 - 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				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  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				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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为偶函数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79475" y="4850130"/>
            <a:ext cx="1043051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结论：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奇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偶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''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奇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 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......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偶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奇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''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 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......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570" y="493395"/>
            <a:ext cx="2327910" cy="6940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algn="ctr" defTabSz="914400">
              <a:lnSpc>
                <a:spcPct val="140000"/>
              </a:lnSpc>
              <a:buClrTx/>
              <a:buSzTx/>
              <a:defRPr/>
            </a:pPr>
            <a:r>
              <a:rPr lang="zh-CN" altLang="en-US" sz="28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导函数的性质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3"/>
          <p:cNvSpPr txBox="1"/>
          <p:nvPr/>
        </p:nvSpPr>
        <p:spPr>
          <a:xfrm>
            <a:off x="1097915" y="804545"/>
            <a:ext cx="999553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26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设 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)为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偶函数（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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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），且当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 &gt;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则 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 </a:t>
            </a:r>
            <a:r>
              <a:rPr lang="en-US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（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 &lt;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）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97915" y="2352675"/>
            <a:ext cx="9995535" cy="877570"/>
            <a:chOff x="1931" y="1198"/>
            <a:chExt cx="15741" cy="1382"/>
          </a:xfrm>
        </p:grpSpPr>
        <p:sp>
          <p:nvSpPr>
            <p:cNvPr id="14" name="文本框 3"/>
            <p:cNvSpPr txBox="1"/>
            <p:nvPr/>
          </p:nvSpPr>
          <p:spPr>
            <a:xfrm>
              <a:off x="1931" y="1209"/>
              <a:ext cx="15741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例</a:t>
              </a:r>
              <a:r>
                <a:rPr lang="en-US" altLang="zh-CN" sz="28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27 </a:t>
              </a:r>
              <a:r>
                <a:rPr lang="zh-CN" altLang="en-US" sz="28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已知</a:t>
              </a:r>
              <a:r>
                <a:rPr lang="zh-CN" altLang="en-US" sz="28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zh-CN" altLang="en-US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    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，则      </a:t>
              </a:r>
              <a:endPara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659" y="1198"/>
              <a:ext cx="8901" cy="1382"/>
              <a:chOff x="4659" y="1198"/>
              <a:chExt cx="8901" cy="1382"/>
            </a:xfrm>
          </p:grpSpPr>
          <p:graphicFrame>
            <p:nvGraphicFramePr>
              <p:cNvPr id="16" name="对象 1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9018" y="1532"/>
              <a:ext cx="4542" cy="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3" name="" r:id="rId1" imgW="1295400" imgH="203200" progId="Equation.KSEE3">
                      <p:embed/>
                    </p:oleObj>
                  </mc:Choice>
                  <mc:Fallback>
                    <p:oleObj name="" r:id="rId1" imgW="1295400" imgH="203200" progId="Equation.KSEE3">
                      <p:embed/>
                      <p:pic>
                        <p:nvPicPr>
                          <p:cNvPr id="0" name="图片 307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9018" y="1532"/>
                            <a:ext cx="4542" cy="7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4659" y="1198"/>
              <a:ext cx="2939" cy="1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" name="" r:id="rId3" imgW="838200" imgH="393700" progId="Equation.KSEE3">
                      <p:embed/>
                    </p:oleObj>
                  </mc:Choice>
                  <mc:Fallback>
                    <p:oleObj name="" r:id="rId3" imgW="838200" imgH="393700" progId="Equation.KSEE3">
                      <p:embed/>
                      <p:pic>
                        <p:nvPicPr>
                          <p:cNvPr id="0" name="图片 307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659" y="1198"/>
                            <a:ext cx="2939" cy="138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" name="文本框 3"/>
          <p:cNvSpPr txBox="1"/>
          <p:nvPr/>
        </p:nvSpPr>
        <p:spPr>
          <a:xfrm>
            <a:off x="879475" y="3627755"/>
            <a:ext cx="10431145" cy="2461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定理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周期函数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)的导数还是周期函数，且周期也为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。即，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ctr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+T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  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+T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 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					   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''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+T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 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''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				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 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.......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6521" y="1671955"/>
          <a:ext cx="283210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27000" imgH="177165" progId="Equation.KSEE3">
                  <p:embed/>
                </p:oleObj>
              </mc:Choice>
              <mc:Fallback>
                <p:oleObj name="" r:id="rId5" imgW="1270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6521" y="1671955"/>
                        <a:ext cx="283210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98161" y="1727835"/>
          <a:ext cx="283210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27000" imgH="127000" progId="Equation.KSEE3">
                  <p:embed/>
                </p:oleObj>
              </mc:Choice>
              <mc:Fallback>
                <p:oleObj name="" r:id="rId7" imgW="127000" imgH="127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8161" y="1727835"/>
                        <a:ext cx="283210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97726" y="2530475"/>
          <a:ext cx="283210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127000" imgH="177165" progId="Equation.KSEE3">
                  <p:embed/>
                </p:oleObj>
              </mc:Choice>
              <mc:Fallback>
                <p:oleObj name="" r:id="rId9" imgW="1270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97726" y="2530475"/>
                        <a:ext cx="283210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"/>
          <p:cNvSpPr txBox="1"/>
          <p:nvPr/>
        </p:nvSpPr>
        <p:spPr>
          <a:xfrm>
            <a:off x="1097915" y="778510"/>
            <a:ext cx="1021270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8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设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具有二阶导数，并满足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 -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)，且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+1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 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)，若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&gt; 0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，则 （         ）。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(A) 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''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≤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≤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；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(B) 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=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''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&lt;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；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(C) 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≤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≤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''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；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(D) 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&lt;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=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''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12418" y="1665923"/>
          <a:ext cx="339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52400" imgH="165100" progId="Equation.KSEE3">
                  <p:embed/>
                </p:oleObj>
              </mc:Choice>
              <mc:Fallback>
                <p:oleObj name="" r:id="rId1" imgW="1524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12418" y="1665923"/>
                        <a:ext cx="3397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3"/>
          <p:cNvSpPr txBox="1"/>
          <p:nvPr/>
        </p:nvSpPr>
        <p:spPr>
          <a:xfrm>
            <a:off x="1495425" y="3953510"/>
            <a:ext cx="981519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解：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奇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偶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''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奇，且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T = 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''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0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''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=0  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&gt; 0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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'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-5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&gt; 0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/>
          <p:nvPr/>
        </p:nvSpPr>
        <p:spPr>
          <a:xfrm>
            <a:off x="5867400" y="3885883"/>
            <a:ext cx="838200" cy="381000"/>
          </a:xfrm>
          <a:prstGeom prst="rect">
            <a:avLst/>
          </a:prstGeom>
          <a:solidFill>
            <a:srgbClr val="FF6600"/>
          </a:solidFill>
          <a:ln w="57150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479235" name="Rectangle 3"/>
          <p:cNvSpPr/>
          <p:nvPr/>
        </p:nvSpPr>
        <p:spPr>
          <a:xfrm>
            <a:off x="9067800" y="4419283"/>
            <a:ext cx="838200" cy="381000"/>
          </a:xfrm>
          <a:prstGeom prst="rect">
            <a:avLst/>
          </a:prstGeom>
          <a:solidFill>
            <a:srgbClr val="FF3399"/>
          </a:solidFill>
          <a:ln w="57150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479236" name="Rectangle 4"/>
          <p:cNvSpPr/>
          <p:nvPr/>
        </p:nvSpPr>
        <p:spPr>
          <a:xfrm>
            <a:off x="4419600" y="4952683"/>
            <a:ext cx="1752600" cy="457200"/>
          </a:xfrm>
          <a:prstGeom prst="rect">
            <a:avLst/>
          </a:prstGeom>
          <a:solidFill>
            <a:srgbClr val="FF3399"/>
          </a:solidFill>
          <a:ln w="57150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479238" name="Text Box 6"/>
          <p:cNvSpPr txBox="1"/>
          <p:nvPr/>
        </p:nvSpPr>
        <p:spPr>
          <a:xfrm>
            <a:off x="1829435" y="1514475"/>
            <a:ext cx="15709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、定义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9239" name="Object 7"/>
          <p:cNvGraphicFramePr>
            <a:graphicFrameLocks noChangeAspect="1"/>
          </p:cNvGraphicFramePr>
          <p:nvPr/>
        </p:nvGraphicFramePr>
        <p:xfrm>
          <a:off x="2640013" y="3854133"/>
          <a:ext cx="7497762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" r:id="rId1" imgW="5410200" imgH="1066800" progId="Equation.3">
                  <p:embed/>
                </p:oleObj>
              </mc:Choice>
              <mc:Fallback>
                <p:oleObj name="" r:id="rId1" imgW="5410200" imgH="1066800" progId="Equation.3">
                  <p:embed/>
                  <p:pic>
                    <p:nvPicPr>
                      <p:cNvPr id="0" name="图片 35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0013" y="3854133"/>
                        <a:ext cx="7497762" cy="161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0" name="Object 8"/>
          <p:cNvGraphicFramePr>
            <a:graphicFrameLocks noChangeAspect="1"/>
          </p:cNvGraphicFramePr>
          <p:nvPr/>
        </p:nvGraphicFramePr>
        <p:xfrm>
          <a:off x="2491105" y="1614805"/>
          <a:ext cx="6934200" cy="88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" r:id="rId3" imgW="4991100" imgH="673100" progId="Equation.3">
                  <p:embed/>
                </p:oleObj>
              </mc:Choice>
              <mc:Fallback>
                <p:oleObj name="" r:id="rId3" imgW="4991100" imgH="673100" progId="Equation.3">
                  <p:embed/>
                  <p:pic>
                    <p:nvPicPr>
                      <p:cNvPr id="0" name="图片 35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1105" y="1614805"/>
                        <a:ext cx="6934200" cy="880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1" name="Object 9"/>
          <p:cNvGraphicFramePr>
            <a:graphicFrameLocks noChangeAspect="1"/>
          </p:cNvGraphicFramePr>
          <p:nvPr/>
        </p:nvGraphicFramePr>
        <p:xfrm>
          <a:off x="2697480" y="2495233"/>
          <a:ext cx="67976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" r:id="rId5" imgW="5359400" imgH="266700" progId="Equation.3">
                  <p:embed/>
                </p:oleObj>
              </mc:Choice>
              <mc:Fallback>
                <p:oleObj name="" r:id="rId5" imgW="5359400" imgH="266700" progId="Equation.3">
                  <p:embed/>
                  <p:pic>
                    <p:nvPicPr>
                      <p:cNvPr id="0" name="图片 36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7480" y="2495233"/>
                        <a:ext cx="6797675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2" name="Object 10"/>
          <p:cNvGraphicFramePr>
            <a:graphicFrameLocks noChangeAspect="1"/>
          </p:cNvGraphicFramePr>
          <p:nvPr/>
        </p:nvGraphicFramePr>
        <p:xfrm>
          <a:off x="2743200" y="3200083"/>
          <a:ext cx="56578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" r:id="rId7" imgW="3860800" imgH="254000" progId="Equation.3">
                  <p:embed/>
                </p:oleObj>
              </mc:Choice>
              <mc:Fallback>
                <p:oleObj name="" r:id="rId7" imgW="3860800" imgH="254000" progId="Equation.3">
                  <p:embed/>
                  <p:pic>
                    <p:nvPicPr>
                      <p:cNvPr id="0" name="图片 35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3200083"/>
                        <a:ext cx="5657850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 descr="D:\My Documents\picture\01_005.gif"/>
          <p:cNvSpPr txBox="1"/>
          <p:nvPr/>
        </p:nvSpPr>
        <p:spPr>
          <a:xfrm>
            <a:off x="2359343" y="407670"/>
            <a:ext cx="7472363" cy="780415"/>
          </a:xfrm>
          <a:prstGeom prst="rect">
            <a:avLst/>
          </a:prstGeom>
          <a:blipFill rotWithShape="0">
            <a:blip r:embed="rId9" cstate="print"/>
            <a:stretch>
              <a:fillRect/>
            </a:stretch>
          </a:blip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p>
            <a:pPr marR="0" algn="ctr" defTabSz="914400">
              <a:lnSpc>
                <a:spcPct val="14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kumimoji="0" lang="en-US" altLang="zh-CN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en-US" altLang="zh-CN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  函数的</a:t>
            </a: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微分</a:t>
            </a:r>
            <a:endParaRPr kumimoji="0" lang="zh-CN" altLang="en-US" sz="3200" b="1" kern="1200" cap="none" spc="0" normalizeH="0" baseline="0" noProof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bldLvl="0" animBg="1"/>
      <p:bldP spid="479235" grpId="0" bldLvl="0" animBg="1"/>
      <p:bldP spid="479236" grpId="0" bldLvl="0" animBg="1"/>
      <p:bldP spid="47923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、函数可微的条件</a:t>
            </a:r>
            <a:r>
              <a:rPr lang="en-US" altLang="zh-CN" sz="32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什么样的函数可微？</a:t>
            </a:r>
            <a:r>
              <a:rPr lang="en-US" altLang="zh-CN" sz="32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2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1847850" y="1628775"/>
          <a:ext cx="816133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" r:id="rId1" imgW="5753100" imgH="673100" progId="Equation.DSMT4">
                  <p:embed/>
                </p:oleObj>
              </mc:Choice>
              <mc:Fallback>
                <p:oleObj name="" r:id="rId1" imgW="5753100" imgH="673100" progId="Equation.DSMT4">
                  <p:embed/>
                  <p:pic>
                    <p:nvPicPr>
                      <p:cNvPr id="0" name="图片 36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850" y="1628775"/>
                        <a:ext cx="8161338" cy="1125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0" name="Text Box 4"/>
          <p:cNvSpPr txBox="1"/>
          <p:nvPr/>
        </p:nvSpPr>
        <p:spPr>
          <a:xfrm>
            <a:off x="2063750" y="1557338"/>
            <a:ext cx="22098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8026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255043" y="3216275"/>
          <a:ext cx="7681913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" r:id="rId3" imgW="4826000" imgH="812800" progId="Equation.DSMT4">
                  <p:embed/>
                </p:oleObj>
              </mc:Choice>
              <mc:Fallback>
                <p:oleObj name="" r:id="rId3" imgW="4826000" imgH="812800" progId="Equation.DSMT4">
                  <p:embed/>
                  <p:pic>
                    <p:nvPicPr>
                      <p:cNvPr id="0" name="图片 35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5043" y="3216275"/>
                        <a:ext cx="7681913" cy="14160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66"/>
                          </a:gs>
                          <a:gs pos="50000">
                            <a:schemeClr val="bg1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  <a:tileRect/>
                      </a:gradFill>
                      <a:ln>
                        <a:solidFill>
                          <a:srgbClr val="FF00FF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330" name="Object 2"/>
          <p:cNvGraphicFramePr>
            <a:graphicFrameLocks noChangeAspect="1"/>
          </p:cNvGraphicFramePr>
          <p:nvPr/>
        </p:nvGraphicFramePr>
        <p:xfrm>
          <a:off x="1703705" y="774065"/>
          <a:ext cx="910113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" r:id="rId1" imgW="5905500" imgH="660400" progId="Equation.DSMT4">
                  <p:embed/>
                </p:oleObj>
              </mc:Choice>
              <mc:Fallback>
                <p:oleObj name="" r:id="rId1" imgW="5905500" imgH="660400" progId="Equation.DSMT4">
                  <p:embed/>
                  <p:pic>
                    <p:nvPicPr>
                      <p:cNvPr id="0" name="图片 35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3705" y="774065"/>
                        <a:ext cx="9101138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1" name="Line 3"/>
          <p:cNvSpPr/>
          <p:nvPr/>
        </p:nvSpPr>
        <p:spPr>
          <a:xfrm>
            <a:off x="6816725" y="2205038"/>
            <a:ext cx="2133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84361" name="Object 9"/>
          <p:cNvGraphicFramePr>
            <a:graphicFrameLocks noChangeAspect="1"/>
          </p:cNvGraphicFramePr>
          <p:nvPr/>
        </p:nvGraphicFramePr>
        <p:xfrm>
          <a:off x="2063750" y="2377440"/>
          <a:ext cx="74898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" r:id="rId3" imgW="4749800" imgH="660400" progId="Equation.DSMT4">
                  <p:embed/>
                </p:oleObj>
              </mc:Choice>
              <mc:Fallback>
                <p:oleObj name="" r:id="rId3" imgW="4749800" imgH="660400" progId="Equation.DSMT4">
                  <p:embed/>
                  <p:pic>
                    <p:nvPicPr>
                      <p:cNvPr id="0" name="图片 371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63750" y="2377440"/>
                        <a:ext cx="7489825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2" name="Object 10"/>
          <p:cNvGraphicFramePr>
            <a:graphicFrameLocks noChangeAspect="1"/>
          </p:cNvGraphicFramePr>
          <p:nvPr/>
        </p:nvGraphicFramePr>
        <p:xfrm>
          <a:off x="2726690" y="3571240"/>
          <a:ext cx="46085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" r:id="rId5" imgW="1739900" imgH="203200" progId="Equation.DSMT4">
                  <p:embed/>
                </p:oleObj>
              </mc:Choice>
              <mc:Fallback>
                <p:oleObj name="" r:id="rId5" imgW="1739900" imgH="203200" progId="Equation.DSMT4">
                  <p:embed/>
                  <p:pic>
                    <p:nvPicPr>
                      <p:cNvPr id="0" name="图片 37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6690" y="3571240"/>
                        <a:ext cx="4608513" cy="5381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66"/>
                          </a:gs>
                          <a:gs pos="50000">
                            <a:schemeClr val="bg1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23.xml><?xml version="1.0" encoding="utf-8"?>
<p:tagLst xmlns:p="http://schemas.openxmlformats.org/presentationml/2006/main">
  <p:tag name="COMMONDATA" val="eyJoZGlkIjoiNWJlZDQzZTA2MTM3NWZjZWI1OWZkMjUzMDg1MGNiMDc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5414</Words>
  <Application>WPS 演示</Application>
  <PresentationFormat>宽屏</PresentationFormat>
  <Paragraphs>1312</Paragraphs>
  <Slides>111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748</vt:i4>
      </vt:variant>
      <vt:variant>
        <vt:lpstr>幻灯片标题</vt:lpstr>
      </vt:variant>
      <vt:variant>
        <vt:i4>111</vt:i4>
      </vt:variant>
    </vt:vector>
  </HeadingPairs>
  <TitlesOfParts>
    <vt:vector size="877" baseType="lpstr">
      <vt:lpstr>Arial</vt:lpstr>
      <vt:lpstr>宋体</vt:lpstr>
      <vt:lpstr>Wingdings</vt:lpstr>
      <vt:lpstr>Arial Black</vt:lpstr>
      <vt:lpstr>Times New Roman</vt:lpstr>
      <vt:lpstr>微软雅黑</vt:lpstr>
      <vt:lpstr>楷体_GB2312</vt:lpstr>
      <vt:lpstr>新宋体</vt:lpstr>
      <vt:lpstr>Symbol</vt:lpstr>
      <vt:lpstr>黑体</vt:lpstr>
      <vt:lpstr>华文细黑</vt:lpstr>
      <vt:lpstr>Arial Unicode MS</vt:lpstr>
      <vt:lpstr>Wingdings</vt:lpstr>
      <vt:lpstr>楷体</vt:lpstr>
      <vt:lpstr>华文楷体</vt:lpstr>
      <vt:lpstr>Symbol</vt:lpstr>
      <vt:lpstr>Office 主题​​</vt:lpstr>
      <vt:lpstr>1_Office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Equation.3</vt:lpstr>
      <vt:lpstr>Equation.3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Equation.KSEE3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Equation.DSMT4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第二章  导数与微分</vt:lpstr>
      <vt:lpstr>PowerPoint 演示文稿</vt:lpstr>
      <vt:lpstr>1、导数的定义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例6 设</vt:lpstr>
      <vt:lpstr>PowerPoint 演示文稿</vt:lpstr>
      <vt:lpstr>例7  设</vt:lpstr>
      <vt:lpstr>例8 </vt:lpstr>
      <vt:lpstr>例9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例15   设</vt:lpstr>
      <vt:lpstr>判别:</vt:lpstr>
      <vt:lpstr>3、导数的几何意义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 </vt:lpstr>
      <vt:lpstr>例2  </vt:lpstr>
      <vt:lpstr>例3 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例12</vt:lpstr>
      <vt:lpstr>PowerPoint 演示文稿</vt:lpstr>
      <vt:lpstr>PowerPoint 演示文稿</vt:lpstr>
      <vt:lpstr>PowerPoint 演示文稿</vt:lpstr>
      <vt:lpstr>PowerPoint 演示文稿</vt:lpstr>
      <vt:lpstr>练习</vt:lpstr>
      <vt:lpstr>(3)</vt:lpstr>
      <vt:lpstr>PowerPoint 演示文稿</vt:lpstr>
      <vt:lpstr>PowerPoint 演示文稿</vt:lpstr>
      <vt:lpstr>PowerPoint 演示文稿</vt:lpstr>
      <vt:lpstr>5、隐函数的导数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对数求导法</vt:lpstr>
      <vt:lpstr>PowerPoint 演示文稿</vt:lpstr>
      <vt:lpstr>PowerPoint 演示文稿</vt:lpstr>
      <vt:lpstr>PowerPoint 演示文稿</vt:lpstr>
      <vt:lpstr>PowerPoint 演示文稿</vt:lpstr>
      <vt:lpstr>6、由参数方程所确定的函数的导数</vt:lpstr>
      <vt:lpstr>PowerPoint 演示文稿</vt:lpstr>
      <vt:lpstr>PowerPoint 演示文稿</vt:lpstr>
      <vt:lpstr>PowerPoint 演示文稿</vt:lpstr>
      <vt:lpstr>PowerPoint 演示文稿</vt:lpstr>
      <vt:lpstr>例24  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2、函数可微的条件(什么样的函数可微？)</vt:lpstr>
      <vt:lpstr>PowerPoint 演示文稿</vt:lpstr>
      <vt:lpstr>3、微分的运算法则</vt:lpstr>
      <vt:lpstr>PowerPoint 演示文稿</vt:lpstr>
      <vt:lpstr>PowerPoint 演示文稿</vt:lpstr>
      <vt:lpstr>微分形式的不变性</vt:lpstr>
      <vt:lpstr>PowerPoint 演示文稿</vt:lpstr>
      <vt:lpstr>PowerPoint 演示文稿</vt:lpstr>
      <vt:lpstr>PowerPoint 演示文稿</vt:lpstr>
      <vt:lpstr>例3 设</vt:lpstr>
      <vt:lpstr>例4  设</vt:lpstr>
      <vt:lpstr>例5 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gengen</cp:lastModifiedBy>
  <cp:revision>107</cp:revision>
  <dcterms:created xsi:type="dcterms:W3CDTF">2020-02-25T01:48:00Z</dcterms:created>
  <dcterms:modified xsi:type="dcterms:W3CDTF">2022-10-05T07:55:31Z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2052-11.1.0.12156</vt:lpwstr>
  </property>
  <property fmtid="{D5CDD505-2E9C-101B-9397-08002B2CF9AE}" pid="3" name="ICV">
    <vt:lpwstr>C59CAACD98D1421498CBA24CCEAD737F</vt:lpwstr>
  </property>
</Properties>
</file>