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34"/>
  </p:notesMasterIdLst>
  <p:handoutMasterIdLst>
    <p:handoutMasterId r:id="rId135"/>
  </p:handoutMasterIdLst>
  <p:sldIdLst>
    <p:sldId id="1053" r:id="rId12"/>
    <p:sldId id="399" r:id="rId13"/>
    <p:sldId id="317" r:id="rId14"/>
    <p:sldId id="671" r:id="rId15"/>
    <p:sldId id="353" r:id="rId16"/>
    <p:sldId id="795" r:id="rId17"/>
    <p:sldId id="796" r:id="rId18"/>
    <p:sldId id="541" r:id="rId19"/>
    <p:sldId id="542" r:id="rId20"/>
    <p:sldId id="400" r:id="rId21"/>
    <p:sldId id="401" r:id="rId22"/>
    <p:sldId id="402" r:id="rId23"/>
    <p:sldId id="538" r:id="rId24"/>
    <p:sldId id="530" r:id="rId25"/>
    <p:sldId id="532" r:id="rId26"/>
    <p:sldId id="533" r:id="rId27"/>
    <p:sldId id="797" r:id="rId28"/>
    <p:sldId id="798" r:id="rId29"/>
    <p:sldId id="537" r:id="rId30"/>
    <p:sldId id="624" r:id="rId31"/>
    <p:sldId id="932" r:id="rId32"/>
    <p:sldId id="1056" r:id="rId33"/>
    <p:sldId id="1057" r:id="rId34"/>
    <p:sldId id="1058" r:id="rId35"/>
    <p:sldId id="931" r:id="rId36"/>
    <p:sldId id="345" r:id="rId37"/>
    <p:sldId id="395" r:id="rId38"/>
    <p:sldId id="397" r:id="rId39"/>
    <p:sldId id="398" r:id="rId40"/>
    <p:sldId id="550" r:id="rId41"/>
    <p:sldId id="558" r:id="rId42"/>
    <p:sldId id="551" r:id="rId43"/>
    <p:sldId id="552" r:id="rId44"/>
    <p:sldId id="555" r:id="rId45"/>
    <p:sldId id="556" r:id="rId46"/>
    <p:sldId id="799" r:id="rId47"/>
    <p:sldId id="800" r:id="rId48"/>
    <p:sldId id="557" r:id="rId49"/>
    <p:sldId id="625" r:id="rId50"/>
    <p:sldId id="626" r:id="rId51"/>
    <p:sldId id="627" r:id="rId52"/>
    <p:sldId id="628" r:id="rId53"/>
    <p:sldId id="629" r:id="rId54"/>
    <p:sldId id="630" r:id="rId55"/>
    <p:sldId id="632" r:id="rId56"/>
    <p:sldId id="633" r:id="rId57"/>
    <p:sldId id="634" r:id="rId58"/>
    <p:sldId id="637" r:id="rId59"/>
    <p:sldId id="640" r:id="rId60"/>
    <p:sldId id="643" r:id="rId61"/>
    <p:sldId id="428" r:id="rId62"/>
    <p:sldId id="362" r:id="rId63"/>
    <p:sldId id="403" r:id="rId64"/>
    <p:sldId id="561" r:id="rId65"/>
    <p:sldId id="562" r:id="rId66"/>
    <p:sldId id="564" r:id="rId67"/>
    <p:sldId id="645" r:id="rId68"/>
    <p:sldId id="650" r:id="rId69"/>
    <p:sldId id="651" r:id="rId70"/>
    <p:sldId id="670" r:id="rId71"/>
    <p:sldId id="646" r:id="rId72"/>
    <p:sldId id="647" r:id="rId73"/>
    <p:sldId id="559" r:id="rId74"/>
    <p:sldId id="560" r:id="rId75"/>
    <p:sldId id="566" r:id="rId76"/>
    <p:sldId id="563" r:id="rId77"/>
    <p:sldId id="357" r:id="rId78"/>
    <p:sldId id="489" r:id="rId79"/>
    <p:sldId id="1175" r:id="rId80"/>
    <p:sldId id="1177" r:id="rId81"/>
    <p:sldId id="1178" r:id="rId82"/>
    <p:sldId id="493" r:id="rId83"/>
    <p:sldId id="1179" r:id="rId84"/>
    <p:sldId id="1180" r:id="rId85"/>
    <p:sldId id="653" r:id="rId86"/>
    <p:sldId id="494" r:id="rId87"/>
    <p:sldId id="813" r:id="rId88"/>
    <p:sldId id="814" r:id="rId89"/>
    <p:sldId id="815" r:id="rId90"/>
    <p:sldId id="816" r:id="rId91"/>
    <p:sldId id="495" r:id="rId92"/>
    <p:sldId id="356" r:id="rId93"/>
    <p:sldId id="569" r:id="rId94"/>
    <p:sldId id="656" r:id="rId95"/>
    <p:sldId id="347" r:id="rId96"/>
    <p:sldId id="348" r:id="rId97"/>
    <p:sldId id="429" r:id="rId98"/>
    <p:sldId id="1181" r:id="rId99"/>
    <p:sldId id="1182" r:id="rId100"/>
    <p:sldId id="463" r:id="rId101"/>
    <p:sldId id="464" r:id="rId102"/>
    <p:sldId id="657" r:id="rId103"/>
    <p:sldId id="660" r:id="rId104"/>
    <p:sldId id="661" r:id="rId105"/>
    <p:sldId id="431" r:id="rId106"/>
    <p:sldId id="447" r:id="rId107"/>
    <p:sldId id="1059" r:id="rId108"/>
    <p:sldId id="465" r:id="rId109"/>
    <p:sldId id="466" r:id="rId110"/>
    <p:sldId id="1060" r:id="rId111"/>
    <p:sldId id="468" r:id="rId112"/>
    <p:sldId id="469" r:id="rId113"/>
    <p:sldId id="358" r:id="rId114"/>
    <p:sldId id="359" r:id="rId115"/>
    <p:sldId id="457" r:id="rId116"/>
    <p:sldId id="458" r:id="rId117"/>
    <p:sldId id="472" r:id="rId118"/>
    <p:sldId id="663" r:id="rId119"/>
    <p:sldId id="664" r:id="rId120"/>
    <p:sldId id="665" r:id="rId121"/>
    <p:sldId id="666" r:id="rId122"/>
    <p:sldId id="667" r:id="rId123"/>
    <p:sldId id="668" r:id="rId124"/>
    <p:sldId id="459" r:id="rId125"/>
    <p:sldId id="471" r:id="rId126"/>
    <p:sldId id="474" r:id="rId127"/>
    <p:sldId id="461" r:id="rId128"/>
    <p:sldId id="1054" r:id="rId129"/>
    <p:sldId id="1055" r:id="rId130"/>
    <p:sldId id="360" r:id="rId131"/>
    <p:sldId id="361" r:id="rId132"/>
    <p:sldId id="462" r:id="rId133"/>
  </p:sldIdLst>
  <p:sldSz cx="12192000" cy="6858000"/>
  <p:notesSz cx="6858000" cy="9144000"/>
  <p:custDataLst>
    <p:tags r:id="rId1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  <a:srgbClr val="0C1ADC"/>
    <a:srgbClr val="F93AF6"/>
    <a:srgbClr val="7E7EFE"/>
    <a:srgbClr val="F8DD4E"/>
    <a:srgbClr val="DCDCDC"/>
    <a:srgbClr val="F0F0F0"/>
    <a:srgbClr val="E6E6E6"/>
    <a:srgbClr val="C8C8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02"/>
      </p:cViewPr>
      <p:guideLst>
        <p:guide orient="horz" pos="2218"/>
        <p:guide pos="37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88.xml"/><Relationship Id="rId98" Type="http://schemas.openxmlformats.org/officeDocument/2006/relationships/slide" Target="slides/slide87.xml"/><Relationship Id="rId97" Type="http://schemas.openxmlformats.org/officeDocument/2006/relationships/slide" Target="slides/slide86.xml"/><Relationship Id="rId96" Type="http://schemas.openxmlformats.org/officeDocument/2006/relationships/slide" Target="slides/slide85.xml"/><Relationship Id="rId95" Type="http://schemas.openxmlformats.org/officeDocument/2006/relationships/slide" Target="slides/slide84.xml"/><Relationship Id="rId94" Type="http://schemas.openxmlformats.org/officeDocument/2006/relationships/slide" Target="slides/slide83.xml"/><Relationship Id="rId93" Type="http://schemas.openxmlformats.org/officeDocument/2006/relationships/slide" Target="slides/slide82.xml"/><Relationship Id="rId92" Type="http://schemas.openxmlformats.org/officeDocument/2006/relationships/slide" Target="slides/slide81.xml"/><Relationship Id="rId91" Type="http://schemas.openxmlformats.org/officeDocument/2006/relationships/slide" Target="slides/slide80.xml"/><Relationship Id="rId90" Type="http://schemas.openxmlformats.org/officeDocument/2006/relationships/slide" Target="slides/slide79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8.xml"/><Relationship Id="rId88" Type="http://schemas.openxmlformats.org/officeDocument/2006/relationships/slide" Target="slides/slide77.xml"/><Relationship Id="rId87" Type="http://schemas.openxmlformats.org/officeDocument/2006/relationships/slide" Target="slides/slide76.xml"/><Relationship Id="rId86" Type="http://schemas.openxmlformats.org/officeDocument/2006/relationships/slide" Target="slides/slide75.xml"/><Relationship Id="rId85" Type="http://schemas.openxmlformats.org/officeDocument/2006/relationships/slide" Target="slides/slide74.xml"/><Relationship Id="rId84" Type="http://schemas.openxmlformats.org/officeDocument/2006/relationships/slide" Target="slides/slide73.xml"/><Relationship Id="rId83" Type="http://schemas.openxmlformats.org/officeDocument/2006/relationships/slide" Target="slides/slide72.xml"/><Relationship Id="rId82" Type="http://schemas.openxmlformats.org/officeDocument/2006/relationships/slide" Target="slides/slide71.xml"/><Relationship Id="rId81" Type="http://schemas.openxmlformats.org/officeDocument/2006/relationships/slide" Target="slides/slide70.xml"/><Relationship Id="rId80" Type="http://schemas.openxmlformats.org/officeDocument/2006/relationships/slide" Target="slides/slide69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8.xml"/><Relationship Id="rId78" Type="http://schemas.openxmlformats.org/officeDocument/2006/relationships/slide" Target="slides/slide67.xml"/><Relationship Id="rId77" Type="http://schemas.openxmlformats.org/officeDocument/2006/relationships/slide" Target="slides/slide66.xml"/><Relationship Id="rId76" Type="http://schemas.openxmlformats.org/officeDocument/2006/relationships/slide" Target="slides/slide65.xml"/><Relationship Id="rId75" Type="http://schemas.openxmlformats.org/officeDocument/2006/relationships/slide" Target="slides/slide64.xml"/><Relationship Id="rId74" Type="http://schemas.openxmlformats.org/officeDocument/2006/relationships/slide" Target="slides/slide63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8.xml"/><Relationship Id="rId68" Type="http://schemas.openxmlformats.org/officeDocument/2006/relationships/slide" Target="slides/slide57.xml"/><Relationship Id="rId67" Type="http://schemas.openxmlformats.org/officeDocument/2006/relationships/slide" Target="slides/slide56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0" Type="http://schemas.openxmlformats.org/officeDocument/2006/relationships/slide" Target="slides/slide4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8.xml"/><Relationship Id="rId58" Type="http://schemas.openxmlformats.org/officeDocument/2006/relationships/slide" Target="slides/slide47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9" Type="http://schemas.openxmlformats.org/officeDocument/2006/relationships/tags" Target="tags/tag62.xml"/><Relationship Id="rId138" Type="http://schemas.openxmlformats.org/officeDocument/2006/relationships/tableStyles" Target="tableStyles.xml"/><Relationship Id="rId137" Type="http://schemas.openxmlformats.org/officeDocument/2006/relationships/viewProps" Target="viewProps.xml"/><Relationship Id="rId136" Type="http://schemas.openxmlformats.org/officeDocument/2006/relationships/presProps" Target="presProps.xml"/><Relationship Id="rId135" Type="http://schemas.openxmlformats.org/officeDocument/2006/relationships/handoutMaster" Target="handoutMasters/handoutMaster1.xml"/><Relationship Id="rId134" Type="http://schemas.openxmlformats.org/officeDocument/2006/relationships/notesMaster" Target="notesMasters/notesMaster1.xml"/><Relationship Id="rId133" Type="http://schemas.openxmlformats.org/officeDocument/2006/relationships/slide" Target="slides/slide122.xml"/><Relationship Id="rId132" Type="http://schemas.openxmlformats.org/officeDocument/2006/relationships/slide" Target="slides/slide121.xml"/><Relationship Id="rId131" Type="http://schemas.openxmlformats.org/officeDocument/2006/relationships/slide" Target="slides/slide120.xml"/><Relationship Id="rId130" Type="http://schemas.openxmlformats.org/officeDocument/2006/relationships/slide" Target="slides/slide119.xml"/><Relationship Id="rId13" Type="http://schemas.openxmlformats.org/officeDocument/2006/relationships/slide" Target="slides/slide2.xml"/><Relationship Id="rId129" Type="http://schemas.openxmlformats.org/officeDocument/2006/relationships/slide" Target="slides/slide118.xml"/><Relationship Id="rId128" Type="http://schemas.openxmlformats.org/officeDocument/2006/relationships/slide" Target="slides/slide117.xml"/><Relationship Id="rId127" Type="http://schemas.openxmlformats.org/officeDocument/2006/relationships/slide" Target="slides/slide116.xml"/><Relationship Id="rId126" Type="http://schemas.openxmlformats.org/officeDocument/2006/relationships/slide" Target="slides/slide115.xml"/><Relationship Id="rId125" Type="http://schemas.openxmlformats.org/officeDocument/2006/relationships/slide" Target="slides/slide114.xml"/><Relationship Id="rId124" Type="http://schemas.openxmlformats.org/officeDocument/2006/relationships/slide" Target="slides/slide113.xml"/><Relationship Id="rId123" Type="http://schemas.openxmlformats.org/officeDocument/2006/relationships/slide" Target="slides/slide112.xml"/><Relationship Id="rId122" Type="http://schemas.openxmlformats.org/officeDocument/2006/relationships/slide" Target="slides/slide111.xml"/><Relationship Id="rId121" Type="http://schemas.openxmlformats.org/officeDocument/2006/relationships/slide" Target="slides/slide110.xml"/><Relationship Id="rId120" Type="http://schemas.openxmlformats.org/officeDocument/2006/relationships/slide" Target="slides/slide109.xml"/><Relationship Id="rId12" Type="http://schemas.openxmlformats.org/officeDocument/2006/relationships/slide" Target="slides/slide1.xml"/><Relationship Id="rId119" Type="http://schemas.openxmlformats.org/officeDocument/2006/relationships/slide" Target="slides/slide108.xml"/><Relationship Id="rId118" Type="http://schemas.openxmlformats.org/officeDocument/2006/relationships/slide" Target="slides/slide107.xml"/><Relationship Id="rId117" Type="http://schemas.openxmlformats.org/officeDocument/2006/relationships/slide" Target="slides/slide106.xml"/><Relationship Id="rId116" Type="http://schemas.openxmlformats.org/officeDocument/2006/relationships/slide" Target="slides/slide105.xml"/><Relationship Id="rId115" Type="http://schemas.openxmlformats.org/officeDocument/2006/relationships/slide" Target="slides/slide104.xml"/><Relationship Id="rId114" Type="http://schemas.openxmlformats.org/officeDocument/2006/relationships/slide" Target="slides/slide103.xml"/><Relationship Id="rId113" Type="http://schemas.openxmlformats.org/officeDocument/2006/relationships/slide" Target="slides/slide102.xml"/><Relationship Id="rId112" Type="http://schemas.openxmlformats.org/officeDocument/2006/relationships/slide" Target="slides/slide101.xml"/><Relationship Id="rId111" Type="http://schemas.openxmlformats.org/officeDocument/2006/relationships/slide" Target="slides/slide100.xml"/><Relationship Id="rId110" Type="http://schemas.openxmlformats.org/officeDocument/2006/relationships/slide" Target="slides/slide99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98.xml"/><Relationship Id="rId108" Type="http://schemas.openxmlformats.org/officeDocument/2006/relationships/slide" Target="slides/slide97.xml"/><Relationship Id="rId107" Type="http://schemas.openxmlformats.org/officeDocument/2006/relationships/slide" Target="slides/slide96.xml"/><Relationship Id="rId106" Type="http://schemas.openxmlformats.org/officeDocument/2006/relationships/slide" Target="slides/slide95.xml"/><Relationship Id="rId105" Type="http://schemas.openxmlformats.org/officeDocument/2006/relationships/slide" Target="slides/slide94.xml"/><Relationship Id="rId104" Type="http://schemas.openxmlformats.org/officeDocument/2006/relationships/slide" Target="slides/slide93.xml"/><Relationship Id="rId103" Type="http://schemas.openxmlformats.org/officeDocument/2006/relationships/slide" Target="slides/slide92.xml"/><Relationship Id="rId102" Type="http://schemas.openxmlformats.org/officeDocument/2006/relationships/slide" Target="slides/slide91.xml"/><Relationship Id="rId101" Type="http://schemas.openxmlformats.org/officeDocument/2006/relationships/slide" Target="slides/slide90.xml"/><Relationship Id="rId100" Type="http://schemas.openxmlformats.org/officeDocument/2006/relationships/slide" Target="slides/slide8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0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2.wmf"/><Relationship Id="rId8" Type="http://schemas.openxmlformats.org/officeDocument/2006/relationships/image" Target="../media/image801.wmf"/><Relationship Id="rId7" Type="http://schemas.openxmlformats.org/officeDocument/2006/relationships/image" Target="../media/image800.wmf"/><Relationship Id="rId6" Type="http://schemas.openxmlformats.org/officeDocument/2006/relationships/image" Target="../media/image799.wmf"/><Relationship Id="rId5" Type="http://schemas.openxmlformats.org/officeDocument/2006/relationships/image" Target="../media/image798.wmf"/><Relationship Id="rId4" Type="http://schemas.openxmlformats.org/officeDocument/2006/relationships/image" Target="../media/image797.wmf"/><Relationship Id="rId3" Type="http://schemas.openxmlformats.org/officeDocument/2006/relationships/image" Target="../media/image796.wmf"/><Relationship Id="rId2" Type="http://schemas.openxmlformats.org/officeDocument/2006/relationships/image" Target="../media/image795.wmf"/><Relationship Id="rId16" Type="http://schemas.openxmlformats.org/officeDocument/2006/relationships/image" Target="../media/image809.wmf"/><Relationship Id="rId15" Type="http://schemas.openxmlformats.org/officeDocument/2006/relationships/image" Target="../media/image808.wmf"/><Relationship Id="rId14" Type="http://schemas.openxmlformats.org/officeDocument/2006/relationships/image" Target="../media/image807.wmf"/><Relationship Id="rId13" Type="http://schemas.openxmlformats.org/officeDocument/2006/relationships/image" Target="../media/image806.wmf"/><Relationship Id="rId12" Type="http://schemas.openxmlformats.org/officeDocument/2006/relationships/image" Target="../media/image805.wmf"/><Relationship Id="rId11" Type="http://schemas.openxmlformats.org/officeDocument/2006/relationships/image" Target="../media/image804.wmf"/><Relationship Id="rId10" Type="http://schemas.openxmlformats.org/officeDocument/2006/relationships/image" Target="../media/image803.wmf"/><Relationship Id="rId1" Type="http://schemas.openxmlformats.org/officeDocument/2006/relationships/image" Target="../media/image794.wmf"/></Relationships>
</file>

<file path=ppt/drawings/_rels/vmlDrawing10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7.wmf"/><Relationship Id="rId7" Type="http://schemas.openxmlformats.org/officeDocument/2006/relationships/image" Target="../media/image816.wmf"/><Relationship Id="rId6" Type="http://schemas.openxmlformats.org/officeDocument/2006/relationships/image" Target="../media/image815.wmf"/><Relationship Id="rId5" Type="http://schemas.openxmlformats.org/officeDocument/2006/relationships/image" Target="../media/image814.wmf"/><Relationship Id="rId4" Type="http://schemas.openxmlformats.org/officeDocument/2006/relationships/image" Target="../media/image813.wmf"/><Relationship Id="rId3" Type="http://schemas.openxmlformats.org/officeDocument/2006/relationships/image" Target="../media/image812.wmf"/><Relationship Id="rId2" Type="http://schemas.openxmlformats.org/officeDocument/2006/relationships/image" Target="../media/image811.wmf"/><Relationship Id="rId1" Type="http://schemas.openxmlformats.org/officeDocument/2006/relationships/image" Target="../media/image810.wmf"/></Relationships>
</file>

<file path=ppt/drawings/_rels/vmlDrawing10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5.wmf"/><Relationship Id="rId7" Type="http://schemas.openxmlformats.org/officeDocument/2006/relationships/image" Target="../media/image824.wmf"/><Relationship Id="rId6" Type="http://schemas.openxmlformats.org/officeDocument/2006/relationships/image" Target="../media/image823.wmf"/><Relationship Id="rId5" Type="http://schemas.openxmlformats.org/officeDocument/2006/relationships/image" Target="../media/image822.wmf"/><Relationship Id="rId4" Type="http://schemas.openxmlformats.org/officeDocument/2006/relationships/image" Target="../media/image821.wmf"/><Relationship Id="rId3" Type="http://schemas.openxmlformats.org/officeDocument/2006/relationships/image" Target="../media/image820.wmf"/><Relationship Id="rId2" Type="http://schemas.openxmlformats.org/officeDocument/2006/relationships/image" Target="../media/image819.wmf"/><Relationship Id="rId1" Type="http://schemas.openxmlformats.org/officeDocument/2006/relationships/image" Target="../media/image818.wmf"/></Relationships>
</file>

<file path=ppt/drawings/_rels/vmlDrawing10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0.wmf"/><Relationship Id="rId4" Type="http://schemas.openxmlformats.org/officeDocument/2006/relationships/image" Target="../media/image829.wmf"/><Relationship Id="rId3" Type="http://schemas.openxmlformats.org/officeDocument/2006/relationships/image" Target="../media/image828.wmf"/><Relationship Id="rId2" Type="http://schemas.openxmlformats.org/officeDocument/2006/relationships/image" Target="../media/image827.wmf"/><Relationship Id="rId1" Type="http://schemas.openxmlformats.org/officeDocument/2006/relationships/image" Target="../media/image826.wmf"/></Relationships>
</file>

<file path=ppt/drawings/_rels/vmlDrawing10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5.wmf"/><Relationship Id="rId4" Type="http://schemas.openxmlformats.org/officeDocument/2006/relationships/image" Target="../media/image834.wmf"/><Relationship Id="rId3" Type="http://schemas.openxmlformats.org/officeDocument/2006/relationships/image" Target="../media/image833.wmf"/><Relationship Id="rId2" Type="http://schemas.openxmlformats.org/officeDocument/2006/relationships/image" Target="../media/image832.emf"/><Relationship Id="rId1" Type="http://schemas.openxmlformats.org/officeDocument/2006/relationships/image" Target="../media/image831.emf"/></Relationships>
</file>

<file path=ppt/drawings/_rels/vmlDrawing10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3.wmf"/><Relationship Id="rId7" Type="http://schemas.openxmlformats.org/officeDocument/2006/relationships/image" Target="../media/image842.wmf"/><Relationship Id="rId6" Type="http://schemas.openxmlformats.org/officeDocument/2006/relationships/image" Target="../media/image841.wmf"/><Relationship Id="rId5" Type="http://schemas.openxmlformats.org/officeDocument/2006/relationships/image" Target="../media/image840.wmf"/><Relationship Id="rId4" Type="http://schemas.openxmlformats.org/officeDocument/2006/relationships/image" Target="../media/image839.wmf"/><Relationship Id="rId3" Type="http://schemas.openxmlformats.org/officeDocument/2006/relationships/image" Target="../media/image838.wmf"/><Relationship Id="rId2" Type="http://schemas.openxmlformats.org/officeDocument/2006/relationships/image" Target="../media/image837.wmf"/><Relationship Id="rId1" Type="http://schemas.openxmlformats.org/officeDocument/2006/relationships/image" Target="../media/image836.wmf"/></Relationships>
</file>

<file path=ppt/drawings/_rels/vmlDrawing106.vml.rels><?xml version="1.0" encoding="UTF-8" standalone="yes"?>
<Relationships xmlns="http://schemas.openxmlformats.org/package/2006/relationships"><Relationship Id="rId6" Type="http://schemas.openxmlformats.org/officeDocument/2006/relationships/image" Target="../media/image848.wmf"/><Relationship Id="rId5" Type="http://schemas.openxmlformats.org/officeDocument/2006/relationships/image" Target="../media/image847.wmf"/><Relationship Id="rId4" Type="http://schemas.openxmlformats.org/officeDocument/2006/relationships/image" Target="../media/image846.wmf"/><Relationship Id="rId3" Type="http://schemas.openxmlformats.org/officeDocument/2006/relationships/image" Target="../media/image838.wmf"/><Relationship Id="rId2" Type="http://schemas.openxmlformats.org/officeDocument/2006/relationships/image" Target="../media/image845.wmf"/><Relationship Id="rId1" Type="http://schemas.openxmlformats.org/officeDocument/2006/relationships/image" Target="../media/image844.wmf"/></Relationships>
</file>

<file path=ppt/drawings/_rels/vmlDrawing10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53.wmf"/><Relationship Id="rId4" Type="http://schemas.openxmlformats.org/officeDocument/2006/relationships/image" Target="../media/image852.wmf"/><Relationship Id="rId3" Type="http://schemas.openxmlformats.org/officeDocument/2006/relationships/image" Target="../media/image851.wmf"/><Relationship Id="rId2" Type="http://schemas.openxmlformats.org/officeDocument/2006/relationships/image" Target="../media/image850.wmf"/><Relationship Id="rId1" Type="http://schemas.openxmlformats.org/officeDocument/2006/relationships/image" Target="../media/image849.wmf"/></Relationships>
</file>

<file path=ppt/drawings/_rels/vmlDrawing10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2.wmf"/><Relationship Id="rId8" Type="http://schemas.openxmlformats.org/officeDocument/2006/relationships/image" Target="../media/image861.wmf"/><Relationship Id="rId7" Type="http://schemas.openxmlformats.org/officeDocument/2006/relationships/image" Target="../media/image860.wmf"/><Relationship Id="rId6" Type="http://schemas.openxmlformats.org/officeDocument/2006/relationships/image" Target="../media/image859.wmf"/><Relationship Id="rId5" Type="http://schemas.openxmlformats.org/officeDocument/2006/relationships/image" Target="../media/image858.wmf"/><Relationship Id="rId4" Type="http://schemas.openxmlformats.org/officeDocument/2006/relationships/image" Target="../media/image857.wmf"/><Relationship Id="rId3" Type="http://schemas.openxmlformats.org/officeDocument/2006/relationships/image" Target="../media/image856.wmf"/><Relationship Id="rId2" Type="http://schemas.openxmlformats.org/officeDocument/2006/relationships/image" Target="../media/image855.wmf"/><Relationship Id="rId11" Type="http://schemas.openxmlformats.org/officeDocument/2006/relationships/image" Target="../media/image864.wmf"/><Relationship Id="rId10" Type="http://schemas.openxmlformats.org/officeDocument/2006/relationships/image" Target="../media/image863.wmf"/><Relationship Id="rId1" Type="http://schemas.openxmlformats.org/officeDocument/2006/relationships/image" Target="../media/image854.wmf"/></Relationships>
</file>

<file path=ppt/drawings/_rels/vmlDrawing10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2.wmf"/><Relationship Id="rId7" Type="http://schemas.openxmlformats.org/officeDocument/2006/relationships/image" Target="../media/image871.wmf"/><Relationship Id="rId6" Type="http://schemas.openxmlformats.org/officeDocument/2006/relationships/image" Target="../media/image870.wmf"/><Relationship Id="rId5" Type="http://schemas.openxmlformats.org/officeDocument/2006/relationships/image" Target="../media/image869.wmf"/><Relationship Id="rId4" Type="http://schemas.openxmlformats.org/officeDocument/2006/relationships/image" Target="../media/image868.wmf"/><Relationship Id="rId3" Type="http://schemas.openxmlformats.org/officeDocument/2006/relationships/image" Target="../media/image867.wmf"/><Relationship Id="rId2" Type="http://schemas.openxmlformats.org/officeDocument/2006/relationships/image" Target="../media/image866.wmf"/><Relationship Id="rId1" Type="http://schemas.openxmlformats.org/officeDocument/2006/relationships/image" Target="../media/image86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wmf"/><Relationship Id="rId7" Type="http://schemas.openxmlformats.org/officeDocument/2006/relationships/image" Target="../media/image879.wmf"/><Relationship Id="rId6" Type="http://schemas.openxmlformats.org/officeDocument/2006/relationships/image" Target="../media/image878.wmf"/><Relationship Id="rId5" Type="http://schemas.openxmlformats.org/officeDocument/2006/relationships/image" Target="../media/image877.wmf"/><Relationship Id="rId4" Type="http://schemas.openxmlformats.org/officeDocument/2006/relationships/image" Target="../media/image876.wmf"/><Relationship Id="rId3" Type="http://schemas.openxmlformats.org/officeDocument/2006/relationships/image" Target="../media/image875.wmf"/><Relationship Id="rId2" Type="http://schemas.openxmlformats.org/officeDocument/2006/relationships/image" Target="../media/image874.wmf"/><Relationship Id="rId1" Type="http://schemas.openxmlformats.org/officeDocument/2006/relationships/image" Target="../media/image873.wmf"/></Relationships>
</file>

<file path=ppt/drawings/_rels/vmlDrawing1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3.wmf"/><Relationship Id="rId2" Type="http://schemas.openxmlformats.org/officeDocument/2006/relationships/image" Target="../media/image882.wmf"/><Relationship Id="rId1" Type="http://schemas.openxmlformats.org/officeDocument/2006/relationships/image" Target="../media/image881.wmf"/></Relationships>
</file>

<file path=ppt/drawings/_rels/vmlDrawing1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88.wmf"/><Relationship Id="rId4" Type="http://schemas.openxmlformats.org/officeDocument/2006/relationships/image" Target="../media/image887.wmf"/><Relationship Id="rId3" Type="http://schemas.openxmlformats.org/officeDocument/2006/relationships/image" Target="../media/image886.wmf"/><Relationship Id="rId2" Type="http://schemas.openxmlformats.org/officeDocument/2006/relationships/image" Target="../media/image885.wmf"/><Relationship Id="rId1" Type="http://schemas.openxmlformats.org/officeDocument/2006/relationships/image" Target="../media/image88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129.wmf"/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4" Type="http://schemas.openxmlformats.org/officeDocument/2006/relationships/image" Target="../media/image144.wmf"/><Relationship Id="rId13" Type="http://schemas.openxmlformats.org/officeDocument/2006/relationships/image" Target="../media/image143.wmf"/><Relationship Id="rId12" Type="http://schemas.openxmlformats.org/officeDocument/2006/relationships/image" Target="../media/image142.wmf"/><Relationship Id="rId11" Type="http://schemas.openxmlformats.org/officeDocument/2006/relationships/image" Target="../media/image141.wmf"/><Relationship Id="rId10" Type="http://schemas.openxmlformats.org/officeDocument/2006/relationships/image" Target="../media/image140.wmf"/><Relationship Id="rId1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image" Target="../media/image152.wmf"/><Relationship Id="rId7" Type="http://schemas.openxmlformats.org/officeDocument/2006/relationships/image" Target="../media/image151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7" Type="http://schemas.openxmlformats.org/officeDocument/2006/relationships/image" Target="../media/image161.wmf"/><Relationship Id="rId16" Type="http://schemas.openxmlformats.org/officeDocument/2006/relationships/image" Target="../media/image160.wmf"/><Relationship Id="rId15" Type="http://schemas.openxmlformats.org/officeDocument/2006/relationships/image" Target="../media/image159.wmf"/><Relationship Id="rId14" Type="http://schemas.openxmlformats.org/officeDocument/2006/relationships/image" Target="../media/image158.wmf"/><Relationship Id="rId13" Type="http://schemas.openxmlformats.org/officeDocument/2006/relationships/image" Target="../media/image157.wmf"/><Relationship Id="rId12" Type="http://schemas.openxmlformats.org/officeDocument/2006/relationships/image" Target="../media/image156.wmf"/><Relationship Id="rId11" Type="http://schemas.openxmlformats.org/officeDocument/2006/relationships/image" Target="../media/image155.wmf"/><Relationship Id="rId10" Type="http://schemas.openxmlformats.org/officeDocument/2006/relationships/image" Target="../media/image154.wmf"/><Relationship Id="rId1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emf"/><Relationship Id="rId2" Type="http://schemas.openxmlformats.org/officeDocument/2006/relationships/image" Target="../media/image163.wmf"/><Relationship Id="rId1" Type="http://schemas.openxmlformats.org/officeDocument/2006/relationships/image" Target="../media/image162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6.wmf"/><Relationship Id="rId8" Type="http://schemas.openxmlformats.org/officeDocument/2006/relationships/image" Target="../media/image175.wmf"/><Relationship Id="rId7" Type="http://schemas.openxmlformats.org/officeDocument/2006/relationships/image" Target="../media/image174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7" Type="http://schemas.openxmlformats.org/officeDocument/2006/relationships/image" Target="../media/image184.wmf"/><Relationship Id="rId16" Type="http://schemas.openxmlformats.org/officeDocument/2006/relationships/image" Target="../media/image183.wmf"/><Relationship Id="rId15" Type="http://schemas.openxmlformats.org/officeDocument/2006/relationships/image" Target="../media/image182.wmf"/><Relationship Id="rId14" Type="http://schemas.openxmlformats.org/officeDocument/2006/relationships/image" Target="../media/image181.wmf"/><Relationship Id="rId13" Type="http://schemas.openxmlformats.org/officeDocument/2006/relationships/image" Target="../media/image180.wmf"/><Relationship Id="rId12" Type="http://schemas.openxmlformats.org/officeDocument/2006/relationships/image" Target="../media/image179.wmf"/><Relationship Id="rId11" Type="http://schemas.openxmlformats.org/officeDocument/2006/relationships/image" Target="../media/image178.wmf"/><Relationship Id="rId10" Type="http://schemas.openxmlformats.org/officeDocument/2006/relationships/image" Target="../media/image177.wmf"/><Relationship Id="rId1" Type="http://schemas.openxmlformats.org/officeDocument/2006/relationships/image" Target="../media/image168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wmf"/><Relationship Id="rId8" Type="http://schemas.openxmlformats.org/officeDocument/2006/relationships/image" Target="../media/image192.wmf"/><Relationship Id="rId7" Type="http://schemas.openxmlformats.org/officeDocument/2006/relationships/image" Target="../media/image191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wmf"/><Relationship Id="rId8" Type="http://schemas.openxmlformats.org/officeDocument/2006/relationships/image" Target="../media/image201.wmf"/><Relationship Id="rId7" Type="http://schemas.openxmlformats.org/officeDocument/2006/relationships/image" Target="../media/image200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6" Type="http://schemas.openxmlformats.org/officeDocument/2006/relationships/image" Target="../media/image209.wmf"/><Relationship Id="rId15" Type="http://schemas.openxmlformats.org/officeDocument/2006/relationships/image" Target="../media/image208.wmf"/><Relationship Id="rId14" Type="http://schemas.openxmlformats.org/officeDocument/2006/relationships/image" Target="../media/image207.wmf"/><Relationship Id="rId13" Type="http://schemas.openxmlformats.org/officeDocument/2006/relationships/image" Target="../media/image206.wmf"/><Relationship Id="rId12" Type="http://schemas.openxmlformats.org/officeDocument/2006/relationships/image" Target="../media/image205.wmf"/><Relationship Id="rId11" Type="http://schemas.openxmlformats.org/officeDocument/2006/relationships/image" Target="../media/image204.wmf"/><Relationship Id="rId10" Type="http://schemas.openxmlformats.org/officeDocument/2006/relationships/image" Target="../media/image203.wmf"/><Relationship Id="rId1" Type="http://schemas.openxmlformats.org/officeDocument/2006/relationships/image" Target="../media/image194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wmf"/><Relationship Id="rId8" Type="http://schemas.openxmlformats.org/officeDocument/2006/relationships/image" Target="../media/image217.wmf"/><Relationship Id="rId7" Type="http://schemas.openxmlformats.org/officeDocument/2006/relationships/image" Target="../media/image216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0" Type="http://schemas.openxmlformats.org/officeDocument/2006/relationships/image" Target="../media/image203.wmf"/><Relationship Id="rId1" Type="http://schemas.openxmlformats.org/officeDocument/2006/relationships/image" Target="../media/image210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wmf"/><Relationship Id="rId8" Type="http://schemas.openxmlformats.org/officeDocument/2006/relationships/image" Target="../media/image232.wmf"/><Relationship Id="rId7" Type="http://schemas.openxmlformats.org/officeDocument/2006/relationships/image" Target="../media/image231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5" Type="http://schemas.openxmlformats.org/officeDocument/2006/relationships/image" Target="../media/image239.wmf"/><Relationship Id="rId14" Type="http://schemas.openxmlformats.org/officeDocument/2006/relationships/image" Target="../media/image238.wmf"/><Relationship Id="rId13" Type="http://schemas.openxmlformats.org/officeDocument/2006/relationships/image" Target="../media/image237.wmf"/><Relationship Id="rId12" Type="http://schemas.openxmlformats.org/officeDocument/2006/relationships/image" Target="../media/image236.wmf"/><Relationship Id="rId11" Type="http://schemas.openxmlformats.org/officeDocument/2006/relationships/image" Target="../media/image235.wmf"/><Relationship Id="rId10" Type="http://schemas.openxmlformats.org/officeDocument/2006/relationships/image" Target="../media/image234.wmf"/><Relationship Id="rId1" Type="http://schemas.openxmlformats.org/officeDocument/2006/relationships/image" Target="../media/image22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0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wmf"/><Relationship Id="rId8" Type="http://schemas.openxmlformats.org/officeDocument/2006/relationships/image" Target="../media/image247.wmf"/><Relationship Id="rId7" Type="http://schemas.openxmlformats.org/officeDocument/2006/relationships/image" Target="../media/image246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1" Type="http://schemas.openxmlformats.org/officeDocument/2006/relationships/image" Target="../media/image250.wmf"/><Relationship Id="rId10" Type="http://schemas.openxmlformats.org/officeDocument/2006/relationships/image" Target="../media/image249.wmf"/><Relationship Id="rId1" Type="http://schemas.openxmlformats.org/officeDocument/2006/relationships/image" Target="../media/image240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9.wmf"/><Relationship Id="rId8" Type="http://schemas.openxmlformats.org/officeDocument/2006/relationships/image" Target="../media/image258.wmf"/><Relationship Id="rId7" Type="http://schemas.openxmlformats.org/officeDocument/2006/relationships/image" Target="../media/image257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2" Type="http://schemas.openxmlformats.org/officeDocument/2006/relationships/image" Target="../media/image262.wmf"/><Relationship Id="rId11" Type="http://schemas.openxmlformats.org/officeDocument/2006/relationships/image" Target="../media/image261.wmf"/><Relationship Id="rId10" Type="http://schemas.openxmlformats.org/officeDocument/2006/relationships/image" Target="../media/image260.wmf"/><Relationship Id="rId1" Type="http://schemas.openxmlformats.org/officeDocument/2006/relationships/image" Target="../media/image251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1.wmf"/><Relationship Id="rId8" Type="http://schemas.openxmlformats.org/officeDocument/2006/relationships/image" Target="../media/image270.wmf"/><Relationship Id="rId7" Type="http://schemas.openxmlformats.org/officeDocument/2006/relationships/image" Target="../media/image269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3" Type="http://schemas.openxmlformats.org/officeDocument/2006/relationships/image" Target="../media/image275.wmf"/><Relationship Id="rId12" Type="http://schemas.openxmlformats.org/officeDocument/2006/relationships/image" Target="../media/image274.wmf"/><Relationship Id="rId11" Type="http://schemas.openxmlformats.org/officeDocument/2006/relationships/image" Target="../media/image273.wmf"/><Relationship Id="rId10" Type="http://schemas.openxmlformats.org/officeDocument/2006/relationships/image" Target="../media/image272.wmf"/><Relationship Id="rId1" Type="http://schemas.openxmlformats.org/officeDocument/2006/relationships/image" Target="../media/image263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wmf"/><Relationship Id="rId8" Type="http://schemas.openxmlformats.org/officeDocument/2006/relationships/image" Target="../media/image283.wmf"/><Relationship Id="rId7" Type="http://schemas.openxmlformats.org/officeDocument/2006/relationships/image" Target="../media/image282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8.w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6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0.wmf"/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7" Type="http://schemas.openxmlformats.org/officeDocument/2006/relationships/image" Target="../media/image317.wmf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/Relationships>
</file>

<file path=ppt/drawings/_rels/vmlDrawing4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5.wmf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4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0.wmf"/><Relationship Id="rId5" Type="http://schemas.openxmlformats.org/officeDocument/2006/relationships/image" Target="../media/image339.wmf"/><Relationship Id="rId4" Type="http://schemas.openxmlformats.org/officeDocument/2006/relationships/image" Target="../media/image338.wmf"/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5.wmf"/><Relationship Id="rId4" Type="http://schemas.openxmlformats.org/officeDocument/2006/relationships/image" Target="../media/image344.wmf"/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7" Type="http://schemas.openxmlformats.org/officeDocument/2006/relationships/image" Target="../media/image351.wmf"/><Relationship Id="rId6" Type="http://schemas.openxmlformats.org/officeDocument/2006/relationships/image" Target="../media/image350.wmf"/><Relationship Id="rId5" Type="http://schemas.openxmlformats.org/officeDocument/2006/relationships/image" Target="../media/image349.wmf"/><Relationship Id="rId4" Type="http://schemas.openxmlformats.org/officeDocument/2006/relationships/image" Target="../media/image348.wmf"/><Relationship Id="rId3" Type="http://schemas.openxmlformats.org/officeDocument/2006/relationships/image" Target="../media/image347.wmf"/><Relationship Id="rId2" Type="http://schemas.openxmlformats.org/officeDocument/2006/relationships/image" Target="../media/image11.wmf"/><Relationship Id="rId1" Type="http://schemas.openxmlformats.org/officeDocument/2006/relationships/image" Target="../media/image346.w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6.wmf"/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5.wmf"/><Relationship Id="rId8" Type="http://schemas.openxmlformats.org/officeDocument/2006/relationships/image" Target="../media/image364.wmf"/><Relationship Id="rId7" Type="http://schemas.openxmlformats.org/officeDocument/2006/relationships/image" Target="../media/image363.wmf"/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4" Type="http://schemas.openxmlformats.org/officeDocument/2006/relationships/image" Target="../media/image360.wmf"/><Relationship Id="rId3" Type="http://schemas.openxmlformats.org/officeDocument/2006/relationships/image" Target="../media/image359.wmf"/><Relationship Id="rId2" Type="http://schemas.openxmlformats.org/officeDocument/2006/relationships/image" Target="../media/image358.wmf"/><Relationship Id="rId11" Type="http://schemas.openxmlformats.org/officeDocument/2006/relationships/image" Target="../media/image367.wmf"/><Relationship Id="rId10" Type="http://schemas.openxmlformats.org/officeDocument/2006/relationships/image" Target="../media/image366.wmf"/><Relationship Id="rId1" Type="http://schemas.openxmlformats.org/officeDocument/2006/relationships/image" Target="../media/image357.wmf"/></Relationships>
</file>

<file path=ppt/drawings/_rels/vmlDrawing4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4.wmf"/><Relationship Id="rId6" Type="http://schemas.openxmlformats.org/officeDocument/2006/relationships/image" Target="../media/image373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3.wmf"/><Relationship Id="rId8" Type="http://schemas.openxmlformats.org/officeDocument/2006/relationships/image" Target="../media/image382.wmf"/><Relationship Id="rId7" Type="http://schemas.openxmlformats.org/officeDocument/2006/relationships/image" Target="../media/image381.wmf"/><Relationship Id="rId6" Type="http://schemas.openxmlformats.org/officeDocument/2006/relationships/image" Target="../media/image380.wmf"/><Relationship Id="rId5" Type="http://schemas.openxmlformats.org/officeDocument/2006/relationships/image" Target="../media/image379.wmf"/><Relationship Id="rId4" Type="http://schemas.openxmlformats.org/officeDocument/2006/relationships/image" Target="../media/image378.wmf"/><Relationship Id="rId3" Type="http://schemas.openxmlformats.org/officeDocument/2006/relationships/image" Target="../media/image377.wmf"/><Relationship Id="rId2" Type="http://schemas.openxmlformats.org/officeDocument/2006/relationships/image" Target="../media/image376.wmf"/><Relationship Id="rId19" Type="http://schemas.openxmlformats.org/officeDocument/2006/relationships/image" Target="../media/image393.wmf"/><Relationship Id="rId18" Type="http://schemas.openxmlformats.org/officeDocument/2006/relationships/image" Target="../media/image392.wmf"/><Relationship Id="rId17" Type="http://schemas.openxmlformats.org/officeDocument/2006/relationships/image" Target="../media/image391.wmf"/><Relationship Id="rId16" Type="http://schemas.openxmlformats.org/officeDocument/2006/relationships/image" Target="../media/image390.wmf"/><Relationship Id="rId15" Type="http://schemas.openxmlformats.org/officeDocument/2006/relationships/image" Target="../media/image389.wmf"/><Relationship Id="rId14" Type="http://schemas.openxmlformats.org/officeDocument/2006/relationships/image" Target="../media/image388.wmf"/><Relationship Id="rId13" Type="http://schemas.openxmlformats.org/officeDocument/2006/relationships/image" Target="../media/image387.wmf"/><Relationship Id="rId12" Type="http://schemas.openxmlformats.org/officeDocument/2006/relationships/image" Target="../media/image386.wmf"/><Relationship Id="rId11" Type="http://schemas.openxmlformats.org/officeDocument/2006/relationships/image" Target="../media/image385.wmf"/><Relationship Id="rId10" Type="http://schemas.openxmlformats.org/officeDocument/2006/relationships/image" Target="../media/image384.wmf"/><Relationship Id="rId1" Type="http://schemas.openxmlformats.org/officeDocument/2006/relationships/image" Target="../media/image375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2.wmf"/><Relationship Id="rId8" Type="http://schemas.openxmlformats.org/officeDocument/2006/relationships/image" Target="../media/image401.wmf"/><Relationship Id="rId7" Type="http://schemas.openxmlformats.org/officeDocument/2006/relationships/image" Target="../media/image400.wmf"/><Relationship Id="rId6" Type="http://schemas.openxmlformats.org/officeDocument/2006/relationships/image" Target="../media/image399.wmf"/><Relationship Id="rId5" Type="http://schemas.openxmlformats.org/officeDocument/2006/relationships/image" Target="../media/image398.wmf"/><Relationship Id="rId4" Type="http://schemas.openxmlformats.org/officeDocument/2006/relationships/image" Target="../media/image397.wmf"/><Relationship Id="rId3" Type="http://schemas.openxmlformats.org/officeDocument/2006/relationships/image" Target="../media/image396.wmf"/><Relationship Id="rId21" Type="http://schemas.openxmlformats.org/officeDocument/2006/relationships/image" Target="../media/image411.wmf"/><Relationship Id="rId20" Type="http://schemas.openxmlformats.org/officeDocument/2006/relationships/image" Target="../media/image410.wmf"/><Relationship Id="rId2" Type="http://schemas.openxmlformats.org/officeDocument/2006/relationships/image" Target="../media/image395.wmf"/><Relationship Id="rId19" Type="http://schemas.openxmlformats.org/officeDocument/2006/relationships/image" Target="../media/image409.wmf"/><Relationship Id="rId18" Type="http://schemas.openxmlformats.org/officeDocument/2006/relationships/image" Target="../media/image408.wmf"/><Relationship Id="rId17" Type="http://schemas.openxmlformats.org/officeDocument/2006/relationships/image" Target="../media/image407.wmf"/><Relationship Id="rId16" Type="http://schemas.openxmlformats.org/officeDocument/2006/relationships/image" Target="../media/image406.wmf"/><Relationship Id="rId15" Type="http://schemas.openxmlformats.org/officeDocument/2006/relationships/image" Target="../media/image405.wmf"/><Relationship Id="rId14" Type="http://schemas.openxmlformats.org/officeDocument/2006/relationships/image" Target="../media/image404.wmf"/><Relationship Id="rId13" Type="http://schemas.openxmlformats.org/officeDocument/2006/relationships/image" Target="../media/image386.wmf"/><Relationship Id="rId12" Type="http://schemas.openxmlformats.org/officeDocument/2006/relationships/image" Target="../media/image403.wmf"/><Relationship Id="rId11" Type="http://schemas.openxmlformats.org/officeDocument/2006/relationships/image" Target="../media/image384.wmf"/><Relationship Id="rId10" Type="http://schemas.openxmlformats.org/officeDocument/2006/relationships/image" Target="../media/image383.wmf"/><Relationship Id="rId1" Type="http://schemas.openxmlformats.org/officeDocument/2006/relationships/image" Target="../media/image394.wmf"/></Relationships>
</file>

<file path=ppt/drawings/_rels/vmlDrawing5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0.wmf"/><Relationship Id="rId8" Type="http://schemas.openxmlformats.org/officeDocument/2006/relationships/image" Target="../media/image419.wmf"/><Relationship Id="rId7" Type="http://schemas.openxmlformats.org/officeDocument/2006/relationships/image" Target="../media/image418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4" Type="http://schemas.openxmlformats.org/officeDocument/2006/relationships/image" Target="../media/image415.wmf"/><Relationship Id="rId3" Type="http://schemas.openxmlformats.org/officeDocument/2006/relationships/image" Target="../media/image414.wmf"/><Relationship Id="rId20" Type="http://schemas.openxmlformats.org/officeDocument/2006/relationships/image" Target="../media/image427.wmf"/><Relationship Id="rId2" Type="http://schemas.openxmlformats.org/officeDocument/2006/relationships/image" Target="../media/image413.wmf"/><Relationship Id="rId19" Type="http://schemas.openxmlformats.org/officeDocument/2006/relationships/image" Target="../media/image406.wmf"/><Relationship Id="rId18" Type="http://schemas.openxmlformats.org/officeDocument/2006/relationships/image" Target="../media/image426.wmf"/><Relationship Id="rId17" Type="http://schemas.openxmlformats.org/officeDocument/2006/relationships/image" Target="../media/image425.wmf"/><Relationship Id="rId16" Type="http://schemas.openxmlformats.org/officeDocument/2006/relationships/image" Target="../media/image424.wmf"/><Relationship Id="rId15" Type="http://schemas.openxmlformats.org/officeDocument/2006/relationships/image" Target="../media/image423.wmf"/><Relationship Id="rId14" Type="http://schemas.openxmlformats.org/officeDocument/2006/relationships/image" Target="../media/image386.wmf"/><Relationship Id="rId13" Type="http://schemas.openxmlformats.org/officeDocument/2006/relationships/image" Target="../media/image422.wmf"/><Relationship Id="rId12" Type="http://schemas.openxmlformats.org/officeDocument/2006/relationships/image" Target="../media/image384.wmf"/><Relationship Id="rId11" Type="http://schemas.openxmlformats.org/officeDocument/2006/relationships/image" Target="../media/image383.wmf"/><Relationship Id="rId10" Type="http://schemas.openxmlformats.org/officeDocument/2006/relationships/image" Target="../media/image421.wmf"/><Relationship Id="rId1" Type="http://schemas.openxmlformats.org/officeDocument/2006/relationships/image" Target="../media/image412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6.wmf"/><Relationship Id="rId8" Type="http://schemas.openxmlformats.org/officeDocument/2006/relationships/image" Target="../media/image435.wmf"/><Relationship Id="rId7" Type="http://schemas.openxmlformats.org/officeDocument/2006/relationships/image" Target="../media/image434.wmf"/><Relationship Id="rId6" Type="http://schemas.openxmlformats.org/officeDocument/2006/relationships/image" Target="../media/image433.wmf"/><Relationship Id="rId5" Type="http://schemas.openxmlformats.org/officeDocument/2006/relationships/image" Target="../media/image432.wmf"/><Relationship Id="rId4" Type="http://schemas.openxmlformats.org/officeDocument/2006/relationships/image" Target="../media/image431.wmf"/><Relationship Id="rId3" Type="http://schemas.openxmlformats.org/officeDocument/2006/relationships/image" Target="../media/image430.wmf"/><Relationship Id="rId2" Type="http://schemas.openxmlformats.org/officeDocument/2006/relationships/image" Target="../media/image429.wmf"/><Relationship Id="rId10" Type="http://schemas.openxmlformats.org/officeDocument/2006/relationships/image" Target="../media/image437.wmf"/><Relationship Id="rId1" Type="http://schemas.openxmlformats.org/officeDocument/2006/relationships/image" Target="../media/image42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wmf"/><Relationship Id="rId7" Type="http://schemas.openxmlformats.org/officeDocument/2006/relationships/image" Target="../media/image444.wmf"/><Relationship Id="rId6" Type="http://schemas.openxmlformats.org/officeDocument/2006/relationships/image" Target="../media/image443.wmf"/><Relationship Id="rId5" Type="http://schemas.openxmlformats.org/officeDocument/2006/relationships/image" Target="../media/image442.wmf"/><Relationship Id="rId4" Type="http://schemas.openxmlformats.org/officeDocument/2006/relationships/image" Target="../media/image441.wmf"/><Relationship Id="rId3" Type="http://schemas.openxmlformats.org/officeDocument/2006/relationships/image" Target="../media/image440.wmf"/><Relationship Id="rId2" Type="http://schemas.openxmlformats.org/officeDocument/2006/relationships/image" Target="../media/image439.wmf"/><Relationship Id="rId1" Type="http://schemas.openxmlformats.org/officeDocument/2006/relationships/image" Target="../media/image438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4.wmf"/><Relationship Id="rId8" Type="http://schemas.openxmlformats.org/officeDocument/2006/relationships/image" Target="../media/image453.wmf"/><Relationship Id="rId7" Type="http://schemas.openxmlformats.org/officeDocument/2006/relationships/image" Target="../media/image452.wmf"/><Relationship Id="rId6" Type="http://schemas.openxmlformats.org/officeDocument/2006/relationships/image" Target="../media/image451.wmf"/><Relationship Id="rId5" Type="http://schemas.openxmlformats.org/officeDocument/2006/relationships/image" Target="../media/image450.wmf"/><Relationship Id="rId4" Type="http://schemas.openxmlformats.org/officeDocument/2006/relationships/image" Target="../media/image449.wmf"/><Relationship Id="rId3" Type="http://schemas.openxmlformats.org/officeDocument/2006/relationships/image" Target="../media/image448.wmf"/><Relationship Id="rId2" Type="http://schemas.openxmlformats.org/officeDocument/2006/relationships/image" Target="../media/image447.wmf"/><Relationship Id="rId10" Type="http://schemas.openxmlformats.org/officeDocument/2006/relationships/image" Target="../media/image455.wmf"/><Relationship Id="rId1" Type="http://schemas.openxmlformats.org/officeDocument/2006/relationships/image" Target="../media/image446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4.wmf"/><Relationship Id="rId8" Type="http://schemas.openxmlformats.org/officeDocument/2006/relationships/image" Target="../media/image463.wmf"/><Relationship Id="rId7" Type="http://schemas.openxmlformats.org/officeDocument/2006/relationships/image" Target="../media/image462.wmf"/><Relationship Id="rId6" Type="http://schemas.openxmlformats.org/officeDocument/2006/relationships/image" Target="../media/image461.wmf"/><Relationship Id="rId5" Type="http://schemas.openxmlformats.org/officeDocument/2006/relationships/image" Target="../media/image460.wmf"/><Relationship Id="rId4" Type="http://schemas.openxmlformats.org/officeDocument/2006/relationships/image" Target="../media/image459.wmf"/><Relationship Id="rId3" Type="http://schemas.openxmlformats.org/officeDocument/2006/relationships/image" Target="../media/image458.wmf"/><Relationship Id="rId2" Type="http://schemas.openxmlformats.org/officeDocument/2006/relationships/image" Target="../media/image457.wmf"/><Relationship Id="rId13" Type="http://schemas.openxmlformats.org/officeDocument/2006/relationships/image" Target="../media/image468.wmf"/><Relationship Id="rId12" Type="http://schemas.openxmlformats.org/officeDocument/2006/relationships/image" Target="../media/image467.wmf"/><Relationship Id="rId11" Type="http://schemas.openxmlformats.org/officeDocument/2006/relationships/image" Target="../media/image466.wmf"/><Relationship Id="rId10" Type="http://schemas.openxmlformats.org/officeDocument/2006/relationships/image" Target="../media/image465.wmf"/><Relationship Id="rId1" Type="http://schemas.openxmlformats.org/officeDocument/2006/relationships/image" Target="../media/image456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7.wmf"/><Relationship Id="rId8" Type="http://schemas.openxmlformats.org/officeDocument/2006/relationships/image" Target="../media/image476.wmf"/><Relationship Id="rId7" Type="http://schemas.openxmlformats.org/officeDocument/2006/relationships/image" Target="../media/image475.wmf"/><Relationship Id="rId6" Type="http://schemas.openxmlformats.org/officeDocument/2006/relationships/image" Target="../media/image474.wmf"/><Relationship Id="rId5" Type="http://schemas.openxmlformats.org/officeDocument/2006/relationships/image" Target="../media/image473.wmf"/><Relationship Id="rId4" Type="http://schemas.openxmlformats.org/officeDocument/2006/relationships/image" Target="../media/image472.wmf"/><Relationship Id="rId3" Type="http://schemas.openxmlformats.org/officeDocument/2006/relationships/image" Target="../media/image471.wmf"/><Relationship Id="rId2" Type="http://schemas.openxmlformats.org/officeDocument/2006/relationships/image" Target="../media/image470.wmf"/><Relationship Id="rId13" Type="http://schemas.openxmlformats.org/officeDocument/2006/relationships/image" Target="../media/image481.wmf"/><Relationship Id="rId12" Type="http://schemas.openxmlformats.org/officeDocument/2006/relationships/image" Target="../media/image480.wmf"/><Relationship Id="rId11" Type="http://schemas.openxmlformats.org/officeDocument/2006/relationships/image" Target="../media/image479.wmf"/><Relationship Id="rId10" Type="http://schemas.openxmlformats.org/officeDocument/2006/relationships/image" Target="../media/image478.wmf"/><Relationship Id="rId1" Type="http://schemas.openxmlformats.org/officeDocument/2006/relationships/image" Target="../media/image469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7" Type="http://schemas.openxmlformats.org/officeDocument/2006/relationships/image" Target="../media/image488.wmf"/><Relationship Id="rId6" Type="http://schemas.openxmlformats.org/officeDocument/2006/relationships/image" Target="../media/image487.wmf"/><Relationship Id="rId5" Type="http://schemas.openxmlformats.org/officeDocument/2006/relationships/image" Target="../media/image486.wmf"/><Relationship Id="rId4" Type="http://schemas.openxmlformats.org/officeDocument/2006/relationships/image" Target="../media/image485.wmf"/><Relationship Id="rId3" Type="http://schemas.openxmlformats.org/officeDocument/2006/relationships/image" Target="../media/image484.wmf"/><Relationship Id="rId2" Type="http://schemas.openxmlformats.org/officeDocument/2006/relationships/image" Target="../media/image483.wmf"/><Relationship Id="rId1" Type="http://schemas.openxmlformats.org/officeDocument/2006/relationships/image" Target="../media/image482.wmf"/></Relationships>
</file>

<file path=ppt/drawings/_rels/vmlDrawing5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4.wmf"/><Relationship Id="rId4" Type="http://schemas.openxmlformats.org/officeDocument/2006/relationships/image" Target="../media/image493.wmf"/><Relationship Id="rId3" Type="http://schemas.openxmlformats.org/officeDocument/2006/relationships/image" Target="../media/image492.wmf"/><Relationship Id="rId2" Type="http://schemas.openxmlformats.org/officeDocument/2006/relationships/image" Target="../media/image491.wmf"/><Relationship Id="rId1" Type="http://schemas.openxmlformats.org/officeDocument/2006/relationships/image" Target="../media/image490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wmf"/><Relationship Id="rId7" Type="http://schemas.openxmlformats.org/officeDocument/2006/relationships/image" Target="../media/image501.wmf"/><Relationship Id="rId6" Type="http://schemas.openxmlformats.org/officeDocument/2006/relationships/image" Target="../media/image500.wmf"/><Relationship Id="rId5" Type="http://schemas.openxmlformats.org/officeDocument/2006/relationships/image" Target="../media/image499.wmf"/><Relationship Id="rId4" Type="http://schemas.openxmlformats.org/officeDocument/2006/relationships/image" Target="../media/image498.wmf"/><Relationship Id="rId3" Type="http://schemas.openxmlformats.org/officeDocument/2006/relationships/image" Target="../media/image497.wmf"/><Relationship Id="rId2" Type="http://schemas.openxmlformats.org/officeDocument/2006/relationships/image" Target="../media/image496.wmf"/><Relationship Id="rId1" Type="http://schemas.openxmlformats.org/officeDocument/2006/relationships/image" Target="../media/image495.wmf"/></Relationships>
</file>

<file path=ppt/drawings/_rels/vmlDrawing6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1.wmf"/><Relationship Id="rId8" Type="http://schemas.openxmlformats.org/officeDocument/2006/relationships/image" Target="../media/image510.wmf"/><Relationship Id="rId7" Type="http://schemas.openxmlformats.org/officeDocument/2006/relationships/image" Target="../media/image509.wmf"/><Relationship Id="rId6" Type="http://schemas.openxmlformats.org/officeDocument/2006/relationships/image" Target="../media/image508.wmf"/><Relationship Id="rId5" Type="http://schemas.openxmlformats.org/officeDocument/2006/relationships/image" Target="../media/image507.wmf"/><Relationship Id="rId4" Type="http://schemas.openxmlformats.org/officeDocument/2006/relationships/image" Target="../media/image506.wmf"/><Relationship Id="rId3" Type="http://schemas.openxmlformats.org/officeDocument/2006/relationships/image" Target="../media/image505.wmf"/><Relationship Id="rId2" Type="http://schemas.openxmlformats.org/officeDocument/2006/relationships/image" Target="../media/image504.wmf"/><Relationship Id="rId10" Type="http://schemas.openxmlformats.org/officeDocument/2006/relationships/image" Target="../media/image512.wmf"/><Relationship Id="rId1" Type="http://schemas.openxmlformats.org/officeDocument/2006/relationships/image" Target="../media/image503.wmf"/></Relationships>
</file>

<file path=ppt/drawings/_rels/vmlDrawing6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9.wmf"/><Relationship Id="rId6" Type="http://schemas.openxmlformats.org/officeDocument/2006/relationships/image" Target="../media/image518.wmf"/><Relationship Id="rId5" Type="http://schemas.openxmlformats.org/officeDocument/2006/relationships/image" Target="../media/image517.wmf"/><Relationship Id="rId4" Type="http://schemas.openxmlformats.org/officeDocument/2006/relationships/image" Target="../media/image516.wmf"/><Relationship Id="rId3" Type="http://schemas.openxmlformats.org/officeDocument/2006/relationships/image" Target="../media/image515.wmf"/><Relationship Id="rId2" Type="http://schemas.openxmlformats.org/officeDocument/2006/relationships/image" Target="../media/image514.wmf"/><Relationship Id="rId1" Type="http://schemas.openxmlformats.org/officeDocument/2006/relationships/image" Target="../media/image513.wmf"/></Relationships>
</file>

<file path=ppt/drawings/_rels/vmlDrawing6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8.wmf"/><Relationship Id="rId8" Type="http://schemas.openxmlformats.org/officeDocument/2006/relationships/image" Target="../media/image527.wmf"/><Relationship Id="rId7" Type="http://schemas.openxmlformats.org/officeDocument/2006/relationships/image" Target="../media/image526.wmf"/><Relationship Id="rId6" Type="http://schemas.openxmlformats.org/officeDocument/2006/relationships/image" Target="../media/image525.wmf"/><Relationship Id="rId5" Type="http://schemas.openxmlformats.org/officeDocument/2006/relationships/image" Target="../media/image524.wmf"/><Relationship Id="rId4" Type="http://schemas.openxmlformats.org/officeDocument/2006/relationships/image" Target="../media/image523.wmf"/><Relationship Id="rId3" Type="http://schemas.openxmlformats.org/officeDocument/2006/relationships/image" Target="../media/image522.wmf"/><Relationship Id="rId2" Type="http://schemas.openxmlformats.org/officeDocument/2006/relationships/image" Target="../media/image521.wmf"/><Relationship Id="rId1" Type="http://schemas.openxmlformats.org/officeDocument/2006/relationships/image" Target="../media/image520.wmf"/></Relationships>
</file>

<file path=ppt/drawings/_rels/vmlDrawing6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4.wmf"/><Relationship Id="rId5" Type="http://schemas.openxmlformats.org/officeDocument/2006/relationships/image" Target="../media/image533.wmf"/><Relationship Id="rId4" Type="http://schemas.openxmlformats.org/officeDocument/2006/relationships/image" Target="../media/image532.wmf"/><Relationship Id="rId3" Type="http://schemas.openxmlformats.org/officeDocument/2006/relationships/image" Target="../media/image531.wmf"/><Relationship Id="rId2" Type="http://schemas.openxmlformats.org/officeDocument/2006/relationships/image" Target="../media/image530.wmf"/><Relationship Id="rId1" Type="http://schemas.openxmlformats.org/officeDocument/2006/relationships/image" Target="../media/image529.wmf"/></Relationships>
</file>

<file path=ppt/drawings/_rels/vmlDrawing6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3.wmf"/><Relationship Id="rId8" Type="http://schemas.openxmlformats.org/officeDocument/2006/relationships/image" Target="../media/image542.wmf"/><Relationship Id="rId7" Type="http://schemas.openxmlformats.org/officeDocument/2006/relationships/image" Target="../media/image541.wmf"/><Relationship Id="rId6" Type="http://schemas.openxmlformats.org/officeDocument/2006/relationships/image" Target="../media/image540.wmf"/><Relationship Id="rId5" Type="http://schemas.openxmlformats.org/officeDocument/2006/relationships/image" Target="../media/image539.wmf"/><Relationship Id="rId4" Type="http://schemas.openxmlformats.org/officeDocument/2006/relationships/image" Target="../media/image538.wmf"/><Relationship Id="rId3" Type="http://schemas.openxmlformats.org/officeDocument/2006/relationships/image" Target="../media/image537.wmf"/><Relationship Id="rId2" Type="http://schemas.openxmlformats.org/officeDocument/2006/relationships/image" Target="../media/image536.wmf"/><Relationship Id="rId13" Type="http://schemas.openxmlformats.org/officeDocument/2006/relationships/image" Target="../media/image547.wmf"/><Relationship Id="rId12" Type="http://schemas.openxmlformats.org/officeDocument/2006/relationships/image" Target="../media/image546.wmf"/><Relationship Id="rId11" Type="http://schemas.openxmlformats.org/officeDocument/2006/relationships/image" Target="../media/image545.wmf"/><Relationship Id="rId10" Type="http://schemas.openxmlformats.org/officeDocument/2006/relationships/image" Target="../media/image544.wmf"/><Relationship Id="rId1" Type="http://schemas.openxmlformats.org/officeDocument/2006/relationships/image" Target="../media/image535.wmf"/></Relationships>
</file>

<file path=ppt/drawings/_rels/vmlDrawing6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6.wmf"/><Relationship Id="rId8" Type="http://schemas.openxmlformats.org/officeDocument/2006/relationships/image" Target="../media/image555.wmf"/><Relationship Id="rId7" Type="http://schemas.openxmlformats.org/officeDocument/2006/relationships/image" Target="../media/image554.wmf"/><Relationship Id="rId6" Type="http://schemas.openxmlformats.org/officeDocument/2006/relationships/image" Target="../media/image553.wmf"/><Relationship Id="rId5" Type="http://schemas.openxmlformats.org/officeDocument/2006/relationships/image" Target="../media/image552.wmf"/><Relationship Id="rId4" Type="http://schemas.openxmlformats.org/officeDocument/2006/relationships/image" Target="../media/image551.wmf"/><Relationship Id="rId3" Type="http://schemas.openxmlformats.org/officeDocument/2006/relationships/image" Target="../media/image550.wmf"/><Relationship Id="rId2" Type="http://schemas.openxmlformats.org/officeDocument/2006/relationships/image" Target="../media/image549.wmf"/><Relationship Id="rId11" Type="http://schemas.openxmlformats.org/officeDocument/2006/relationships/image" Target="../media/image558.wmf"/><Relationship Id="rId10" Type="http://schemas.openxmlformats.org/officeDocument/2006/relationships/image" Target="../media/image557.wmf"/><Relationship Id="rId1" Type="http://schemas.openxmlformats.org/officeDocument/2006/relationships/image" Target="../media/image548.emf"/></Relationships>
</file>

<file path=ppt/drawings/_rels/vmlDrawing6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7.wmf"/><Relationship Id="rId8" Type="http://schemas.openxmlformats.org/officeDocument/2006/relationships/image" Target="../media/image566.wmf"/><Relationship Id="rId7" Type="http://schemas.openxmlformats.org/officeDocument/2006/relationships/image" Target="../media/image565.wmf"/><Relationship Id="rId6" Type="http://schemas.openxmlformats.org/officeDocument/2006/relationships/image" Target="../media/image564.wmf"/><Relationship Id="rId5" Type="http://schemas.openxmlformats.org/officeDocument/2006/relationships/image" Target="../media/image563.wmf"/><Relationship Id="rId4" Type="http://schemas.openxmlformats.org/officeDocument/2006/relationships/image" Target="../media/image562.wmf"/><Relationship Id="rId3" Type="http://schemas.openxmlformats.org/officeDocument/2006/relationships/image" Target="../media/image561.wmf"/><Relationship Id="rId2" Type="http://schemas.openxmlformats.org/officeDocument/2006/relationships/image" Target="../media/image560.wmf"/><Relationship Id="rId1" Type="http://schemas.openxmlformats.org/officeDocument/2006/relationships/image" Target="../media/image559.emf"/></Relationships>
</file>

<file path=ppt/drawings/_rels/vmlDrawing6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6.wmf"/><Relationship Id="rId8" Type="http://schemas.openxmlformats.org/officeDocument/2006/relationships/image" Target="../media/image575.wmf"/><Relationship Id="rId7" Type="http://schemas.openxmlformats.org/officeDocument/2006/relationships/image" Target="../media/image574.wmf"/><Relationship Id="rId6" Type="http://schemas.openxmlformats.org/officeDocument/2006/relationships/image" Target="../media/image573.wmf"/><Relationship Id="rId5" Type="http://schemas.openxmlformats.org/officeDocument/2006/relationships/image" Target="../media/image572.wmf"/><Relationship Id="rId4" Type="http://schemas.openxmlformats.org/officeDocument/2006/relationships/image" Target="../media/image571.wmf"/><Relationship Id="rId3" Type="http://schemas.openxmlformats.org/officeDocument/2006/relationships/image" Target="../media/image570.wmf"/><Relationship Id="rId2" Type="http://schemas.openxmlformats.org/officeDocument/2006/relationships/image" Target="../media/image569.wmf"/><Relationship Id="rId10" Type="http://schemas.openxmlformats.org/officeDocument/2006/relationships/image" Target="../media/image577.wmf"/><Relationship Id="rId1" Type="http://schemas.openxmlformats.org/officeDocument/2006/relationships/image" Target="../media/image568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wmf"/><Relationship Id="rId2" Type="http://schemas.openxmlformats.org/officeDocument/2006/relationships/image" Target="../media/image579.wmf"/><Relationship Id="rId1" Type="http://schemas.openxmlformats.org/officeDocument/2006/relationships/image" Target="../media/image57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0.vml.rels><?xml version="1.0" encoding="UTF-8" standalone="yes"?>
<Relationships xmlns="http://schemas.openxmlformats.org/package/2006/relationships"><Relationship Id="rId7" Type="http://schemas.openxmlformats.org/officeDocument/2006/relationships/image" Target="../media/image587.wmf"/><Relationship Id="rId6" Type="http://schemas.openxmlformats.org/officeDocument/2006/relationships/image" Target="../media/image586.wmf"/><Relationship Id="rId5" Type="http://schemas.openxmlformats.org/officeDocument/2006/relationships/image" Target="../media/image585.wmf"/><Relationship Id="rId4" Type="http://schemas.openxmlformats.org/officeDocument/2006/relationships/image" Target="../media/image584.wmf"/><Relationship Id="rId3" Type="http://schemas.openxmlformats.org/officeDocument/2006/relationships/image" Target="../media/image583.wmf"/><Relationship Id="rId2" Type="http://schemas.openxmlformats.org/officeDocument/2006/relationships/image" Target="../media/image582.wmf"/><Relationship Id="rId1" Type="http://schemas.openxmlformats.org/officeDocument/2006/relationships/image" Target="../media/image581.emf"/></Relationships>
</file>

<file path=ppt/drawings/_rels/vmlDrawing7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6.wmf"/><Relationship Id="rId8" Type="http://schemas.openxmlformats.org/officeDocument/2006/relationships/image" Target="../media/image595.wmf"/><Relationship Id="rId7" Type="http://schemas.openxmlformats.org/officeDocument/2006/relationships/image" Target="../media/image594.wmf"/><Relationship Id="rId6" Type="http://schemas.openxmlformats.org/officeDocument/2006/relationships/image" Target="../media/image593.wmf"/><Relationship Id="rId5" Type="http://schemas.openxmlformats.org/officeDocument/2006/relationships/image" Target="../media/image592.wmf"/><Relationship Id="rId4" Type="http://schemas.openxmlformats.org/officeDocument/2006/relationships/image" Target="../media/image591.wmf"/><Relationship Id="rId3" Type="http://schemas.openxmlformats.org/officeDocument/2006/relationships/image" Target="../media/image590.wmf"/><Relationship Id="rId2" Type="http://schemas.openxmlformats.org/officeDocument/2006/relationships/image" Target="../media/image589.wmf"/><Relationship Id="rId12" Type="http://schemas.openxmlformats.org/officeDocument/2006/relationships/image" Target="../media/image599.wmf"/><Relationship Id="rId11" Type="http://schemas.openxmlformats.org/officeDocument/2006/relationships/image" Target="../media/image598.wmf"/><Relationship Id="rId10" Type="http://schemas.openxmlformats.org/officeDocument/2006/relationships/image" Target="../media/image597.wmf"/><Relationship Id="rId1" Type="http://schemas.openxmlformats.org/officeDocument/2006/relationships/image" Target="../media/image588.e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4.wmf"/><Relationship Id="rId7" Type="http://schemas.openxmlformats.org/officeDocument/2006/relationships/image" Target="../media/image613.wmf"/><Relationship Id="rId6" Type="http://schemas.openxmlformats.org/officeDocument/2006/relationships/image" Target="../media/image612.wmf"/><Relationship Id="rId5" Type="http://schemas.openxmlformats.org/officeDocument/2006/relationships/image" Target="../media/image611.wmf"/><Relationship Id="rId4" Type="http://schemas.openxmlformats.org/officeDocument/2006/relationships/image" Target="../media/image610.wmf"/><Relationship Id="rId3" Type="http://schemas.openxmlformats.org/officeDocument/2006/relationships/image" Target="../media/image609.wmf"/><Relationship Id="rId2" Type="http://schemas.openxmlformats.org/officeDocument/2006/relationships/image" Target="../media/image608.wmf"/><Relationship Id="rId1" Type="http://schemas.openxmlformats.org/officeDocument/2006/relationships/image" Target="../media/image607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5.wmf"/></Relationships>
</file>

<file path=ppt/drawings/_rels/vmlDrawing7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1.wmf"/><Relationship Id="rId8" Type="http://schemas.openxmlformats.org/officeDocument/2006/relationships/image" Target="../media/image630.wmf"/><Relationship Id="rId7" Type="http://schemas.openxmlformats.org/officeDocument/2006/relationships/image" Target="../media/image629.wmf"/><Relationship Id="rId6" Type="http://schemas.openxmlformats.org/officeDocument/2006/relationships/image" Target="../media/image628.wmf"/><Relationship Id="rId5" Type="http://schemas.openxmlformats.org/officeDocument/2006/relationships/image" Target="../media/image627.wmf"/><Relationship Id="rId4" Type="http://schemas.openxmlformats.org/officeDocument/2006/relationships/image" Target="../media/image626.wmf"/><Relationship Id="rId3" Type="http://schemas.openxmlformats.org/officeDocument/2006/relationships/image" Target="../media/image625.wmf"/><Relationship Id="rId2" Type="http://schemas.openxmlformats.org/officeDocument/2006/relationships/image" Target="../media/image624.wmf"/><Relationship Id="rId12" Type="http://schemas.openxmlformats.org/officeDocument/2006/relationships/image" Target="../media/image634.wmf"/><Relationship Id="rId11" Type="http://schemas.openxmlformats.org/officeDocument/2006/relationships/image" Target="../media/image633.wmf"/><Relationship Id="rId10" Type="http://schemas.openxmlformats.org/officeDocument/2006/relationships/image" Target="../media/image632.wmf"/><Relationship Id="rId1" Type="http://schemas.openxmlformats.org/officeDocument/2006/relationships/image" Target="../media/image623.wmf"/></Relationships>
</file>

<file path=ppt/drawings/_rels/vmlDrawing7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3.wmf"/><Relationship Id="rId8" Type="http://schemas.openxmlformats.org/officeDocument/2006/relationships/image" Target="../media/image642.wmf"/><Relationship Id="rId7" Type="http://schemas.openxmlformats.org/officeDocument/2006/relationships/image" Target="../media/image641.wmf"/><Relationship Id="rId6" Type="http://schemas.openxmlformats.org/officeDocument/2006/relationships/image" Target="../media/image640.wmf"/><Relationship Id="rId5" Type="http://schemas.openxmlformats.org/officeDocument/2006/relationships/image" Target="../media/image639.wmf"/><Relationship Id="rId4" Type="http://schemas.openxmlformats.org/officeDocument/2006/relationships/image" Target="../media/image638.wmf"/><Relationship Id="rId3" Type="http://schemas.openxmlformats.org/officeDocument/2006/relationships/image" Target="../media/image637.wmf"/><Relationship Id="rId2" Type="http://schemas.openxmlformats.org/officeDocument/2006/relationships/image" Target="../media/image636.wmf"/><Relationship Id="rId1" Type="http://schemas.openxmlformats.org/officeDocument/2006/relationships/image" Target="../media/image635.wmf"/></Relationships>
</file>

<file path=ppt/drawings/_rels/vmlDrawing7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2.wmf"/><Relationship Id="rId8" Type="http://schemas.openxmlformats.org/officeDocument/2006/relationships/image" Target="../media/image651.wmf"/><Relationship Id="rId7" Type="http://schemas.openxmlformats.org/officeDocument/2006/relationships/image" Target="../media/image650.wmf"/><Relationship Id="rId6" Type="http://schemas.openxmlformats.org/officeDocument/2006/relationships/image" Target="../media/image649.wmf"/><Relationship Id="rId5" Type="http://schemas.openxmlformats.org/officeDocument/2006/relationships/image" Target="../media/image648.wmf"/><Relationship Id="rId4" Type="http://schemas.openxmlformats.org/officeDocument/2006/relationships/image" Target="../media/image647.wmf"/><Relationship Id="rId3" Type="http://schemas.openxmlformats.org/officeDocument/2006/relationships/image" Target="../media/image646.wmf"/><Relationship Id="rId2" Type="http://schemas.openxmlformats.org/officeDocument/2006/relationships/image" Target="../media/image645.wmf"/><Relationship Id="rId11" Type="http://schemas.openxmlformats.org/officeDocument/2006/relationships/image" Target="../media/image654.wmf"/><Relationship Id="rId10" Type="http://schemas.openxmlformats.org/officeDocument/2006/relationships/image" Target="../media/image653.wmf"/><Relationship Id="rId1" Type="http://schemas.openxmlformats.org/officeDocument/2006/relationships/image" Target="../media/image644.wmf"/></Relationships>
</file>

<file path=ppt/drawings/_rels/vmlDrawing7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3.wmf"/><Relationship Id="rId8" Type="http://schemas.openxmlformats.org/officeDocument/2006/relationships/image" Target="../media/image662.wmf"/><Relationship Id="rId7" Type="http://schemas.openxmlformats.org/officeDocument/2006/relationships/image" Target="../media/image661.wmf"/><Relationship Id="rId6" Type="http://schemas.openxmlformats.org/officeDocument/2006/relationships/image" Target="../media/image660.wmf"/><Relationship Id="rId5" Type="http://schemas.openxmlformats.org/officeDocument/2006/relationships/image" Target="../media/image659.wmf"/><Relationship Id="rId4" Type="http://schemas.openxmlformats.org/officeDocument/2006/relationships/image" Target="../media/image658.wmf"/><Relationship Id="rId3" Type="http://schemas.openxmlformats.org/officeDocument/2006/relationships/image" Target="../media/image657.wmf"/><Relationship Id="rId2" Type="http://schemas.openxmlformats.org/officeDocument/2006/relationships/image" Target="../media/image656.wmf"/><Relationship Id="rId11" Type="http://schemas.openxmlformats.org/officeDocument/2006/relationships/image" Target="../media/image665.wmf"/><Relationship Id="rId10" Type="http://schemas.openxmlformats.org/officeDocument/2006/relationships/image" Target="../media/image664.wmf"/><Relationship Id="rId1" Type="http://schemas.openxmlformats.org/officeDocument/2006/relationships/image" Target="../media/image655.wmf"/></Relationships>
</file>

<file path=ppt/drawings/_rels/vmlDrawing7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9.wmf"/><Relationship Id="rId3" Type="http://schemas.openxmlformats.org/officeDocument/2006/relationships/image" Target="../media/image668.wmf"/><Relationship Id="rId2" Type="http://schemas.openxmlformats.org/officeDocument/2006/relationships/image" Target="../media/image667.wmf"/><Relationship Id="rId1" Type="http://schemas.openxmlformats.org/officeDocument/2006/relationships/image" Target="../media/image666.w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1.wmf"/><Relationship Id="rId1" Type="http://schemas.openxmlformats.org/officeDocument/2006/relationships/image" Target="../media/image67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8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5.wmf"/><Relationship Id="rId3" Type="http://schemas.openxmlformats.org/officeDocument/2006/relationships/image" Target="../media/image674.wmf"/><Relationship Id="rId2" Type="http://schemas.openxmlformats.org/officeDocument/2006/relationships/image" Target="../media/image673.wmf"/><Relationship Id="rId1" Type="http://schemas.openxmlformats.org/officeDocument/2006/relationships/image" Target="../media/image672.wmf"/></Relationships>
</file>

<file path=ppt/drawings/_rels/vmlDrawing8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4.wmf"/><Relationship Id="rId8" Type="http://schemas.openxmlformats.org/officeDocument/2006/relationships/image" Target="../media/image683.wmf"/><Relationship Id="rId7" Type="http://schemas.openxmlformats.org/officeDocument/2006/relationships/image" Target="../media/image682.wmf"/><Relationship Id="rId6" Type="http://schemas.openxmlformats.org/officeDocument/2006/relationships/image" Target="../media/image681.wmf"/><Relationship Id="rId5" Type="http://schemas.openxmlformats.org/officeDocument/2006/relationships/image" Target="../media/image680.wmf"/><Relationship Id="rId4" Type="http://schemas.openxmlformats.org/officeDocument/2006/relationships/image" Target="../media/image679.wmf"/><Relationship Id="rId3" Type="http://schemas.openxmlformats.org/officeDocument/2006/relationships/image" Target="../media/image678.wmf"/><Relationship Id="rId2" Type="http://schemas.openxmlformats.org/officeDocument/2006/relationships/image" Target="../media/image677.wmf"/><Relationship Id="rId1" Type="http://schemas.openxmlformats.org/officeDocument/2006/relationships/image" Target="../media/image676.wmf"/></Relationships>
</file>

<file path=ppt/drawings/_rels/vmlDrawing8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3.wmf"/><Relationship Id="rId8" Type="http://schemas.openxmlformats.org/officeDocument/2006/relationships/image" Target="../media/image692.wmf"/><Relationship Id="rId7" Type="http://schemas.openxmlformats.org/officeDocument/2006/relationships/image" Target="../media/image691.wmf"/><Relationship Id="rId6" Type="http://schemas.openxmlformats.org/officeDocument/2006/relationships/image" Target="../media/image690.wmf"/><Relationship Id="rId5" Type="http://schemas.openxmlformats.org/officeDocument/2006/relationships/image" Target="../media/image689.wmf"/><Relationship Id="rId4" Type="http://schemas.openxmlformats.org/officeDocument/2006/relationships/image" Target="../media/image688.wmf"/><Relationship Id="rId3" Type="http://schemas.openxmlformats.org/officeDocument/2006/relationships/image" Target="../media/image687.wmf"/><Relationship Id="rId2" Type="http://schemas.openxmlformats.org/officeDocument/2006/relationships/image" Target="../media/image686.wmf"/><Relationship Id="rId14" Type="http://schemas.openxmlformats.org/officeDocument/2006/relationships/image" Target="../media/image698.wmf"/><Relationship Id="rId13" Type="http://schemas.openxmlformats.org/officeDocument/2006/relationships/image" Target="../media/image697.wmf"/><Relationship Id="rId12" Type="http://schemas.openxmlformats.org/officeDocument/2006/relationships/image" Target="../media/image696.wmf"/><Relationship Id="rId11" Type="http://schemas.openxmlformats.org/officeDocument/2006/relationships/image" Target="../media/image695.wmf"/><Relationship Id="rId10" Type="http://schemas.openxmlformats.org/officeDocument/2006/relationships/image" Target="../media/image694.wmf"/><Relationship Id="rId1" Type="http://schemas.openxmlformats.org/officeDocument/2006/relationships/image" Target="../media/image685.wmf"/></Relationships>
</file>

<file path=ppt/drawings/_rels/vmlDrawing8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5.wmf"/><Relationship Id="rId6" Type="http://schemas.openxmlformats.org/officeDocument/2006/relationships/image" Target="../media/image704.wmf"/><Relationship Id="rId5" Type="http://schemas.openxmlformats.org/officeDocument/2006/relationships/image" Target="../media/image703.wmf"/><Relationship Id="rId4" Type="http://schemas.openxmlformats.org/officeDocument/2006/relationships/image" Target="../media/image702.wmf"/><Relationship Id="rId3" Type="http://schemas.openxmlformats.org/officeDocument/2006/relationships/image" Target="../media/image701.wmf"/><Relationship Id="rId2" Type="http://schemas.openxmlformats.org/officeDocument/2006/relationships/image" Target="../media/image700.wmf"/><Relationship Id="rId1" Type="http://schemas.openxmlformats.org/officeDocument/2006/relationships/image" Target="../media/image699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8.wmf"/><Relationship Id="rId2" Type="http://schemas.openxmlformats.org/officeDocument/2006/relationships/image" Target="../media/image707.wmf"/><Relationship Id="rId1" Type="http://schemas.openxmlformats.org/officeDocument/2006/relationships/image" Target="../media/image706.wmf"/></Relationships>
</file>

<file path=ppt/drawings/_rels/vmlDrawing8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3.wmf"/><Relationship Id="rId4" Type="http://schemas.openxmlformats.org/officeDocument/2006/relationships/image" Target="../media/image712.wmf"/><Relationship Id="rId3" Type="http://schemas.openxmlformats.org/officeDocument/2006/relationships/image" Target="../media/image711.wmf"/><Relationship Id="rId2" Type="http://schemas.openxmlformats.org/officeDocument/2006/relationships/image" Target="../media/image710.wmf"/><Relationship Id="rId1" Type="http://schemas.openxmlformats.org/officeDocument/2006/relationships/image" Target="../media/image709.w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1.wmf"/><Relationship Id="rId7" Type="http://schemas.openxmlformats.org/officeDocument/2006/relationships/image" Target="../media/image720.wmf"/><Relationship Id="rId6" Type="http://schemas.openxmlformats.org/officeDocument/2006/relationships/image" Target="../media/image719.wmf"/><Relationship Id="rId5" Type="http://schemas.openxmlformats.org/officeDocument/2006/relationships/image" Target="../media/image718.wmf"/><Relationship Id="rId4" Type="http://schemas.openxmlformats.org/officeDocument/2006/relationships/image" Target="../media/image717.wmf"/><Relationship Id="rId3" Type="http://schemas.openxmlformats.org/officeDocument/2006/relationships/image" Target="../media/image716.wmf"/><Relationship Id="rId2" Type="http://schemas.openxmlformats.org/officeDocument/2006/relationships/image" Target="../media/image715.wmf"/><Relationship Id="rId1" Type="http://schemas.openxmlformats.org/officeDocument/2006/relationships/image" Target="../media/image714.wmf"/></Relationships>
</file>

<file path=ppt/drawings/_rels/vmlDrawing87.vml.rels><?xml version="1.0" encoding="UTF-8" standalone="yes"?>
<Relationships xmlns="http://schemas.openxmlformats.org/package/2006/relationships"><Relationship Id="rId7" Type="http://schemas.openxmlformats.org/officeDocument/2006/relationships/image" Target="../media/image728.wmf"/><Relationship Id="rId6" Type="http://schemas.openxmlformats.org/officeDocument/2006/relationships/image" Target="../media/image727.wmf"/><Relationship Id="rId5" Type="http://schemas.openxmlformats.org/officeDocument/2006/relationships/image" Target="../media/image726.wmf"/><Relationship Id="rId4" Type="http://schemas.openxmlformats.org/officeDocument/2006/relationships/image" Target="../media/image725.wmf"/><Relationship Id="rId3" Type="http://schemas.openxmlformats.org/officeDocument/2006/relationships/image" Target="../media/image724.wmf"/><Relationship Id="rId2" Type="http://schemas.openxmlformats.org/officeDocument/2006/relationships/image" Target="../media/image723.wmf"/><Relationship Id="rId1" Type="http://schemas.openxmlformats.org/officeDocument/2006/relationships/image" Target="../media/image722.wmf"/></Relationships>
</file>

<file path=ppt/drawings/_rels/vmlDrawing8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2.wmf"/><Relationship Id="rId4" Type="http://schemas.openxmlformats.org/officeDocument/2006/relationships/image" Target="../media/image732.wmf"/><Relationship Id="rId3" Type="http://schemas.openxmlformats.org/officeDocument/2006/relationships/image" Target="../media/image731.wmf"/><Relationship Id="rId2" Type="http://schemas.openxmlformats.org/officeDocument/2006/relationships/image" Target="../media/image730.wmf"/><Relationship Id="rId1" Type="http://schemas.openxmlformats.org/officeDocument/2006/relationships/image" Target="../media/image729.wmf"/></Relationships>
</file>

<file path=ppt/drawings/_rels/vmlDrawing8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6.wmf"/><Relationship Id="rId3" Type="http://schemas.openxmlformats.org/officeDocument/2006/relationships/image" Target="../media/image735.wmf"/><Relationship Id="rId2" Type="http://schemas.openxmlformats.org/officeDocument/2006/relationships/image" Target="../media/image734.wmf"/><Relationship Id="rId1" Type="http://schemas.openxmlformats.org/officeDocument/2006/relationships/image" Target="../media/image73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6" Type="http://schemas.openxmlformats.org/officeDocument/2006/relationships/image" Target="../media/image61.wmf"/><Relationship Id="rId15" Type="http://schemas.openxmlformats.org/officeDocument/2006/relationships/image" Target="../media/image60.wmf"/><Relationship Id="rId14" Type="http://schemas.openxmlformats.org/officeDocument/2006/relationships/image" Target="../media/image59.wmf"/><Relationship Id="rId13" Type="http://schemas.openxmlformats.org/officeDocument/2006/relationships/image" Target="../media/image58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9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5.wmf"/><Relationship Id="rId3" Type="http://schemas.openxmlformats.org/officeDocument/2006/relationships/image" Target="../media/image738.wmf"/><Relationship Id="rId2" Type="http://schemas.openxmlformats.org/officeDocument/2006/relationships/image" Target="../media/image736.wmf"/><Relationship Id="rId1" Type="http://schemas.openxmlformats.org/officeDocument/2006/relationships/image" Target="../media/image737.wmf"/></Relationships>
</file>

<file path=ppt/drawings/_rels/vmlDrawing9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7.wmf"/><Relationship Id="rId8" Type="http://schemas.openxmlformats.org/officeDocument/2006/relationships/image" Target="../media/image746.wmf"/><Relationship Id="rId7" Type="http://schemas.openxmlformats.org/officeDocument/2006/relationships/image" Target="../media/image745.wmf"/><Relationship Id="rId6" Type="http://schemas.openxmlformats.org/officeDocument/2006/relationships/image" Target="../media/image744.wmf"/><Relationship Id="rId5" Type="http://schemas.openxmlformats.org/officeDocument/2006/relationships/image" Target="../media/image743.wmf"/><Relationship Id="rId4" Type="http://schemas.openxmlformats.org/officeDocument/2006/relationships/image" Target="../media/image742.wmf"/><Relationship Id="rId3" Type="http://schemas.openxmlformats.org/officeDocument/2006/relationships/image" Target="../media/image741.wmf"/><Relationship Id="rId2" Type="http://schemas.openxmlformats.org/officeDocument/2006/relationships/image" Target="../media/image740.wmf"/><Relationship Id="rId12" Type="http://schemas.openxmlformats.org/officeDocument/2006/relationships/image" Target="../media/image750.wmf"/><Relationship Id="rId11" Type="http://schemas.openxmlformats.org/officeDocument/2006/relationships/image" Target="../media/image749.wmf"/><Relationship Id="rId10" Type="http://schemas.openxmlformats.org/officeDocument/2006/relationships/image" Target="../media/image748.wmf"/><Relationship Id="rId1" Type="http://schemas.openxmlformats.org/officeDocument/2006/relationships/image" Target="../media/image739.wmf"/></Relationships>
</file>

<file path=ppt/drawings/_rels/vmlDrawing92.vml.rels><?xml version="1.0" encoding="UTF-8" standalone="yes"?>
<Relationships xmlns="http://schemas.openxmlformats.org/package/2006/relationships"><Relationship Id="rId7" Type="http://schemas.openxmlformats.org/officeDocument/2006/relationships/image" Target="../media/image757.wmf"/><Relationship Id="rId6" Type="http://schemas.openxmlformats.org/officeDocument/2006/relationships/image" Target="../media/image756.wmf"/><Relationship Id="rId5" Type="http://schemas.openxmlformats.org/officeDocument/2006/relationships/image" Target="../media/image755.wmf"/><Relationship Id="rId4" Type="http://schemas.openxmlformats.org/officeDocument/2006/relationships/image" Target="../media/image754.wmf"/><Relationship Id="rId3" Type="http://schemas.openxmlformats.org/officeDocument/2006/relationships/image" Target="../media/image753.wmf"/><Relationship Id="rId2" Type="http://schemas.openxmlformats.org/officeDocument/2006/relationships/image" Target="../media/image752.wmf"/><Relationship Id="rId1" Type="http://schemas.openxmlformats.org/officeDocument/2006/relationships/image" Target="../media/image751.wmf"/></Relationships>
</file>

<file path=ppt/drawings/_rels/vmlDrawing9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5.wmf"/><Relationship Id="rId8" Type="http://schemas.openxmlformats.org/officeDocument/2006/relationships/image" Target="../media/image764.wmf"/><Relationship Id="rId7" Type="http://schemas.openxmlformats.org/officeDocument/2006/relationships/image" Target="../media/image763.wmf"/><Relationship Id="rId6" Type="http://schemas.openxmlformats.org/officeDocument/2006/relationships/image" Target="../media/image762.wmf"/><Relationship Id="rId5" Type="http://schemas.openxmlformats.org/officeDocument/2006/relationships/image" Target="../media/image761.wmf"/><Relationship Id="rId4" Type="http://schemas.openxmlformats.org/officeDocument/2006/relationships/image" Target="../media/image760.wmf"/><Relationship Id="rId3" Type="http://schemas.openxmlformats.org/officeDocument/2006/relationships/image" Target="../media/image752.wmf"/><Relationship Id="rId2" Type="http://schemas.openxmlformats.org/officeDocument/2006/relationships/image" Target="../media/image759.wmf"/><Relationship Id="rId1" Type="http://schemas.openxmlformats.org/officeDocument/2006/relationships/image" Target="../media/image758.wmf"/></Relationships>
</file>

<file path=ppt/drawings/_rels/vmlDrawing9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4.wmf"/><Relationship Id="rId8" Type="http://schemas.openxmlformats.org/officeDocument/2006/relationships/image" Target="../media/image773.wmf"/><Relationship Id="rId7" Type="http://schemas.openxmlformats.org/officeDocument/2006/relationships/image" Target="../media/image772.wmf"/><Relationship Id="rId6" Type="http://schemas.openxmlformats.org/officeDocument/2006/relationships/image" Target="../media/image771.wmf"/><Relationship Id="rId5" Type="http://schemas.openxmlformats.org/officeDocument/2006/relationships/image" Target="../media/image770.wmf"/><Relationship Id="rId4" Type="http://schemas.openxmlformats.org/officeDocument/2006/relationships/image" Target="../media/image769.wmf"/><Relationship Id="rId3" Type="http://schemas.openxmlformats.org/officeDocument/2006/relationships/image" Target="../media/image768.wmf"/><Relationship Id="rId2" Type="http://schemas.openxmlformats.org/officeDocument/2006/relationships/image" Target="../media/image767.wmf"/><Relationship Id="rId1" Type="http://schemas.openxmlformats.org/officeDocument/2006/relationships/image" Target="../media/image766.wmf"/></Relationships>
</file>

<file path=ppt/drawings/_rels/vmlDrawing9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wmf"/><Relationship Id="rId8" Type="http://schemas.openxmlformats.org/officeDocument/2006/relationships/image" Target="../media/image782.wmf"/><Relationship Id="rId7" Type="http://schemas.openxmlformats.org/officeDocument/2006/relationships/image" Target="../media/image781.wmf"/><Relationship Id="rId6" Type="http://schemas.openxmlformats.org/officeDocument/2006/relationships/image" Target="../media/image780.wmf"/><Relationship Id="rId5" Type="http://schemas.openxmlformats.org/officeDocument/2006/relationships/image" Target="../media/image779.wmf"/><Relationship Id="rId4" Type="http://schemas.openxmlformats.org/officeDocument/2006/relationships/image" Target="../media/image778.wmf"/><Relationship Id="rId3" Type="http://schemas.openxmlformats.org/officeDocument/2006/relationships/image" Target="../media/image777.wmf"/><Relationship Id="rId2" Type="http://schemas.openxmlformats.org/officeDocument/2006/relationships/image" Target="../media/image776.wmf"/><Relationship Id="rId1" Type="http://schemas.openxmlformats.org/officeDocument/2006/relationships/image" Target="../media/image775.wmf"/></Relationships>
</file>

<file path=ppt/drawings/_rels/vmlDrawing96.vml.rels><?xml version="1.0" encoding="UTF-8" standalone="yes"?>
<Relationships xmlns="http://schemas.openxmlformats.org/package/2006/relationships"><Relationship Id="rId4" Type="http://schemas.openxmlformats.org/officeDocument/2006/relationships/image" Target="../media/image786.wmf"/><Relationship Id="rId3" Type="http://schemas.openxmlformats.org/officeDocument/2006/relationships/image" Target="../media/image785.wmf"/><Relationship Id="rId2" Type="http://schemas.openxmlformats.org/officeDocument/2006/relationships/image" Target="../media/image784.wmf"/><Relationship Id="rId1" Type="http://schemas.openxmlformats.org/officeDocument/2006/relationships/image" Target="../media/image783.w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7.wmf"/></Relationships>
</file>

<file path=ppt/drawings/_rels/vmlDrawing9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1.wmf"/><Relationship Id="rId4" Type="http://schemas.openxmlformats.org/officeDocument/2006/relationships/image" Target="../media/image790.wmf"/><Relationship Id="rId3" Type="http://schemas.openxmlformats.org/officeDocument/2006/relationships/image" Target="../media/image785.wmf"/><Relationship Id="rId2" Type="http://schemas.openxmlformats.org/officeDocument/2006/relationships/image" Target="../media/image789.wmf"/><Relationship Id="rId1" Type="http://schemas.openxmlformats.org/officeDocument/2006/relationships/image" Target="../media/image788.wmf"/></Relationships>
</file>

<file path=ppt/drawings/_rels/vmlDrawing9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3.wmf"/><Relationship Id="rId1" Type="http://schemas.openxmlformats.org/officeDocument/2006/relationships/image" Target="../media/image79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 ftr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02" name="Group 2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72813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2713"/>
            <a:ext cx="27432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2713"/>
            <a:ext cx="80264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330" name="Group 2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95341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2713"/>
            <a:ext cx="27432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2713"/>
            <a:ext cx="80264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858" name="Group 2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17869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2713"/>
            <a:ext cx="27432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2713"/>
            <a:ext cx="80264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386" name="Group 2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04039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7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2713"/>
            <a:ext cx="27432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2713"/>
            <a:ext cx="80264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</a:rPr>
            </a:fld>
            <a:endParaRPr lang="en-US" altLang="zh-CN" dirty="0">
              <a:latin typeface="Times New Roman" panose="02020603050405020304" charset="0"/>
            </a:endParaRPr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4BDA23C-10CC-4BEB-9215-6F3A5BE46F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9836DBF-CBA6-4325-92A7-B43F665E96EA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DED120-F4C4-42A1-83F0-A88EB50FE25A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60BBDC9-EA98-4633-A9E0-69A1C94D05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E78C8C0-DD52-4BD7-956D-46FF7301545A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BB852B-B1AF-4956-ACA2-1914F98CB3DF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1945D34-FA75-4A22-A118-011EF2EF56DB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A2CC82C-4C0F-47C9-8BB0-5897BB0AFD04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CAB2EB-6565-4823-97AC-5E8712BCB65B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428A188-899E-4E63-B2A0-62804DC6CF92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2713"/>
            <a:ext cx="27432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2713"/>
            <a:ext cx="80264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8DA032-A08C-48F4-B0CB-CC4FCDF40CD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2B535E6-90B5-49E2-9D70-A1FB690DA0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BF7C63-4B39-4175-A1A8-5047609405C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E422100-0283-4CF8-9659-747308F0691C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40F626-7FAF-4E8D-A774-FB2F60EA05B2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7262599-6712-4798-83AF-FB6B8BF5B88C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18F9BDD-FED1-4AF2-8F6A-EBF5FF8CE9EA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94695B2-96C9-48E8-821B-55A375CB604D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B63E16-DC29-459D-9D01-E3DE34A3D723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63FA865-7194-4C3D-939B-6215BE4DA80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9DCF3C-DA7D-4498-AB38-221CAC51025B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2713"/>
            <a:ext cx="27432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2713"/>
            <a:ext cx="80264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516B5F-A071-4D95-9587-2EEE88867B8F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C3595D-3890-44FF-AF55-A5A50B2E0B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E8BC0E-94CF-4D79-BB62-D40D4833E113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B6F26A-7A98-424B-A4B5-59142C7811D2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500094-9553-4F04-9B12-AA794F33AB1C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6EFB21-EF4D-40D6-B79C-EAD6F7108748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6CAF0D-F3C2-4F96-87A4-A9CB584B0598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D28102-F4C8-4544-B7CA-173C0CEE1D97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F45CFD-DD50-4AE0-99AA-913C57164C86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A100C3A-EECC-4A7D-8619-7D3CC64D4E16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36A45CC-8280-492E-AB43-8FFCA788FE0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2713"/>
            <a:ext cx="27432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2713"/>
            <a:ext cx="80264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A256707-82E6-4F49-BD38-DDFC1B10CEC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0E91D96-8CBF-4433-994D-A789FB6B43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DE0CA5-1E2E-46BB-81B7-EB980465492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BF17BB-4E49-4AB4-B6E1-FA86C5078A20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564F127-C21D-4F68-9108-9C532A171025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1262783-E1AD-461C-B73E-E2AC5D78C4FF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B35FF76-71B6-41B4-82B6-140969D58892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1F2702-364A-47AE-B5CD-48ED6804DEC4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C6427D-F90A-44DA-9174-3E389E80FEA1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201D4B-4A42-452C-92A1-C5895348766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974994-B3B8-42E1-AF97-7D7A5979D8AB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2713"/>
            <a:ext cx="27432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2713"/>
            <a:ext cx="80264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0B9421-9F4E-49FD-9980-A7FD8648B4C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zuoxiang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 cstate="prin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267" name="Rectangl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9717" y="6416675"/>
            <a:ext cx="912284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>
              <a:defRPr sz="2000">
                <a:solidFill>
                  <a:srgbClr val="FF0000"/>
                </a:solidFill>
                <a:latin typeface="Times New Roman" panose="02020603050405020304" charset="0"/>
              </a:defRPr>
            </a:lvl1pPr>
          </a:lstStyle>
          <a:p>
            <a:pPr lvl="0" eaLnBrk="1" hangingPunct="1"/>
            <a:r>
              <a:rPr lang="en-US" altLang="zh-CN" dirty="0"/>
              <a:t>-</a:t>
            </a:r>
            <a:fld id="{9A0DB2DC-4C9A-4742-B13C-FB6460FD3503}" type="slidenum">
              <a:rPr lang="en-US" altLang="zh-CN" sz="1800" dirty="0">
                <a:solidFill>
                  <a:srgbClr val="0000FF"/>
                </a:solidFill>
                <a:latin typeface="Times New Roman" panose="02020603050405020304" charset="0"/>
              </a:rPr>
            </a:fld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-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27716" name="Group 4"/>
          <p:cNvGrpSpPr/>
          <p:nvPr/>
        </p:nvGrpSpPr>
        <p:grpSpPr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27717" name="Rectangle 14"/>
          <p:cNvSpPr>
            <a:spLocks noGrp="1"/>
          </p:cNvSpPr>
          <p:nvPr>
            <p:ph type="title"/>
          </p:nvPr>
        </p:nvSpPr>
        <p:spPr>
          <a:xfrm>
            <a:off x="609600" y="112713"/>
            <a:ext cx="109728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27718" name="Rectangle 15"/>
          <p:cNvSpPr>
            <a:spLocks noGrp="1"/>
          </p:cNvSpPr>
          <p:nvPr>
            <p:ph type="body" idx="1"/>
          </p:nvPr>
        </p:nvSpPr>
        <p:spPr>
          <a:xfrm>
            <a:off x="609600" y="1628775"/>
            <a:ext cx="109728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29764" name="Group 4"/>
          <p:cNvGrpSpPr/>
          <p:nvPr/>
        </p:nvGrpSpPr>
        <p:grpSpPr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29765" name="Rectangle 14"/>
          <p:cNvSpPr>
            <a:spLocks noGrp="1"/>
          </p:cNvSpPr>
          <p:nvPr>
            <p:ph type="title"/>
          </p:nvPr>
        </p:nvSpPr>
        <p:spPr>
          <a:xfrm>
            <a:off x="609600" y="112713"/>
            <a:ext cx="109728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29766" name="Rectangle 15"/>
          <p:cNvSpPr>
            <a:spLocks noGrp="1"/>
          </p:cNvSpPr>
          <p:nvPr>
            <p:ph type="body" idx="1"/>
          </p:nvPr>
        </p:nvSpPr>
        <p:spPr>
          <a:xfrm>
            <a:off x="609600" y="1628775"/>
            <a:ext cx="109728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31812" name="Group 4"/>
          <p:cNvGrpSpPr/>
          <p:nvPr/>
        </p:nvGrpSpPr>
        <p:grpSpPr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1813" name="Rectangle 14"/>
          <p:cNvSpPr>
            <a:spLocks noGrp="1"/>
          </p:cNvSpPr>
          <p:nvPr>
            <p:ph type="title"/>
          </p:nvPr>
        </p:nvSpPr>
        <p:spPr>
          <a:xfrm>
            <a:off x="609600" y="112713"/>
            <a:ext cx="109728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31814" name="Rectangle 15"/>
          <p:cNvSpPr>
            <a:spLocks noGrp="1"/>
          </p:cNvSpPr>
          <p:nvPr>
            <p:ph type="body" idx="1"/>
          </p:nvPr>
        </p:nvSpPr>
        <p:spPr>
          <a:xfrm>
            <a:off x="609600" y="1628775"/>
            <a:ext cx="109728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Times New Roman" panose="0202060305040502030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33860" name="Group 4"/>
          <p:cNvGrpSpPr/>
          <p:nvPr/>
        </p:nvGrpSpPr>
        <p:grpSpPr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33861" name="Rectangle 14"/>
          <p:cNvSpPr>
            <a:spLocks noGrp="1"/>
          </p:cNvSpPr>
          <p:nvPr>
            <p:ph type="title"/>
          </p:nvPr>
        </p:nvSpPr>
        <p:spPr>
          <a:xfrm>
            <a:off x="609600" y="112713"/>
            <a:ext cx="109728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33862" name="Rectangle 15"/>
          <p:cNvSpPr>
            <a:spLocks noGrp="1"/>
          </p:cNvSpPr>
          <p:nvPr>
            <p:ph type="body" idx="1"/>
          </p:nvPr>
        </p:nvSpPr>
        <p:spPr>
          <a:xfrm>
            <a:off x="609600" y="1628775"/>
            <a:ext cx="109728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C392F1-3CA2-4677-9599-74D099C33127}" type="slidenum">
              <a:rPr lang="en-US" altLang="zh-CN"/>
            </a:fld>
            <a:endParaRPr lang="en-US" altLang="zh-CN"/>
          </a:p>
        </p:txBody>
      </p:sp>
      <p:grpSp>
        <p:nvGrpSpPr>
          <p:cNvPr id="405508" name="Group 4"/>
          <p:cNvGrpSpPr/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0550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2713"/>
            <a:ext cx="10972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551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6EB063-469A-42C8-B924-1D8EE9684ABC}" type="slidenum">
              <a:rPr lang="en-US" altLang="zh-CN"/>
            </a:fld>
            <a:endParaRPr lang="en-US" altLang="zh-CN"/>
          </a:p>
        </p:txBody>
      </p:sp>
      <p:grpSp>
        <p:nvGrpSpPr>
          <p:cNvPr id="430084" name="Group 4"/>
          <p:cNvGrpSpPr/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3008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2713"/>
            <a:ext cx="10972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3008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484CAC-4403-434C-BB08-32B3741B641F}" type="slidenum">
              <a:rPr lang="en-US" altLang="zh-CN"/>
            </a:fld>
            <a:endParaRPr lang="en-US" altLang="zh-CN"/>
          </a:p>
        </p:txBody>
      </p:sp>
      <p:grpSp>
        <p:nvGrpSpPr>
          <p:cNvPr id="454660" name="Group 4"/>
          <p:cNvGrpSpPr/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5466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2713"/>
            <a:ext cx="10972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5466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06D48A-56A5-4B77-B1AF-A544CEF8E900}" type="slidenum">
              <a:rPr lang="en-US" altLang="zh-CN"/>
            </a:fld>
            <a:endParaRPr lang="en-US" altLang="zh-CN"/>
          </a:p>
        </p:txBody>
      </p:sp>
      <p:grpSp>
        <p:nvGrpSpPr>
          <p:cNvPr id="479236" name="Group 4"/>
          <p:cNvGrpSpPr/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792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2713"/>
            <a:ext cx="10972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792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zh-CN"/>
            </a:fld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517467" y="62865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5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3.bin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6.bin"/><Relationship Id="rId8" Type="http://schemas.openxmlformats.org/officeDocument/2006/relationships/image" Target="../media/image760.wmf"/><Relationship Id="rId7" Type="http://schemas.openxmlformats.org/officeDocument/2006/relationships/oleObject" Target="../embeddings/oleObject765.bin"/><Relationship Id="rId6" Type="http://schemas.openxmlformats.org/officeDocument/2006/relationships/image" Target="../media/image752.wmf"/><Relationship Id="rId5" Type="http://schemas.openxmlformats.org/officeDocument/2006/relationships/oleObject" Target="../embeddings/oleObject764.bin"/><Relationship Id="rId4" Type="http://schemas.openxmlformats.org/officeDocument/2006/relationships/image" Target="../media/image759.wmf"/><Relationship Id="rId3" Type="http://schemas.openxmlformats.org/officeDocument/2006/relationships/oleObject" Target="../embeddings/oleObject763.bin"/><Relationship Id="rId21" Type="http://schemas.openxmlformats.org/officeDocument/2006/relationships/vmlDrawing" Target="../drawings/vmlDrawing9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758.wmf"/><Relationship Id="rId19" Type="http://schemas.openxmlformats.org/officeDocument/2006/relationships/oleObject" Target="../embeddings/oleObject771.bin"/><Relationship Id="rId18" Type="http://schemas.openxmlformats.org/officeDocument/2006/relationships/image" Target="../media/image765.wmf"/><Relationship Id="rId17" Type="http://schemas.openxmlformats.org/officeDocument/2006/relationships/oleObject" Target="../embeddings/oleObject770.bin"/><Relationship Id="rId16" Type="http://schemas.openxmlformats.org/officeDocument/2006/relationships/image" Target="../media/image764.wmf"/><Relationship Id="rId15" Type="http://schemas.openxmlformats.org/officeDocument/2006/relationships/oleObject" Target="../embeddings/oleObject769.bin"/><Relationship Id="rId14" Type="http://schemas.openxmlformats.org/officeDocument/2006/relationships/image" Target="../media/image763.wmf"/><Relationship Id="rId13" Type="http://schemas.openxmlformats.org/officeDocument/2006/relationships/oleObject" Target="../embeddings/oleObject768.bin"/><Relationship Id="rId12" Type="http://schemas.openxmlformats.org/officeDocument/2006/relationships/image" Target="../media/image762.wmf"/><Relationship Id="rId11" Type="http://schemas.openxmlformats.org/officeDocument/2006/relationships/oleObject" Target="../embeddings/oleObject767.bin"/><Relationship Id="rId10" Type="http://schemas.openxmlformats.org/officeDocument/2006/relationships/image" Target="../media/image761.wmf"/><Relationship Id="rId1" Type="http://schemas.openxmlformats.org/officeDocument/2006/relationships/oleObject" Target="../embeddings/oleObject762.bin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6.bin"/><Relationship Id="rId8" Type="http://schemas.openxmlformats.org/officeDocument/2006/relationships/image" Target="../media/image769.wmf"/><Relationship Id="rId7" Type="http://schemas.openxmlformats.org/officeDocument/2006/relationships/oleObject" Target="../embeddings/oleObject775.bin"/><Relationship Id="rId6" Type="http://schemas.openxmlformats.org/officeDocument/2006/relationships/image" Target="../media/image768.wmf"/><Relationship Id="rId5" Type="http://schemas.openxmlformats.org/officeDocument/2006/relationships/oleObject" Target="../embeddings/oleObject774.bin"/><Relationship Id="rId4" Type="http://schemas.openxmlformats.org/officeDocument/2006/relationships/image" Target="../media/image767.wmf"/><Relationship Id="rId3" Type="http://schemas.openxmlformats.org/officeDocument/2006/relationships/oleObject" Target="../embeddings/oleObject773.bin"/><Relationship Id="rId20" Type="http://schemas.openxmlformats.org/officeDocument/2006/relationships/vmlDrawing" Target="../drawings/vmlDrawing94.vml"/><Relationship Id="rId2" Type="http://schemas.openxmlformats.org/officeDocument/2006/relationships/image" Target="../media/image76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74.wmf"/><Relationship Id="rId17" Type="http://schemas.openxmlformats.org/officeDocument/2006/relationships/oleObject" Target="../embeddings/oleObject780.bin"/><Relationship Id="rId16" Type="http://schemas.openxmlformats.org/officeDocument/2006/relationships/image" Target="../media/image773.wmf"/><Relationship Id="rId15" Type="http://schemas.openxmlformats.org/officeDocument/2006/relationships/oleObject" Target="../embeddings/oleObject779.bin"/><Relationship Id="rId14" Type="http://schemas.openxmlformats.org/officeDocument/2006/relationships/image" Target="../media/image772.wmf"/><Relationship Id="rId13" Type="http://schemas.openxmlformats.org/officeDocument/2006/relationships/oleObject" Target="../embeddings/oleObject778.bin"/><Relationship Id="rId12" Type="http://schemas.openxmlformats.org/officeDocument/2006/relationships/image" Target="../media/image771.wmf"/><Relationship Id="rId11" Type="http://schemas.openxmlformats.org/officeDocument/2006/relationships/oleObject" Target="../embeddings/oleObject777.bin"/><Relationship Id="rId10" Type="http://schemas.openxmlformats.org/officeDocument/2006/relationships/image" Target="../media/image770.wmf"/><Relationship Id="rId1" Type="http://schemas.openxmlformats.org/officeDocument/2006/relationships/oleObject" Target="../embeddings/oleObject772.bin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5.bin"/><Relationship Id="rId8" Type="http://schemas.openxmlformats.org/officeDocument/2006/relationships/image" Target="../media/image778.wmf"/><Relationship Id="rId7" Type="http://schemas.openxmlformats.org/officeDocument/2006/relationships/oleObject" Target="../embeddings/oleObject784.bin"/><Relationship Id="rId6" Type="http://schemas.openxmlformats.org/officeDocument/2006/relationships/image" Target="../media/image777.wmf"/><Relationship Id="rId5" Type="http://schemas.openxmlformats.org/officeDocument/2006/relationships/oleObject" Target="../embeddings/oleObject783.bin"/><Relationship Id="rId4" Type="http://schemas.openxmlformats.org/officeDocument/2006/relationships/image" Target="../media/image776.wmf"/><Relationship Id="rId3" Type="http://schemas.openxmlformats.org/officeDocument/2006/relationships/oleObject" Target="../embeddings/oleObject782.bin"/><Relationship Id="rId20" Type="http://schemas.openxmlformats.org/officeDocument/2006/relationships/vmlDrawing" Target="../drawings/vmlDrawing95.vml"/><Relationship Id="rId2" Type="http://schemas.openxmlformats.org/officeDocument/2006/relationships/image" Target="../media/image77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83.wmf"/><Relationship Id="rId17" Type="http://schemas.openxmlformats.org/officeDocument/2006/relationships/oleObject" Target="../embeddings/oleObject789.bin"/><Relationship Id="rId16" Type="http://schemas.openxmlformats.org/officeDocument/2006/relationships/image" Target="../media/image782.wmf"/><Relationship Id="rId15" Type="http://schemas.openxmlformats.org/officeDocument/2006/relationships/oleObject" Target="../embeddings/oleObject788.bin"/><Relationship Id="rId14" Type="http://schemas.openxmlformats.org/officeDocument/2006/relationships/image" Target="../media/image781.wmf"/><Relationship Id="rId13" Type="http://schemas.openxmlformats.org/officeDocument/2006/relationships/oleObject" Target="../embeddings/oleObject787.bin"/><Relationship Id="rId12" Type="http://schemas.openxmlformats.org/officeDocument/2006/relationships/image" Target="../media/image780.wmf"/><Relationship Id="rId11" Type="http://schemas.openxmlformats.org/officeDocument/2006/relationships/oleObject" Target="../embeddings/oleObject786.bin"/><Relationship Id="rId10" Type="http://schemas.openxmlformats.org/officeDocument/2006/relationships/image" Target="../media/image779.wmf"/><Relationship Id="rId1" Type="http://schemas.openxmlformats.org/officeDocument/2006/relationships/oleObject" Target="../embeddings/oleObject781.bin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86.wmf"/><Relationship Id="rId7" Type="http://schemas.openxmlformats.org/officeDocument/2006/relationships/oleObject" Target="../embeddings/oleObject793.bin"/><Relationship Id="rId6" Type="http://schemas.openxmlformats.org/officeDocument/2006/relationships/image" Target="../media/image785.wmf"/><Relationship Id="rId5" Type="http://schemas.openxmlformats.org/officeDocument/2006/relationships/oleObject" Target="../embeddings/oleObject792.bin"/><Relationship Id="rId4" Type="http://schemas.openxmlformats.org/officeDocument/2006/relationships/image" Target="../media/image784.wmf"/><Relationship Id="rId3" Type="http://schemas.openxmlformats.org/officeDocument/2006/relationships/oleObject" Target="../embeddings/oleObject791.bin"/><Relationship Id="rId2" Type="http://schemas.openxmlformats.org/officeDocument/2006/relationships/image" Target="../media/image783.wmf"/><Relationship Id="rId10" Type="http://schemas.openxmlformats.org/officeDocument/2006/relationships/vmlDrawing" Target="../drawings/vmlDrawing96.vml"/><Relationship Id="rId1" Type="http://schemas.openxmlformats.org/officeDocument/2006/relationships/oleObject" Target="../embeddings/oleObject790.bin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87.wmf"/><Relationship Id="rId1" Type="http://schemas.openxmlformats.org/officeDocument/2006/relationships/oleObject" Target="../embeddings/oleObject794.bin"/></Relationships>
</file>

<file path=ppt/slides/_rels/slide10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9.bin"/><Relationship Id="rId8" Type="http://schemas.openxmlformats.org/officeDocument/2006/relationships/image" Target="../media/image790.wmf"/><Relationship Id="rId7" Type="http://schemas.openxmlformats.org/officeDocument/2006/relationships/oleObject" Target="../embeddings/oleObject798.bin"/><Relationship Id="rId6" Type="http://schemas.openxmlformats.org/officeDocument/2006/relationships/image" Target="../media/image785.wmf"/><Relationship Id="rId5" Type="http://schemas.openxmlformats.org/officeDocument/2006/relationships/oleObject" Target="../embeddings/oleObject797.bin"/><Relationship Id="rId4" Type="http://schemas.openxmlformats.org/officeDocument/2006/relationships/image" Target="../media/image789.wmf"/><Relationship Id="rId3" Type="http://schemas.openxmlformats.org/officeDocument/2006/relationships/oleObject" Target="../embeddings/oleObject796.bin"/><Relationship Id="rId2" Type="http://schemas.openxmlformats.org/officeDocument/2006/relationships/image" Target="../media/image788.wmf"/><Relationship Id="rId12" Type="http://schemas.openxmlformats.org/officeDocument/2006/relationships/vmlDrawing" Target="../drawings/vmlDrawing9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91.wmf"/><Relationship Id="rId1" Type="http://schemas.openxmlformats.org/officeDocument/2006/relationships/oleObject" Target="../embeddings/oleObject795.bin"/></Relationships>
</file>

<file path=ppt/slides/_rels/slide10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93.wmf"/><Relationship Id="rId3" Type="http://schemas.openxmlformats.org/officeDocument/2006/relationships/oleObject" Target="../embeddings/oleObject801.bin"/><Relationship Id="rId2" Type="http://schemas.openxmlformats.org/officeDocument/2006/relationships/image" Target="../media/image792.wmf"/><Relationship Id="rId1" Type="http://schemas.openxmlformats.org/officeDocument/2006/relationships/oleObject" Target="../embeddings/oleObject800.bin"/></Relationships>
</file>

<file path=ppt/slides/_rels/slide10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6.bin"/><Relationship Id="rId8" Type="http://schemas.openxmlformats.org/officeDocument/2006/relationships/image" Target="../media/image797.wmf"/><Relationship Id="rId7" Type="http://schemas.openxmlformats.org/officeDocument/2006/relationships/oleObject" Target="../embeddings/oleObject805.bin"/><Relationship Id="rId6" Type="http://schemas.openxmlformats.org/officeDocument/2006/relationships/image" Target="../media/image796.wmf"/><Relationship Id="rId5" Type="http://schemas.openxmlformats.org/officeDocument/2006/relationships/oleObject" Target="../embeddings/oleObject804.bin"/><Relationship Id="rId4" Type="http://schemas.openxmlformats.org/officeDocument/2006/relationships/image" Target="../media/image795.wmf"/><Relationship Id="rId34" Type="http://schemas.openxmlformats.org/officeDocument/2006/relationships/vmlDrawing" Target="../drawings/vmlDrawing100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809.wmf"/><Relationship Id="rId31" Type="http://schemas.openxmlformats.org/officeDocument/2006/relationships/oleObject" Target="../embeddings/oleObject817.bin"/><Relationship Id="rId30" Type="http://schemas.openxmlformats.org/officeDocument/2006/relationships/image" Target="../media/image808.wmf"/><Relationship Id="rId3" Type="http://schemas.openxmlformats.org/officeDocument/2006/relationships/oleObject" Target="../embeddings/oleObject803.bin"/><Relationship Id="rId29" Type="http://schemas.openxmlformats.org/officeDocument/2006/relationships/oleObject" Target="../embeddings/oleObject816.bin"/><Relationship Id="rId28" Type="http://schemas.openxmlformats.org/officeDocument/2006/relationships/image" Target="../media/image807.wmf"/><Relationship Id="rId27" Type="http://schemas.openxmlformats.org/officeDocument/2006/relationships/oleObject" Target="../embeddings/oleObject815.bin"/><Relationship Id="rId26" Type="http://schemas.openxmlformats.org/officeDocument/2006/relationships/image" Target="../media/image806.wmf"/><Relationship Id="rId25" Type="http://schemas.openxmlformats.org/officeDocument/2006/relationships/oleObject" Target="../embeddings/oleObject814.bin"/><Relationship Id="rId24" Type="http://schemas.openxmlformats.org/officeDocument/2006/relationships/image" Target="../media/image805.wmf"/><Relationship Id="rId23" Type="http://schemas.openxmlformats.org/officeDocument/2006/relationships/oleObject" Target="../embeddings/oleObject813.bin"/><Relationship Id="rId22" Type="http://schemas.openxmlformats.org/officeDocument/2006/relationships/image" Target="../media/image804.wmf"/><Relationship Id="rId21" Type="http://schemas.openxmlformats.org/officeDocument/2006/relationships/oleObject" Target="../embeddings/oleObject812.bin"/><Relationship Id="rId20" Type="http://schemas.openxmlformats.org/officeDocument/2006/relationships/image" Target="../media/image803.wmf"/><Relationship Id="rId2" Type="http://schemas.openxmlformats.org/officeDocument/2006/relationships/image" Target="../media/image794.wmf"/><Relationship Id="rId19" Type="http://schemas.openxmlformats.org/officeDocument/2006/relationships/oleObject" Target="../embeddings/oleObject811.bin"/><Relationship Id="rId18" Type="http://schemas.openxmlformats.org/officeDocument/2006/relationships/image" Target="../media/image802.wmf"/><Relationship Id="rId17" Type="http://schemas.openxmlformats.org/officeDocument/2006/relationships/oleObject" Target="../embeddings/oleObject810.bin"/><Relationship Id="rId16" Type="http://schemas.openxmlformats.org/officeDocument/2006/relationships/image" Target="../media/image801.wmf"/><Relationship Id="rId15" Type="http://schemas.openxmlformats.org/officeDocument/2006/relationships/oleObject" Target="../embeddings/oleObject809.bin"/><Relationship Id="rId14" Type="http://schemas.openxmlformats.org/officeDocument/2006/relationships/image" Target="../media/image800.wmf"/><Relationship Id="rId13" Type="http://schemas.openxmlformats.org/officeDocument/2006/relationships/oleObject" Target="../embeddings/oleObject808.bin"/><Relationship Id="rId12" Type="http://schemas.openxmlformats.org/officeDocument/2006/relationships/image" Target="../media/image799.wmf"/><Relationship Id="rId11" Type="http://schemas.openxmlformats.org/officeDocument/2006/relationships/oleObject" Target="../embeddings/oleObject807.bin"/><Relationship Id="rId10" Type="http://schemas.openxmlformats.org/officeDocument/2006/relationships/image" Target="../media/image798.wmf"/><Relationship Id="rId1" Type="http://schemas.openxmlformats.org/officeDocument/2006/relationships/oleObject" Target="../embeddings/oleObject802.bin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2.bin"/><Relationship Id="rId8" Type="http://schemas.openxmlformats.org/officeDocument/2006/relationships/image" Target="../media/image813.wmf"/><Relationship Id="rId7" Type="http://schemas.openxmlformats.org/officeDocument/2006/relationships/oleObject" Target="../embeddings/oleObject821.bin"/><Relationship Id="rId6" Type="http://schemas.openxmlformats.org/officeDocument/2006/relationships/image" Target="../media/image812.wmf"/><Relationship Id="rId5" Type="http://schemas.openxmlformats.org/officeDocument/2006/relationships/oleObject" Target="../embeddings/oleObject820.bin"/><Relationship Id="rId4" Type="http://schemas.openxmlformats.org/officeDocument/2006/relationships/image" Target="../media/image811.wmf"/><Relationship Id="rId3" Type="http://schemas.openxmlformats.org/officeDocument/2006/relationships/oleObject" Target="../embeddings/oleObject819.bin"/><Relationship Id="rId2" Type="http://schemas.openxmlformats.org/officeDocument/2006/relationships/image" Target="../media/image810.wmf"/><Relationship Id="rId18" Type="http://schemas.openxmlformats.org/officeDocument/2006/relationships/vmlDrawing" Target="../drawings/vmlDrawing10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17.wmf"/><Relationship Id="rId15" Type="http://schemas.openxmlformats.org/officeDocument/2006/relationships/oleObject" Target="../embeddings/oleObject825.bin"/><Relationship Id="rId14" Type="http://schemas.openxmlformats.org/officeDocument/2006/relationships/image" Target="../media/image816.wmf"/><Relationship Id="rId13" Type="http://schemas.openxmlformats.org/officeDocument/2006/relationships/oleObject" Target="../embeddings/oleObject824.bin"/><Relationship Id="rId12" Type="http://schemas.openxmlformats.org/officeDocument/2006/relationships/image" Target="../media/image815.wmf"/><Relationship Id="rId11" Type="http://schemas.openxmlformats.org/officeDocument/2006/relationships/oleObject" Target="../embeddings/oleObject823.bin"/><Relationship Id="rId10" Type="http://schemas.openxmlformats.org/officeDocument/2006/relationships/image" Target="../media/image814.wmf"/><Relationship Id="rId1" Type="http://schemas.openxmlformats.org/officeDocument/2006/relationships/oleObject" Target="../embeddings/oleObject818.bin"/></Relationships>
</file>

<file path=ppt/slides/_rels/slide10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0.bin"/><Relationship Id="rId8" Type="http://schemas.openxmlformats.org/officeDocument/2006/relationships/image" Target="../media/image821.wmf"/><Relationship Id="rId7" Type="http://schemas.openxmlformats.org/officeDocument/2006/relationships/oleObject" Target="../embeddings/oleObject829.bin"/><Relationship Id="rId6" Type="http://schemas.openxmlformats.org/officeDocument/2006/relationships/image" Target="../media/image820.wmf"/><Relationship Id="rId5" Type="http://schemas.openxmlformats.org/officeDocument/2006/relationships/oleObject" Target="../embeddings/oleObject828.bin"/><Relationship Id="rId4" Type="http://schemas.openxmlformats.org/officeDocument/2006/relationships/image" Target="../media/image819.wmf"/><Relationship Id="rId3" Type="http://schemas.openxmlformats.org/officeDocument/2006/relationships/oleObject" Target="../embeddings/oleObject827.bin"/><Relationship Id="rId2" Type="http://schemas.openxmlformats.org/officeDocument/2006/relationships/image" Target="../media/image818.wmf"/><Relationship Id="rId18" Type="http://schemas.openxmlformats.org/officeDocument/2006/relationships/vmlDrawing" Target="../drawings/vmlDrawing10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25.wmf"/><Relationship Id="rId15" Type="http://schemas.openxmlformats.org/officeDocument/2006/relationships/oleObject" Target="../embeddings/oleObject833.bin"/><Relationship Id="rId14" Type="http://schemas.openxmlformats.org/officeDocument/2006/relationships/image" Target="../media/image824.wmf"/><Relationship Id="rId13" Type="http://schemas.openxmlformats.org/officeDocument/2006/relationships/oleObject" Target="../embeddings/oleObject832.bin"/><Relationship Id="rId12" Type="http://schemas.openxmlformats.org/officeDocument/2006/relationships/image" Target="../media/image823.wmf"/><Relationship Id="rId11" Type="http://schemas.openxmlformats.org/officeDocument/2006/relationships/oleObject" Target="../embeddings/oleObject831.bin"/><Relationship Id="rId10" Type="http://schemas.openxmlformats.org/officeDocument/2006/relationships/image" Target="../media/image822.wmf"/><Relationship Id="rId1" Type="http://schemas.openxmlformats.org/officeDocument/2006/relationships/oleObject" Target="../embeddings/oleObject82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Relationship Id="rId34" Type="http://schemas.openxmlformats.org/officeDocument/2006/relationships/vmlDrawing" Target="../drawings/vmlDrawing9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61.wmf"/><Relationship Id="rId31" Type="http://schemas.openxmlformats.org/officeDocument/2006/relationships/oleObject" Target="../embeddings/oleObject58.bin"/><Relationship Id="rId30" Type="http://schemas.openxmlformats.org/officeDocument/2006/relationships/image" Target="../media/image60.wmf"/><Relationship Id="rId3" Type="http://schemas.openxmlformats.org/officeDocument/2006/relationships/oleObject" Target="../embeddings/oleObject44.bin"/><Relationship Id="rId29" Type="http://schemas.openxmlformats.org/officeDocument/2006/relationships/oleObject" Target="../embeddings/oleObject57.bin"/><Relationship Id="rId28" Type="http://schemas.openxmlformats.org/officeDocument/2006/relationships/image" Target="../media/image59.wmf"/><Relationship Id="rId27" Type="http://schemas.openxmlformats.org/officeDocument/2006/relationships/oleObject" Target="../embeddings/oleObject56.bin"/><Relationship Id="rId26" Type="http://schemas.openxmlformats.org/officeDocument/2006/relationships/image" Target="../media/image58.wmf"/><Relationship Id="rId25" Type="http://schemas.openxmlformats.org/officeDocument/2006/relationships/oleObject" Target="../embeddings/oleObject55.bin"/><Relationship Id="rId24" Type="http://schemas.openxmlformats.org/officeDocument/2006/relationships/image" Target="../media/image57.w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5.wmf"/><Relationship Id="rId2" Type="http://schemas.openxmlformats.org/officeDocument/2006/relationships/image" Target="../media/image46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3.bin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8.bin"/><Relationship Id="rId8" Type="http://schemas.openxmlformats.org/officeDocument/2006/relationships/image" Target="../media/image829.wmf"/><Relationship Id="rId7" Type="http://schemas.openxmlformats.org/officeDocument/2006/relationships/oleObject" Target="../embeddings/oleObject837.bin"/><Relationship Id="rId6" Type="http://schemas.openxmlformats.org/officeDocument/2006/relationships/image" Target="../media/image828.wmf"/><Relationship Id="rId5" Type="http://schemas.openxmlformats.org/officeDocument/2006/relationships/oleObject" Target="../embeddings/oleObject836.bin"/><Relationship Id="rId4" Type="http://schemas.openxmlformats.org/officeDocument/2006/relationships/image" Target="../media/image827.wmf"/><Relationship Id="rId3" Type="http://schemas.openxmlformats.org/officeDocument/2006/relationships/oleObject" Target="../embeddings/oleObject835.bin"/><Relationship Id="rId2" Type="http://schemas.openxmlformats.org/officeDocument/2006/relationships/image" Target="../media/image826.wmf"/><Relationship Id="rId12" Type="http://schemas.openxmlformats.org/officeDocument/2006/relationships/vmlDrawing" Target="../drawings/vmlDrawing10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30.wmf"/><Relationship Id="rId1" Type="http://schemas.openxmlformats.org/officeDocument/2006/relationships/oleObject" Target="../embeddings/oleObject834.bin"/></Relationships>
</file>

<file path=ppt/slides/_rels/slide1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3.bin"/><Relationship Id="rId8" Type="http://schemas.openxmlformats.org/officeDocument/2006/relationships/image" Target="../media/image834.wmf"/><Relationship Id="rId7" Type="http://schemas.openxmlformats.org/officeDocument/2006/relationships/oleObject" Target="../embeddings/oleObject842.bin"/><Relationship Id="rId6" Type="http://schemas.openxmlformats.org/officeDocument/2006/relationships/image" Target="../media/image833.wmf"/><Relationship Id="rId5" Type="http://schemas.openxmlformats.org/officeDocument/2006/relationships/oleObject" Target="../embeddings/oleObject841.bin"/><Relationship Id="rId4" Type="http://schemas.openxmlformats.org/officeDocument/2006/relationships/image" Target="../media/image832.emf"/><Relationship Id="rId3" Type="http://schemas.openxmlformats.org/officeDocument/2006/relationships/oleObject" Target="../embeddings/oleObject840.bin"/><Relationship Id="rId2" Type="http://schemas.openxmlformats.org/officeDocument/2006/relationships/image" Target="../media/image831.emf"/><Relationship Id="rId12" Type="http://schemas.openxmlformats.org/officeDocument/2006/relationships/vmlDrawing" Target="../drawings/vmlDrawing10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35.wmf"/><Relationship Id="rId1" Type="http://schemas.openxmlformats.org/officeDocument/2006/relationships/oleObject" Target="../embeddings/oleObject839.bin"/></Relationships>
</file>

<file path=ppt/slides/_rels/slide1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8.bin"/><Relationship Id="rId8" Type="http://schemas.openxmlformats.org/officeDocument/2006/relationships/image" Target="../media/image839.wmf"/><Relationship Id="rId7" Type="http://schemas.openxmlformats.org/officeDocument/2006/relationships/oleObject" Target="../embeddings/oleObject847.bin"/><Relationship Id="rId6" Type="http://schemas.openxmlformats.org/officeDocument/2006/relationships/image" Target="../media/image838.wmf"/><Relationship Id="rId5" Type="http://schemas.openxmlformats.org/officeDocument/2006/relationships/oleObject" Target="../embeddings/oleObject846.bin"/><Relationship Id="rId4" Type="http://schemas.openxmlformats.org/officeDocument/2006/relationships/image" Target="../media/image837.wmf"/><Relationship Id="rId3" Type="http://schemas.openxmlformats.org/officeDocument/2006/relationships/oleObject" Target="../embeddings/oleObject845.bin"/><Relationship Id="rId2" Type="http://schemas.openxmlformats.org/officeDocument/2006/relationships/image" Target="../media/image836.wmf"/><Relationship Id="rId18" Type="http://schemas.openxmlformats.org/officeDocument/2006/relationships/vmlDrawing" Target="../drawings/vmlDrawing10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43.wmf"/><Relationship Id="rId15" Type="http://schemas.openxmlformats.org/officeDocument/2006/relationships/oleObject" Target="../embeddings/oleObject851.bin"/><Relationship Id="rId14" Type="http://schemas.openxmlformats.org/officeDocument/2006/relationships/image" Target="../media/image842.wmf"/><Relationship Id="rId13" Type="http://schemas.openxmlformats.org/officeDocument/2006/relationships/oleObject" Target="../embeddings/oleObject850.bin"/><Relationship Id="rId12" Type="http://schemas.openxmlformats.org/officeDocument/2006/relationships/image" Target="../media/image841.wmf"/><Relationship Id="rId11" Type="http://schemas.openxmlformats.org/officeDocument/2006/relationships/oleObject" Target="../embeddings/oleObject849.bin"/><Relationship Id="rId10" Type="http://schemas.openxmlformats.org/officeDocument/2006/relationships/image" Target="../media/image840.wmf"/><Relationship Id="rId1" Type="http://schemas.openxmlformats.org/officeDocument/2006/relationships/oleObject" Target="../embeddings/oleObject844.bin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6.bin"/><Relationship Id="rId8" Type="http://schemas.openxmlformats.org/officeDocument/2006/relationships/image" Target="../media/image846.wmf"/><Relationship Id="rId7" Type="http://schemas.openxmlformats.org/officeDocument/2006/relationships/oleObject" Target="../embeddings/oleObject855.bin"/><Relationship Id="rId6" Type="http://schemas.openxmlformats.org/officeDocument/2006/relationships/image" Target="../media/image838.wmf"/><Relationship Id="rId5" Type="http://schemas.openxmlformats.org/officeDocument/2006/relationships/oleObject" Target="../embeddings/oleObject854.bin"/><Relationship Id="rId4" Type="http://schemas.openxmlformats.org/officeDocument/2006/relationships/image" Target="../media/image845.wmf"/><Relationship Id="rId3" Type="http://schemas.openxmlformats.org/officeDocument/2006/relationships/oleObject" Target="../embeddings/oleObject853.bin"/><Relationship Id="rId2" Type="http://schemas.openxmlformats.org/officeDocument/2006/relationships/image" Target="../media/image844.wmf"/><Relationship Id="rId14" Type="http://schemas.openxmlformats.org/officeDocument/2006/relationships/vmlDrawing" Target="../drawings/vmlDrawing10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48.wmf"/><Relationship Id="rId11" Type="http://schemas.openxmlformats.org/officeDocument/2006/relationships/oleObject" Target="../embeddings/oleObject857.bin"/><Relationship Id="rId10" Type="http://schemas.openxmlformats.org/officeDocument/2006/relationships/image" Target="../media/image847.wmf"/><Relationship Id="rId1" Type="http://schemas.openxmlformats.org/officeDocument/2006/relationships/oleObject" Target="../embeddings/oleObject852.bin"/></Relationships>
</file>

<file path=ppt/slides/_rels/slide1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2.bin"/><Relationship Id="rId8" Type="http://schemas.openxmlformats.org/officeDocument/2006/relationships/image" Target="../media/image852.wmf"/><Relationship Id="rId7" Type="http://schemas.openxmlformats.org/officeDocument/2006/relationships/oleObject" Target="../embeddings/oleObject861.bin"/><Relationship Id="rId6" Type="http://schemas.openxmlformats.org/officeDocument/2006/relationships/image" Target="../media/image851.wmf"/><Relationship Id="rId5" Type="http://schemas.openxmlformats.org/officeDocument/2006/relationships/oleObject" Target="../embeddings/oleObject860.bin"/><Relationship Id="rId4" Type="http://schemas.openxmlformats.org/officeDocument/2006/relationships/image" Target="../media/image850.wmf"/><Relationship Id="rId3" Type="http://schemas.openxmlformats.org/officeDocument/2006/relationships/oleObject" Target="../embeddings/oleObject859.bin"/><Relationship Id="rId2" Type="http://schemas.openxmlformats.org/officeDocument/2006/relationships/image" Target="../media/image849.wmf"/><Relationship Id="rId12" Type="http://schemas.openxmlformats.org/officeDocument/2006/relationships/vmlDrawing" Target="../drawings/vmlDrawing10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53.wmf"/><Relationship Id="rId1" Type="http://schemas.openxmlformats.org/officeDocument/2006/relationships/oleObject" Target="../embeddings/oleObject858.bin"/></Relationships>
</file>

<file path=ppt/slides/_rels/slide1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7.bin"/><Relationship Id="rId8" Type="http://schemas.openxmlformats.org/officeDocument/2006/relationships/image" Target="../media/image857.wmf"/><Relationship Id="rId7" Type="http://schemas.openxmlformats.org/officeDocument/2006/relationships/oleObject" Target="../embeddings/oleObject866.bin"/><Relationship Id="rId6" Type="http://schemas.openxmlformats.org/officeDocument/2006/relationships/image" Target="../media/image856.wmf"/><Relationship Id="rId5" Type="http://schemas.openxmlformats.org/officeDocument/2006/relationships/oleObject" Target="../embeddings/oleObject865.bin"/><Relationship Id="rId4" Type="http://schemas.openxmlformats.org/officeDocument/2006/relationships/image" Target="../media/image855.wmf"/><Relationship Id="rId3" Type="http://schemas.openxmlformats.org/officeDocument/2006/relationships/oleObject" Target="../embeddings/oleObject864.bin"/><Relationship Id="rId24" Type="http://schemas.openxmlformats.org/officeDocument/2006/relationships/vmlDrawing" Target="../drawings/vmlDrawing10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64.wmf"/><Relationship Id="rId21" Type="http://schemas.openxmlformats.org/officeDocument/2006/relationships/oleObject" Target="../embeddings/oleObject873.bin"/><Relationship Id="rId20" Type="http://schemas.openxmlformats.org/officeDocument/2006/relationships/image" Target="../media/image863.wmf"/><Relationship Id="rId2" Type="http://schemas.openxmlformats.org/officeDocument/2006/relationships/image" Target="../media/image854.wmf"/><Relationship Id="rId19" Type="http://schemas.openxmlformats.org/officeDocument/2006/relationships/oleObject" Target="../embeddings/oleObject872.bin"/><Relationship Id="rId18" Type="http://schemas.openxmlformats.org/officeDocument/2006/relationships/image" Target="../media/image862.wmf"/><Relationship Id="rId17" Type="http://schemas.openxmlformats.org/officeDocument/2006/relationships/oleObject" Target="../embeddings/oleObject871.bin"/><Relationship Id="rId16" Type="http://schemas.openxmlformats.org/officeDocument/2006/relationships/image" Target="../media/image861.wmf"/><Relationship Id="rId15" Type="http://schemas.openxmlformats.org/officeDocument/2006/relationships/oleObject" Target="../embeddings/oleObject870.bin"/><Relationship Id="rId14" Type="http://schemas.openxmlformats.org/officeDocument/2006/relationships/image" Target="../media/image860.wmf"/><Relationship Id="rId13" Type="http://schemas.openxmlformats.org/officeDocument/2006/relationships/oleObject" Target="../embeddings/oleObject869.bin"/><Relationship Id="rId12" Type="http://schemas.openxmlformats.org/officeDocument/2006/relationships/image" Target="../media/image859.wmf"/><Relationship Id="rId11" Type="http://schemas.openxmlformats.org/officeDocument/2006/relationships/oleObject" Target="../embeddings/oleObject868.bin"/><Relationship Id="rId10" Type="http://schemas.openxmlformats.org/officeDocument/2006/relationships/image" Target="../media/image858.wmf"/><Relationship Id="rId1" Type="http://schemas.openxmlformats.org/officeDocument/2006/relationships/oleObject" Target="../embeddings/oleObject863.bin"/></Relationships>
</file>

<file path=ppt/slides/_rels/slide1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8.bin"/><Relationship Id="rId8" Type="http://schemas.openxmlformats.org/officeDocument/2006/relationships/image" Target="../media/image868.wmf"/><Relationship Id="rId7" Type="http://schemas.openxmlformats.org/officeDocument/2006/relationships/oleObject" Target="../embeddings/oleObject877.bin"/><Relationship Id="rId6" Type="http://schemas.openxmlformats.org/officeDocument/2006/relationships/image" Target="../media/image867.wmf"/><Relationship Id="rId5" Type="http://schemas.openxmlformats.org/officeDocument/2006/relationships/oleObject" Target="../embeddings/oleObject876.bin"/><Relationship Id="rId4" Type="http://schemas.openxmlformats.org/officeDocument/2006/relationships/image" Target="../media/image866.wmf"/><Relationship Id="rId3" Type="http://schemas.openxmlformats.org/officeDocument/2006/relationships/oleObject" Target="../embeddings/oleObject875.bin"/><Relationship Id="rId2" Type="http://schemas.openxmlformats.org/officeDocument/2006/relationships/image" Target="../media/image865.wmf"/><Relationship Id="rId18" Type="http://schemas.openxmlformats.org/officeDocument/2006/relationships/vmlDrawing" Target="../drawings/vmlDrawing10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72.wmf"/><Relationship Id="rId15" Type="http://schemas.openxmlformats.org/officeDocument/2006/relationships/oleObject" Target="../embeddings/oleObject881.bin"/><Relationship Id="rId14" Type="http://schemas.openxmlformats.org/officeDocument/2006/relationships/image" Target="../media/image871.wmf"/><Relationship Id="rId13" Type="http://schemas.openxmlformats.org/officeDocument/2006/relationships/oleObject" Target="../embeddings/oleObject880.bin"/><Relationship Id="rId12" Type="http://schemas.openxmlformats.org/officeDocument/2006/relationships/image" Target="../media/image870.wmf"/><Relationship Id="rId11" Type="http://schemas.openxmlformats.org/officeDocument/2006/relationships/oleObject" Target="../embeddings/oleObject879.bin"/><Relationship Id="rId10" Type="http://schemas.openxmlformats.org/officeDocument/2006/relationships/image" Target="../media/image869.wmf"/><Relationship Id="rId1" Type="http://schemas.openxmlformats.org/officeDocument/2006/relationships/oleObject" Target="../embeddings/oleObject874.bin"/></Relationships>
</file>

<file path=ppt/slides/_rels/slide1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6.bin"/><Relationship Id="rId8" Type="http://schemas.openxmlformats.org/officeDocument/2006/relationships/image" Target="../media/image876.wmf"/><Relationship Id="rId7" Type="http://schemas.openxmlformats.org/officeDocument/2006/relationships/oleObject" Target="../embeddings/oleObject885.bin"/><Relationship Id="rId6" Type="http://schemas.openxmlformats.org/officeDocument/2006/relationships/image" Target="../media/image875.wmf"/><Relationship Id="rId5" Type="http://schemas.openxmlformats.org/officeDocument/2006/relationships/oleObject" Target="../embeddings/oleObject884.bin"/><Relationship Id="rId4" Type="http://schemas.openxmlformats.org/officeDocument/2006/relationships/image" Target="../media/image874.wmf"/><Relationship Id="rId3" Type="http://schemas.openxmlformats.org/officeDocument/2006/relationships/oleObject" Target="../embeddings/oleObject883.bin"/><Relationship Id="rId2" Type="http://schemas.openxmlformats.org/officeDocument/2006/relationships/image" Target="../media/image873.wmf"/><Relationship Id="rId18" Type="http://schemas.openxmlformats.org/officeDocument/2006/relationships/vmlDrawing" Target="../drawings/vmlDrawing1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80.wmf"/><Relationship Id="rId15" Type="http://schemas.openxmlformats.org/officeDocument/2006/relationships/oleObject" Target="../embeddings/oleObject889.bin"/><Relationship Id="rId14" Type="http://schemas.openxmlformats.org/officeDocument/2006/relationships/image" Target="../media/image879.wmf"/><Relationship Id="rId13" Type="http://schemas.openxmlformats.org/officeDocument/2006/relationships/oleObject" Target="../embeddings/oleObject888.bin"/><Relationship Id="rId12" Type="http://schemas.openxmlformats.org/officeDocument/2006/relationships/image" Target="../media/image878.wmf"/><Relationship Id="rId11" Type="http://schemas.openxmlformats.org/officeDocument/2006/relationships/oleObject" Target="../embeddings/oleObject887.bin"/><Relationship Id="rId10" Type="http://schemas.openxmlformats.org/officeDocument/2006/relationships/image" Target="../media/image877.wmf"/><Relationship Id="rId1" Type="http://schemas.openxmlformats.org/officeDocument/2006/relationships/oleObject" Target="../embeddings/oleObject882.bin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2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9.bin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83.wmf"/><Relationship Id="rId5" Type="http://schemas.openxmlformats.org/officeDocument/2006/relationships/oleObject" Target="../embeddings/oleObject892.bin"/><Relationship Id="rId4" Type="http://schemas.openxmlformats.org/officeDocument/2006/relationships/image" Target="../media/image882.wmf"/><Relationship Id="rId3" Type="http://schemas.openxmlformats.org/officeDocument/2006/relationships/oleObject" Target="../embeddings/oleObject891.bin"/><Relationship Id="rId2" Type="http://schemas.openxmlformats.org/officeDocument/2006/relationships/image" Target="../media/image881.wmf"/><Relationship Id="rId1" Type="http://schemas.openxmlformats.org/officeDocument/2006/relationships/oleObject" Target="../embeddings/oleObject890.bin"/></Relationships>
</file>

<file path=ppt/slides/_rels/slide1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7.bin"/><Relationship Id="rId8" Type="http://schemas.openxmlformats.org/officeDocument/2006/relationships/image" Target="../media/image887.wmf"/><Relationship Id="rId7" Type="http://schemas.openxmlformats.org/officeDocument/2006/relationships/oleObject" Target="../embeddings/oleObject896.bin"/><Relationship Id="rId6" Type="http://schemas.openxmlformats.org/officeDocument/2006/relationships/image" Target="../media/image886.wmf"/><Relationship Id="rId5" Type="http://schemas.openxmlformats.org/officeDocument/2006/relationships/oleObject" Target="../embeddings/oleObject895.bin"/><Relationship Id="rId4" Type="http://schemas.openxmlformats.org/officeDocument/2006/relationships/image" Target="../media/image885.wmf"/><Relationship Id="rId3" Type="http://schemas.openxmlformats.org/officeDocument/2006/relationships/oleObject" Target="../embeddings/oleObject894.bin"/><Relationship Id="rId2" Type="http://schemas.openxmlformats.org/officeDocument/2006/relationships/image" Target="../media/image884.wmf"/><Relationship Id="rId12" Type="http://schemas.openxmlformats.org/officeDocument/2006/relationships/vmlDrawing" Target="../drawings/vmlDrawing1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88.wmf"/><Relationship Id="rId1" Type="http://schemas.openxmlformats.org/officeDocument/2006/relationships/oleObject" Target="../embeddings/oleObject893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9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79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78.bin"/><Relationship Id="rId20" Type="http://schemas.openxmlformats.org/officeDocument/2006/relationships/image" Target="../media/image80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2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3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1.wmf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6.bin"/><Relationship Id="rId3" Type="http://schemas.openxmlformats.org/officeDocument/2006/relationships/image" Target="../media/image99.emf"/><Relationship Id="rId2" Type="http://schemas.openxmlformats.org/officeDocument/2006/relationships/image" Target="../media/image98.wmf"/><Relationship Id="rId1" Type="http://schemas.openxmlformats.org/officeDocument/2006/relationships/oleObject" Target="../embeddings/oleObject9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9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5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11.wmf"/><Relationship Id="rId17" Type="http://schemas.openxmlformats.org/officeDocument/2006/relationships/vmlDrawing" Target="../drawings/vmlDrawing1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.png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0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8.e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19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12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0.wmf"/><Relationship Id="rId17" Type="http://schemas.openxmlformats.org/officeDocument/2006/relationships/oleObject" Target="../embeddings/oleObject126.bin"/><Relationship Id="rId16" Type="http://schemas.openxmlformats.org/officeDocument/2006/relationships/image" Target="../media/image129.w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1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2.wmf"/><Relationship Id="rId30" Type="http://schemas.openxmlformats.org/officeDocument/2006/relationships/vmlDrawing" Target="../drawings/vmlDrawing21.vml"/><Relationship Id="rId3" Type="http://schemas.openxmlformats.org/officeDocument/2006/relationships/oleObject" Target="../embeddings/oleObject12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44.wmf"/><Relationship Id="rId27" Type="http://schemas.openxmlformats.org/officeDocument/2006/relationships/oleObject" Target="../embeddings/oleObject140.bin"/><Relationship Id="rId26" Type="http://schemas.openxmlformats.org/officeDocument/2006/relationships/image" Target="../media/image143.wmf"/><Relationship Id="rId25" Type="http://schemas.openxmlformats.org/officeDocument/2006/relationships/oleObject" Target="../embeddings/oleObject139.bin"/><Relationship Id="rId24" Type="http://schemas.openxmlformats.org/officeDocument/2006/relationships/image" Target="../media/image142.wmf"/><Relationship Id="rId23" Type="http://schemas.openxmlformats.org/officeDocument/2006/relationships/oleObject" Target="../embeddings/oleObject138.bin"/><Relationship Id="rId22" Type="http://schemas.openxmlformats.org/officeDocument/2006/relationships/image" Target="../media/image141.w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140.w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2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6.wmf"/><Relationship Id="rId37" Type="http://schemas.openxmlformats.org/officeDocument/2006/relationships/vmlDrawing" Target="../drawings/vmlDrawing22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61.wmf"/><Relationship Id="rId34" Type="http://schemas.openxmlformats.org/officeDocument/2006/relationships/oleObject" Target="../embeddings/oleObject158.bin"/><Relationship Id="rId33" Type="http://schemas.openxmlformats.org/officeDocument/2006/relationships/image" Target="../media/image160.wmf"/><Relationship Id="rId32" Type="http://schemas.openxmlformats.org/officeDocument/2006/relationships/oleObject" Target="../embeddings/oleObject157.bin"/><Relationship Id="rId31" Type="http://schemas.openxmlformats.org/officeDocument/2006/relationships/image" Target="../media/image159.wmf"/><Relationship Id="rId30" Type="http://schemas.openxmlformats.org/officeDocument/2006/relationships/oleObject" Target="../embeddings/oleObject156.bin"/><Relationship Id="rId3" Type="http://schemas.openxmlformats.org/officeDocument/2006/relationships/oleObject" Target="../embeddings/oleObject142.bin"/><Relationship Id="rId29" Type="http://schemas.openxmlformats.org/officeDocument/2006/relationships/image" Target="../media/image158.wmf"/><Relationship Id="rId28" Type="http://schemas.openxmlformats.org/officeDocument/2006/relationships/oleObject" Target="../embeddings/oleObject155.bin"/><Relationship Id="rId27" Type="http://schemas.openxmlformats.org/officeDocument/2006/relationships/image" Target="../media/image157.wmf"/><Relationship Id="rId26" Type="http://schemas.openxmlformats.org/officeDocument/2006/relationships/oleObject" Target="../embeddings/oleObject154.bin"/><Relationship Id="rId25" Type="http://schemas.openxmlformats.org/officeDocument/2006/relationships/oleObject" Target="../embeddings/oleObject153.bin"/><Relationship Id="rId24" Type="http://schemas.openxmlformats.org/officeDocument/2006/relationships/image" Target="../media/image156.wmf"/><Relationship Id="rId23" Type="http://schemas.openxmlformats.org/officeDocument/2006/relationships/oleObject" Target="../embeddings/oleObject152.bin"/><Relationship Id="rId22" Type="http://schemas.openxmlformats.org/officeDocument/2006/relationships/image" Target="../media/image155.wmf"/><Relationship Id="rId21" Type="http://schemas.openxmlformats.org/officeDocument/2006/relationships/oleObject" Target="../embeddings/oleObject151.bin"/><Relationship Id="rId20" Type="http://schemas.openxmlformats.org/officeDocument/2006/relationships/image" Target="../media/image154.wmf"/><Relationship Id="rId2" Type="http://schemas.openxmlformats.org/officeDocument/2006/relationships/image" Target="../media/image145.wmf"/><Relationship Id="rId19" Type="http://schemas.openxmlformats.org/officeDocument/2006/relationships/oleObject" Target="../embeddings/oleObject150.bin"/><Relationship Id="rId18" Type="http://schemas.openxmlformats.org/officeDocument/2006/relationships/image" Target="../media/image153.wmf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152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51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4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4.e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2.e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5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9.wmf"/><Relationship Id="rId37" Type="http://schemas.openxmlformats.org/officeDocument/2006/relationships/vmlDrawing" Target="../drawings/vmlDrawing24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84.wmf"/><Relationship Id="rId34" Type="http://schemas.openxmlformats.org/officeDocument/2006/relationships/oleObject" Target="../embeddings/oleObject182.bin"/><Relationship Id="rId33" Type="http://schemas.openxmlformats.org/officeDocument/2006/relationships/image" Target="../media/image183.wmf"/><Relationship Id="rId32" Type="http://schemas.openxmlformats.org/officeDocument/2006/relationships/oleObject" Target="../embeddings/oleObject181.bin"/><Relationship Id="rId31" Type="http://schemas.openxmlformats.org/officeDocument/2006/relationships/image" Target="../media/image182.wmf"/><Relationship Id="rId30" Type="http://schemas.openxmlformats.org/officeDocument/2006/relationships/oleObject" Target="../embeddings/oleObject180.bin"/><Relationship Id="rId3" Type="http://schemas.openxmlformats.org/officeDocument/2006/relationships/oleObject" Target="../embeddings/oleObject166.bin"/><Relationship Id="rId29" Type="http://schemas.openxmlformats.org/officeDocument/2006/relationships/image" Target="../media/image181.wmf"/><Relationship Id="rId28" Type="http://schemas.openxmlformats.org/officeDocument/2006/relationships/oleObject" Target="../embeddings/oleObject179.bin"/><Relationship Id="rId27" Type="http://schemas.openxmlformats.org/officeDocument/2006/relationships/image" Target="../media/image180.wmf"/><Relationship Id="rId26" Type="http://schemas.openxmlformats.org/officeDocument/2006/relationships/oleObject" Target="../embeddings/oleObject178.bin"/><Relationship Id="rId25" Type="http://schemas.openxmlformats.org/officeDocument/2006/relationships/image" Target="../media/image179.wmf"/><Relationship Id="rId24" Type="http://schemas.openxmlformats.org/officeDocument/2006/relationships/oleObject" Target="../embeddings/oleObject177.bin"/><Relationship Id="rId23" Type="http://schemas.openxmlformats.org/officeDocument/2006/relationships/oleObject" Target="../embeddings/oleObject176.bin"/><Relationship Id="rId22" Type="http://schemas.openxmlformats.org/officeDocument/2006/relationships/image" Target="../media/image178.wmf"/><Relationship Id="rId21" Type="http://schemas.openxmlformats.org/officeDocument/2006/relationships/oleObject" Target="../embeddings/oleObject175.bin"/><Relationship Id="rId20" Type="http://schemas.openxmlformats.org/officeDocument/2006/relationships/image" Target="../media/image177.wmf"/><Relationship Id="rId2" Type="http://schemas.openxmlformats.org/officeDocument/2006/relationships/image" Target="../media/image168.wmf"/><Relationship Id="rId19" Type="http://schemas.openxmlformats.org/officeDocument/2006/relationships/oleObject" Target="../embeddings/oleObject174.bin"/><Relationship Id="rId18" Type="http://schemas.openxmlformats.org/officeDocument/2006/relationships/image" Target="../media/image176.wmf"/><Relationship Id="rId17" Type="http://schemas.openxmlformats.org/officeDocument/2006/relationships/oleObject" Target="../embeddings/oleObject173.bin"/><Relationship Id="rId16" Type="http://schemas.openxmlformats.org/officeDocument/2006/relationships/image" Target="../media/image175.wmf"/><Relationship Id="rId15" Type="http://schemas.openxmlformats.org/officeDocument/2006/relationships/oleObject" Target="../embeddings/oleObject172.bin"/><Relationship Id="rId14" Type="http://schemas.openxmlformats.org/officeDocument/2006/relationships/image" Target="../media/image174.wmf"/><Relationship Id="rId13" Type="http://schemas.openxmlformats.org/officeDocument/2006/relationships/oleObject" Target="../embeddings/oleObject171.bin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170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6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image" Target="../media/image188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84.bin"/><Relationship Id="rId20" Type="http://schemas.openxmlformats.org/officeDocument/2006/relationships/vmlDrawing" Target="../drawings/vmlDrawing25.vml"/><Relationship Id="rId2" Type="http://schemas.openxmlformats.org/officeDocument/2006/relationships/image" Target="../media/image18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3.wmf"/><Relationship Id="rId17" Type="http://schemas.openxmlformats.org/officeDocument/2006/relationships/oleObject" Target="../embeddings/oleObject191.bin"/><Relationship Id="rId16" Type="http://schemas.openxmlformats.org/officeDocument/2006/relationships/image" Target="../media/image192.wmf"/><Relationship Id="rId15" Type="http://schemas.openxmlformats.org/officeDocument/2006/relationships/oleObject" Target="../embeddings/oleObject190.bin"/><Relationship Id="rId14" Type="http://schemas.openxmlformats.org/officeDocument/2006/relationships/image" Target="../media/image191.wmf"/><Relationship Id="rId13" Type="http://schemas.openxmlformats.org/officeDocument/2006/relationships/oleObject" Target="../embeddings/oleObject189.bin"/><Relationship Id="rId12" Type="http://schemas.openxmlformats.org/officeDocument/2006/relationships/image" Target="../media/image190.wmf"/><Relationship Id="rId11" Type="http://schemas.openxmlformats.org/officeDocument/2006/relationships/oleObject" Target="../embeddings/oleObject188.bin"/><Relationship Id="rId10" Type="http://schemas.openxmlformats.org/officeDocument/2006/relationships/image" Target="../media/image189.wmf"/><Relationship Id="rId1" Type="http://schemas.openxmlformats.org/officeDocument/2006/relationships/oleObject" Target="../embeddings/oleObject18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95.wmf"/><Relationship Id="rId35" Type="http://schemas.openxmlformats.org/officeDocument/2006/relationships/vmlDrawing" Target="../drawings/vmlDrawing26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208.bin"/><Relationship Id="rId32" Type="http://schemas.openxmlformats.org/officeDocument/2006/relationships/image" Target="../media/image209.wmf"/><Relationship Id="rId31" Type="http://schemas.openxmlformats.org/officeDocument/2006/relationships/oleObject" Target="../embeddings/oleObject207.bin"/><Relationship Id="rId30" Type="http://schemas.openxmlformats.org/officeDocument/2006/relationships/image" Target="../media/image208.wmf"/><Relationship Id="rId3" Type="http://schemas.openxmlformats.org/officeDocument/2006/relationships/oleObject" Target="../embeddings/oleObject193.bin"/><Relationship Id="rId29" Type="http://schemas.openxmlformats.org/officeDocument/2006/relationships/oleObject" Target="../embeddings/oleObject206.bin"/><Relationship Id="rId28" Type="http://schemas.openxmlformats.org/officeDocument/2006/relationships/image" Target="../media/image207.wmf"/><Relationship Id="rId27" Type="http://schemas.openxmlformats.org/officeDocument/2006/relationships/oleObject" Target="../embeddings/oleObject205.bin"/><Relationship Id="rId26" Type="http://schemas.openxmlformats.org/officeDocument/2006/relationships/image" Target="../media/image206.wmf"/><Relationship Id="rId25" Type="http://schemas.openxmlformats.org/officeDocument/2006/relationships/oleObject" Target="../embeddings/oleObject204.bin"/><Relationship Id="rId24" Type="http://schemas.openxmlformats.org/officeDocument/2006/relationships/image" Target="../media/image205.wmf"/><Relationship Id="rId23" Type="http://schemas.openxmlformats.org/officeDocument/2006/relationships/oleObject" Target="../embeddings/oleObject203.bin"/><Relationship Id="rId22" Type="http://schemas.openxmlformats.org/officeDocument/2006/relationships/image" Target="../media/image204.wmf"/><Relationship Id="rId21" Type="http://schemas.openxmlformats.org/officeDocument/2006/relationships/oleObject" Target="../embeddings/oleObject202.bin"/><Relationship Id="rId20" Type="http://schemas.openxmlformats.org/officeDocument/2006/relationships/image" Target="../media/image203.wmf"/><Relationship Id="rId2" Type="http://schemas.openxmlformats.org/officeDocument/2006/relationships/image" Target="../media/image194.wmf"/><Relationship Id="rId19" Type="http://schemas.openxmlformats.org/officeDocument/2006/relationships/oleObject" Target="../embeddings/oleObject201.bin"/><Relationship Id="rId18" Type="http://schemas.openxmlformats.org/officeDocument/2006/relationships/image" Target="../media/image202.wmf"/><Relationship Id="rId17" Type="http://schemas.openxmlformats.org/officeDocument/2006/relationships/oleObject" Target="../embeddings/oleObject200.bin"/><Relationship Id="rId16" Type="http://schemas.openxmlformats.org/officeDocument/2006/relationships/image" Target="../media/image201.wmf"/><Relationship Id="rId15" Type="http://schemas.openxmlformats.org/officeDocument/2006/relationships/oleObject" Target="../embeddings/oleObject199.bin"/><Relationship Id="rId14" Type="http://schemas.openxmlformats.org/officeDocument/2006/relationships/image" Target="../media/image200.wmf"/><Relationship Id="rId13" Type="http://schemas.openxmlformats.org/officeDocument/2006/relationships/oleObject" Target="../embeddings/oleObject198.bin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19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11.wmf"/><Relationship Id="rId3" Type="http://schemas.openxmlformats.org/officeDocument/2006/relationships/oleObject" Target="../embeddings/oleObject210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3.wmf"/><Relationship Id="rId2" Type="http://schemas.openxmlformats.org/officeDocument/2006/relationships/image" Target="../media/image210.wmf"/><Relationship Id="rId19" Type="http://schemas.openxmlformats.org/officeDocument/2006/relationships/oleObject" Target="../embeddings/oleObject218.bin"/><Relationship Id="rId18" Type="http://schemas.openxmlformats.org/officeDocument/2006/relationships/image" Target="../media/image218.wmf"/><Relationship Id="rId17" Type="http://schemas.openxmlformats.org/officeDocument/2006/relationships/oleObject" Target="../embeddings/oleObject217.bin"/><Relationship Id="rId16" Type="http://schemas.openxmlformats.org/officeDocument/2006/relationships/image" Target="../media/image217.wmf"/><Relationship Id="rId15" Type="http://schemas.openxmlformats.org/officeDocument/2006/relationships/oleObject" Target="../embeddings/oleObject216.bin"/><Relationship Id="rId14" Type="http://schemas.openxmlformats.org/officeDocument/2006/relationships/image" Target="../media/image216.wmf"/><Relationship Id="rId13" Type="http://schemas.openxmlformats.org/officeDocument/2006/relationships/oleObject" Target="../embeddings/oleObject215.bin"/><Relationship Id="rId12" Type="http://schemas.openxmlformats.org/officeDocument/2006/relationships/image" Target="../media/image215.wmf"/><Relationship Id="rId11" Type="http://schemas.openxmlformats.org/officeDocument/2006/relationships/oleObject" Target="../embeddings/oleObject214.bin"/><Relationship Id="rId10" Type="http://schemas.openxmlformats.org/officeDocument/2006/relationships/image" Target="../media/image214.wmf"/><Relationship Id="rId1" Type="http://schemas.openxmlformats.org/officeDocument/2006/relationships/oleObject" Target="../embeddings/oleObject209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22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219.wmf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4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23.wmf"/><Relationship Id="rId1" Type="http://schemas.openxmlformats.org/officeDocument/2006/relationships/oleObject" Target="../embeddings/oleObject21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9.bin"/><Relationship Id="rId8" Type="http://schemas.openxmlformats.org/officeDocument/2006/relationships/image" Target="../media/image228.wmf"/><Relationship Id="rId7" Type="http://schemas.openxmlformats.org/officeDocument/2006/relationships/oleObject" Target="../embeddings/oleObject228.bin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26.wmf"/><Relationship Id="rId32" Type="http://schemas.openxmlformats.org/officeDocument/2006/relationships/vmlDrawing" Target="../drawings/vmlDrawing29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39.wmf"/><Relationship Id="rId3" Type="http://schemas.openxmlformats.org/officeDocument/2006/relationships/oleObject" Target="../embeddings/oleObject226.bin"/><Relationship Id="rId29" Type="http://schemas.openxmlformats.org/officeDocument/2006/relationships/oleObject" Target="../embeddings/oleObject239.bin"/><Relationship Id="rId28" Type="http://schemas.openxmlformats.org/officeDocument/2006/relationships/image" Target="../media/image238.wmf"/><Relationship Id="rId27" Type="http://schemas.openxmlformats.org/officeDocument/2006/relationships/oleObject" Target="../embeddings/oleObject238.bin"/><Relationship Id="rId26" Type="http://schemas.openxmlformats.org/officeDocument/2006/relationships/image" Target="../media/image237.wmf"/><Relationship Id="rId25" Type="http://schemas.openxmlformats.org/officeDocument/2006/relationships/oleObject" Target="../embeddings/oleObject237.bin"/><Relationship Id="rId24" Type="http://schemas.openxmlformats.org/officeDocument/2006/relationships/image" Target="../media/image236.wmf"/><Relationship Id="rId23" Type="http://schemas.openxmlformats.org/officeDocument/2006/relationships/oleObject" Target="../embeddings/oleObject236.bin"/><Relationship Id="rId22" Type="http://schemas.openxmlformats.org/officeDocument/2006/relationships/image" Target="../media/image235.wmf"/><Relationship Id="rId21" Type="http://schemas.openxmlformats.org/officeDocument/2006/relationships/oleObject" Target="../embeddings/oleObject235.bin"/><Relationship Id="rId20" Type="http://schemas.openxmlformats.org/officeDocument/2006/relationships/image" Target="../media/image234.wmf"/><Relationship Id="rId2" Type="http://schemas.openxmlformats.org/officeDocument/2006/relationships/image" Target="../media/image225.wmf"/><Relationship Id="rId19" Type="http://schemas.openxmlformats.org/officeDocument/2006/relationships/oleObject" Target="../embeddings/oleObject234.bin"/><Relationship Id="rId18" Type="http://schemas.openxmlformats.org/officeDocument/2006/relationships/image" Target="../media/image233.wmf"/><Relationship Id="rId17" Type="http://schemas.openxmlformats.org/officeDocument/2006/relationships/oleObject" Target="../embeddings/oleObject233.bin"/><Relationship Id="rId16" Type="http://schemas.openxmlformats.org/officeDocument/2006/relationships/image" Target="../media/image232.wmf"/><Relationship Id="rId15" Type="http://schemas.openxmlformats.org/officeDocument/2006/relationships/oleObject" Target="../embeddings/oleObject232.bin"/><Relationship Id="rId14" Type="http://schemas.openxmlformats.org/officeDocument/2006/relationships/image" Target="../media/image231.wmf"/><Relationship Id="rId13" Type="http://schemas.openxmlformats.org/officeDocument/2006/relationships/oleObject" Target="../embeddings/oleObject231.bin"/><Relationship Id="rId12" Type="http://schemas.openxmlformats.org/officeDocument/2006/relationships/image" Target="../media/image230.wmf"/><Relationship Id="rId11" Type="http://schemas.openxmlformats.org/officeDocument/2006/relationships/oleObject" Target="../embeddings/oleObject230.bin"/><Relationship Id="rId10" Type="http://schemas.openxmlformats.org/officeDocument/2006/relationships/image" Target="../media/image229.wmf"/><Relationship Id="rId1" Type="http://schemas.openxmlformats.org/officeDocument/2006/relationships/oleObject" Target="../embeddings/oleObject22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43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41.bin"/><Relationship Id="rId24" Type="http://schemas.openxmlformats.org/officeDocument/2006/relationships/vmlDrawing" Target="../drawings/vmlDrawing3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50.w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249.wmf"/><Relationship Id="rId2" Type="http://schemas.openxmlformats.org/officeDocument/2006/relationships/image" Target="../media/image240.w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248.w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247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246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245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44.wmf"/><Relationship Id="rId1" Type="http://schemas.openxmlformats.org/officeDocument/2006/relationships/oleObject" Target="../embeddings/oleObject24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5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254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252.bin"/><Relationship Id="rId26" Type="http://schemas.openxmlformats.org/officeDocument/2006/relationships/vmlDrawing" Target="../drawings/vmlDrawing3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62.wmf"/><Relationship Id="rId23" Type="http://schemas.openxmlformats.org/officeDocument/2006/relationships/oleObject" Target="../embeddings/oleObject262.bin"/><Relationship Id="rId22" Type="http://schemas.openxmlformats.org/officeDocument/2006/relationships/image" Target="../media/image261.wmf"/><Relationship Id="rId21" Type="http://schemas.openxmlformats.org/officeDocument/2006/relationships/oleObject" Target="../embeddings/oleObject261.bin"/><Relationship Id="rId20" Type="http://schemas.openxmlformats.org/officeDocument/2006/relationships/image" Target="../media/image260.wmf"/><Relationship Id="rId2" Type="http://schemas.openxmlformats.org/officeDocument/2006/relationships/image" Target="../media/image251.wmf"/><Relationship Id="rId19" Type="http://schemas.openxmlformats.org/officeDocument/2006/relationships/oleObject" Target="../embeddings/oleObject260.bin"/><Relationship Id="rId18" Type="http://schemas.openxmlformats.org/officeDocument/2006/relationships/image" Target="../media/image259.wmf"/><Relationship Id="rId17" Type="http://schemas.openxmlformats.org/officeDocument/2006/relationships/oleObject" Target="../embeddings/oleObject259.bin"/><Relationship Id="rId16" Type="http://schemas.openxmlformats.org/officeDocument/2006/relationships/image" Target="../media/image258.wmf"/><Relationship Id="rId15" Type="http://schemas.openxmlformats.org/officeDocument/2006/relationships/oleObject" Target="../embeddings/oleObject258.bin"/><Relationship Id="rId14" Type="http://schemas.openxmlformats.org/officeDocument/2006/relationships/image" Target="../media/image257.wmf"/><Relationship Id="rId13" Type="http://schemas.openxmlformats.org/officeDocument/2006/relationships/oleObject" Target="../embeddings/oleObject257.bin"/><Relationship Id="rId12" Type="http://schemas.openxmlformats.org/officeDocument/2006/relationships/image" Target="../media/image256.wmf"/><Relationship Id="rId11" Type="http://schemas.openxmlformats.org/officeDocument/2006/relationships/oleObject" Target="../embeddings/oleObject256.bin"/><Relationship Id="rId10" Type="http://schemas.openxmlformats.org/officeDocument/2006/relationships/image" Target="../media/image255.wmf"/><Relationship Id="rId1" Type="http://schemas.openxmlformats.org/officeDocument/2006/relationships/oleObject" Target="../embeddings/oleObject25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7.bin"/><Relationship Id="rId8" Type="http://schemas.openxmlformats.org/officeDocument/2006/relationships/image" Target="../media/image266.wmf"/><Relationship Id="rId7" Type="http://schemas.openxmlformats.org/officeDocument/2006/relationships/oleObject" Target="../embeddings/oleObject266.bin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64.bin"/><Relationship Id="rId28" Type="http://schemas.openxmlformats.org/officeDocument/2006/relationships/vmlDrawing" Target="../drawings/vmlDrawing3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75.wmf"/><Relationship Id="rId25" Type="http://schemas.openxmlformats.org/officeDocument/2006/relationships/oleObject" Target="../embeddings/oleObject275.bin"/><Relationship Id="rId24" Type="http://schemas.openxmlformats.org/officeDocument/2006/relationships/image" Target="../media/image274.wmf"/><Relationship Id="rId23" Type="http://schemas.openxmlformats.org/officeDocument/2006/relationships/oleObject" Target="../embeddings/oleObject274.bin"/><Relationship Id="rId22" Type="http://schemas.openxmlformats.org/officeDocument/2006/relationships/image" Target="../media/image273.wmf"/><Relationship Id="rId21" Type="http://schemas.openxmlformats.org/officeDocument/2006/relationships/oleObject" Target="../embeddings/oleObject273.bin"/><Relationship Id="rId20" Type="http://schemas.openxmlformats.org/officeDocument/2006/relationships/image" Target="../media/image272.wmf"/><Relationship Id="rId2" Type="http://schemas.openxmlformats.org/officeDocument/2006/relationships/image" Target="../media/image263.wmf"/><Relationship Id="rId19" Type="http://schemas.openxmlformats.org/officeDocument/2006/relationships/oleObject" Target="../embeddings/oleObject272.bin"/><Relationship Id="rId18" Type="http://schemas.openxmlformats.org/officeDocument/2006/relationships/image" Target="../media/image271.wmf"/><Relationship Id="rId17" Type="http://schemas.openxmlformats.org/officeDocument/2006/relationships/oleObject" Target="../embeddings/oleObject271.bin"/><Relationship Id="rId16" Type="http://schemas.openxmlformats.org/officeDocument/2006/relationships/image" Target="../media/image270.wmf"/><Relationship Id="rId15" Type="http://schemas.openxmlformats.org/officeDocument/2006/relationships/oleObject" Target="../embeddings/oleObject270.bin"/><Relationship Id="rId14" Type="http://schemas.openxmlformats.org/officeDocument/2006/relationships/image" Target="../media/image269.wmf"/><Relationship Id="rId13" Type="http://schemas.openxmlformats.org/officeDocument/2006/relationships/oleObject" Target="../embeddings/oleObject269.bin"/><Relationship Id="rId12" Type="http://schemas.openxmlformats.org/officeDocument/2006/relationships/image" Target="../media/image268.wmf"/><Relationship Id="rId11" Type="http://schemas.openxmlformats.org/officeDocument/2006/relationships/oleObject" Target="../embeddings/oleObject268.bin"/><Relationship Id="rId10" Type="http://schemas.openxmlformats.org/officeDocument/2006/relationships/image" Target="../media/image267.wmf"/><Relationship Id="rId1" Type="http://schemas.openxmlformats.org/officeDocument/2006/relationships/oleObject" Target="../embeddings/oleObject26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0.bin"/><Relationship Id="rId8" Type="http://schemas.openxmlformats.org/officeDocument/2006/relationships/image" Target="../media/image279.wmf"/><Relationship Id="rId7" Type="http://schemas.openxmlformats.org/officeDocument/2006/relationships/oleObject" Target="../embeddings/oleObject279.bin"/><Relationship Id="rId6" Type="http://schemas.openxmlformats.org/officeDocument/2006/relationships/image" Target="../media/image278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77.wmf"/><Relationship Id="rId3" Type="http://schemas.openxmlformats.org/officeDocument/2006/relationships/oleObject" Target="../embeddings/oleObject277.bin"/><Relationship Id="rId21" Type="http://schemas.openxmlformats.org/officeDocument/2006/relationships/vmlDrawing" Target="../drawings/vmlDrawing3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76.wmf"/><Relationship Id="rId19" Type="http://schemas.openxmlformats.org/officeDocument/2006/relationships/image" Target="../media/image285.emf"/><Relationship Id="rId18" Type="http://schemas.openxmlformats.org/officeDocument/2006/relationships/image" Target="../media/image284.wmf"/><Relationship Id="rId17" Type="http://schemas.openxmlformats.org/officeDocument/2006/relationships/oleObject" Target="../embeddings/oleObject284.bin"/><Relationship Id="rId16" Type="http://schemas.openxmlformats.org/officeDocument/2006/relationships/image" Target="../media/image283.wmf"/><Relationship Id="rId15" Type="http://schemas.openxmlformats.org/officeDocument/2006/relationships/oleObject" Target="../embeddings/oleObject283.bin"/><Relationship Id="rId14" Type="http://schemas.openxmlformats.org/officeDocument/2006/relationships/image" Target="../media/image282.wmf"/><Relationship Id="rId13" Type="http://schemas.openxmlformats.org/officeDocument/2006/relationships/oleObject" Target="../embeddings/oleObject282.bin"/><Relationship Id="rId12" Type="http://schemas.openxmlformats.org/officeDocument/2006/relationships/image" Target="../media/image281.wmf"/><Relationship Id="rId11" Type="http://schemas.openxmlformats.org/officeDocument/2006/relationships/oleObject" Target="../embeddings/oleObject281.bin"/><Relationship Id="rId10" Type="http://schemas.openxmlformats.org/officeDocument/2006/relationships/image" Target="../media/image280.wmf"/><Relationship Id="rId1" Type="http://schemas.openxmlformats.org/officeDocument/2006/relationships/oleObject" Target="../embeddings/oleObject27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7.emf"/><Relationship Id="rId1" Type="http://schemas.openxmlformats.org/officeDocument/2006/relationships/image" Target="../media/image286.emf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9.emf"/><Relationship Id="rId2" Type="http://schemas.openxmlformats.org/officeDocument/2006/relationships/image" Target="../media/image288.wmf"/><Relationship Id="rId1" Type="http://schemas.openxmlformats.org/officeDocument/2006/relationships/oleObject" Target="../embeddings/oleObject285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0.bin"/><Relationship Id="rId8" Type="http://schemas.openxmlformats.org/officeDocument/2006/relationships/image" Target="../media/image293.wmf"/><Relationship Id="rId7" Type="http://schemas.openxmlformats.org/officeDocument/2006/relationships/oleObject" Target="../embeddings/oleObject289.bin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91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90.wmf"/><Relationship Id="rId16" Type="http://schemas.openxmlformats.org/officeDocument/2006/relationships/vmlDrawing" Target="../drawings/vmlDrawing3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96.wmf"/><Relationship Id="rId13" Type="http://schemas.openxmlformats.org/officeDocument/2006/relationships/oleObject" Target="../embeddings/oleObject292.bin"/><Relationship Id="rId12" Type="http://schemas.openxmlformats.org/officeDocument/2006/relationships/image" Target="../media/image295.wmf"/><Relationship Id="rId11" Type="http://schemas.openxmlformats.org/officeDocument/2006/relationships/oleObject" Target="../embeddings/oleObject291.bin"/><Relationship Id="rId10" Type="http://schemas.openxmlformats.org/officeDocument/2006/relationships/image" Target="../media/image294.wmf"/><Relationship Id="rId1" Type="http://schemas.openxmlformats.org/officeDocument/2006/relationships/oleObject" Target="../embeddings/oleObject286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8.wmf"/><Relationship Id="rId3" Type="http://schemas.openxmlformats.org/officeDocument/2006/relationships/oleObject" Target="../embeddings/oleObject294.bin"/><Relationship Id="rId2" Type="http://schemas.openxmlformats.org/officeDocument/2006/relationships/image" Target="../media/image297.wmf"/><Relationship Id="rId1" Type="http://schemas.openxmlformats.org/officeDocument/2006/relationships/oleObject" Target="../embeddings/oleObject29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oleObject" Target="../embeddings/oleObject15.bin"/><Relationship Id="rId21" Type="http://schemas.openxmlformats.org/officeDocument/2006/relationships/image" Target="../media/image15.wmf"/><Relationship Id="rId20" Type="http://schemas.openxmlformats.org/officeDocument/2006/relationships/oleObject" Target="../embeddings/oleObject14.bin"/><Relationship Id="rId2" Type="http://schemas.openxmlformats.org/officeDocument/2006/relationships/image" Target="../media/image6.wmf"/><Relationship Id="rId19" Type="http://schemas.openxmlformats.org/officeDocument/2006/relationships/image" Target="../media/image14.wmf"/><Relationship Id="rId18" Type="http://schemas.openxmlformats.org/officeDocument/2006/relationships/oleObject" Target="../embeddings/oleObject13.bin"/><Relationship Id="rId17" Type="http://schemas.openxmlformats.org/officeDocument/2006/relationships/image" Target="../media/image13.wmf"/><Relationship Id="rId16" Type="http://schemas.openxmlformats.org/officeDocument/2006/relationships/oleObject" Target="../embeddings/oleObject12.bin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99.wmf"/><Relationship Id="rId1" Type="http://schemas.openxmlformats.org/officeDocument/2006/relationships/oleObject" Target="../embeddings/oleObject29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1.bin"/><Relationship Id="rId8" Type="http://schemas.openxmlformats.org/officeDocument/2006/relationships/image" Target="../media/image304.wmf"/><Relationship Id="rId7" Type="http://schemas.openxmlformats.org/officeDocument/2006/relationships/oleObject" Target="../embeddings/oleObject300.bin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302.wmf"/><Relationship Id="rId3" Type="http://schemas.openxmlformats.org/officeDocument/2006/relationships/oleObject" Target="../embeddings/oleObject298.bin"/><Relationship Id="rId2" Type="http://schemas.openxmlformats.org/officeDocument/2006/relationships/image" Target="../media/image301.wmf"/><Relationship Id="rId14" Type="http://schemas.openxmlformats.org/officeDocument/2006/relationships/vmlDrawing" Target="../drawings/vmlDrawing3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6.wmf"/><Relationship Id="rId11" Type="http://schemas.openxmlformats.org/officeDocument/2006/relationships/oleObject" Target="../embeddings/oleObject302.bin"/><Relationship Id="rId10" Type="http://schemas.openxmlformats.org/officeDocument/2006/relationships/image" Target="../media/image305.wmf"/><Relationship Id="rId1" Type="http://schemas.openxmlformats.org/officeDocument/2006/relationships/oleObject" Target="../embeddings/oleObject29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0.wmf"/><Relationship Id="rId7" Type="http://schemas.openxmlformats.org/officeDocument/2006/relationships/oleObject" Target="../embeddings/oleObject306.bin"/><Relationship Id="rId6" Type="http://schemas.openxmlformats.org/officeDocument/2006/relationships/image" Target="../media/image309.w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308.wmf"/><Relationship Id="rId3" Type="http://schemas.openxmlformats.org/officeDocument/2006/relationships/oleObject" Target="../embeddings/oleObject304.bin"/><Relationship Id="rId2" Type="http://schemas.openxmlformats.org/officeDocument/2006/relationships/image" Target="../media/image307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303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1.bin"/><Relationship Id="rId8" Type="http://schemas.openxmlformats.org/officeDocument/2006/relationships/image" Target="../media/image314.wmf"/><Relationship Id="rId7" Type="http://schemas.openxmlformats.org/officeDocument/2006/relationships/oleObject" Target="../embeddings/oleObject310.bin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312.wmf"/><Relationship Id="rId3" Type="http://schemas.openxmlformats.org/officeDocument/2006/relationships/oleObject" Target="../embeddings/oleObject308.bin"/><Relationship Id="rId2" Type="http://schemas.openxmlformats.org/officeDocument/2006/relationships/image" Target="../media/image311.wmf"/><Relationship Id="rId19" Type="http://schemas.openxmlformats.org/officeDocument/2006/relationships/vmlDrawing" Target="../drawings/vmlDrawing40.vml"/><Relationship Id="rId18" Type="http://schemas.openxmlformats.org/officeDocument/2006/relationships/slideLayout" Target="../slideLayouts/slideLayout7.xml"/><Relationship Id="rId17" Type="http://schemas.openxmlformats.org/officeDocument/2006/relationships/oleObject" Target="../embeddings/oleObject315.bin"/><Relationship Id="rId16" Type="http://schemas.openxmlformats.org/officeDocument/2006/relationships/image" Target="../media/image318.wmf"/><Relationship Id="rId15" Type="http://schemas.openxmlformats.org/officeDocument/2006/relationships/oleObject" Target="../embeddings/oleObject314.bin"/><Relationship Id="rId14" Type="http://schemas.openxmlformats.org/officeDocument/2006/relationships/image" Target="../media/image317.wmf"/><Relationship Id="rId13" Type="http://schemas.openxmlformats.org/officeDocument/2006/relationships/oleObject" Target="../embeddings/oleObject313.bin"/><Relationship Id="rId12" Type="http://schemas.openxmlformats.org/officeDocument/2006/relationships/image" Target="../media/image316.wmf"/><Relationship Id="rId11" Type="http://schemas.openxmlformats.org/officeDocument/2006/relationships/oleObject" Target="../embeddings/oleObject312.bin"/><Relationship Id="rId10" Type="http://schemas.openxmlformats.org/officeDocument/2006/relationships/image" Target="../media/image315.wmf"/><Relationship Id="rId1" Type="http://schemas.openxmlformats.org/officeDocument/2006/relationships/oleObject" Target="../embeddings/oleObject30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0.bin"/><Relationship Id="rId8" Type="http://schemas.openxmlformats.org/officeDocument/2006/relationships/image" Target="../media/image322.wmf"/><Relationship Id="rId7" Type="http://schemas.openxmlformats.org/officeDocument/2006/relationships/oleObject" Target="../embeddings/oleObject319.bin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17.bin"/><Relationship Id="rId2" Type="http://schemas.openxmlformats.org/officeDocument/2006/relationships/image" Target="../media/image319.wmf"/><Relationship Id="rId16" Type="http://schemas.openxmlformats.org/officeDocument/2006/relationships/vmlDrawing" Target="../drawings/vmlDrawing4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25.wmf"/><Relationship Id="rId13" Type="http://schemas.openxmlformats.org/officeDocument/2006/relationships/oleObject" Target="../embeddings/oleObject322.bin"/><Relationship Id="rId12" Type="http://schemas.openxmlformats.org/officeDocument/2006/relationships/image" Target="../media/image324.wmf"/><Relationship Id="rId11" Type="http://schemas.openxmlformats.org/officeDocument/2006/relationships/oleObject" Target="../embeddings/oleObject321.bin"/><Relationship Id="rId10" Type="http://schemas.openxmlformats.org/officeDocument/2006/relationships/image" Target="../media/image323.wmf"/><Relationship Id="rId1" Type="http://schemas.openxmlformats.org/officeDocument/2006/relationships/oleObject" Target="../embeddings/oleObject31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27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26.wmf"/><Relationship Id="rId1" Type="http://schemas.openxmlformats.org/officeDocument/2006/relationships/oleObject" Target="../embeddings/oleObject323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0.bin"/><Relationship Id="rId8" Type="http://schemas.openxmlformats.org/officeDocument/2006/relationships/image" Target="../media/image332.wmf"/><Relationship Id="rId7" Type="http://schemas.openxmlformats.org/officeDocument/2006/relationships/oleObject" Target="../embeddings/oleObject329.bin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27.bin"/><Relationship Id="rId2" Type="http://schemas.openxmlformats.org/officeDocument/2006/relationships/image" Target="../media/image329.wmf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4.wmf"/><Relationship Id="rId11" Type="http://schemas.openxmlformats.org/officeDocument/2006/relationships/oleObject" Target="../embeddings/oleObject331.bin"/><Relationship Id="rId10" Type="http://schemas.openxmlformats.org/officeDocument/2006/relationships/image" Target="../media/image333.wmf"/><Relationship Id="rId1" Type="http://schemas.openxmlformats.org/officeDocument/2006/relationships/oleObject" Target="../embeddings/oleObject32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6.bin"/><Relationship Id="rId8" Type="http://schemas.openxmlformats.org/officeDocument/2006/relationships/image" Target="../media/image338.wmf"/><Relationship Id="rId7" Type="http://schemas.openxmlformats.org/officeDocument/2006/relationships/oleObject" Target="../embeddings/oleObject335.bin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33.bin"/><Relationship Id="rId2" Type="http://schemas.openxmlformats.org/officeDocument/2006/relationships/image" Target="../media/image335.wmf"/><Relationship Id="rId14" Type="http://schemas.openxmlformats.org/officeDocument/2006/relationships/vmlDrawing" Target="../drawings/vmlDrawing4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40.wmf"/><Relationship Id="rId11" Type="http://schemas.openxmlformats.org/officeDocument/2006/relationships/oleObject" Target="../embeddings/oleObject337.bin"/><Relationship Id="rId10" Type="http://schemas.openxmlformats.org/officeDocument/2006/relationships/image" Target="../media/image339.wmf"/><Relationship Id="rId1" Type="http://schemas.openxmlformats.org/officeDocument/2006/relationships/oleObject" Target="../embeddings/oleObject332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2.bin"/><Relationship Id="rId8" Type="http://schemas.openxmlformats.org/officeDocument/2006/relationships/image" Target="../media/image344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2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41.w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5.wmf"/><Relationship Id="rId1" Type="http://schemas.openxmlformats.org/officeDocument/2006/relationships/oleObject" Target="../embeddings/oleObject338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7.bin"/><Relationship Id="rId8" Type="http://schemas.openxmlformats.org/officeDocument/2006/relationships/image" Target="../media/image348.wmf"/><Relationship Id="rId7" Type="http://schemas.openxmlformats.org/officeDocument/2006/relationships/oleObject" Target="../embeddings/oleObject346.bin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44.bin"/><Relationship Id="rId2" Type="http://schemas.openxmlformats.org/officeDocument/2006/relationships/image" Target="../media/image346.wmf"/><Relationship Id="rId18" Type="http://schemas.openxmlformats.org/officeDocument/2006/relationships/vmlDrawing" Target="../drawings/vmlDrawing4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52.wmf"/><Relationship Id="rId15" Type="http://schemas.openxmlformats.org/officeDocument/2006/relationships/oleObject" Target="../embeddings/oleObject350.bin"/><Relationship Id="rId14" Type="http://schemas.openxmlformats.org/officeDocument/2006/relationships/image" Target="../media/image351.wmf"/><Relationship Id="rId13" Type="http://schemas.openxmlformats.org/officeDocument/2006/relationships/oleObject" Target="../embeddings/oleObject349.bin"/><Relationship Id="rId12" Type="http://schemas.openxmlformats.org/officeDocument/2006/relationships/image" Target="../media/image350.wmf"/><Relationship Id="rId11" Type="http://schemas.openxmlformats.org/officeDocument/2006/relationships/oleObject" Target="../embeddings/oleObject348.bin"/><Relationship Id="rId10" Type="http://schemas.openxmlformats.org/officeDocument/2006/relationships/image" Target="../media/image349.wmf"/><Relationship Id="rId1" Type="http://schemas.openxmlformats.org/officeDocument/2006/relationships/oleObject" Target="../embeddings/oleObject343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6.wmf"/><Relationship Id="rId7" Type="http://schemas.openxmlformats.org/officeDocument/2006/relationships/oleObject" Target="../embeddings/oleObject354.bin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54.wmf"/><Relationship Id="rId3" Type="http://schemas.openxmlformats.org/officeDocument/2006/relationships/oleObject" Target="../embeddings/oleObject352.bin"/><Relationship Id="rId2" Type="http://schemas.openxmlformats.org/officeDocument/2006/relationships/image" Target="../media/image353.wmf"/><Relationship Id="rId10" Type="http://schemas.openxmlformats.org/officeDocument/2006/relationships/vmlDrawing" Target="../drawings/vmlDrawing47.vml"/><Relationship Id="rId1" Type="http://schemas.openxmlformats.org/officeDocument/2006/relationships/oleObject" Target="../embeddings/oleObject351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9.bin"/><Relationship Id="rId8" Type="http://schemas.openxmlformats.org/officeDocument/2006/relationships/image" Target="../media/image360.wmf"/><Relationship Id="rId7" Type="http://schemas.openxmlformats.org/officeDocument/2006/relationships/oleObject" Target="../embeddings/oleObject358.bin"/><Relationship Id="rId6" Type="http://schemas.openxmlformats.org/officeDocument/2006/relationships/image" Target="../media/image359.wmf"/><Relationship Id="rId5" Type="http://schemas.openxmlformats.org/officeDocument/2006/relationships/oleObject" Target="../embeddings/oleObject357.bin"/><Relationship Id="rId4" Type="http://schemas.openxmlformats.org/officeDocument/2006/relationships/image" Target="../media/image358.wmf"/><Relationship Id="rId3" Type="http://schemas.openxmlformats.org/officeDocument/2006/relationships/oleObject" Target="../embeddings/oleObject356.bin"/><Relationship Id="rId25" Type="http://schemas.openxmlformats.org/officeDocument/2006/relationships/vmlDrawing" Target="../drawings/vmlDrawing48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67.wmf"/><Relationship Id="rId22" Type="http://schemas.openxmlformats.org/officeDocument/2006/relationships/oleObject" Target="../embeddings/oleObject366.bin"/><Relationship Id="rId21" Type="http://schemas.openxmlformats.org/officeDocument/2006/relationships/oleObject" Target="../embeddings/oleObject365.bin"/><Relationship Id="rId20" Type="http://schemas.openxmlformats.org/officeDocument/2006/relationships/image" Target="../media/image366.wmf"/><Relationship Id="rId2" Type="http://schemas.openxmlformats.org/officeDocument/2006/relationships/image" Target="../media/image357.wmf"/><Relationship Id="rId19" Type="http://schemas.openxmlformats.org/officeDocument/2006/relationships/oleObject" Target="../embeddings/oleObject364.bin"/><Relationship Id="rId18" Type="http://schemas.openxmlformats.org/officeDocument/2006/relationships/image" Target="../media/image365.wmf"/><Relationship Id="rId17" Type="http://schemas.openxmlformats.org/officeDocument/2006/relationships/oleObject" Target="../embeddings/oleObject363.bin"/><Relationship Id="rId16" Type="http://schemas.openxmlformats.org/officeDocument/2006/relationships/image" Target="../media/image364.wmf"/><Relationship Id="rId15" Type="http://schemas.openxmlformats.org/officeDocument/2006/relationships/oleObject" Target="../embeddings/oleObject362.bin"/><Relationship Id="rId14" Type="http://schemas.openxmlformats.org/officeDocument/2006/relationships/image" Target="../media/image363.wmf"/><Relationship Id="rId13" Type="http://schemas.openxmlformats.org/officeDocument/2006/relationships/oleObject" Target="../embeddings/oleObject361.bin"/><Relationship Id="rId12" Type="http://schemas.openxmlformats.org/officeDocument/2006/relationships/image" Target="../media/image362.wmf"/><Relationship Id="rId11" Type="http://schemas.openxmlformats.org/officeDocument/2006/relationships/oleObject" Target="../embeddings/oleObject360.bin"/><Relationship Id="rId10" Type="http://schemas.openxmlformats.org/officeDocument/2006/relationships/image" Target="../media/image361.wmf"/><Relationship Id="rId1" Type="http://schemas.openxmlformats.org/officeDocument/2006/relationships/oleObject" Target="../embeddings/oleObject355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1.bin"/><Relationship Id="rId8" Type="http://schemas.openxmlformats.org/officeDocument/2006/relationships/image" Target="../media/image371.wmf"/><Relationship Id="rId7" Type="http://schemas.openxmlformats.org/officeDocument/2006/relationships/oleObject" Target="../embeddings/oleObject370.bin"/><Relationship Id="rId6" Type="http://schemas.openxmlformats.org/officeDocument/2006/relationships/image" Target="../media/image370.wmf"/><Relationship Id="rId5" Type="http://schemas.openxmlformats.org/officeDocument/2006/relationships/oleObject" Target="../embeddings/oleObject369.bin"/><Relationship Id="rId4" Type="http://schemas.openxmlformats.org/officeDocument/2006/relationships/image" Target="../media/image369.wmf"/><Relationship Id="rId3" Type="http://schemas.openxmlformats.org/officeDocument/2006/relationships/oleObject" Target="../embeddings/oleObject368.bin"/><Relationship Id="rId2" Type="http://schemas.openxmlformats.org/officeDocument/2006/relationships/image" Target="../media/image368.wmf"/><Relationship Id="rId16" Type="http://schemas.openxmlformats.org/officeDocument/2006/relationships/vmlDrawing" Target="../drawings/vmlDrawing4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74.wmf"/><Relationship Id="rId13" Type="http://schemas.openxmlformats.org/officeDocument/2006/relationships/oleObject" Target="../embeddings/oleObject373.bin"/><Relationship Id="rId12" Type="http://schemas.openxmlformats.org/officeDocument/2006/relationships/image" Target="../media/image373.wmf"/><Relationship Id="rId11" Type="http://schemas.openxmlformats.org/officeDocument/2006/relationships/oleObject" Target="../embeddings/oleObject372.bin"/><Relationship Id="rId10" Type="http://schemas.openxmlformats.org/officeDocument/2006/relationships/image" Target="../media/image372.wmf"/><Relationship Id="rId1" Type="http://schemas.openxmlformats.org/officeDocument/2006/relationships/oleObject" Target="../embeddings/oleObject367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8.bin"/><Relationship Id="rId8" Type="http://schemas.openxmlformats.org/officeDocument/2006/relationships/image" Target="../media/image378.wmf"/><Relationship Id="rId7" Type="http://schemas.openxmlformats.org/officeDocument/2006/relationships/oleObject" Target="../embeddings/oleObject377.bin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376.bin"/><Relationship Id="rId40" Type="http://schemas.openxmlformats.org/officeDocument/2006/relationships/vmlDrawing" Target="../drawings/vmlDrawing50.vml"/><Relationship Id="rId4" Type="http://schemas.openxmlformats.org/officeDocument/2006/relationships/image" Target="../media/image376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93.wmf"/><Relationship Id="rId37" Type="http://schemas.openxmlformats.org/officeDocument/2006/relationships/oleObject" Target="../embeddings/oleObject392.bin"/><Relationship Id="rId36" Type="http://schemas.openxmlformats.org/officeDocument/2006/relationships/image" Target="../media/image392.wmf"/><Relationship Id="rId35" Type="http://schemas.openxmlformats.org/officeDocument/2006/relationships/oleObject" Target="../embeddings/oleObject391.bin"/><Relationship Id="rId34" Type="http://schemas.openxmlformats.org/officeDocument/2006/relationships/image" Target="../media/image391.wmf"/><Relationship Id="rId33" Type="http://schemas.openxmlformats.org/officeDocument/2006/relationships/oleObject" Target="../embeddings/oleObject390.bin"/><Relationship Id="rId32" Type="http://schemas.openxmlformats.org/officeDocument/2006/relationships/image" Target="../media/image390.wmf"/><Relationship Id="rId31" Type="http://schemas.openxmlformats.org/officeDocument/2006/relationships/oleObject" Target="../embeddings/oleObject389.bin"/><Relationship Id="rId30" Type="http://schemas.openxmlformats.org/officeDocument/2006/relationships/image" Target="../media/image389.wmf"/><Relationship Id="rId3" Type="http://schemas.openxmlformats.org/officeDocument/2006/relationships/oleObject" Target="../embeddings/oleObject375.bin"/><Relationship Id="rId29" Type="http://schemas.openxmlformats.org/officeDocument/2006/relationships/oleObject" Target="../embeddings/oleObject388.bin"/><Relationship Id="rId28" Type="http://schemas.openxmlformats.org/officeDocument/2006/relationships/image" Target="../media/image388.wmf"/><Relationship Id="rId27" Type="http://schemas.openxmlformats.org/officeDocument/2006/relationships/oleObject" Target="../embeddings/oleObject387.bin"/><Relationship Id="rId26" Type="http://schemas.openxmlformats.org/officeDocument/2006/relationships/image" Target="../media/image387.wmf"/><Relationship Id="rId25" Type="http://schemas.openxmlformats.org/officeDocument/2006/relationships/oleObject" Target="../embeddings/oleObject386.bin"/><Relationship Id="rId24" Type="http://schemas.openxmlformats.org/officeDocument/2006/relationships/image" Target="../media/image386.wmf"/><Relationship Id="rId23" Type="http://schemas.openxmlformats.org/officeDocument/2006/relationships/oleObject" Target="../embeddings/oleObject385.bin"/><Relationship Id="rId22" Type="http://schemas.openxmlformats.org/officeDocument/2006/relationships/image" Target="../media/image385.wmf"/><Relationship Id="rId21" Type="http://schemas.openxmlformats.org/officeDocument/2006/relationships/oleObject" Target="../embeddings/oleObject384.bin"/><Relationship Id="rId20" Type="http://schemas.openxmlformats.org/officeDocument/2006/relationships/image" Target="../media/image384.wmf"/><Relationship Id="rId2" Type="http://schemas.openxmlformats.org/officeDocument/2006/relationships/image" Target="../media/image375.wmf"/><Relationship Id="rId19" Type="http://schemas.openxmlformats.org/officeDocument/2006/relationships/oleObject" Target="../embeddings/oleObject383.bin"/><Relationship Id="rId18" Type="http://schemas.openxmlformats.org/officeDocument/2006/relationships/image" Target="../media/image383.wmf"/><Relationship Id="rId17" Type="http://schemas.openxmlformats.org/officeDocument/2006/relationships/oleObject" Target="../embeddings/oleObject382.bin"/><Relationship Id="rId16" Type="http://schemas.openxmlformats.org/officeDocument/2006/relationships/image" Target="../media/image382.wmf"/><Relationship Id="rId15" Type="http://schemas.openxmlformats.org/officeDocument/2006/relationships/oleObject" Target="../embeddings/oleObject381.bin"/><Relationship Id="rId14" Type="http://schemas.openxmlformats.org/officeDocument/2006/relationships/image" Target="../media/image381.wmf"/><Relationship Id="rId13" Type="http://schemas.openxmlformats.org/officeDocument/2006/relationships/oleObject" Target="../embeddings/oleObject380.bin"/><Relationship Id="rId12" Type="http://schemas.openxmlformats.org/officeDocument/2006/relationships/image" Target="../media/image380.wmf"/><Relationship Id="rId11" Type="http://schemas.openxmlformats.org/officeDocument/2006/relationships/oleObject" Target="../embeddings/oleObject379.bin"/><Relationship Id="rId10" Type="http://schemas.openxmlformats.org/officeDocument/2006/relationships/image" Target="../media/image379.wmf"/><Relationship Id="rId1" Type="http://schemas.openxmlformats.org/officeDocument/2006/relationships/oleObject" Target="../embeddings/oleObject374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7.bin"/><Relationship Id="rId8" Type="http://schemas.openxmlformats.org/officeDocument/2006/relationships/image" Target="../media/image397.wmf"/><Relationship Id="rId7" Type="http://schemas.openxmlformats.org/officeDocument/2006/relationships/oleObject" Target="../embeddings/oleObject396.bin"/><Relationship Id="rId6" Type="http://schemas.openxmlformats.org/officeDocument/2006/relationships/image" Target="../media/image396.wmf"/><Relationship Id="rId5" Type="http://schemas.openxmlformats.org/officeDocument/2006/relationships/oleObject" Target="../embeddings/oleObject395.bin"/><Relationship Id="rId45" Type="http://schemas.openxmlformats.org/officeDocument/2006/relationships/vmlDrawing" Target="../drawings/vmlDrawing51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411.wmf"/><Relationship Id="rId42" Type="http://schemas.openxmlformats.org/officeDocument/2006/relationships/oleObject" Target="../embeddings/oleObject414.bin"/><Relationship Id="rId41" Type="http://schemas.openxmlformats.org/officeDocument/2006/relationships/oleObject" Target="../embeddings/oleObject413.bin"/><Relationship Id="rId40" Type="http://schemas.openxmlformats.org/officeDocument/2006/relationships/image" Target="../media/image410.wmf"/><Relationship Id="rId4" Type="http://schemas.openxmlformats.org/officeDocument/2006/relationships/image" Target="../media/image395.wmf"/><Relationship Id="rId39" Type="http://schemas.openxmlformats.org/officeDocument/2006/relationships/oleObject" Target="../embeddings/oleObject412.bin"/><Relationship Id="rId38" Type="http://schemas.openxmlformats.org/officeDocument/2006/relationships/image" Target="../media/image409.wmf"/><Relationship Id="rId37" Type="http://schemas.openxmlformats.org/officeDocument/2006/relationships/oleObject" Target="../embeddings/oleObject411.bin"/><Relationship Id="rId36" Type="http://schemas.openxmlformats.org/officeDocument/2006/relationships/image" Target="../media/image408.wmf"/><Relationship Id="rId35" Type="http://schemas.openxmlformats.org/officeDocument/2006/relationships/oleObject" Target="../embeddings/oleObject410.bin"/><Relationship Id="rId34" Type="http://schemas.openxmlformats.org/officeDocument/2006/relationships/image" Target="../media/image407.wmf"/><Relationship Id="rId33" Type="http://schemas.openxmlformats.org/officeDocument/2006/relationships/oleObject" Target="../embeddings/oleObject409.bin"/><Relationship Id="rId32" Type="http://schemas.openxmlformats.org/officeDocument/2006/relationships/image" Target="../media/image406.wmf"/><Relationship Id="rId31" Type="http://schemas.openxmlformats.org/officeDocument/2006/relationships/oleObject" Target="../embeddings/oleObject408.bin"/><Relationship Id="rId30" Type="http://schemas.openxmlformats.org/officeDocument/2006/relationships/image" Target="../media/image405.wmf"/><Relationship Id="rId3" Type="http://schemas.openxmlformats.org/officeDocument/2006/relationships/oleObject" Target="../embeddings/oleObject394.bin"/><Relationship Id="rId29" Type="http://schemas.openxmlformats.org/officeDocument/2006/relationships/oleObject" Target="../embeddings/oleObject407.bin"/><Relationship Id="rId28" Type="http://schemas.openxmlformats.org/officeDocument/2006/relationships/image" Target="../media/image404.wmf"/><Relationship Id="rId27" Type="http://schemas.openxmlformats.org/officeDocument/2006/relationships/oleObject" Target="../embeddings/oleObject406.bin"/><Relationship Id="rId26" Type="http://schemas.openxmlformats.org/officeDocument/2006/relationships/image" Target="../media/image386.wmf"/><Relationship Id="rId25" Type="http://schemas.openxmlformats.org/officeDocument/2006/relationships/oleObject" Target="../embeddings/oleObject405.bin"/><Relationship Id="rId24" Type="http://schemas.openxmlformats.org/officeDocument/2006/relationships/image" Target="../media/image403.wmf"/><Relationship Id="rId23" Type="http://schemas.openxmlformats.org/officeDocument/2006/relationships/oleObject" Target="../embeddings/oleObject404.bin"/><Relationship Id="rId22" Type="http://schemas.openxmlformats.org/officeDocument/2006/relationships/image" Target="../media/image384.wmf"/><Relationship Id="rId21" Type="http://schemas.openxmlformats.org/officeDocument/2006/relationships/oleObject" Target="../embeddings/oleObject403.bin"/><Relationship Id="rId20" Type="http://schemas.openxmlformats.org/officeDocument/2006/relationships/image" Target="../media/image383.wmf"/><Relationship Id="rId2" Type="http://schemas.openxmlformats.org/officeDocument/2006/relationships/image" Target="../media/image394.wmf"/><Relationship Id="rId19" Type="http://schemas.openxmlformats.org/officeDocument/2006/relationships/oleObject" Target="../embeddings/oleObject402.bin"/><Relationship Id="rId18" Type="http://schemas.openxmlformats.org/officeDocument/2006/relationships/image" Target="../media/image402.wmf"/><Relationship Id="rId17" Type="http://schemas.openxmlformats.org/officeDocument/2006/relationships/oleObject" Target="../embeddings/oleObject401.bin"/><Relationship Id="rId16" Type="http://schemas.openxmlformats.org/officeDocument/2006/relationships/image" Target="../media/image401.wmf"/><Relationship Id="rId15" Type="http://schemas.openxmlformats.org/officeDocument/2006/relationships/oleObject" Target="../embeddings/oleObject400.bin"/><Relationship Id="rId14" Type="http://schemas.openxmlformats.org/officeDocument/2006/relationships/image" Target="../media/image400.wmf"/><Relationship Id="rId13" Type="http://schemas.openxmlformats.org/officeDocument/2006/relationships/oleObject" Target="../embeddings/oleObject399.bin"/><Relationship Id="rId12" Type="http://schemas.openxmlformats.org/officeDocument/2006/relationships/image" Target="../media/image399.wmf"/><Relationship Id="rId11" Type="http://schemas.openxmlformats.org/officeDocument/2006/relationships/oleObject" Target="../embeddings/oleObject398.bin"/><Relationship Id="rId10" Type="http://schemas.openxmlformats.org/officeDocument/2006/relationships/image" Target="../media/image398.wmf"/><Relationship Id="rId1" Type="http://schemas.openxmlformats.org/officeDocument/2006/relationships/oleObject" Target="../embeddings/oleObject393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9.bin"/><Relationship Id="rId8" Type="http://schemas.openxmlformats.org/officeDocument/2006/relationships/image" Target="../media/image415.wmf"/><Relationship Id="rId7" Type="http://schemas.openxmlformats.org/officeDocument/2006/relationships/oleObject" Target="../embeddings/oleObject418.bin"/><Relationship Id="rId6" Type="http://schemas.openxmlformats.org/officeDocument/2006/relationships/image" Target="../media/image414.wmf"/><Relationship Id="rId5" Type="http://schemas.openxmlformats.org/officeDocument/2006/relationships/oleObject" Target="../embeddings/oleObject417.bin"/><Relationship Id="rId43" Type="http://schemas.openxmlformats.org/officeDocument/2006/relationships/vmlDrawing" Target="../drawings/vmlDrawing52.vml"/><Relationship Id="rId42" Type="http://schemas.openxmlformats.org/officeDocument/2006/relationships/slideLayout" Target="../slideLayouts/slideLayout7.xml"/><Relationship Id="rId41" Type="http://schemas.openxmlformats.org/officeDocument/2006/relationships/oleObject" Target="../embeddings/oleObject435.bin"/><Relationship Id="rId40" Type="http://schemas.openxmlformats.org/officeDocument/2006/relationships/image" Target="../media/image427.wmf"/><Relationship Id="rId4" Type="http://schemas.openxmlformats.org/officeDocument/2006/relationships/image" Target="../media/image413.wmf"/><Relationship Id="rId39" Type="http://schemas.openxmlformats.org/officeDocument/2006/relationships/oleObject" Target="../embeddings/oleObject434.bin"/><Relationship Id="rId38" Type="http://schemas.openxmlformats.org/officeDocument/2006/relationships/image" Target="../media/image406.wmf"/><Relationship Id="rId37" Type="http://schemas.openxmlformats.org/officeDocument/2006/relationships/oleObject" Target="../embeddings/oleObject433.bin"/><Relationship Id="rId36" Type="http://schemas.openxmlformats.org/officeDocument/2006/relationships/image" Target="../media/image426.wmf"/><Relationship Id="rId35" Type="http://schemas.openxmlformats.org/officeDocument/2006/relationships/oleObject" Target="../embeddings/oleObject432.bin"/><Relationship Id="rId34" Type="http://schemas.openxmlformats.org/officeDocument/2006/relationships/image" Target="../media/image425.wmf"/><Relationship Id="rId33" Type="http://schemas.openxmlformats.org/officeDocument/2006/relationships/oleObject" Target="../embeddings/oleObject431.bin"/><Relationship Id="rId32" Type="http://schemas.openxmlformats.org/officeDocument/2006/relationships/image" Target="../media/image424.wmf"/><Relationship Id="rId31" Type="http://schemas.openxmlformats.org/officeDocument/2006/relationships/oleObject" Target="../embeddings/oleObject430.bin"/><Relationship Id="rId30" Type="http://schemas.openxmlformats.org/officeDocument/2006/relationships/image" Target="../media/image423.wmf"/><Relationship Id="rId3" Type="http://schemas.openxmlformats.org/officeDocument/2006/relationships/oleObject" Target="../embeddings/oleObject416.bin"/><Relationship Id="rId29" Type="http://schemas.openxmlformats.org/officeDocument/2006/relationships/oleObject" Target="../embeddings/oleObject429.bin"/><Relationship Id="rId28" Type="http://schemas.openxmlformats.org/officeDocument/2006/relationships/image" Target="../media/image386.wmf"/><Relationship Id="rId27" Type="http://schemas.openxmlformats.org/officeDocument/2006/relationships/oleObject" Target="../embeddings/oleObject428.bin"/><Relationship Id="rId26" Type="http://schemas.openxmlformats.org/officeDocument/2006/relationships/image" Target="../media/image422.wmf"/><Relationship Id="rId25" Type="http://schemas.openxmlformats.org/officeDocument/2006/relationships/oleObject" Target="../embeddings/oleObject427.bin"/><Relationship Id="rId24" Type="http://schemas.openxmlformats.org/officeDocument/2006/relationships/image" Target="../media/image384.wmf"/><Relationship Id="rId23" Type="http://schemas.openxmlformats.org/officeDocument/2006/relationships/oleObject" Target="../embeddings/oleObject426.bin"/><Relationship Id="rId22" Type="http://schemas.openxmlformats.org/officeDocument/2006/relationships/image" Target="../media/image383.wmf"/><Relationship Id="rId21" Type="http://schemas.openxmlformats.org/officeDocument/2006/relationships/oleObject" Target="../embeddings/oleObject425.bin"/><Relationship Id="rId20" Type="http://schemas.openxmlformats.org/officeDocument/2006/relationships/image" Target="../media/image421.wmf"/><Relationship Id="rId2" Type="http://schemas.openxmlformats.org/officeDocument/2006/relationships/image" Target="../media/image412.wmf"/><Relationship Id="rId19" Type="http://schemas.openxmlformats.org/officeDocument/2006/relationships/oleObject" Target="../embeddings/oleObject424.bin"/><Relationship Id="rId18" Type="http://schemas.openxmlformats.org/officeDocument/2006/relationships/image" Target="../media/image420.wmf"/><Relationship Id="rId17" Type="http://schemas.openxmlformats.org/officeDocument/2006/relationships/oleObject" Target="../embeddings/oleObject423.bin"/><Relationship Id="rId16" Type="http://schemas.openxmlformats.org/officeDocument/2006/relationships/image" Target="../media/image419.wmf"/><Relationship Id="rId15" Type="http://schemas.openxmlformats.org/officeDocument/2006/relationships/oleObject" Target="../embeddings/oleObject422.bin"/><Relationship Id="rId14" Type="http://schemas.openxmlformats.org/officeDocument/2006/relationships/image" Target="../media/image418.wmf"/><Relationship Id="rId13" Type="http://schemas.openxmlformats.org/officeDocument/2006/relationships/oleObject" Target="../embeddings/oleObject421.bin"/><Relationship Id="rId12" Type="http://schemas.openxmlformats.org/officeDocument/2006/relationships/image" Target="../media/image417.wmf"/><Relationship Id="rId11" Type="http://schemas.openxmlformats.org/officeDocument/2006/relationships/oleObject" Target="../embeddings/oleObject420.bin"/><Relationship Id="rId10" Type="http://schemas.openxmlformats.org/officeDocument/2006/relationships/image" Target="../media/image416.wmf"/><Relationship Id="rId1" Type="http://schemas.openxmlformats.org/officeDocument/2006/relationships/oleObject" Target="../embeddings/oleObject415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0.bin"/><Relationship Id="rId8" Type="http://schemas.openxmlformats.org/officeDocument/2006/relationships/image" Target="../media/image431.wmf"/><Relationship Id="rId7" Type="http://schemas.openxmlformats.org/officeDocument/2006/relationships/oleObject" Target="../embeddings/oleObject439.bin"/><Relationship Id="rId6" Type="http://schemas.openxmlformats.org/officeDocument/2006/relationships/image" Target="../media/image430.wmf"/><Relationship Id="rId5" Type="http://schemas.openxmlformats.org/officeDocument/2006/relationships/oleObject" Target="../embeddings/oleObject438.bin"/><Relationship Id="rId4" Type="http://schemas.openxmlformats.org/officeDocument/2006/relationships/image" Target="../media/image429.wmf"/><Relationship Id="rId3" Type="http://schemas.openxmlformats.org/officeDocument/2006/relationships/oleObject" Target="../embeddings/oleObject437.bin"/><Relationship Id="rId22" Type="http://schemas.openxmlformats.org/officeDocument/2006/relationships/vmlDrawing" Target="../drawings/vmlDrawing5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37.wmf"/><Relationship Id="rId2" Type="http://schemas.openxmlformats.org/officeDocument/2006/relationships/image" Target="../media/image428.wmf"/><Relationship Id="rId19" Type="http://schemas.openxmlformats.org/officeDocument/2006/relationships/oleObject" Target="../embeddings/oleObject445.bin"/><Relationship Id="rId18" Type="http://schemas.openxmlformats.org/officeDocument/2006/relationships/image" Target="../media/image436.wmf"/><Relationship Id="rId17" Type="http://schemas.openxmlformats.org/officeDocument/2006/relationships/oleObject" Target="../embeddings/oleObject444.bin"/><Relationship Id="rId16" Type="http://schemas.openxmlformats.org/officeDocument/2006/relationships/image" Target="../media/image435.wmf"/><Relationship Id="rId15" Type="http://schemas.openxmlformats.org/officeDocument/2006/relationships/oleObject" Target="../embeddings/oleObject443.bin"/><Relationship Id="rId14" Type="http://schemas.openxmlformats.org/officeDocument/2006/relationships/image" Target="../media/image434.wmf"/><Relationship Id="rId13" Type="http://schemas.openxmlformats.org/officeDocument/2006/relationships/oleObject" Target="../embeddings/oleObject442.bin"/><Relationship Id="rId12" Type="http://schemas.openxmlformats.org/officeDocument/2006/relationships/image" Target="../media/image433.wmf"/><Relationship Id="rId11" Type="http://schemas.openxmlformats.org/officeDocument/2006/relationships/oleObject" Target="../embeddings/oleObject441.bin"/><Relationship Id="rId10" Type="http://schemas.openxmlformats.org/officeDocument/2006/relationships/image" Target="../media/image432.wmf"/><Relationship Id="rId1" Type="http://schemas.openxmlformats.org/officeDocument/2006/relationships/oleObject" Target="../embeddings/oleObject436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0.bin"/><Relationship Id="rId8" Type="http://schemas.openxmlformats.org/officeDocument/2006/relationships/image" Target="../media/image441.wmf"/><Relationship Id="rId7" Type="http://schemas.openxmlformats.org/officeDocument/2006/relationships/oleObject" Target="../embeddings/oleObject449.bin"/><Relationship Id="rId6" Type="http://schemas.openxmlformats.org/officeDocument/2006/relationships/image" Target="../media/image440.wmf"/><Relationship Id="rId5" Type="http://schemas.openxmlformats.org/officeDocument/2006/relationships/oleObject" Target="../embeddings/oleObject448.bin"/><Relationship Id="rId4" Type="http://schemas.openxmlformats.org/officeDocument/2006/relationships/image" Target="../media/image439.wmf"/><Relationship Id="rId3" Type="http://schemas.openxmlformats.org/officeDocument/2006/relationships/oleObject" Target="../embeddings/oleObject447.bin"/><Relationship Id="rId2" Type="http://schemas.openxmlformats.org/officeDocument/2006/relationships/image" Target="../media/image438.wmf"/><Relationship Id="rId19" Type="http://schemas.openxmlformats.org/officeDocument/2006/relationships/vmlDrawing" Target="../drawings/vmlDrawing54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45.wmf"/><Relationship Id="rId16" Type="http://schemas.openxmlformats.org/officeDocument/2006/relationships/oleObject" Target="../embeddings/oleObject454.bin"/><Relationship Id="rId15" Type="http://schemas.openxmlformats.org/officeDocument/2006/relationships/image" Target="../media/image444.wmf"/><Relationship Id="rId14" Type="http://schemas.openxmlformats.org/officeDocument/2006/relationships/oleObject" Target="../embeddings/oleObject453.bin"/><Relationship Id="rId13" Type="http://schemas.openxmlformats.org/officeDocument/2006/relationships/image" Target="../media/image443.wmf"/><Relationship Id="rId12" Type="http://schemas.openxmlformats.org/officeDocument/2006/relationships/oleObject" Target="../embeddings/oleObject452.bin"/><Relationship Id="rId11" Type="http://schemas.openxmlformats.org/officeDocument/2006/relationships/image" Target="../media/image442.wmf"/><Relationship Id="rId10" Type="http://schemas.openxmlformats.org/officeDocument/2006/relationships/oleObject" Target="../embeddings/oleObject451.bin"/><Relationship Id="rId1" Type="http://schemas.openxmlformats.org/officeDocument/2006/relationships/oleObject" Target="../embeddings/oleObject446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9.bin"/><Relationship Id="rId8" Type="http://schemas.openxmlformats.org/officeDocument/2006/relationships/image" Target="../media/image449.wmf"/><Relationship Id="rId7" Type="http://schemas.openxmlformats.org/officeDocument/2006/relationships/oleObject" Target="../embeddings/oleObject458.bin"/><Relationship Id="rId6" Type="http://schemas.openxmlformats.org/officeDocument/2006/relationships/image" Target="../media/image448.wmf"/><Relationship Id="rId5" Type="http://schemas.openxmlformats.org/officeDocument/2006/relationships/oleObject" Target="../embeddings/oleObject457.bin"/><Relationship Id="rId4" Type="http://schemas.openxmlformats.org/officeDocument/2006/relationships/image" Target="../media/image447.wmf"/><Relationship Id="rId3" Type="http://schemas.openxmlformats.org/officeDocument/2006/relationships/oleObject" Target="../embeddings/oleObject456.bin"/><Relationship Id="rId22" Type="http://schemas.openxmlformats.org/officeDocument/2006/relationships/vmlDrawing" Target="../drawings/vmlDrawing5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55.wmf"/><Relationship Id="rId2" Type="http://schemas.openxmlformats.org/officeDocument/2006/relationships/image" Target="../media/image446.wmf"/><Relationship Id="rId19" Type="http://schemas.openxmlformats.org/officeDocument/2006/relationships/oleObject" Target="../embeddings/oleObject464.bin"/><Relationship Id="rId18" Type="http://schemas.openxmlformats.org/officeDocument/2006/relationships/image" Target="../media/image454.wmf"/><Relationship Id="rId17" Type="http://schemas.openxmlformats.org/officeDocument/2006/relationships/oleObject" Target="../embeddings/oleObject463.bin"/><Relationship Id="rId16" Type="http://schemas.openxmlformats.org/officeDocument/2006/relationships/image" Target="../media/image453.wmf"/><Relationship Id="rId15" Type="http://schemas.openxmlformats.org/officeDocument/2006/relationships/oleObject" Target="../embeddings/oleObject462.bin"/><Relationship Id="rId14" Type="http://schemas.openxmlformats.org/officeDocument/2006/relationships/image" Target="../media/image452.wmf"/><Relationship Id="rId13" Type="http://schemas.openxmlformats.org/officeDocument/2006/relationships/oleObject" Target="../embeddings/oleObject461.bin"/><Relationship Id="rId12" Type="http://schemas.openxmlformats.org/officeDocument/2006/relationships/image" Target="../media/image451.wmf"/><Relationship Id="rId11" Type="http://schemas.openxmlformats.org/officeDocument/2006/relationships/oleObject" Target="../embeddings/oleObject460.bin"/><Relationship Id="rId10" Type="http://schemas.openxmlformats.org/officeDocument/2006/relationships/image" Target="../media/image450.wmf"/><Relationship Id="rId1" Type="http://schemas.openxmlformats.org/officeDocument/2006/relationships/oleObject" Target="../embeddings/oleObject455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9.bin"/><Relationship Id="rId8" Type="http://schemas.openxmlformats.org/officeDocument/2006/relationships/image" Target="../media/image459.wmf"/><Relationship Id="rId7" Type="http://schemas.openxmlformats.org/officeDocument/2006/relationships/oleObject" Target="../embeddings/oleObject468.bin"/><Relationship Id="rId6" Type="http://schemas.openxmlformats.org/officeDocument/2006/relationships/image" Target="../media/image458.wmf"/><Relationship Id="rId5" Type="http://schemas.openxmlformats.org/officeDocument/2006/relationships/oleObject" Target="../embeddings/oleObject467.bin"/><Relationship Id="rId4" Type="http://schemas.openxmlformats.org/officeDocument/2006/relationships/image" Target="../media/image457.wmf"/><Relationship Id="rId3" Type="http://schemas.openxmlformats.org/officeDocument/2006/relationships/oleObject" Target="../embeddings/oleObject466.bin"/><Relationship Id="rId28" Type="http://schemas.openxmlformats.org/officeDocument/2006/relationships/vmlDrawing" Target="../drawings/vmlDrawing56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68.wmf"/><Relationship Id="rId25" Type="http://schemas.openxmlformats.org/officeDocument/2006/relationships/oleObject" Target="../embeddings/oleObject477.bin"/><Relationship Id="rId24" Type="http://schemas.openxmlformats.org/officeDocument/2006/relationships/image" Target="../media/image467.wmf"/><Relationship Id="rId23" Type="http://schemas.openxmlformats.org/officeDocument/2006/relationships/oleObject" Target="../embeddings/oleObject476.bin"/><Relationship Id="rId22" Type="http://schemas.openxmlformats.org/officeDocument/2006/relationships/image" Target="../media/image466.wmf"/><Relationship Id="rId21" Type="http://schemas.openxmlformats.org/officeDocument/2006/relationships/oleObject" Target="../embeddings/oleObject475.bin"/><Relationship Id="rId20" Type="http://schemas.openxmlformats.org/officeDocument/2006/relationships/image" Target="../media/image465.wmf"/><Relationship Id="rId2" Type="http://schemas.openxmlformats.org/officeDocument/2006/relationships/image" Target="../media/image456.wmf"/><Relationship Id="rId19" Type="http://schemas.openxmlformats.org/officeDocument/2006/relationships/oleObject" Target="../embeddings/oleObject474.bin"/><Relationship Id="rId18" Type="http://schemas.openxmlformats.org/officeDocument/2006/relationships/image" Target="../media/image464.wmf"/><Relationship Id="rId17" Type="http://schemas.openxmlformats.org/officeDocument/2006/relationships/oleObject" Target="../embeddings/oleObject473.bin"/><Relationship Id="rId16" Type="http://schemas.openxmlformats.org/officeDocument/2006/relationships/image" Target="../media/image463.wmf"/><Relationship Id="rId15" Type="http://schemas.openxmlformats.org/officeDocument/2006/relationships/oleObject" Target="../embeddings/oleObject472.bin"/><Relationship Id="rId14" Type="http://schemas.openxmlformats.org/officeDocument/2006/relationships/image" Target="../media/image462.wmf"/><Relationship Id="rId13" Type="http://schemas.openxmlformats.org/officeDocument/2006/relationships/oleObject" Target="../embeddings/oleObject471.bin"/><Relationship Id="rId12" Type="http://schemas.openxmlformats.org/officeDocument/2006/relationships/image" Target="../media/image461.wmf"/><Relationship Id="rId11" Type="http://schemas.openxmlformats.org/officeDocument/2006/relationships/oleObject" Target="../embeddings/oleObject470.bin"/><Relationship Id="rId10" Type="http://schemas.openxmlformats.org/officeDocument/2006/relationships/image" Target="../media/image460.wmf"/><Relationship Id="rId1" Type="http://schemas.openxmlformats.org/officeDocument/2006/relationships/oleObject" Target="../embeddings/oleObject46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19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1" Type="http://schemas.openxmlformats.org/officeDocument/2006/relationships/image" Target="../media/image18.emf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2.bin"/><Relationship Id="rId8" Type="http://schemas.openxmlformats.org/officeDocument/2006/relationships/image" Target="../media/image472.wmf"/><Relationship Id="rId7" Type="http://schemas.openxmlformats.org/officeDocument/2006/relationships/oleObject" Target="../embeddings/oleObject481.bin"/><Relationship Id="rId6" Type="http://schemas.openxmlformats.org/officeDocument/2006/relationships/image" Target="../media/image471.wmf"/><Relationship Id="rId5" Type="http://schemas.openxmlformats.org/officeDocument/2006/relationships/oleObject" Target="../embeddings/oleObject480.bin"/><Relationship Id="rId4" Type="http://schemas.openxmlformats.org/officeDocument/2006/relationships/image" Target="../media/image470.wmf"/><Relationship Id="rId3" Type="http://schemas.openxmlformats.org/officeDocument/2006/relationships/oleObject" Target="../embeddings/oleObject479.bin"/><Relationship Id="rId29" Type="http://schemas.openxmlformats.org/officeDocument/2006/relationships/vmlDrawing" Target="../drawings/vmlDrawing57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481.wmf"/><Relationship Id="rId26" Type="http://schemas.openxmlformats.org/officeDocument/2006/relationships/oleObject" Target="../embeddings/oleObject491.bin"/><Relationship Id="rId25" Type="http://schemas.openxmlformats.org/officeDocument/2006/relationships/oleObject" Target="../embeddings/oleObject490.bin"/><Relationship Id="rId24" Type="http://schemas.openxmlformats.org/officeDocument/2006/relationships/image" Target="../media/image480.wmf"/><Relationship Id="rId23" Type="http://schemas.openxmlformats.org/officeDocument/2006/relationships/oleObject" Target="../embeddings/oleObject489.bin"/><Relationship Id="rId22" Type="http://schemas.openxmlformats.org/officeDocument/2006/relationships/image" Target="../media/image479.wmf"/><Relationship Id="rId21" Type="http://schemas.openxmlformats.org/officeDocument/2006/relationships/oleObject" Target="../embeddings/oleObject488.bin"/><Relationship Id="rId20" Type="http://schemas.openxmlformats.org/officeDocument/2006/relationships/image" Target="../media/image478.wmf"/><Relationship Id="rId2" Type="http://schemas.openxmlformats.org/officeDocument/2006/relationships/image" Target="../media/image469.wmf"/><Relationship Id="rId19" Type="http://schemas.openxmlformats.org/officeDocument/2006/relationships/oleObject" Target="../embeddings/oleObject487.bin"/><Relationship Id="rId18" Type="http://schemas.openxmlformats.org/officeDocument/2006/relationships/image" Target="../media/image477.wmf"/><Relationship Id="rId17" Type="http://schemas.openxmlformats.org/officeDocument/2006/relationships/oleObject" Target="../embeddings/oleObject486.bin"/><Relationship Id="rId16" Type="http://schemas.openxmlformats.org/officeDocument/2006/relationships/image" Target="../media/image476.wmf"/><Relationship Id="rId15" Type="http://schemas.openxmlformats.org/officeDocument/2006/relationships/oleObject" Target="../embeddings/oleObject485.bin"/><Relationship Id="rId14" Type="http://schemas.openxmlformats.org/officeDocument/2006/relationships/image" Target="../media/image475.wmf"/><Relationship Id="rId13" Type="http://schemas.openxmlformats.org/officeDocument/2006/relationships/oleObject" Target="../embeddings/oleObject484.bin"/><Relationship Id="rId12" Type="http://schemas.openxmlformats.org/officeDocument/2006/relationships/image" Target="../media/image474.wmf"/><Relationship Id="rId11" Type="http://schemas.openxmlformats.org/officeDocument/2006/relationships/oleObject" Target="../embeddings/oleObject483.bin"/><Relationship Id="rId10" Type="http://schemas.openxmlformats.org/officeDocument/2006/relationships/image" Target="../media/image473.wmf"/><Relationship Id="rId1" Type="http://schemas.openxmlformats.org/officeDocument/2006/relationships/oleObject" Target="../embeddings/oleObject478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6.bin"/><Relationship Id="rId8" Type="http://schemas.openxmlformats.org/officeDocument/2006/relationships/image" Target="../media/image485.wmf"/><Relationship Id="rId7" Type="http://schemas.openxmlformats.org/officeDocument/2006/relationships/oleObject" Target="../embeddings/oleObject495.bin"/><Relationship Id="rId6" Type="http://schemas.openxmlformats.org/officeDocument/2006/relationships/image" Target="../media/image484.wmf"/><Relationship Id="rId5" Type="http://schemas.openxmlformats.org/officeDocument/2006/relationships/oleObject" Target="../embeddings/oleObject494.bin"/><Relationship Id="rId4" Type="http://schemas.openxmlformats.org/officeDocument/2006/relationships/image" Target="../media/image483.wmf"/><Relationship Id="rId3" Type="http://schemas.openxmlformats.org/officeDocument/2006/relationships/oleObject" Target="../embeddings/oleObject493.bin"/><Relationship Id="rId2" Type="http://schemas.openxmlformats.org/officeDocument/2006/relationships/image" Target="../media/image482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89.wmf"/><Relationship Id="rId15" Type="http://schemas.openxmlformats.org/officeDocument/2006/relationships/oleObject" Target="../embeddings/oleObject499.bin"/><Relationship Id="rId14" Type="http://schemas.openxmlformats.org/officeDocument/2006/relationships/image" Target="../media/image488.wmf"/><Relationship Id="rId13" Type="http://schemas.openxmlformats.org/officeDocument/2006/relationships/oleObject" Target="../embeddings/oleObject498.bin"/><Relationship Id="rId12" Type="http://schemas.openxmlformats.org/officeDocument/2006/relationships/image" Target="../media/image487.wmf"/><Relationship Id="rId11" Type="http://schemas.openxmlformats.org/officeDocument/2006/relationships/oleObject" Target="../embeddings/oleObject497.bin"/><Relationship Id="rId10" Type="http://schemas.openxmlformats.org/officeDocument/2006/relationships/image" Target="../media/image486.wmf"/><Relationship Id="rId1" Type="http://schemas.openxmlformats.org/officeDocument/2006/relationships/oleObject" Target="../embeddings/oleObject492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4.bin"/><Relationship Id="rId8" Type="http://schemas.openxmlformats.org/officeDocument/2006/relationships/image" Target="../media/image493.wmf"/><Relationship Id="rId7" Type="http://schemas.openxmlformats.org/officeDocument/2006/relationships/oleObject" Target="../embeddings/oleObject503.bin"/><Relationship Id="rId6" Type="http://schemas.openxmlformats.org/officeDocument/2006/relationships/image" Target="../media/image492.wmf"/><Relationship Id="rId5" Type="http://schemas.openxmlformats.org/officeDocument/2006/relationships/oleObject" Target="../embeddings/oleObject502.bin"/><Relationship Id="rId4" Type="http://schemas.openxmlformats.org/officeDocument/2006/relationships/image" Target="../media/image491.wmf"/><Relationship Id="rId3" Type="http://schemas.openxmlformats.org/officeDocument/2006/relationships/oleObject" Target="../embeddings/oleObject501.bin"/><Relationship Id="rId2" Type="http://schemas.openxmlformats.org/officeDocument/2006/relationships/image" Target="../media/image490.wmf"/><Relationship Id="rId12" Type="http://schemas.openxmlformats.org/officeDocument/2006/relationships/vmlDrawing" Target="../drawings/vmlDrawing5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94.wmf"/><Relationship Id="rId1" Type="http://schemas.openxmlformats.org/officeDocument/2006/relationships/oleObject" Target="../embeddings/oleObject500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9.bin"/><Relationship Id="rId8" Type="http://schemas.openxmlformats.org/officeDocument/2006/relationships/image" Target="../media/image498.wmf"/><Relationship Id="rId7" Type="http://schemas.openxmlformats.org/officeDocument/2006/relationships/oleObject" Target="../embeddings/oleObject508.bin"/><Relationship Id="rId6" Type="http://schemas.openxmlformats.org/officeDocument/2006/relationships/image" Target="../media/image497.w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496.wmf"/><Relationship Id="rId3" Type="http://schemas.openxmlformats.org/officeDocument/2006/relationships/oleObject" Target="../embeddings/oleObject506.bin"/><Relationship Id="rId2" Type="http://schemas.openxmlformats.org/officeDocument/2006/relationships/image" Target="../media/image495.wmf"/><Relationship Id="rId18" Type="http://schemas.openxmlformats.org/officeDocument/2006/relationships/vmlDrawing" Target="../drawings/vmlDrawing6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02.wmf"/><Relationship Id="rId15" Type="http://schemas.openxmlformats.org/officeDocument/2006/relationships/oleObject" Target="../embeddings/oleObject512.bin"/><Relationship Id="rId14" Type="http://schemas.openxmlformats.org/officeDocument/2006/relationships/image" Target="../media/image501.wmf"/><Relationship Id="rId13" Type="http://schemas.openxmlformats.org/officeDocument/2006/relationships/oleObject" Target="../embeddings/oleObject511.bin"/><Relationship Id="rId12" Type="http://schemas.openxmlformats.org/officeDocument/2006/relationships/image" Target="../media/image500.wmf"/><Relationship Id="rId11" Type="http://schemas.openxmlformats.org/officeDocument/2006/relationships/oleObject" Target="../embeddings/oleObject510.bin"/><Relationship Id="rId10" Type="http://schemas.openxmlformats.org/officeDocument/2006/relationships/image" Target="../media/image499.wmf"/><Relationship Id="rId1" Type="http://schemas.openxmlformats.org/officeDocument/2006/relationships/oleObject" Target="../embeddings/oleObject505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7.bin"/><Relationship Id="rId8" Type="http://schemas.openxmlformats.org/officeDocument/2006/relationships/image" Target="../media/image506.wmf"/><Relationship Id="rId7" Type="http://schemas.openxmlformats.org/officeDocument/2006/relationships/oleObject" Target="../embeddings/oleObject516.bin"/><Relationship Id="rId6" Type="http://schemas.openxmlformats.org/officeDocument/2006/relationships/image" Target="../media/image505.wmf"/><Relationship Id="rId5" Type="http://schemas.openxmlformats.org/officeDocument/2006/relationships/oleObject" Target="../embeddings/oleObject515.bin"/><Relationship Id="rId4" Type="http://schemas.openxmlformats.org/officeDocument/2006/relationships/image" Target="../media/image504.wmf"/><Relationship Id="rId3" Type="http://schemas.openxmlformats.org/officeDocument/2006/relationships/oleObject" Target="../embeddings/oleObject514.bin"/><Relationship Id="rId22" Type="http://schemas.openxmlformats.org/officeDocument/2006/relationships/vmlDrawing" Target="../drawings/vmlDrawing6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12.wmf"/><Relationship Id="rId2" Type="http://schemas.openxmlformats.org/officeDocument/2006/relationships/image" Target="../media/image503.wmf"/><Relationship Id="rId19" Type="http://schemas.openxmlformats.org/officeDocument/2006/relationships/oleObject" Target="../embeddings/oleObject522.bin"/><Relationship Id="rId18" Type="http://schemas.openxmlformats.org/officeDocument/2006/relationships/image" Target="../media/image511.wmf"/><Relationship Id="rId17" Type="http://schemas.openxmlformats.org/officeDocument/2006/relationships/oleObject" Target="../embeddings/oleObject521.bin"/><Relationship Id="rId16" Type="http://schemas.openxmlformats.org/officeDocument/2006/relationships/image" Target="../media/image510.wmf"/><Relationship Id="rId15" Type="http://schemas.openxmlformats.org/officeDocument/2006/relationships/oleObject" Target="../embeddings/oleObject520.bin"/><Relationship Id="rId14" Type="http://schemas.openxmlformats.org/officeDocument/2006/relationships/image" Target="../media/image509.wmf"/><Relationship Id="rId13" Type="http://schemas.openxmlformats.org/officeDocument/2006/relationships/oleObject" Target="../embeddings/oleObject519.bin"/><Relationship Id="rId12" Type="http://schemas.openxmlformats.org/officeDocument/2006/relationships/image" Target="../media/image508.wmf"/><Relationship Id="rId11" Type="http://schemas.openxmlformats.org/officeDocument/2006/relationships/oleObject" Target="../embeddings/oleObject518.bin"/><Relationship Id="rId10" Type="http://schemas.openxmlformats.org/officeDocument/2006/relationships/image" Target="../media/image507.wmf"/><Relationship Id="rId1" Type="http://schemas.openxmlformats.org/officeDocument/2006/relationships/oleObject" Target="../embeddings/oleObject513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7.bin"/><Relationship Id="rId8" Type="http://schemas.openxmlformats.org/officeDocument/2006/relationships/image" Target="../media/image516.wmf"/><Relationship Id="rId7" Type="http://schemas.openxmlformats.org/officeDocument/2006/relationships/oleObject" Target="../embeddings/oleObject526.bin"/><Relationship Id="rId6" Type="http://schemas.openxmlformats.org/officeDocument/2006/relationships/image" Target="../media/image515.wmf"/><Relationship Id="rId5" Type="http://schemas.openxmlformats.org/officeDocument/2006/relationships/oleObject" Target="../embeddings/oleObject525.bin"/><Relationship Id="rId4" Type="http://schemas.openxmlformats.org/officeDocument/2006/relationships/image" Target="../media/image514.wmf"/><Relationship Id="rId3" Type="http://schemas.openxmlformats.org/officeDocument/2006/relationships/oleObject" Target="../embeddings/oleObject524.bin"/><Relationship Id="rId2" Type="http://schemas.openxmlformats.org/officeDocument/2006/relationships/image" Target="../media/image513.wmf"/><Relationship Id="rId16" Type="http://schemas.openxmlformats.org/officeDocument/2006/relationships/vmlDrawing" Target="../drawings/vmlDrawing6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19.wmf"/><Relationship Id="rId13" Type="http://schemas.openxmlformats.org/officeDocument/2006/relationships/oleObject" Target="../embeddings/oleObject529.bin"/><Relationship Id="rId12" Type="http://schemas.openxmlformats.org/officeDocument/2006/relationships/image" Target="../media/image518.wmf"/><Relationship Id="rId11" Type="http://schemas.openxmlformats.org/officeDocument/2006/relationships/oleObject" Target="../embeddings/oleObject528.bin"/><Relationship Id="rId10" Type="http://schemas.openxmlformats.org/officeDocument/2006/relationships/image" Target="../media/image517.wmf"/><Relationship Id="rId1" Type="http://schemas.openxmlformats.org/officeDocument/2006/relationships/oleObject" Target="../embeddings/oleObject523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4.bin"/><Relationship Id="rId8" Type="http://schemas.openxmlformats.org/officeDocument/2006/relationships/image" Target="../media/image523.wmf"/><Relationship Id="rId7" Type="http://schemas.openxmlformats.org/officeDocument/2006/relationships/oleObject" Target="../embeddings/oleObject533.bin"/><Relationship Id="rId6" Type="http://schemas.openxmlformats.org/officeDocument/2006/relationships/image" Target="../media/image522.wmf"/><Relationship Id="rId5" Type="http://schemas.openxmlformats.org/officeDocument/2006/relationships/oleObject" Target="../embeddings/oleObject532.bin"/><Relationship Id="rId4" Type="http://schemas.openxmlformats.org/officeDocument/2006/relationships/image" Target="../media/image521.wmf"/><Relationship Id="rId3" Type="http://schemas.openxmlformats.org/officeDocument/2006/relationships/oleObject" Target="../embeddings/oleObject531.bin"/><Relationship Id="rId20" Type="http://schemas.openxmlformats.org/officeDocument/2006/relationships/vmlDrawing" Target="../drawings/vmlDrawing63.vml"/><Relationship Id="rId2" Type="http://schemas.openxmlformats.org/officeDocument/2006/relationships/image" Target="../media/image52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28.wmf"/><Relationship Id="rId17" Type="http://schemas.openxmlformats.org/officeDocument/2006/relationships/oleObject" Target="../embeddings/oleObject538.bin"/><Relationship Id="rId16" Type="http://schemas.openxmlformats.org/officeDocument/2006/relationships/image" Target="../media/image527.wmf"/><Relationship Id="rId15" Type="http://schemas.openxmlformats.org/officeDocument/2006/relationships/oleObject" Target="../embeddings/oleObject537.bin"/><Relationship Id="rId14" Type="http://schemas.openxmlformats.org/officeDocument/2006/relationships/image" Target="../media/image526.wmf"/><Relationship Id="rId13" Type="http://schemas.openxmlformats.org/officeDocument/2006/relationships/oleObject" Target="../embeddings/oleObject536.bin"/><Relationship Id="rId12" Type="http://schemas.openxmlformats.org/officeDocument/2006/relationships/image" Target="../media/image525.wmf"/><Relationship Id="rId11" Type="http://schemas.openxmlformats.org/officeDocument/2006/relationships/oleObject" Target="../embeddings/oleObject535.bin"/><Relationship Id="rId10" Type="http://schemas.openxmlformats.org/officeDocument/2006/relationships/image" Target="../media/image524.wmf"/><Relationship Id="rId1" Type="http://schemas.openxmlformats.org/officeDocument/2006/relationships/oleObject" Target="../embeddings/oleObject53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3.bin"/><Relationship Id="rId8" Type="http://schemas.openxmlformats.org/officeDocument/2006/relationships/image" Target="../media/image532.wmf"/><Relationship Id="rId7" Type="http://schemas.openxmlformats.org/officeDocument/2006/relationships/oleObject" Target="../embeddings/oleObject542.bin"/><Relationship Id="rId6" Type="http://schemas.openxmlformats.org/officeDocument/2006/relationships/image" Target="../media/image531.wmf"/><Relationship Id="rId5" Type="http://schemas.openxmlformats.org/officeDocument/2006/relationships/oleObject" Target="../embeddings/oleObject541.bin"/><Relationship Id="rId4" Type="http://schemas.openxmlformats.org/officeDocument/2006/relationships/image" Target="../media/image530.wmf"/><Relationship Id="rId3" Type="http://schemas.openxmlformats.org/officeDocument/2006/relationships/oleObject" Target="../embeddings/oleObject540.bin"/><Relationship Id="rId2" Type="http://schemas.openxmlformats.org/officeDocument/2006/relationships/image" Target="../media/image529.wmf"/><Relationship Id="rId15" Type="http://schemas.openxmlformats.org/officeDocument/2006/relationships/vmlDrawing" Target="../drawings/vmlDrawing6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.png"/><Relationship Id="rId12" Type="http://schemas.openxmlformats.org/officeDocument/2006/relationships/image" Target="../media/image534.wmf"/><Relationship Id="rId11" Type="http://schemas.openxmlformats.org/officeDocument/2006/relationships/oleObject" Target="../embeddings/oleObject544.bin"/><Relationship Id="rId10" Type="http://schemas.openxmlformats.org/officeDocument/2006/relationships/image" Target="../media/image533.wmf"/><Relationship Id="rId1" Type="http://schemas.openxmlformats.org/officeDocument/2006/relationships/oleObject" Target="../embeddings/oleObject53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9.bin"/><Relationship Id="rId8" Type="http://schemas.openxmlformats.org/officeDocument/2006/relationships/image" Target="../media/image538.wmf"/><Relationship Id="rId7" Type="http://schemas.openxmlformats.org/officeDocument/2006/relationships/oleObject" Target="../embeddings/oleObject548.bin"/><Relationship Id="rId6" Type="http://schemas.openxmlformats.org/officeDocument/2006/relationships/image" Target="../media/image537.wmf"/><Relationship Id="rId5" Type="http://schemas.openxmlformats.org/officeDocument/2006/relationships/oleObject" Target="../embeddings/oleObject547.bin"/><Relationship Id="rId4" Type="http://schemas.openxmlformats.org/officeDocument/2006/relationships/image" Target="../media/image536.wmf"/><Relationship Id="rId3" Type="http://schemas.openxmlformats.org/officeDocument/2006/relationships/oleObject" Target="../embeddings/oleObject546.bin"/><Relationship Id="rId28" Type="http://schemas.openxmlformats.org/officeDocument/2006/relationships/vmlDrawing" Target="../drawings/vmlDrawing6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547.wmf"/><Relationship Id="rId25" Type="http://schemas.openxmlformats.org/officeDocument/2006/relationships/oleObject" Target="../embeddings/oleObject557.bin"/><Relationship Id="rId24" Type="http://schemas.openxmlformats.org/officeDocument/2006/relationships/image" Target="../media/image546.wmf"/><Relationship Id="rId23" Type="http://schemas.openxmlformats.org/officeDocument/2006/relationships/oleObject" Target="../embeddings/oleObject556.bin"/><Relationship Id="rId22" Type="http://schemas.openxmlformats.org/officeDocument/2006/relationships/image" Target="../media/image545.wmf"/><Relationship Id="rId21" Type="http://schemas.openxmlformats.org/officeDocument/2006/relationships/oleObject" Target="../embeddings/oleObject555.bin"/><Relationship Id="rId20" Type="http://schemas.openxmlformats.org/officeDocument/2006/relationships/image" Target="../media/image544.wmf"/><Relationship Id="rId2" Type="http://schemas.openxmlformats.org/officeDocument/2006/relationships/image" Target="../media/image535.wmf"/><Relationship Id="rId19" Type="http://schemas.openxmlformats.org/officeDocument/2006/relationships/oleObject" Target="../embeddings/oleObject554.bin"/><Relationship Id="rId18" Type="http://schemas.openxmlformats.org/officeDocument/2006/relationships/image" Target="../media/image543.wmf"/><Relationship Id="rId17" Type="http://schemas.openxmlformats.org/officeDocument/2006/relationships/oleObject" Target="../embeddings/oleObject553.bin"/><Relationship Id="rId16" Type="http://schemas.openxmlformats.org/officeDocument/2006/relationships/image" Target="../media/image542.wmf"/><Relationship Id="rId15" Type="http://schemas.openxmlformats.org/officeDocument/2006/relationships/oleObject" Target="../embeddings/oleObject552.bin"/><Relationship Id="rId14" Type="http://schemas.openxmlformats.org/officeDocument/2006/relationships/image" Target="../media/image541.wmf"/><Relationship Id="rId13" Type="http://schemas.openxmlformats.org/officeDocument/2006/relationships/oleObject" Target="../embeddings/oleObject551.bin"/><Relationship Id="rId12" Type="http://schemas.openxmlformats.org/officeDocument/2006/relationships/image" Target="../media/image540.wmf"/><Relationship Id="rId11" Type="http://schemas.openxmlformats.org/officeDocument/2006/relationships/oleObject" Target="../embeddings/oleObject550.bin"/><Relationship Id="rId10" Type="http://schemas.openxmlformats.org/officeDocument/2006/relationships/image" Target="../media/image539.wmf"/><Relationship Id="rId1" Type="http://schemas.openxmlformats.org/officeDocument/2006/relationships/oleObject" Target="../embeddings/oleObject545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2.bin"/><Relationship Id="rId8" Type="http://schemas.openxmlformats.org/officeDocument/2006/relationships/image" Target="../media/image551.wmf"/><Relationship Id="rId7" Type="http://schemas.openxmlformats.org/officeDocument/2006/relationships/oleObject" Target="../embeddings/oleObject561.bin"/><Relationship Id="rId6" Type="http://schemas.openxmlformats.org/officeDocument/2006/relationships/image" Target="../media/image550.wmf"/><Relationship Id="rId5" Type="http://schemas.openxmlformats.org/officeDocument/2006/relationships/oleObject" Target="../embeddings/oleObject560.bin"/><Relationship Id="rId4" Type="http://schemas.openxmlformats.org/officeDocument/2006/relationships/image" Target="../media/image549.wmf"/><Relationship Id="rId3" Type="http://schemas.openxmlformats.org/officeDocument/2006/relationships/oleObject" Target="../embeddings/oleObject559.bin"/><Relationship Id="rId24" Type="http://schemas.openxmlformats.org/officeDocument/2006/relationships/vmlDrawing" Target="../drawings/vmlDrawing6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58.wmf"/><Relationship Id="rId21" Type="http://schemas.openxmlformats.org/officeDocument/2006/relationships/oleObject" Target="../embeddings/oleObject568.bin"/><Relationship Id="rId20" Type="http://schemas.openxmlformats.org/officeDocument/2006/relationships/image" Target="../media/image557.wmf"/><Relationship Id="rId2" Type="http://schemas.openxmlformats.org/officeDocument/2006/relationships/image" Target="../media/image548.emf"/><Relationship Id="rId19" Type="http://schemas.openxmlformats.org/officeDocument/2006/relationships/oleObject" Target="../embeddings/oleObject567.bin"/><Relationship Id="rId18" Type="http://schemas.openxmlformats.org/officeDocument/2006/relationships/image" Target="../media/image556.wmf"/><Relationship Id="rId17" Type="http://schemas.openxmlformats.org/officeDocument/2006/relationships/oleObject" Target="../embeddings/oleObject566.bin"/><Relationship Id="rId16" Type="http://schemas.openxmlformats.org/officeDocument/2006/relationships/image" Target="../media/image555.wmf"/><Relationship Id="rId15" Type="http://schemas.openxmlformats.org/officeDocument/2006/relationships/oleObject" Target="../embeddings/oleObject565.bin"/><Relationship Id="rId14" Type="http://schemas.openxmlformats.org/officeDocument/2006/relationships/image" Target="../media/image554.wmf"/><Relationship Id="rId13" Type="http://schemas.openxmlformats.org/officeDocument/2006/relationships/oleObject" Target="../embeddings/oleObject564.bin"/><Relationship Id="rId12" Type="http://schemas.openxmlformats.org/officeDocument/2006/relationships/image" Target="../media/image553.wmf"/><Relationship Id="rId11" Type="http://schemas.openxmlformats.org/officeDocument/2006/relationships/oleObject" Target="../embeddings/oleObject563.bin"/><Relationship Id="rId10" Type="http://schemas.openxmlformats.org/officeDocument/2006/relationships/image" Target="../media/image552.wmf"/><Relationship Id="rId1" Type="http://schemas.openxmlformats.org/officeDocument/2006/relationships/oleObject" Target="../embeddings/oleObject55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3.bin"/><Relationship Id="rId8" Type="http://schemas.openxmlformats.org/officeDocument/2006/relationships/image" Target="../media/image562.wmf"/><Relationship Id="rId7" Type="http://schemas.openxmlformats.org/officeDocument/2006/relationships/oleObject" Target="../embeddings/oleObject572.bin"/><Relationship Id="rId6" Type="http://schemas.openxmlformats.org/officeDocument/2006/relationships/image" Target="../media/image561.wmf"/><Relationship Id="rId5" Type="http://schemas.openxmlformats.org/officeDocument/2006/relationships/oleObject" Target="../embeddings/oleObject571.bin"/><Relationship Id="rId4" Type="http://schemas.openxmlformats.org/officeDocument/2006/relationships/image" Target="../media/image560.wmf"/><Relationship Id="rId3" Type="http://schemas.openxmlformats.org/officeDocument/2006/relationships/oleObject" Target="../embeddings/oleObject570.bin"/><Relationship Id="rId20" Type="http://schemas.openxmlformats.org/officeDocument/2006/relationships/vmlDrawing" Target="../drawings/vmlDrawing67.vml"/><Relationship Id="rId2" Type="http://schemas.openxmlformats.org/officeDocument/2006/relationships/image" Target="../media/image559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67.wmf"/><Relationship Id="rId17" Type="http://schemas.openxmlformats.org/officeDocument/2006/relationships/oleObject" Target="../embeddings/oleObject577.bin"/><Relationship Id="rId16" Type="http://schemas.openxmlformats.org/officeDocument/2006/relationships/image" Target="../media/image566.wmf"/><Relationship Id="rId15" Type="http://schemas.openxmlformats.org/officeDocument/2006/relationships/oleObject" Target="../embeddings/oleObject576.bin"/><Relationship Id="rId14" Type="http://schemas.openxmlformats.org/officeDocument/2006/relationships/image" Target="../media/image565.wmf"/><Relationship Id="rId13" Type="http://schemas.openxmlformats.org/officeDocument/2006/relationships/oleObject" Target="../embeddings/oleObject575.bin"/><Relationship Id="rId12" Type="http://schemas.openxmlformats.org/officeDocument/2006/relationships/image" Target="../media/image564.wmf"/><Relationship Id="rId11" Type="http://schemas.openxmlformats.org/officeDocument/2006/relationships/oleObject" Target="../embeddings/oleObject574.bin"/><Relationship Id="rId10" Type="http://schemas.openxmlformats.org/officeDocument/2006/relationships/image" Target="../media/image563.wmf"/><Relationship Id="rId1" Type="http://schemas.openxmlformats.org/officeDocument/2006/relationships/oleObject" Target="../embeddings/oleObject569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2.bin"/><Relationship Id="rId8" Type="http://schemas.openxmlformats.org/officeDocument/2006/relationships/image" Target="../media/image571.wmf"/><Relationship Id="rId7" Type="http://schemas.openxmlformats.org/officeDocument/2006/relationships/oleObject" Target="../embeddings/oleObject581.bin"/><Relationship Id="rId6" Type="http://schemas.openxmlformats.org/officeDocument/2006/relationships/image" Target="../media/image570.wmf"/><Relationship Id="rId5" Type="http://schemas.openxmlformats.org/officeDocument/2006/relationships/oleObject" Target="../embeddings/oleObject580.bin"/><Relationship Id="rId4" Type="http://schemas.openxmlformats.org/officeDocument/2006/relationships/image" Target="../media/image569.wmf"/><Relationship Id="rId3" Type="http://schemas.openxmlformats.org/officeDocument/2006/relationships/oleObject" Target="../embeddings/oleObject579.bin"/><Relationship Id="rId22" Type="http://schemas.openxmlformats.org/officeDocument/2006/relationships/vmlDrawing" Target="../drawings/vmlDrawing6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77.wmf"/><Relationship Id="rId2" Type="http://schemas.openxmlformats.org/officeDocument/2006/relationships/image" Target="../media/image568.emf"/><Relationship Id="rId19" Type="http://schemas.openxmlformats.org/officeDocument/2006/relationships/oleObject" Target="../embeddings/oleObject587.bin"/><Relationship Id="rId18" Type="http://schemas.openxmlformats.org/officeDocument/2006/relationships/image" Target="../media/image576.wmf"/><Relationship Id="rId17" Type="http://schemas.openxmlformats.org/officeDocument/2006/relationships/oleObject" Target="../embeddings/oleObject586.bin"/><Relationship Id="rId16" Type="http://schemas.openxmlformats.org/officeDocument/2006/relationships/image" Target="../media/image575.wmf"/><Relationship Id="rId15" Type="http://schemas.openxmlformats.org/officeDocument/2006/relationships/oleObject" Target="../embeddings/oleObject585.bin"/><Relationship Id="rId14" Type="http://schemas.openxmlformats.org/officeDocument/2006/relationships/image" Target="../media/image574.wmf"/><Relationship Id="rId13" Type="http://schemas.openxmlformats.org/officeDocument/2006/relationships/oleObject" Target="../embeddings/oleObject584.bin"/><Relationship Id="rId12" Type="http://schemas.openxmlformats.org/officeDocument/2006/relationships/image" Target="../media/image573.wmf"/><Relationship Id="rId11" Type="http://schemas.openxmlformats.org/officeDocument/2006/relationships/oleObject" Target="../embeddings/oleObject583.bin"/><Relationship Id="rId10" Type="http://schemas.openxmlformats.org/officeDocument/2006/relationships/image" Target="../media/image572.wmf"/><Relationship Id="rId1" Type="http://schemas.openxmlformats.org/officeDocument/2006/relationships/oleObject" Target="../embeddings/oleObject578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0.wmf"/><Relationship Id="rId5" Type="http://schemas.openxmlformats.org/officeDocument/2006/relationships/oleObject" Target="../embeddings/oleObject590.bin"/><Relationship Id="rId4" Type="http://schemas.openxmlformats.org/officeDocument/2006/relationships/image" Target="../media/image579.wmf"/><Relationship Id="rId3" Type="http://schemas.openxmlformats.org/officeDocument/2006/relationships/oleObject" Target="../embeddings/oleObject589.bin"/><Relationship Id="rId2" Type="http://schemas.openxmlformats.org/officeDocument/2006/relationships/image" Target="../media/image578.wmf"/><Relationship Id="rId1" Type="http://schemas.openxmlformats.org/officeDocument/2006/relationships/oleObject" Target="../embeddings/oleObject588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5.bin"/><Relationship Id="rId8" Type="http://schemas.openxmlformats.org/officeDocument/2006/relationships/image" Target="../media/image584.wmf"/><Relationship Id="rId7" Type="http://schemas.openxmlformats.org/officeDocument/2006/relationships/oleObject" Target="../embeddings/oleObject594.bin"/><Relationship Id="rId6" Type="http://schemas.openxmlformats.org/officeDocument/2006/relationships/image" Target="../media/image583.wmf"/><Relationship Id="rId5" Type="http://schemas.openxmlformats.org/officeDocument/2006/relationships/oleObject" Target="../embeddings/oleObject593.bin"/><Relationship Id="rId4" Type="http://schemas.openxmlformats.org/officeDocument/2006/relationships/image" Target="../media/image582.wmf"/><Relationship Id="rId3" Type="http://schemas.openxmlformats.org/officeDocument/2006/relationships/oleObject" Target="../embeddings/oleObject592.bin"/><Relationship Id="rId2" Type="http://schemas.openxmlformats.org/officeDocument/2006/relationships/image" Target="../media/image581.emf"/><Relationship Id="rId16" Type="http://schemas.openxmlformats.org/officeDocument/2006/relationships/vmlDrawing" Target="../drawings/vmlDrawing7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87.wmf"/><Relationship Id="rId13" Type="http://schemas.openxmlformats.org/officeDocument/2006/relationships/oleObject" Target="../embeddings/oleObject597.bin"/><Relationship Id="rId12" Type="http://schemas.openxmlformats.org/officeDocument/2006/relationships/image" Target="../media/image586.wmf"/><Relationship Id="rId11" Type="http://schemas.openxmlformats.org/officeDocument/2006/relationships/oleObject" Target="../embeddings/oleObject596.bin"/><Relationship Id="rId10" Type="http://schemas.openxmlformats.org/officeDocument/2006/relationships/image" Target="../media/image585.wmf"/><Relationship Id="rId1" Type="http://schemas.openxmlformats.org/officeDocument/2006/relationships/oleObject" Target="../embeddings/oleObject591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2.bin"/><Relationship Id="rId8" Type="http://schemas.openxmlformats.org/officeDocument/2006/relationships/image" Target="../media/image591.wmf"/><Relationship Id="rId7" Type="http://schemas.openxmlformats.org/officeDocument/2006/relationships/oleObject" Target="../embeddings/oleObject601.bin"/><Relationship Id="rId6" Type="http://schemas.openxmlformats.org/officeDocument/2006/relationships/image" Target="../media/image590.wmf"/><Relationship Id="rId5" Type="http://schemas.openxmlformats.org/officeDocument/2006/relationships/oleObject" Target="../embeddings/oleObject600.bin"/><Relationship Id="rId4" Type="http://schemas.openxmlformats.org/officeDocument/2006/relationships/image" Target="../media/image589.wmf"/><Relationship Id="rId3" Type="http://schemas.openxmlformats.org/officeDocument/2006/relationships/oleObject" Target="../embeddings/oleObject599.bin"/><Relationship Id="rId26" Type="http://schemas.openxmlformats.org/officeDocument/2006/relationships/vmlDrawing" Target="../drawings/vmlDrawing71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599.wmf"/><Relationship Id="rId23" Type="http://schemas.openxmlformats.org/officeDocument/2006/relationships/oleObject" Target="../embeddings/oleObject609.bin"/><Relationship Id="rId22" Type="http://schemas.openxmlformats.org/officeDocument/2006/relationships/image" Target="../media/image598.wmf"/><Relationship Id="rId21" Type="http://schemas.openxmlformats.org/officeDocument/2006/relationships/oleObject" Target="../embeddings/oleObject608.bin"/><Relationship Id="rId20" Type="http://schemas.openxmlformats.org/officeDocument/2006/relationships/image" Target="../media/image597.wmf"/><Relationship Id="rId2" Type="http://schemas.openxmlformats.org/officeDocument/2006/relationships/image" Target="../media/image588.emf"/><Relationship Id="rId19" Type="http://schemas.openxmlformats.org/officeDocument/2006/relationships/oleObject" Target="../embeddings/oleObject607.bin"/><Relationship Id="rId18" Type="http://schemas.openxmlformats.org/officeDocument/2006/relationships/image" Target="../media/image596.wmf"/><Relationship Id="rId17" Type="http://schemas.openxmlformats.org/officeDocument/2006/relationships/oleObject" Target="../embeddings/oleObject606.bin"/><Relationship Id="rId16" Type="http://schemas.openxmlformats.org/officeDocument/2006/relationships/image" Target="../media/image595.wmf"/><Relationship Id="rId15" Type="http://schemas.openxmlformats.org/officeDocument/2006/relationships/oleObject" Target="../embeddings/oleObject605.bin"/><Relationship Id="rId14" Type="http://schemas.openxmlformats.org/officeDocument/2006/relationships/image" Target="../media/image594.wmf"/><Relationship Id="rId13" Type="http://schemas.openxmlformats.org/officeDocument/2006/relationships/oleObject" Target="../embeddings/oleObject604.bin"/><Relationship Id="rId12" Type="http://schemas.openxmlformats.org/officeDocument/2006/relationships/image" Target="../media/image593.wmf"/><Relationship Id="rId11" Type="http://schemas.openxmlformats.org/officeDocument/2006/relationships/oleObject" Target="../embeddings/oleObject603.bin"/><Relationship Id="rId10" Type="http://schemas.openxmlformats.org/officeDocument/2006/relationships/image" Target="../media/image592.wmf"/><Relationship Id="rId1" Type="http://schemas.openxmlformats.org/officeDocument/2006/relationships/oleObject" Target="../embeddings/oleObject598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06.wmf"/><Relationship Id="rId6" Type="http://schemas.openxmlformats.org/officeDocument/2006/relationships/image" Target="../media/image605.wmf"/><Relationship Id="rId5" Type="http://schemas.openxmlformats.org/officeDocument/2006/relationships/image" Target="../media/image604.wmf"/><Relationship Id="rId4" Type="http://schemas.openxmlformats.org/officeDocument/2006/relationships/image" Target="../media/image603.wmf"/><Relationship Id="rId3" Type="http://schemas.openxmlformats.org/officeDocument/2006/relationships/image" Target="../media/image602.wmf"/><Relationship Id="rId2" Type="http://schemas.openxmlformats.org/officeDocument/2006/relationships/image" Target="../media/image601.wmf"/><Relationship Id="rId1" Type="http://schemas.openxmlformats.org/officeDocument/2006/relationships/image" Target="../media/image600.wmf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4.bin"/><Relationship Id="rId8" Type="http://schemas.openxmlformats.org/officeDocument/2006/relationships/image" Target="../media/image610.wmf"/><Relationship Id="rId7" Type="http://schemas.openxmlformats.org/officeDocument/2006/relationships/oleObject" Target="../embeddings/oleObject613.bin"/><Relationship Id="rId6" Type="http://schemas.openxmlformats.org/officeDocument/2006/relationships/image" Target="../media/image609.wmf"/><Relationship Id="rId5" Type="http://schemas.openxmlformats.org/officeDocument/2006/relationships/oleObject" Target="../embeddings/oleObject612.bin"/><Relationship Id="rId4" Type="http://schemas.openxmlformats.org/officeDocument/2006/relationships/image" Target="../media/image608.wmf"/><Relationship Id="rId3" Type="http://schemas.openxmlformats.org/officeDocument/2006/relationships/oleObject" Target="../embeddings/oleObject611.bin"/><Relationship Id="rId2" Type="http://schemas.openxmlformats.org/officeDocument/2006/relationships/image" Target="../media/image607.wmf"/><Relationship Id="rId19" Type="http://schemas.openxmlformats.org/officeDocument/2006/relationships/vmlDrawing" Target="../drawings/vmlDrawing72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14.wmf"/><Relationship Id="rId16" Type="http://schemas.openxmlformats.org/officeDocument/2006/relationships/oleObject" Target="../embeddings/oleObject618.bin"/><Relationship Id="rId15" Type="http://schemas.openxmlformats.org/officeDocument/2006/relationships/oleObject" Target="../embeddings/oleObject617.bin"/><Relationship Id="rId14" Type="http://schemas.openxmlformats.org/officeDocument/2006/relationships/image" Target="../media/image613.wmf"/><Relationship Id="rId13" Type="http://schemas.openxmlformats.org/officeDocument/2006/relationships/oleObject" Target="../embeddings/oleObject616.bin"/><Relationship Id="rId12" Type="http://schemas.openxmlformats.org/officeDocument/2006/relationships/image" Target="../media/image612.wmf"/><Relationship Id="rId11" Type="http://schemas.openxmlformats.org/officeDocument/2006/relationships/oleObject" Target="../embeddings/oleObject615.bin"/><Relationship Id="rId10" Type="http://schemas.openxmlformats.org/officeDocument/2006/relationships/image" Target="../media/image611.wmf"/><Relationship Id="rId1" Type="http://schemas.openxmlformats.org/officeDocument/2006/relationships/oleObject" Target="../embeddings/oleObject610.bin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16.emf"/><Relationship Id="rId2" Type="http://schemas.openxmlformats.org/officeDocument/2006/relationships/image" Target="../media/image615.wmf"/><Relationship Id="rId1" Type="http://schemas.openxmlformats.org/officeDocument/2006/relationships/oleObject" Target="../embeddings/oleObject619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8.emf"/><Relationship Id="rId1" Type="http://schemas.openxmlformats.org/officeDocument/2006/relationships/image" Target="../media/image617.emf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21.emf"/><Relationship Id="rId2" Type="http://schemas.openxmlformats.org/officeDocument/2006/relationships/image" Target="../media/image620.emf"/><Relationship Id="rId1" Type="http://schemas.openxmlformats.org/officeDocument/2006/relationships/image" Target="../media/image619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0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1" Type="http://schemas.openxmlformats.org/officeDocument/2006/relationships/oleObject" Target="../embeddings/oleObject26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2.emf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4.bin"/><Relationship Id="rId8" Type="http://schemas.openxmlformats.org/officeDocument/2006/relationships/image" Target="../media/image626.wmf"/><Relationship Id="rId7" Type="http://schemas.openxmlformats.org/officeDocument/2006/relationships/oleObject" Target="../embeddings/oleObject623.bin"/><Relationship Id="rId6" Type="http://schemas.openxmlformats.org/officeDocument/2006/relationships/image" Target="../media/image625.wmf"/><Relationship Id="rId5" Type="http://schemas.openxmlformats.org/officeDocument/2006/relationships/oleObject" Target="../embeddings/oleObject622.bin"/><Relationship Id="rId4" Type="http://schemas.openxmlformats.org/officeDocument/2006/relationships/image" Target="../media/image624.wmf"/><Relationship Id="rId3" Type="http://schemas.openxmlformats.org/officeDocument/2006/relationships/oleObject" Target="../embeddings/oleObject621.bin"/><Relationship Id="rId27" Type="http://schemas.openxmlformats.org/officeDocument/2006/relationships/vmlDrawing" Target="../drawings/vmlDrawing7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634.wmf"/><Relationship Id="rId24" Type="http://schemas.openxmlformats.org/officeDocument/2006/relationships/oleObject" Target="../embeddings/oleObject632.bin"/><Relationship Id="rId23" Type="http://schemas.openxmlformats.org/officeDocument/2006/relationships/image" Target="../media/image633.wmf"/><Relationship Id="rId22" Type="http://schemas.openxmlformats.org/officeDocument/2006/relationships/oleObject" Target="../embeddings/oleObject631.bin"/><Relationship Id="rId21" Type="http://schemas.openxmlformats.org/officeDocument/2006/relationships/image" Target="../media/image632.wmf"/><Relationship Id="rId20" Type="http://schemas.openxmlformats.org/officeDocument/2006/relationships/oleObject" Target="../embeddings/oleObject630.bin"/><Relationship Id="rId2" Type="http://schemas.openxmlformats.org/officeDocument/2006/relationships/image" Target="../media/image623.wmf"/><Relationship Id="rId19" Type="http://schemas.openxmlformats.org/officeDocument/2006/relationships/image" Target="../media/image631.wmf"/><Relationship Id="rId18" Type="http://schemas.openxmlformats.org/officeDocument/2006/relationships/oleObject" Target="../embeddings/oleObject629.bin"/><Relationship Id="rId17" Type="http://schemas.openxmlformats.org/officeDocument/2006/relationships/image" Target="../media/image630.wmf"/><Relationship Id="rId16" Type="http://schemas.openxmlformats.org/officeDocument/2006/relationships/oleObject" Target="../embeddings/oleObject628.bin"/><Relationship Id="rId15" Type="http://schemas.openxmlformats.org/officeDocument/2006/relationships/oleObject" Target="../embeddings/oleObject627.bin"/><Relationship Id="rId14" Type="http://schemas.openxmlformats.org/officeDocument/2006/relationships/image" Target="../media/image629.wmf"/><Relationship Id="rId13" Type="http://schemas.openxmlformats.org/officeDocument/2006/relationships/oleObject" Target="../embeddings/oleObject626.bin"/><Relationship Id="rId12" Type="http://schemas.openxmlformats.org/officeDocument/2006/relationships/image" Target="../media/image628.wmf"/><Relationship Id="rId11" Type="http://schemas.openxmlformats.org/officeDocument/2006/relationships/oleObject" Target="../embeddings/oleObject625.bin"/><Relationship Id="rId10" Type="http://schemas.openxmlformats.org/officeDocument/2006/relationships/image" Target="../media/image627.wmf"/><Relationship Id="rId1" Type="http://schemas.openxmlformats.org/officeDocument/2006/relationships/oleObject" Target="../embeddings/oleObject620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7.bin"/><Relationship Id="rId8" Type="http://schemas.openxmlformats.org/officeDocument/2006/relationships/image" Target="../media/image638.wmf"/><Relationship Id="rId7" Type="http://schemas.openxmlformats.org/officeDocument/2006/relationships/oleObject" Target="../embeddings/oleObject636.bin"/><Relationship Id="rId6" Type="http://schemas.openxmlformats.org/officeDocument/2006/relationships/image" Target="../media/image637.wmf"/><Relationship Id="rId5" Type="http://schemas.openxmlformats.org/officeDocument/2006/relationships/oleObject" Target="../embeddings/oleObject635.bin"/><Relationship Id="rId4" Type="http://schemas.openxmlformats.org/officeDocument/2006/relationships/image" Target="../media/image636.wmf"/><Relationship Id="rId3" Type="http://schemas.openxmlformats.org/officeDocument/2006/relationships/oleObject" Target="../embeddings/oleObject634.bin"/><Relationship Id="rId22" Type="http://schemas.openxmlformats.org/officeDocument/2006/relationships/vmlDrawing" Target="../drawings/vmlDrawing75.vml"/><Relationship Id="rId21" Type="http://schemas.openxmlformats.org/officeDocument/2006/relationships/slideLayout" Target="../slideLayouts/slideLayout7.xml"/><Relationship Id="rId20" Type="http://schemas.openxmlformats.org/officeDocument/2006/relationships/oleObject" Target="../embeddings/oleObject643.bin"/><Relationship Id="rId2" Type="http://schemas.openxmlformats.org/officeDocument/2006/relationships/image" Target="../media/image635.wmf"/><Relationship Id="rId19" Type="http://schemas.openxmlformats.org/officeDocument/2006/relationships/image" Target="../media/image643.wmf"/><Relationship Id="rId18" Type="http://schemas.openxmlformats.org/officeDocument/2006/relationships/oleObject" Target="../embeddings/oleObject642.bin"/><Relationship Id="rId17" Type="http://schemas.openxmlformats.org/officeDocument/2006/relationships/image" Target="../media/image642.wmf"/><Relationship Id="rId16" Type="http://schemas.openxmlformats.org/officeDocument/2006/relationships/oleObject" Target="../embeddings/oleObject641.bin"/><Relationship Id="rId15" Type="http://schemas.openxmlformats.org/officeDocument/2006/relationships/image" Target="../media/image641.wmf"/><Relationship Id="rId14" Type="http://schemas.openxmlformats.org/officeDocument/2006/relationships/oleObject" Target="../embeddings/oleObject640.bin"/><Relationship Id="rId13" Type="http://schemas.openxmlformats.org/officeDocument/2006/relationships/image" Target="../media/image640.wmf"/><Relationship Id="rId12" Type="http://schemas.openxmlformats.org/officeDocument/2006/relationships/oleObject" Target="../embeddings/oleObject639.bin"/><Relationship Id="rId11" Type="http://schemas.openxmlformats.org/officeDocument/2006/relationships/oleObject" Target="../embeddings/oleObject638.bin"/><Relationship Id="rId10" Type="http://schemas.openxmlformats.org/officeDocument/2006/relationships/image" Target="../media/image639.wmf"/><Relationship Id="rId1" Type="http://schemas.openxmlformats.org/officeDocument/2006/relationships/oleObject" Target="../embeddings/oleObject633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8.bin"/><Relationship Id="rId8" Type="http://schemas.openxmlformats.org/officeDocument/2006/relationships/image" Target="../media/image647.wmf"/><Relationship Id="rId7" Type="http://schemas.openxmlformats.org/officeDocument/2006/relationships/oleObject" Target="../embeddings/oleObject647.bin"/><Relationship Id="rId6" Type="http://schemas.openxmlformats.org/officeDocument/2006/relationships/image" Target="../media/image646.wmf"/><Relationship Id="rId5" Type="http://schemas.openxmlformats.org/officeDocument/2006/relationships/oleObject" Target="../embeddings/oleObject646.bin"/><Relationship Id="rId4" Type="http://schemas.openxmlformats.org/officeDocument/2006/relationships/image" Target="../media/image645.wmf"/><Relationship Id="rId3" Type="http://schemas.openxmlformats.org/officeDocument/2006/relationships/oleObject" Target="../embeddings/oleObject645.bin"/><Relationship Id="rId25" Type="http://schemas.openxmlformats.org/officeDocument/2006/relationships/vmlDrawing" Target="../drawings/vmlDrawing76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654.wmf"/><Relationship Id="rId22" Type="http://schemas.openxmlformats.org/officeDocument/2006/relationships/oleObject" Target="../embeddings/oleObject655.bin"/><Relationship Id="rId21" Type="http://schemas.openxmlformats.org/officeDocument/2006/relationships/image" Target="../media/image653.wmf"/><Relationship Id="rId20" Type="http://schemas.openxmlformats.org/officeDocument/2006/relationships/oleObject" Target="../embeddings/oleObject654.bin"/><Relationship Id="rId2" Type="http://schemas.openxmlformats.org/officeDocument/2006/relationships/image" Target="../media/image644.wmf"/><Relationship Id="rId19" Type="http://schemas.openxmlformats.org/officeDocument/2006/relationships/image" Target="../media/image652.wmf"/><Relationship Id="rId18" Type="http://schemas.openxmlformats.org/officeDocument/2006/relationships/oleObject" Target="../embeddings/oleObject653.bin"/><Relationship Id="rId17" Type="http://schemas.openxmlformats.org/officeDocument/2006/relationships/image" Target="../media/image651.wmf"/><Relationship Id="rId16" Type="http://schemas.openxmlformats.org/officeDocument/2006/relationships/oleObject" Target="../embeddings/oleObject652.bin"/><Relationship Id="rId15" Type="http://schemas.openxmlformats.org/officeDocument/2006/relationships/image" Target="../media/image650.wmf"/><Relationship Id="rId14" Type="http://schemas.openxmlformats.org/officeDocument/2006/relationships/oleObject" Target="../embeddings/oleObject651.bin"/><Relationship Id="rId13" Type="http://schemas.openxmlformats.org/officeDocument/2006/relationships/image" Target="../media/image649.wmf"/><Relationship Id="rId12" Type="http://schemas.openxmlformats.org/officeDocument/2006/relationships/oleObject" Target="../embeddings/oleObject650.bin"/><Relationship Id="rId11" Type="http://schemas.openxmlformats.org/officeDocument/2006/relationships/oleObject" Target="../embeddings/oleObject649.bin"/><Relationship Id="rId10" Type="http://schemas.openxmlformats.org/officeDocument/2006/relationships/image" Target="../media/image648.wmf"/><Relationship Id="rId1" Type="http://schemas.openxmlformats.org/officeDocument/2006/relationships/oleObject" Target="../embeddings/oleObject644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0.bin"/><Relationship Id="rId8" Type="http://schemas.openxmlformats.org/officeDocument/2006/relationships/image" Target="../media/image658.wmf"/><Relationship Id="rId7" Type="http://schemas.openxmlformats.org/officeDocument/2006/relationships/oleObject" Target="../embeddings/oleObject659.bin"/><Relationship Id="rId6" Type="http://schemas.openxmlformats.org/officeDocument/2006/relationships/image" Target="../media/image657.wmf"/><Relationship Id="rId5" Type="http://schemas.openxmlformats.org/officeDocument/2006/relationships/oleObject" Target="../embeddings/oleObject658.bin"/><Relationship Id="rId4" Type="http://schemas.openxmlformats.org/officeDocument/2006/relationships/image" Target="../media/image656.wmf"/><Relationship Id="rId3" Type="http://schemas.openxmlformats.org/officeDocument/2006/relationships/oleObject" Target="../embeddings/oleObject657.bin"/><Relationship Id="rId24" Type="http://schemas.openxmlformats.org/officeDocument/2006/relationships/vmlDrawing" Target="../drawings/vmlDrawing7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65.wmf"/><Relationship Id="rId21" Type="http://schemas.openxmlformats.org/officeDocument/2006/relationships/oleObject" Target="../embeddings/oleObject666.bin"/><Relationship Id="rId20" Type="http://schemas.openxmlformats.org/officeDocument/2006/relationships/image" Target="../media/image664.wmf"/><Relationship Id="rId2" Type="http://schemas.openxmlformats.org/officeDocument/2006/relationships/image" Target="../media/image655.wmf"/><Relationship Id="rId19" Type="http://schemas.openxmlformats.org/officeDocument/2006/relationships/oleObject" Target="../embeddings/oleObject665.bin"/><Relationship Id="rId18" Type="http://schemas.openxmlformats.org/officeDocument/2006/relationships/image" Target="../media/image663.wmf"/><Relationship Id="rId17" Type="http://schemas.openxmlformats.org/officeDocument/2006/relationships/oleObject" Target="../embeddings/oleObject664.bin"/><Relationship Id="rId16" Type="http://schemas.openxmlformats.org/officeDocument/2006/relationships/image" Target="../media/image662.wmf"/><Relationship Id="rId15" Type="http://schemas.openxmlformats.org/officeDocument/2006/relationships/oleObject" Target="../embeddings/oleObject663.bin"/><Relationship Id="rId14" Type="http://schemas.openxmlformats.org/officeDocument/2006/relationships/image" Target="../media/image661.wmf"/><Relationship Id="rId13" Type="http://schemas.openxmlformats.org/officeDocument/2006/relationships/oleObject" Target="../embeddings/oleObject662.bin"/><Relationship Id="rId12" Type="http://schemas.openxmlformats.org/officeDocument/2006/relationships/image" Target="../media/image660.wmf"/><Relationship Id="rId11" Type="http://schemas.openxmlformats.org/officeDocument/2006/relationships/oleObject" Target="../embeddings/oleObject661.bin"/><Relationship Id="rId10" Type="http://schemas.openxmlformats.org/officeDocument/2006/relationships/image" Target="../media/image659.wmf"/><Relationship Id="rId1" Type="http://schemas.openxmlformats.org/officeDocument/2006/relationships/oleObject" Target="../embeddings/oleObject656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669.wmf"/><Relationship Id="rId7" Type="http://schemas.openxmlformats.org/officeDocument/2006/relationships/oleObject" Target="../embeddings/oleObject670.bin"/><Relationship Id="rId6" Type="http://schemas.openxmlformats.org/officeDocument/2006/relationships/image" Target="../media/image668.wmf"/><Relationship Id="rId5" Type="http://schemas.openxmlformats.org/officeDocument/2006/relationships/oleObject" Target="../embeddings/oleObject669.bin"/><Relationship Id="rId4" Type="http://schemas.openxmlformats.org/officeDocument/2006/relationships/image" Target="../media/image667.wmf"/><Relationship Id="rId3" Type="http://schemas.openxmlformats.org/officeDocument/2006/relationships/oleObject" Target="../embeddings/oleObject668.bin"/><Relationship Id="rId2" Type="http://schemas.openxmlformats.org/officeDocument/2006/relationships/image" Target="../media/image666.wmf"/><Relationship Id="rId11" Type="http://schemas.openxmlformats.org/officeDocument/2006/relationships/vmlDrawing" Target="../drawings/vmlDrawing7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67.bin"/></Relationships>
</file>

<file path=ppt/slides/_rels/slide8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1.wmf"/><Relationship Id="rId3" Type="http://schemas.openxmlformats.org/officeDocument/2006/relationships/oleObject" Target="../embeddings/oleObject672.bin"/><Relationship Id="rId2" Type="http://schemas.openxmlformats.org/officeDocument/2006/relationships/image" Target="../media/image670.wmf"/><Relationship Id="rId1" Type="http://schemas.openxmlformats.org/officeDocument/2006/relationships/oleObject" Target="../embeddings/oleObject671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75.wmf"/><Relationship Id="rId7" Type="http://schemas.openxmlformats.org/officeDocument/2006/relationships/oleObject" Target="../embeddings/oleObject676.bin"/><Relationship Id="rId6" Type="http://schemas.openxmlformats.org/officeDocument/2006/relationships/image" Target="../media/image674.wmf"/><Relationship Id="rId5" Type="http://schemas.openxmlformats.org/officeDocument/2006/relationships/oleObject" Target="../embeddings/oleObject675.bin"/><Relationship Id="rId4" Type="http://schemas.openxmlformats.org/officeDocument/2006/relationships/image" Target="../media/image673.wmf"/><Relationship Id="rId3" Type="http://schemas.openxmlformats.org/officeDocument/2006/relationships/oleObject" Target="../embeddings/oleObject674.bin"/><Relationship Id="rId2" Type="http://schemas.openxmlformats.org/officeDocument/2006/relationships/image" Target="../media/image672.wmf"/><Relationship Id="rId10" Type="http://schemas.openxmlformats.org/officeDocument/2006/relationships/vmlDrawing" Target="../drawings/vmlDrawing80.vml"/><Relationship Id="rId1" Type="http://schemas.openxmlformats.org/officeDocument/2006/relationships/oleObject" Target="../embeddings/oleObject673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1.bin"/><Relationship Id="rId8" Type="http://schemas.openxmlformats.org/officeDocument/2006/relationships/image" Target="../media/image679.wmf"/><Relationship Id="rId7" Type="http://schemas.openxmlformats.org/officeDocument/2006/relationships/oleObject" Target="../embeddings/oleObject680.bin"/><Relationship Id="rId6" Type="http://schemas.openxmlformats.org/officeDocument/2006/relationships/image" Target="../media/image678.wmf"/><Relationship Id="rId5" Type="http://schemas.openxmlformats.org/officeDocument/2006/relationships/oleObject" Target="../embeddings/oleObject679.bin"/><Relationship Id="rId4" Type="http://schemas.openxmlformats.org/officeDocument/2006/relationships/image" Target="../media/image677.wmf"/><Relationship Id="rId3" Type="http://schemas.openxmlformats.org/officeDocument/2006/relationships/oleObject" Target="../embeddings/oleObject678.bin"/><Relationship Id="rId20" Type="http://schemas.openxmlformats.org/officeDocument/2006/relationships/vmlDrawing" Target="../drawings/vmlDrawing81.vml"/><Relationship Id="rId2" Type="http://schemas.openxmlformats.org/officeDocument/2006/relationships/image" Target="../media/image67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84.wmf"/><Relationship Id="rId17" Type="http://schemas.openxmlformats.org/officeDocument/2006/relationships/oleObject" Target="../embeddings/oleObject685.bin"/><Relationship Id="rId16" Type="http://schemas.openxmlformats.org/officeDocument/2006/relationships/image" Target="../media/image683.wmf"/><Relationship Id="rId15" Type="http://schemas.openxmlformats.org/officeDocument/2006/relationships/oleObject" Target="../embeddings/oleObject684.bin"/><Relationship Id="rId14" Type="http://schemas.openxmlformats.org/officeDocument/2006/relationships/image" Target="../media/image682.wmf"/><Relationship Id="rId13" Type="http://schemas.openxmlformats.org/officeDocument/2006/relationships/oleObject" Target="../embeddings/oleObject683.bin"/><Relationship Id="rId12" Type="http://schemas.openxmlformats.org/officeDocument/2006/relationships/image" Target="../media/image681.wmf"/><Relationship Id="rId11" Type="http://schemas.openxmlformats.org/officeDocument/2006/relationships/oleObject" Target="../embeddings/oleObject682.bin"/><Relationship Id="rId10" Type="http://schemas.openxmlformats.org/officeDocument/2006/relationships/image" Target="../media/image680.wmf"/><Relationship Id="rId1" Type="http://schemas.openxmlformats.org/officeDocument/2006/relationships/oleObject" Target="../embeddings/oleObject677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0.bin"/><Relationship Id="rId8" Type="http://schemas.openxmlformats.org/officeDocument/2006/relationships/image" Target="../media/image688.wmf"/><Relationship Id="rId7" Type="http://schemas.openxmlformats.org/officeDocument/2006/relationships/oleObject" Target="../embeddings/oleObject689.bin"/><Relationship Id="rId6" Type="http://schemas.openxmlformats.org/officeDocument/2006/relationships/image" Target="../media/image687.wmf"/><Relationship Id="rId5" Type="http://schemas.openxmlformats.org/officeDocument/2006/relationships/oleObject" Target="../embeddings/oleObject688.bin"/><Relationship Id="rId4" Type="http://schemas.openxmlformats.org/officeDocument/2006/relationships/image" Target="../media/image686.wmf"/><Relationship Id="rId30" Type="http://schemas.openxmlformats.org/officeDocument/2006/relationships/vmlDrawing" Target="../drawings/vmlDrawing82.vml"/><Relationship Id="rId3" Type="http://schemas.openxmlformats.org/officeDocument/2006/relationships/oleObject" Target="../embeddings/oleObject687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98.wmf"/><Relationship Id="rId27" Type="http://schemas.openxmlformats.org/officeDocument/2006/relationships/oleObject" Target="../embeddings/oleObject699.bin"/><Relationship Id="rId26" Type="http://schemas.openxmlformats.org/officeDocument/2006/relationships/image" Target="../media/image697.wmf"/><Relationship Id="rId25" Type="http://schemas.openxmlformats.org/officeDocument/2006/relationships/oleObject" Target="../embeddings/oleObject698.bin"/><Relationship Id="rId24" Type="http://schemas.openxmlformats.org/officeDocument/2006/relationships/image" Target="../media/image696.wmf"/><Relationship Id="rId23" Type="http://schemas.openxmlformats.org/officeDocument/2006/relationships/oleObject" Target="../embeddings/oleObject697.bin"/><Relationship Id="rId22" Type="http://schemas.openxmlformats.org/officeDocument/2006/relationships/image" Target="../media/image695.wmf"/><Relationship Id="rId21" Type="http://schemas.openxmlformats.org/officeDocument/2006/relationships/oleObject" Target="../embeddings/oleObject696.bin"/><Relationship Id="rId20" Type="http://schemas.openxmlformats.org/officeDocument/2006/relationships/image" Target="../media/image694.wmf"/><Relationship Id="rId2" Type="http://schemas.openxmlformats.org/officeDocument/2006/relationships/image" Target="../media/image685.wmf"/><Relationship Id="rId19" Type="http://schemas.openxmlformats.org/officeDocument/2006/relationships/oleObject" Target="../embeddings/oleObject695.bin"/><Relationship Id="rId18" Type="http://schemas.openxmlformats.org/officeDocument/2006/relationships/image" Target="../media/image693.wmf"/><Relationship Id="rId17" Type="http://schemas.openxmlformats.org/officeDocument/2006/relationships/oleObject" Target="../embeddings/oleObject694.bin"/><Relationship Id="rId16" Type="http://schemas.openxmlformats.org/officeDocument/2006/relationships/image" Target="../media/image692.wmf"/><Relationship Id="rId15" Type="http://schemas.openxmlformats.org/officeDocument/2006/relationships/oleObject" Target="../embeddings/oleObject693.bin"/><Relationship Id="rId14" Type="http://schemas.openxmlformats.org/officeDocument/2006/relationships/image" Target="../media/image691.wmf"/><Relationship Id="rId13" Type="http://schemas.openxmlformats.org/officeDocument/2006/relationships/oleObject" Target="../embeddings/oleObject692.bin"/><Relationship Id="rId12" Type="http://schemas.openxmlformats.org/officeDocument/2006/relationships/image" Target="../media/image690.wmf"/><Relationship Id="rId11" Type="http://schemas.openxmlformats.org/officeDocument/2006/relationships/oleObject" Target="../embeddings/oleObject691.bin"/><Relationship Id="rId10" Type="http://schemas.openxmlformats.org/officeDocument/2006/relationships/image" Target="../media/image689.wmf"/><Relationship Id="rId1" Type="http://schemas.openxmlformats.org/officeDocument/2006/relationships/oleObject" Target="../embeddings/oleObject68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2.bin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4.bin"/><Relationship Id="rId8" Type="http://schemas.openxmlformats.org/officeDocument/2006/relationships/image" Target="../media/image702.wmf"/><Relationship Id="rId7" Type="http://schemas.openxmlformats.org/officeDocument/2006/relationships/oleObject" Target="../embeddings/oleObject703.bin"/><Relationship Id="rId6" Type="http://schemas.openxmlformats.org/officeDocument/2006/relationships/image" Target="../media/image701.wmf"/><Relationship Id="rId5" Type="http://schemas.openxmlformats.org/officeDocument/2006/relationships/oleObject" Target="../embeddings/oleObject702.bin"/><Relationship Id="rId4" Type="http://schemas.openxmlformats.org/officeDocument/2006/relationships/image" Target="../media/image700.wmf"/><Relationship Id="rId3" Type="http://schemas.openxmlformats.org/officeDocument/2006/relationships/oleObject" Target="../embeddings/oleObject701.bin"/><Relationship Id="rId2" Type="http://schemas.openxmlformats.org/officeDocument/2006/relationships/image" Target="../media/image699.wmf"/><Relationship Id="rId16" Type="http://schemas.openxmlformats.org/officeDocument/2006/relationships/vmlDrawing" Target="../drawings/vmlDrawing8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05.wmf"/><Relationship Id="rId13" Type="http://schemas.openxmlformats.org/officeDocument/2006/relationships/oleObject" Target="../embeddings/oleObject706.bin"/><Relationship Id="rId12" Type="http://schemas.openxmlformats.org/officeDocument/2006/relationships/image" Target="../media/image704.wmf"/><Relationship Id="rId11" Type="http://schemas.openxmlformats.org/officeDocument/2006/relationships/oleObject" Target="../embeddings/oleObject705.bin"/><Relationship Id="rId10" Type="http://schemas.openxmlformats.org/officeDocument/2006/relationships/image" Target="../media/image703.wmf"/><Relationship Id="rId1" Type="http://schemas.openxmlformats.org/officeDocument/2006/relationships/oleObject" Target="../embeddings/oleObject700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08.wmf"/><Relationship Id="rId5" Type="http://schemas.openxmlformats.org/officeDocument/2006/relationships/oleObject" Target="../embeddings/oleObject709.bin"/><Relationship Id="rId4" Type="http://schemas.openxmlformats.org/officeDocument/2006/relationships/image" Target="../media/image707.wmf"/><Relationship Id="rId3" Type="http://schemas.openxmlformats.org/officeDocument/2006/relationships/oleObject" Target="../embeddings/oleObject708.bin"/><Relationship Id="rId2" Type="http://schemas.openxmlformats.org/officeDocument/2006/relationships/image" Target="../media/image706.wmf"/><Relationship Id="rId1" Type="http://schemas.openxmlformats.org/officeDocument/2006/relationships/oleObject" Target="../embeddings/oleObject707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4.bin"/><Relationship Id="rId8" Type="http://schemas.openxmlformats.org/officeDocument/2006/relationships/image" Target="../media/image712.wmf"/><Relationship Id="rId7" Type="http://schemas.openxmlformats.org/officeDocument/2006/relationships/oleObject" Target="../embeddings/oleObject713.bin"/><Relationship Id="rId6" Type="http://schemas.openxmlformats.org/officeDocument/2006/relationships/image" Target="../media/image711.wmf"/><Relationship Id="rId5" Type="http://schemas.openxmlformats.org/officeDocument/2006/relationships/oleObject" Target="../embeddings/oleObject712.bin"/><Relationship Id="rId4" Type="http://schemas.openxmlformats.org/officeDocument/2006/relationships/image" Target="../media/image710.wmf"/><Relationship Id="rId3" Type="http://schemas.openxmlformats.org/officeDocument/2006/relationships/oleObject" Target="../embeddings/oleObject711.bin"/><Relationship Id="rId2" Type="http://schemas.openxmlformats.org/officeDocument/2006/relationships/image" Target="../media/image709.wmf"/><Relationship Id="rId12" Type="http://schemas.openxmlformats.org/officeDocument/2006/relationships/vmlDrawing" Target="../drawings/vmlDrawing8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13.wmf"/><Relationship Id="rId1" Type="http://schemas.openxmlformats.org/officeDocument/2006/relationships/oleObject" Target="../embeddings/oleObject710.bin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9.bin"/><Relationship Id="rId8" Type="http://schemas.openxmlformats.org/officeDocument/2006/relationships/image" Target="../media/image717.wmf"/><Relationship Id="rId7" Type="http://schemas.openxmlformats.org/officeDocument/2006/relationships/oleObject" Target="../embeddings/oleObject718.bin"/><Relationship Id="rId6" Type="http://schemas.openxmlformats.org/officeDocument/2006/relationships/image" Target="../media/image716.wmf"/><Relationship Id="rId5" Type="http://schemas.openxmlformats.org/officeDocument/2006/relationships/oleObject" Target="../embeddings/oleObject717.bin"/><Relationship Id="rId4" Type="http://schemas.openxmlformats.org/officeDocument/2006/relationships/image" Target="../media/image715.wmf"/><Relationship Id="rId3" Type="http://schemas.openxmlformats.org/officeDocument/2006/relationships/oleObject" Target="../embeddings/oleObject716.bin"/><Relationship Id="rId2" Type="http://schemas.openxmlformats.org/officeDocument/2006/relationships/image" Target="../media/image714.wmf"/><Relationship Id="rId18" Type="http://schemas.openxmlformats.org/officeDocument/2006/relationships/vmlDrawing" Target="../drawings/vmlDrawing8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21.wmf"/><Relationship Id="rId15" Type="http://schemas.openxmlformats.org/officeDocument/2006/relationships/oleObject" Target="../embeddings/oleObject722.bin"/><Relationship Id="rId14" Type="http://schemas.openxmlformats.org/officeDocument/2006/relationships/image" Target="../media/image720.wmf"/><Relationship Id="rId13" Type="http://schemas.openxmlformats.org/officeDocument/2006/relationships/oleObject" Target="../embeddings/oleObject721.bin"/><Relationship Id="rId12" Type="http://schemas.openxmlformats.org/officeDocument/2006/relationships/image" Target="../media/image719.wmf"/><Relationship Id="rId11" Type="http://schemas.openxmlformats.org/officeDocument/2006/relationships/oleObject" Target="../embeddings/oleObject720.bin"/><Relationship Id="rId10" Type="http://schemas.openxmlformats.org/officeDocument/2006/relationships/image" Target="../media/image718.wmf"/><Relationship Id="rId1" Type="http://schemas.openxmlformats.org/officeDocument/2006/relationships/oleObject" Target="../embeddings/oleObject715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7.bin"/><Relationship Id="rId8" Type="http://schemas.openxmlformats.org/officeDocument/2006/relationships/image" Target="../media/image725.wmf"/><Relationship Id="rId7" Type="http://schemas.openxmlformats.org/officeDocument/2006/relationships/oleObject" Target="../embeddings/oleObject726.bin"/><Relationship Id="rId6" Type="http://schemas.openxmlformats.org/officeDocument/2006/relationships/image" Target="../media/image724.wmf"/><Relationship Id="rId5" Type="http://schemas.openxmlformats.org/officeDocument/2006/relationships/oleObject" Target="../embeddings/oleObject725.bin"/><Relationship Id="rId4" Type="http://schemas.openxmlformats.org/officeDocument/2006/relationships/image" Target="../media/image723.wmf"/><Relationship Id="rId3" Type="http://schemas.openxmlformats.org/officeDocument/2006/relationships/oleObject" Target="../embeddings/oleObject724.bin"/><Relationship Id="rId2" Type="http://schemas.openxmlformats.org/officeDocument/2006/relationships/image" Target="../media/image722.wmf"/><Relationship Id="rId16" Type="http://schemas.openxmlformats.org/officeDocument/2006/relationships/vmlDrawing" Target="../drawings/vmlDrawing8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28.wmf"/><Relationship Id="rId13" Type="http://schemas.openxmlformats.org/officeDocument/2006/relationships/oleObject" Target="../embeddings/oleObject729.bin"/><Relationship Id="rId12" Type="http://schemas.openxmlformats.org/officeDocument/2006/relationships/image" Target="../media/image727.wmf"/><Relationship Id="rId11" Type="http://schemas.openxmlformats.org/officeDocument/2006/relationships/oleObject" Target="../embeddings/oleObject728.bin"/><Relationship Id="rId10" Type="http://schemas.openxmlformats.org/officeDocument/2006/relationships/image" Target="../media/image726.wmf"/><Relationship Id="rId1" Type="http://schemas.openxmlformats.org/officeDocument/2006/relationships/oleObject" Target="../embeddings/oleObject723.bin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4.bin"/><Relationship Id="rId8" Type="http://schemas.openxmlformats.org/officeDocument/2006/relationships/image" Target="../media/image732.wmf"/><Relationship Id="rId7" Type="http://schemas.openxmlformats.org/officeDocument/2006/relationships/oleObject" Target="../embeddings/oleObject733.bin"/><Relationship Id="rId6" Type="http://schemas.openxmlformats.org/officeDocument/2006/relationships/image" Target="../media/image731.wmf"/><Relationship Id="rId5" Type="http://schemas.openxmlformats.org/officeDocument/2006/relationships/oleObject" Target="../embeddings/oleObject732.bin"/><Relationship Id="rId4" Type="http://schemas.openxmlformats.org/officeDocument/2006/relationships/image" Target="../media/image730.wmf"/><Relationship Id="rId3" Type="http://schemas.openxmlformats.org/officeDocument/2006/relationships/oleObject" Target="../embeddings/oleObject731.bin"/><Relationship Id="rId2" Type="http://schemas.openxmlformats.org/officeDocument/2006/relationships/image" Target="../media/image729.wmf"/><Relationship Id="rId12" Type="http://schemas.openxmlformats.org/officeDocument/2006/relationships/vmlDrawing" Target="../drawings/vmlDrawing8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42.wmf"/><Relationship Id="rId1" Type="http://schemas.openxmlformats.org/officeDocument/2006/relationships/oleObject" Target="../embeddings/oleObject730.bin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6.wmf"/><Relationship Id="rId7" Type="http://schemas.openxmlformats.org/officeDocument/2006/relationships/oleObject" Target="../embeddings/oleObject738.bin"/><Relationship Id="rId6" Type="http://schemas.openxmlformats.org/officeDocument/2006/relationships/image" Target="../media/image735.wmf"/><Relationship Id="rId5" Type="http://schemas.openxmlformats.org/officeDocument/2006/relationships/oleObject" Target="../embeddings/oleObject737.bin"/><Relationship Id="rId4" Type="http://schemas.openxmlformats.org/officeDocument/2006/relationships/image" Target="../media/image734.wmf"/><Relationship Id="rId3" Type="http://schemas.openxmlformats.org/officeDocument/2006/relationships/oleObject" Target="../embeddings/oleObject736.bin"/><Relationship Id="rId2" Type="http://schemas.openxmlformats.org/officeDocument/2006/relationships/image" Target="../media/image733.wmf"/><Relationship Id="rId10" Type="http://schemas.openxmlformats.org/officeDocument/2006/relationships/vmlDrawing" Target="../drawings/vmlDrawing89.vml"/><Relationship Id="rId1" Type="http://schemas.openxmlformats.org/officeDocument/2006/relationships/oleObject" Target="../embeddings/oleObject735.bin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5.wmf"/><Relationship Id="rId7" Type="http://schemas.openxmlformats.org/officeDocument/2006/relationships/oleObject" Target="../embeddings/oleObject742.bin"/><Relationship Id="rId6" Type="http://schemas.openxmlformats.org/officeDocument/2006/relationships/image" Target="../media/image738.wmf"/><Relationship Id="rId5" Type="http://schemas.openxmlformats.org/officeDocument/2006/relationships/oleObject" Target="../embeddings/oleObject741.bin"/><Relationship Id="rId4" Type="http://schemas.openxmlformats.org/officeDocument/2006/relationships/image" Target="../media/image736.wmf"/><Relationship Id="rId3" Type="http://schemas.openxmlformats.org/officeDocument/2006/relationships/oleObject" Target="../embeddings/oleObject740.bin"/><Relationship Id="rId2" Type="http://schemas.openxmlformats.org/officeDocument/2006/relationships/image" Target="../media/image737.wmf"/><Relationship Id="rId10" Type="http://schemas.openxmlformats.org/officeDocument/2006/relationships/vmlDrawing" Target="../drawings/vmlDrawing90.vml"/><Relationship Id="rId1" Type="http://schemas.openxmlformats.org/officeDocument/2006/relationships/oleObject" Target="../embeddings/oleObject739.bin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7.bin"/><Relationship Id="rId8" Type="http://schemas.openxmlformats.org/officeDocument/2006/relationships/image" Target="../media/image742.wmf"/><Relationship Id="rId7" Type="http://schemas.openxmlformats.org/officeDocument/2006/relationships/oleObject" Target="../embeddings/oleObject746.bin"/><Relationship Id="rId6" Type="http://schemas.openxmlformats.org/officeDocument/2006/relationships/image" Target="../media/image741.wmf"/><Relationship Id="rId5" Type="http://schemas.openxmlformats.org/officeDocument/2006/relationships/oleObject" Target="../embeddings/oleObject745.bin"/><Relationship Id="rId4" Type="http://schemas.openxmlformats.org/officeDocument/2006/relationships/image" Target="../media/image740.wmf"/><Relationship Id="rId3" Type="http://schemas.openxmlformats.org/officeDocument/2006/relationships/oleObject" Target="../embeddings/oleObject744.bin"/><Relationship Id="rId26" Type="http://schemas.openxmlformats.org/officeDocument/2006/relationships/vmlDrawing" Target="../drawings/vmlDrawing9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50.wmf"/><Relationship Id="rId23" Type="http://schemas.openxmlformats.org/officeDocument/2006/relationships/oleObject" Target="../embeddings/oleObject754.bin"/><Relationship Id="rId22" Type="http://schemas.openxmlformats.org/officeDocument/2006/relationships/image" Target="../media/image749.wmf"/><Relationship Id="rId21" Type="http://schemas.openxmlformats.org/officeDocument/2006/relationships/oleObject" Target="../embeddings/oleObject753.bin"/><Relationship Id="rId20" Type="http://schemas.openxmlformats.org/officeDocument/2006/relationships/image" Target="../media/image748.wmf"/><Relationship Id="rId2" Type="http://schemas.openxmlformats.org/officeDocument/2006/relationships/image" Target="../media/image739.wmf"/><Relationship Id="rId19" Type="http://schemas.openxmlformats.org/officeDocument/2006/relationships/oleObject" Target="../embeddings/oleObject752.bin"/><Relationship Id="rId18" Type="http://schemas.openxmlformats.org/officeDocument/2006/relationships/image" Target="../media/image747.wmf"/><Relationship Id="rId17" Type="http://schemas.openxmlformats.org/officeDocument/2006/relationships/oleObject" Target="../embeddings/oleObject751.bin"/><Relationship Id="rId16" Type="http://schemas.openxmlformats.org/officeDocument/2006/relationships/image" Target="../media/image746.wmf"/><Relationship Id="rId15" Type="http://schemas.openxmlformats.org/officeDocument/2006/relationships/oleObject" Target="../embeddings/oleObject750.bin"/><Relationship Id="rId14" Type="http://schemas.openxmlformats.org/officeDocument/2006/relationships/image" Target="../media/image745.wmf"/><Relationship Id="rId13" Type="http://schemas.openxmlformats.org/officeDocument/2006/relationships/oleObject" Target="../embeddings/oleObject749.bin"/><Relationship Id="rId12" Type="http://schemas.openxmlformats.org/officeDocument/2006/relationships/image" Target="../media/image744.wmf"/><Relationship Id="rId11" Type="http://schemas.openxmlformats.org/officeDocument/2006/relationships/oleObject" Target="../embeddings/oleObject748.bin"/><Relationship Id="rId10" Type="http://schemas.openxmlformats.org/officeDocument/2006/relationships/image" Target="../media/image743.wmf"/><Relationship Id="rId1" Type="http://schemas.openxmlformats.org/officeDocument/2006/relationships/oleObject" Target="../embeddings/oleObject743.bin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9.bin"/><Relationship Id="rId8" Type="http://schemas.openxmlformats.org/officeDocument/2006/relationships/image" Target="../media/image754.wmf"/><Relationship Id="rId7" Type="http://schemas.openxmlformats.org/officeDocument/2006/relationships/oleObject" Target="../embeddings/oleObject758.bin"/><Relationship Id="rId6" Type="http://schemas.openxmlformats.org/officeDocument/2006/relationships/image" Target="../media/image753.wmf"/><Relationship Id="rId5" Type="http://schemas.openxmlformats.org/officeDocument/2006/relationships/oleObject" Target="../embeddings/oleObject757.bin"/><Relationship Id="rId4" Type="http://schemas.openxmlformats.org/officeDocument/2006/relationships/image" Target="../media/image752.wmf"/><Relationship Id="rId3" Type="http://schemas.openxmlformats.org/officeDocument/2006/relationships/oleObject" Target="../embeddings/oleObject756.bin"/><Relationship Id="rId2" Type="http://schemas.openxmlformats.org/officeDocument/2006/relationships/image" Target="../media/image751.wmf"/><Relationship Id="rId16" Type="http://schemas.openxmlformats.org/officeDocument/2006/relationships/vmlDrawing" Target="../drawings/vmlDrawing9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57.wmf"/><Relationship Id="rId13" Type="http://schemas.openxmlformats.org/officeDocument/2006/relationships/oleObject" Target="../embeddings/oleObject761.bin"/><Relationship Id="rId12" Type="http://schemas.openxmlformats.org/officeDocument/2006/relationships/image" Target="../media/image756.wmf"/><Relationship Id="rId11" Type="http://schemas.openxmlformats.org/officeDocument/2006/relationships/oleObject" Target="../embeddings/oleObject760.bin"/><Relationship Id="rId10" Type="http://schemas.openxmlformats.org/officeDocument/2006/relationships/image" Target="../media/image755.wmf"/><Relationship Id="rId1" Type="http://schemas.openxmlformats.org/officeDocument/2006/relationships/oleObject" Target="../embeddings/oleObject7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3332480" y="1618933"/>
            <a:ext cx="10972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楷体_GB231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楷体_GB231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楷体_GB231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楷体_GB231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楷体_GB231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r>
              <a:rPr altLang="zh-CN" sz="600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第四章  不定积分</a:t>
            </a:r>
            <a:endParaRPr lang="zh-CN" altLang="en-US" sz="6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386" name="标题 16385"/>
          <p:cNvSpPr>
            <a:spLocks noGrp="1"/>
          </p:cNvSpPr>
          <p:nvPr/>
        </p:nvSpPr>
        <p:spPr>
          <a:xfrm>
            <a:off x="1083945" y="827405"/>
            <a:ext cx="4267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F93AF6"/>
                </a:solidFill>
                <a:ea typeface="楷体_GB2312" pitchFamily="49" charset="-122"/>
              </a:rPr>
              <a:t>二、 基本积分表 </a:t>
            </a:r>
            <a:endParaRPr lang="zh-CN" altLang="en-US" sz="3200" b="1" dirty="0">
              <a:solidFill>
                <a:srgbClr val="F93AF6"/>
              </a:solidFill>
              <a:ea typeface="楷体_GB2312" pitchFamily="49" charset="-122"/>
            </a:endParaRPr>
          </a:p>
        </p:txBody>
      </p:sp>
      <p:sp>
        <p:nvSpPr>
          <p:cNvPr id="16411" name="文本框 16410"/>
          <p:cNvSpPr txBox="1"/>
          <p:nvPr/>
        </p:nvSpPr>
        <p:spPr>
          <a:xfrm>
            <a:off x="8780145" y="937260"/>
            <a:ext cx="2222500" cy="460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利用逆向思维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414" name="对象 16413"/>
          <p:cNvGraphicFramePr/>
          <p:nvPr/>
        </p:nvGraphicFramePr>
        <p:xfrm>
          <a:off x="1187133" y="190627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" r:id="rId1" imgW="1802765" imgH="622300" progId="Equation.3">
                  <p:embed/>
                </p:oleObj>
              </mc:Choice>
              <mc:Fallback>
                <p:oleObj name="" r:id="rId1" imgW="1802765" imgH="6223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133" y="1906270"/>
                        <a:ext cx="1803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文本框 16414"/>
          <p:cNvSpPr txBox="1"/>
          <p:nvPr/>
        </p:nvSpPr>
        <p:spPr>
          <a:xfrm>
            <a:off x="4963795" y="191897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( </a:t>
            </a:r>
            <a:r>
              <a:rPr lang="en-US" altLang="zh-CN" sz="2800" i="1"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为常数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)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416" name="对象 16415"/>
          <p:cNvGraphicFramePr/>
          <p:nvPr/>
        </p:nvGraphicFramePr>
        <p:xfrm>
          <a:off x="3134995" y="2025333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" r:id="rId3" imgW="1002665" imgH="405765" progId="Equation.3">
                  <p:embed/>
                </p:oleObj>
              </mc:Choice>
              <mc:Fallback>
                <p:oleObj name="" r:id="rId3" imgW="1002665" imgH="4057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4995" y="2025333"/>
                        <a:ext cx="100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对象 16416"/>
          <p:cNvGraphicFramePr/>
          <p:nvPr/>
        </p:nvGraphicFramePr>
        <p:xfrm>
          <a:off x="1168083" y="2776220"/>
          <a:ext cx="2106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" r:id="rId5" imgW="2107565" imgH="622300" progId="Equation.3">
                  <p:embed/>
                </p:oleObj>
              </mc:Choice>
              <mc:Fallback>
                <p:oleObj name="" r:id="rId5" imgW="2107565" imgH="622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083" y="2776220"/>
                        <a:ext cx="21066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对象 16417"/>
          <p:cNvGraphicFramePr/>
          <p:nvPr/>
        </p:nvGraphicFramePr>
        <p:xfrm>
          <a:off x="3363595" y="2757170"/>
          <a:ext cx="184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" r:id="rId7" imgW="1841500" imgH="647700" progId="Equation.3">
                  <p:embed/>
                </p:oleObj>
              </mc:Choice>
              <mc:Fallback>
                <p:oleObj name="" r:id="rId7" imgW="1841500" imgH="647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3595" y="2757170"/>
                        <a:ext cx="18415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对象 16418"/>
          <p:cNvGraphicFramePr/>
          <p:nvPr/>
        </p:nvGraphicFramePr>
        <p:xfrm>
          <a:off x="1187133" y="3582670"/>
          <a:ext cx="1751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" r:id="rId9" imgW="1751965" imgH="850265" progId="Equation.3">
                  <p:embed/>
                </p:oleObj>
              </mc:Choice>
              <mc:Fallback>
                <p:oleObj name="" r:id="rId9" imgW="1751965" imgH="8502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133" y="3582670"/>
                        <a:ext cx="1751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对象 16419"/>
          <p:cNvGraphicFramePr/>
          <p:nvPr/>
        </p:nvGraphicFramePr>
        <p:xfrm>
          <a:off x="3060383" y="3771583"/>
          <a:ext cx="133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" r:id="rId11" imgW="1333500" imgH="469900" progId="Equation.3">
                  <p:embed/>
                </p:oleObj>
              </mc:Choice>
              <mc:Fallback>
                <p:oleObj name="" r:id="rId11" imgW="1333500" imgH="469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0383" y="3771583"/>
                        <a:ext cx="1333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对象 16423"/>
          <p:cNvGraphicFramePr/>
          <p:nvPr/>
        </p:nvGraphicFramePr>
        <p:xfrm>
          <a:off x="5351145" y="3702685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" r:id="rId13" imgW="1129665" imgH="444500" progId="Equation.3">
                  <p:embed/>
                </p:oleObj>
              </mc:Choice>
              <mc:Fallback>
                <p:oleObj name="" r:id="rId13" imgW="1129665" imgH="444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1145" y="3702685"/>
                        <a:ext cx="1130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2" name="对象 16441"/>
          <p:cNvGraphicFramePr/>
          <p:nvPr/>
        </p:nvGraphicFramePr>
        <p:xfrm>
          <a:off x="5598795" y="283337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" r:id="rId15" imgW="1268730" imgH="405765" progId="Equation.3">
                  <p:embed/>
                </p:oleObj>
              </mc:Choice>
              <mc:Fallback>
                <p:oleObj name="" r:id="rId15" imgW="1268730" imgH="40576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98795" y="2833370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对象 16442"/>
          <p:cNvGraphicFramePr/>
          <p:nvPr/>
        </p:nvGraphicFramePr>
        <p:xfrm>
          <a:off x="5351145" y="4236085"/>
          <a:ext cx="2830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" r:id="rId17" imgW="2832100" imgH="469900" progId="Equation.3">
                  <p:embed/>
                </p:oleObj>
              </mc:Choice>
              <mc:Fallback>
                <p:oleObj name="" r:id="rId17" imgW="2832100" imgH="469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51145" y="4236085"/>
                        <a:ext cx="28305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4" name="对象 16443"/>
          <p:cNvGraphicFramePr/>
          <p:nvPr/>
        </p:nvGraphicFramePr>
        <p:xfrm>
          <a:off x="8246745" y="400748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" r:id="rId19" imgW="533400" imgH="850265" progId="Equation.3">
                  <p:embed/>
                </p:oleObj>
              </mc:Choice>
              <mc:Fallback>
                <p:oleObj name="" r:id="rId19" imgW="533400" imgH="8502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46745" y="4007485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5" name="矩形 16444"/>
          <p:cNvSpPr/>
          <p:nvPr/>
        </p:nvSpPr>
        <p:spPr>
          <a:xfrm>
            <a:off x="5198745" y="3626485"/>
            <a:ext cx="3810000" cy="1295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507" name="对象 20506"/>
          <p:cNvGraphicFramePr/>
          <p:nvPr/>
        </p:nvGraphicFramePr>
        <p:xfrm>
          <a:off x="2684780" y="702310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2959100" imgH="965200" progId="Equation.3">
                  <p:embed/>
                </p:oleObj>
              </mc:Choice>
              <mc:Fallback>
                <p:oleObj name="" r:id="rId1" imgW="2959100" imgH="965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4780" y="702310"/>
                        <a:ext cx="2959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标题 15361"/>
          <p:cNvSpPr>
            <a:spLocks noGrp="1"/>
          </p:cNvSpPr>
          <p:nvPr/>
        </p:nvSpPr>
        <p:spPr>
          <a:xfrm>
            <a:off x="879475" y="842010"/>
            <a:ext cx="202501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8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sp>
        <p:nvSpPr>
          <p:cNvPr id="20484" name="文本框 20483"/>
          <p:cNvSpPr txBox="1"/>
          <p:nvPr/>
        </p:nvSpPr>
        <p:spPr>
          <a:xfrm>
            <a:off x="1178878" y="2110423"/>
            <a:ext cx="1898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原式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485" name="对象 20484"/>
          <p:cNvGraphicFramePr/>
          <p:nvPr/>
        </p:nvGraphicFramePr>
        <p:xfrm>
          <a:off x="3077845" y="1969770"/>
          <a:ext cx="3103880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562100" imgH="431800" progId="Equation.3">
                  <p:embed/>
                </p:oleObj>
              </mc:Choice>
              <mc:Fallback>
                <p:oleObj name="" r:id="rId3" imgW="1562100" imgH="4318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7845" y="1969770"/>
                        <a:ext cx="3103880" cy="993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5"/>
          <p:cNvGraphicFramePr/>
          <p:nvPr/>
        </p:nvGraphicFramePr>
        <p:xfrm>
          <a:off x="3703320" y="1856423"/>
          <a:ext cx="1879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1878965" imgH="546100" progId="Equation.3">
                  <p:embed/>
                </p:oleObj>
              </mc:Choice>
              <mc:Fallback>
                <p:oleObj name="" r:id="rId5" imgW="1878965" imgH="546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3320" y="1856423"/>
                        <a:ext cx="1879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936115" y="3075940"/>
          <a:ext cx="313436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244600" imgH="444500" progId="Equation.3">
                  <p:embed/>
                </p:oleObj>
              </mc:Choice>
              <mc:Fallback>
                <p:oleObj name="" r:id="rId7" imgW="1244600" imgH="444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6115" y="3075940"/>
                        <a:ext cx="313436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5070158" y="3105150"/>
          <a:ext cx="3263265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295400" imgH="419100" progId="Equation.3">
                  <p:embed/>
                </p:oleObj>
              </mc:Choice>
              <mc:Fallback>
                <p:oleObj name="" r:id="rId9" imgW="1295400" imgH="419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0158" y="3105150"/>
                        <a:ext cx="3263265" cy="963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935798" y="4186555"/>
          <a:ext cx="2814955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1117600" imgH="419100" progId="Equation.3">
                  <p:embed/>
                </p:oleObj>
              </mc:Choice>
              <mc:Fallback>
                <p:oleObj name="" r:id="rId11" imgW="1117600" imgH="419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5798" y="4186555"/>
                        <a:ext cx="2814955" cy="963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4974591" y="4186555"/>
          <a:ext cx="3935730" cy="99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1562100" imgH="431800" progId="Equation.3">
                  <p:embed/>
                </p:oleObj>
              </mc:Choice>
              <mc:Fallback>
                <p:oleObj name="" r:id="rId13" imgW="1562100" imgH="4318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4591" y="4186555"/>
                        <a:ext cx="3935730" cy="993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对象 22551"/>
          <p:cNvGraphicFramePr/>
          <p:nvPr/>
        </p:nvGraphicFramePr>
        <p:xfrm>
          <a:off x="7029450" y="544830"/>
          <a:ext cx="4655820" cy="201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5" imgW="2057400" imgH="862965" progId="Equation.3">
                  <p:embed/>
                </p:oleObj>
              </mc:Choice>
              <mc:Fallback>
                <p:oleObj name="" r:id="rId15" imgW="2057400" imgH="8629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29450" y="544830"/>
                        <a:ext cx="4655820" cy="20199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4974591" y="5179695"/>
          <a:ext cx="633603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2514600" imgH="419100" progId="Equation.3">
                  <p:embed/>
                </p:oleObj>
              </mc:Choice>
              <mc:Fallback>
                <p:oleObj name="" r:id="rId17" imgW="2514600" imgH="419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74591" y="5179695"/>
                        <a:ext cx="6336030" cy="963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1935798" y="5179695"/>
          <a:ext cx="2814955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9" imgW="1117600" imgH="419100" progId="Equation.3">
                  <p:embed/>
                </p:oleObj>
              </mc:Choice>
              <mc:Fallback>
                <p:oleObj name="" r:id="rId19" imgW="1117600" imgH="419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5798" y="5179695"/>
                        <a:ext cx="2814955" cy="963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7417" name="对象 17416"/>
          <p:cNvGraphicFramePr/>
          <p:nvPr/>
        </p:nvGraphicFramePr>
        <p:xfrm>
          <a:off x="5541010" y="2997200"/>
          <a:ext cx="3616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5" name="" r:id="rId1" imgW="3619500" imgH="965200" progId="Equation.3">
                  <p:embed/>
                </p:oleObj>
              </mc:Choice>
              <mc:Fallback>
                <p:oleObj name="" r:id="rId1" imgW="3619500" imgH="965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1010" y="2997200"/>
                        <a:ext cx="36163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/>
        </p:nvGraphicFramePr>
        <p:xfrm>
          <a:off x="6091873" y="2901950"/>
          <a:ext cx="25828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6" name="" r:id="rId3" imgW="2589530" imgH="520700" progId="Equation.3">
                  <p:embed/>
                </p:oleObj>
              </mc:Choice>
              <mc:Fallback>
                <p:oleObj name="" r:id="rId3" imgW="2589530" imgH="520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1873" y="2901950"/>
                        <a:ext cx="258286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标题 17409"/>
          <p:cNvSpPr>
            <a:spLocks noGrp="1"/>
          </p:cNvSpPr>
          <p:nvPr/>
        </p:nvSpPr>
        <p:spPr>
          <a:xfrm>
            <a:off x="1008380" y="869950"/>
            <a:ext cx="174244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7413" name="对象 17412"/>
          <p:cNvGraphicFramePr/>
          <p:nvPr/>
        </p:nvGraphicFramePr>
        <p:xfrm>
          <a:off x="2583180" y="692150"/>
          <a:ext cx="397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7" name="" r:id="rId5" imgW="3975100" imgH="965200" progId="Equation.3">
                  <p:embed/>
                </p:oleObj>
              </mc:Choice>
              <mc:Fallback>
                <p:oleObj name="" r:id="rId5" imgW="3975100" imgH="965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3180" y="692150"/>
                        <a:ext cx="3975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2172335" y="1765300"/>
          <a:ext cx="3022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8" name="" r:id="rId7" imgW="3022600" imgH="977900" progId="Equation.3">
                  <p:embed/>
                </p:oleObj>
              </mc:Choice>
              <mc:Fallback>
                <p:oleObj name="" r:id="rId7" imgW="3022600" imgH="977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2335" y="1765300"/>
                        <a:ext cx="3022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/>
          <p:cNvGraphicFramePr/>
          <p:nvPr/>
        </p:nvGraphicFramePr>
        <p:xfrm>
          <a:off x="5258435" y="1765300"/>
          <a:ext cx="275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9" name="" r:id="rId9" imgW="2755900" imgH="977900" progId="Equation.3">
                  <p:embed/>
                </p:oleObj>
              </mc:Choice>
              <mc:Fallback>
                <p:oleObj name="" r:id="rId9" imgW="2755900" imgH="977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8435" y="1765300"/>
                        <a:ext cx="2755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2415223" y="2914650"/>
          <a:ext cx="3035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" r:id="rId11" imgW="3035300" imgH="977900" progId="Equation.3">
                  <p:embed/>
                </p:oleObj>
              </mc:Choice>
              <mc:Fallback>
                <p:oleObj name="" r:id="rId11" imgW="3035300" imgH="9779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5223" y="2914650"/>
                        <a:ext cx="3035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17418"/>
          <p:cNvGraphicFramePr/>
          <p:nvPr/>
        </p:nvGraphicFramePr>
        <p:xfrm>
          <a:off x="2421573" y="4025900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1" name="" r:id="rId13" imgW="2767330" imgH="850265" progId="Equation.3">
                  <p:embed/>
                </p:oleObj>
              </mc:Choice>
              <mc:Fallback>
                <p:oleObj name="" r:id="rId13" imgW="2767330" imgH="8502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1573" y="4025900"/>
                        <a:ext cx="2768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17420"/>
          <p:cNvGraphicFramePr/>
          <p:nvPr/>
        </p:nvGraphicFramePr>
        <p:xfrm>
          <a:off x="5271135" y="4025900"/>
          <a:ext cx="171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" r:id="rId15" imgW="1713865" imgH="850265" progId="Equation.3">
                  <p:embed/>
                </p:oleObj>
              </mc:Choice>
              <mc:Fallback>
                <p:oleObj name="" r:id="rId15" imgW="1713865" imgH="8502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71135" y="4025900"/>
                        <a:ext cx="1714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对象 17425"/>
          <p:cNvGraphicFramePr/>
          <p:nvPr/>
        </p:nvGraphicFramePr>
        <p:xfrm>
          <a:off x="7061835" y="4289425"/>
          <a:ext cx="201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" r:id="rId17" imgW="2017395" imgH="317500" progId="Equation.3">
                  <p:embed/>
                </p:oleObj>
              </mc:Choice>
              <mc:Fallback>
                <p:oleObj name="" r:id="rId17" imgW="2017395" imgH="317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61835" y="4289425"/>
                        <a:ext cx="2019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文本框 17434"/>
          <p:cNvSpPr txBox="1"/>
          <p:nvPr/>
        </p:nvSpPr>
        <p:spPr>
          <a:xfrm>
            <a:off x="1319848" y="1992948"/>
            <a:ext cx="720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444" name="文本框 17443"/>
          <p:cNvSpPr txBox="1"/>
          <p:nvPr/>
        </p:nvSpPr>
        <p:spPr>
          <a:xfrm>
            <a:off x="879475" y="4953000"/>
            <a:ext cx="104311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说明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将有理函数分解为部分分式进行积分虽可行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但不一定简便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因此要注意根据被积函数的结构寻求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简便的方法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3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1506" name="标题 21505"/>
          <p:cNvSpPr>
            <a:spLocks noGrp="1"/>
          </p:cNvSpPr>
          <p:nvPr/>
        </p:nvSpPr>
        <p:spPr>
          <a:xfrm>
            <a:off x="1215390" y="886460"/>
            <a:ext cx="1676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1507" name="对象 21506"/>
          <p:cNvGraphicFramePr/>
          <p:nvPr/>
        </p:nvGraphicFramePr>
        <p:xfrm>
          <a:off x="2807335" y="670243"/>
          <a:ext cx="2857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" r:id="rId1" imgW="2856230" imgH="1040765" progId="Equation.3">
                  <p:embed/>
                </p:oleObj>
              </mc:Choice>
              <mc:Fallback>
                <p:oleObj name="" r:id="rId1" imgW="2856230" imgH="104076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7335" y="670243"/>
                        <a:ext cx="28575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文本框 21508"/>
          <p:cNvSpPr txBox="1"/>
          <p:nvPr/>
        </p:nvSpPr>
        <p:spPr>
          <a:xfrm>
            <a:off x="1502410" y="2364423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原式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1510" name="对象 21509"/>
          <p:cNvGraphicFramePr/>
          <p:nvPr/>
        </p:nvGraphicFramePr>
        <p:xfrm>
          <a:off x="3164523" y="2188210"/>
          <a:ext cx="45164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" r:id="rId3" imgW="4521200" imgH="965200" progId="Equation.3">
                  <p:embed/>
                </p:oleObj>
              </mc:Choice>
              <mc:Fallback>
                <p:oleObj name="" r:id="rId3" imgW="4521200" imgH="9652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4523" y="2188210"/>
                        <a:ext cx="4516437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1510"/>
          <p:cNvGraphicFramePr/>
          <p:nvPr/>
        </p:nvGraphicFramePr>
        <p:xfrm>
          <a:off x="3737610" y="2105660"/>
          <a:ext cx="189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1" name="" r:id="rId5" imgW="1891665" imgH="520700" progId="Equation.3">
                  <p:embed/>
                </p:oleObj>
              </mc:Choice>
              <mc:Fallback>
                <p:oleObj name="" r:id="rId5" imgW="1891665" imgH="520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7610" y="2105660"/>
                        <a:ext cx="1892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1511"/>
          <p:cNvGraphicFramePr/>
          <p:nvPr/>
        </p:nvGraphicFramePr>
        <p:xfrm>
          <a:off x="5610860" y="223266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2" name="" r:id="rId7" imgW="1446530" imgH="405765" progId="Equation.3">
                  <p:embed/>
                </p:oleObj>
              </mc:Choice>
              <mc:Fallback>
                <p:oleObj name="" r:id="rId7" imgW="1446530" imgH="4057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0860" y="223266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1512"/>
          <p:cNvGraphicFramePr/>
          <p:nvPr/>
        </p:nvGraphicFramePr>
        <p:xfrm>
          <a:off x="3150235" y="3324860"/>
          <a:ext cx="217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3" name="" r:id="rId9" imgW="2171700" imgH="965200" progId="Equation.3">
                  <p:embed/>
                </p:oleObj>
              </mc:Choice>
              <mc:Fallback>
                <p:oleObj name="" r:id="rId9" imgW="2171700" imgH="965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0235" y="3324860"/>
                        <a:ext cx="2171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1514"/>
          <p:cNvGraphicFramePr/>
          <p:nvPr/>
        </p:nvGraphicFramePr>
        <p:xfrm>
          <a:off x="5299710" y="3255010"/>
          <a:ext cx="2616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4" name="" r:id="rId11" imgW="2616200" imgH="1054100" progId="Equation.3">
                  <p:embed/>
                </p:oleObj>
              </mc:Choice>
              <mc:Fallback>
                <p:oleObj name="" r:id="rId11" imgW="2616200" imgH="10541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9710" y="3255010"/>
                        <a:ext cx="26162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1516"/>
          <p:cNvGraphicFramePr/>
          <p:nvPr/>
        </p:nvGraphicFramePr>
        <p:xfrm>
          <a:off x="3175635" y="4848860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5" name="" r:id="rId13" imgW="2093595" imgH="405765" progId="Equation.3">
                  <p:embed/>
                </p:oleObj>
              </mc:Choice>
              <mc:Fallback>
                <p:oleObj name="" r:id="rId13" imgW="2093595" imgH="40576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75635" y="4848860"/>
                        <a:ext cx="2095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21517"/>
          <p:cNvGraphicFramePr/>
          <p:nvPr/>
        </p:nvGraphicFramePr>
        <p:xfrm>
          <a:off x="5306060" y="4620260"/>
          <a:ext cx="193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6" name="" r:id="rId15" imgW="1929765" imgH="901065" progId="Equation.3">
                  <p:embed/>
                </p:oleObj>
              </mc:Choice>
              <mc:Fallback>
                <p:oleObj name="" r:id="rId15" imgW="1929765" imgH="90106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06060" y="4620260"/>
                        <a:ext cx="1930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对象 21519"/>
          <p:cNvGraphicFramePr/>
          <p:nvPr/>
        </p:nvGraphicFramePr>
        <p:xfrm>
          <a:off x="7287260" y="4882198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7" name="" r:id="rId17" imgW="558165" imgH="317500" progId="Equation.3">
                  <p:embed/>
                </p:oleObj>
              </mc:Choice>
              <mc:Fallback>
                <p:oleObj name="" r:id="rId17" imgW="558165" imgH="317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87260" y="4882198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932180"/>
            <a:ext cx="1043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、三角函数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有理式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的积分</a:t>
            </a:r>
            <a:endParaRPr lang="en-US" altLang="zh-CN" sz="2800" b="1" dirty="0">
              <a:solidFill>
                <a:srgbClr val="0C1ADC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26627" name="文本框 26626"/>
          <p:cNvSpPr txBox="1"/>
          <p:nvPr/>
        </p:nvSpPr>
        <p:spPr>
          <a:xfrm>
            <a:off x="1386205" y="1716405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628" name="对象 26627"/>
          <p:cNvGraphicFramePr/>
          <p:nvPr/>
        </p:nvGraphicFramePr>
        <p:xfrm>
          <a:off x="1906905" y="1812925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name="" r:id="rId1" imgW="2144395" imgH="405765" progId="Equation.3">
                  <p:embed/>
                </p:oleObj>
              </mc:Choice>
              <mc:Fallback>
                <p:oleObj name="" r:id="rId1" imgW="2144395" imgH="4057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6905" y="1812925"/>
                        <a:ext cx="2146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文本框 26628"/>
          <p:cNvSpPr txBox="1"/>
          <p:nvPr/>
        </p:nvSpPr>
        <p:spPr>
          <a:xfrm>
            <a:off x="4053205" y="1755140"/>
            <a:ext cx="51796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表示三角函数有理式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6630" name="对象 26629"/>
          <p:cNvGraphicFramePr/>
          <p:nvPr/>
        </p:nvGraphicFramePr>
        <p:xfrm>
          <a:off x="2599055" y="2425700"/>
          <a:ext cx="2803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name="" r:id="rId3" imgW="2780030" imgH="622300" progId="Equation.3">
                  <p:embed/>
                </p:oleObj>
              </mc:Choice>
              <mc:Fallback>
                <p:oleObj name="" r:id="rId3" imgW="2780030" imgH="622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9055" y="2425700"/>
                        <a:ext cx="280352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文本框 26630"/>
          <p:cNvSpPr txBox="1"/>
          <p:nvPr/>
        </p:nvSpPr>
        <p:spPr>
          <a:xfrm>
            <a:off x="3596005" y="3362325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632" name="对象 26631"/>
          <p:cNvGraphicFramePr/>
          <p:nvPr/>
        </p:nvGraphicFramePr>
        <p:xfrm>
          <a:off x="4129405" y="3365500"/>
          <a:ext cx="119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" r:id="rId5" imgW="1193165" imgH="546100" progId="Equation.3">
                  <p:embed/>
                </p:oleObj>
              </mc:Choice>
              <mc:Fallback>
                <p:oleObj name="" r:id="rId5" imgW="1193165" imgH="546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9405" y="3365500"/>
                        <a:ext cx="11938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直接连接符 26645"/>
          <p:cNvSpPr/>
          <p:nvPr/>
        </p:nvSpPr>
        <p:spPr>
          <a:xfrm>
            <a:off x="3519805" y="3073400"/>
            <a:ext cx="0" cy="1371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9" name="矩形 26648"/>
          <p:cNvSpPr/>
          <p:nvPr/>
        </p:nvSpPr>
        <p:spPr>
          <a:xfrm>
            <a:off x="5655310" y="3318510"/>
            <a:ext cx="1600200" cy="609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万能代换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51" name="矩形 26650"/>
          <p:cNvSpPr/>
          <p:nvPr/>
        </p:nvSpPr>
        <p:spPr>
          <a:xfrm>
            <a:off x="6842125" y="4663440"/>
            <a:ext cx="3733800" cy="685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的有理函数的积分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2309178" y="4518980"/>
          <a:ext cx="3989070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" r:id="rId7" imgW="1727200" imgH="419100" progId="Equation.DSMT4">
                  <p:embed/>
                </p:oleObj>
              </mc:Choice>
              <mc:Fallback>
                <p:oleObj name="" r:id="rId7" imgW="17272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9178" y="4518980"/>
                        <a:ext cx="3989070" cy="974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9" grpId="0"/>
      <p:bldP spid="26631" grpId="0"/>
      <p:bldP spid="26649" grpId="0" animBg="1"/>
      <p:bldP spid="2665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932180"/>
            <a:ext cx="104311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一般地，如果被积函数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的分子、分母关于 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sin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cos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的幂次 ≤ 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，则可用万能公式积分；否则，用凑微分或降次的办法积分。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3479801" y="2639698"/>
          <a:ext cx="4048125" cy="283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" r:id="rId1" imgW="1752600" imgH="1219200" progId="Equation.DSMT4">
                  <p:embed/>
                </p:oleObj>
              </mc:Choice>
              <mc:Fallback>
                <p:oleObj name="" r:id="rId1" imgW="1752600" imgH="1219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9801" y="2639698"/>
                        <a:ext cx="4048125" cy="2834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932180"/>
            <a:ext cx="5408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11  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求下列不定积分</a:t>
            </a:r>
            <a:endParaRPr lang="zh-CN" altLang="en-US" sz="2800" b="1" dirty="0">
              <a:solidFill>
                <a:srgbClr val="0C1ADC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1368743" y="1778003"/>
          <a:ext cx="2465070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" r:id="rId1" imgW="1066800" imgH="405765" progId="Equation.DSMT4">
                  <p:embed/>
                </p:oleObj>
              </mc:Choice>
              <mc:Fallback>
                <p:oleObj name="" r:id="rId1" imgW="10668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743" y="1778003"/>
                        <a:ext cx="2465070" cy="944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1705611" y="3616011"/>
          <a:ext cx="4050665" cy="138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6" name="" r:id="rId3" imgW="1752600" imgH="596900" progId="Equation.DSMT4">
                  <p:embed/>
                </p:oleObj>
              </mc:Choice>
              <mc:Fallback>
                <p:oleObj name="" r:id="rId3" imgW="1752600" imgH="596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5611" y="3616011"/>
                        <a:ext cx="4050665" cy="1389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95375" y="2997835"/>
            <a:ext cx="158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解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令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26632" name="对象 26631"/>
          <p:cNvGraphicFramePr/>
          <p:nvPr/>
        </p:nvGraphicFramePr>
        <p:xfrm>
          <a:off x="2457450" y="2985770"/>
          <a:ext cx="119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" r:id="rId5" imgW="1193165" imgH="546100" progId="Equation.3">
                  <p:embed/>
                </p:oleObj>
              </mc:Choice>
              <mc:Fallback>
                <p:oleObj name="" r:id="rId5" imgW="1193165" imgH="546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450" y="2985770"/>
                        <a:ext cx="11938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2457133" y="5158109"/>
          <a:ext cx="2202180" cy="94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" r:id="rId7" imgW="952500" imgH="405765" progId="Equation.DSMT4">
                  <p:embed/>
                </p:oleObj>
              </mc:Choice>
              <mc:Fallback>
                <p:oleObj name="" r:id="rId7" imgW="9525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7133" y="5158109"/>
                        <a:ext cx="2202180" cy="945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6562091" y="2198691"/>
          <a:ext cx="4168775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" r:id="rId9" imgW="1803400" imgH="1548765" progId="Equation.DSMT4">
                  <p:embed/>
                </p:oleObj>
              </mc:Choice>
              <mc:Fallback>
                <p:oleObj name="" r:id="rId9" imgW="1803400" imgH="1548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62091" y="2198691"/>
                        <a:ext cx="4168775" cy="360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1210946" y="1708788"/>
          <a:ext cx="290512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7" name="" r:id="rId1" imgW="1257300" imgH="405765" progId="Equation.DSMT4">
                  <p:embed/>
                </p:oleObj>
              </mc:Choice>
              <mc:Fallback>
                <p:oleObj name="" r:id="rId1" imgW="12573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0946" y="1708788"/>
                        <a:ext cx="2905125" cy="944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04900" y="2928620"/>
            <a:ext cx="158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解 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2295526" y="2928623"/>
          <a:ext cx="5165725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8" name="" r:id="rId3" imgW="2234565" imgH="1244600" progId="Equation.DSMT4">
                  <p:embed/>
                </p:oleObj>
              </mc:Choice>
              <mc:Fallback>
                <p:oleObj name="" r:id="rId3" imgW="2234565" imgH="1244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5526" y="2928623"/>
                        <a:ext cx="5165725" cy="289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4578" name="标题 24577"/>
          <p:cNvSpPr>
            <a:spLocks noGrp="1"/>
          </p:cNvSpPr>
          <p:nvPr/>
        </p:nvSpPr>
        <p:spPr>
          <a:xfrm>
            <a:off x="1024255" y="651510"/>
            <a:ext cx="1600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 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4579" name="对象 24578"/>
          <p:cNvGraphicFramePr/>
          <p:nvPr/>
        </p:nvGraphicFramePr>
        <p:xfrm>
          <a:off x="2624455" y="492760"/>
          <a:ext cx="2921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7" name="" r:id="rId1" imgW="2921000" imgH="927100" progId="Equation.3">
                  <p:embed/>
                </p:oleObj>
              </mc:Choice>
              <mc:Fallback>
                <p:oleObj name="" r:id="rId1" imgW="2921000" imgH="927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4455" y="492760"/>
                        <a:ext cx="2921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文本框 24580"/>
          <p:cNvSpPr txBox="1"/>
          <p:nvPr/>
        </p:nvSpPr>
        <p:spPr>
          <a:xfrm>
            <a:off x="1478915" y="1692910"/>
            <a:ext cx="1289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令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4582" name="对象 24581"/>
          <p:cNvGraphicFramePr/>
          <p:nvPr/>
        </p:nvGraphicFramePr>
        <p:xfrm>
          <a:off x="2712720" y="1528445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8" name="" r:id="rId3" imgW="1358265" imgH="850265" progId="Equation.3">
                  <p:embed/>
                </p:oleObj>
              </mc:Choice>
              <mc:Fallback>
                <p:oleObj name="" r:id="rId3" imgW="1358265" imgH="8502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2720" y="1528445"/>
                        <a:ext cx="1358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文本框 24582"/>
          <p:cNvSpPr txBox="1"/>
          <p:nvPr/>
        </p:nvSpPr>
        <p:spPr>
          <a:xfrm>
            <a:off x="4149725" y="169259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9401" name="对象 59400"/>
          <p:cNvGraphicFramePr/>
          <p:nvPr/>
        </p:nvGraphicFramePr>
        <p:xfrm>
          <a:off x="1967865" y="2801620"/>
          <a:ext cx="270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9" name="" r:id="rId5" imgW="2703830" imgH="850265" progId="Equation.3">
                  <p:embed/>
                </p:oleObj>
              </mc:Choice>
              <mc:Fallback>
                <p:oleObj name="" r:id="rId5" imgW="2703830" imgH="8502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7865" y="2801620"/>
                        <a:ext cx="2705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对象 59401"/>
          <p:cNvGraphicFramePr/>
          <p:nvPr/>
        </p:nvGraphicFramePr>
        <p:xfrm>
          <a:off x="2894965" y="2484120"/>
          <a:ext cx="1054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0" name="" r:id="rId7" imgW="1053465" imgH="711200" progId="Equation.3">
                  <p:embed/>
                </p:oleObj>
              </mc:Choice>
              <mc:Fallback>
                <p:oleObj name="" r:id="rId7" imgW="1053465" imgH="711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4965" y="2484120"/>
                        <a:ext cx="10541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2590165" y="3293745"/>
          <a:ext cx="60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1" name="" r:id="rId9" imgW="609600" imgH="711200" progId="Equation.3">
                  <p:embed/>
                </p:oleObj>
              </mc:Choice>
              <mc:Fallback>
                <p:oleObj name="" r:id="rId9" imgW="609600" imgH="711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165" y="3293745"/>
                        <a:ext cx="6096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对象 59403"/>
          <p:cNvGraphicFramePr/>
          <p:nvPr/>
        </p:nvGraphicFramePr>
        <p:xfrm>
          <a:off x="3199765" y="3276283"/>
          <a:ext cx="1308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2" name="" r:id="rId11" imgW="1308100" imgH="749300" progId="Equation.3">
                  <p:embed/>
                </p:oleObj>
              </mc:Choice>
              <mc:Fallback>
                <p:oleObj name="" r:id="rId11" imgW="1308100" imgH="749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99765" y="3276283"/>
                        <a:ext cx="13081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对象 59404"/>
          <p:cNvGraphicFramePr/>
          <p:nvPr/>
        </p:nvGraphicFramePr>
        <p:xfrm>
          <a:off x="4672965" y="2985770"/>
          <a:ext cx="105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3" name="" r:id="rId13" imgW="1054100" imgH="609600" progId="Equation.3">
                  <p:embed/>
                </p:oleObj>
              </mc:Choice>
              <mc:Fallback>
                <p:oleObj name="" r:id="rId13" imgW="1054100" imgH="609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72965" y="2985770"/>
                        <a:ext cx="1054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对象 59405"/>
          <p:cNvGraphicFramePr/>
          <p:nvPr/>
        </p:nvGraphicFramePr>
        <p:xfrm>
          <a:off x="5815965" y="2787333"/>
          <a:ext cx="274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4" name="" r:id="rId15" imgW="2741930" imgH="901065" progId="Equation.3">
                  <p:embed/>
                </p:oleObj>
              </mc:Choice>
              <mc:Fallback>
                <p:oleObj name="" r:id="rId15" imgW="2741930" imgH="9010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15965" y="2787333"/>
                        <a:ext cx="2743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对象 59406"/>
          <p:cNvGraphicFramePr/>
          <p:nvPr/>
        </p:nvGraphicFramePr>
        <p:xfrm>
          <a:off x="5815965" y="3982403"/>
          <a:ext cx="80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5" name="" r:id="rId17" imgW="799465" imgH="888365" progId="Equation.3">
                  <p:embed/>
                </p:oleObj>
              </mc:Choice>
              <mc:Fallback>
                <p:oleObj name="" r:id="rId17" imgW="799465" imgH="8883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15965" y="3982403"/>
                        <a:ext cx="800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对象 59407"/>
          <p:cNvGraphicFramePr/>
          <p:nvPr/>
        </p:nvGraphicFramePr>
        <p:xfrm>
          <a:off x="6582728" y="4001453"/>
          <a:ext cx="5683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6" name="" r:id="rId19" imgW="571500" imgH="850265" progId="Equation.3">
                  <p:embed/>
                </p:oleObj>
              </mc:Choice>
              <mc:Fallback>
                <p:oleObj name="" r:id="rId19" imgW="571500" imgH="8502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82728" y="4001453"/>
                        <a:ext cx="568325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对象 59408"/>
          <p:cNvGraphicFramePr/>
          <p:nvPr/>
        </p:nvGraphicFramePr>
        <p:xfrm>
          <a:off x="7151053" y="4230053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7" name="" r:id="rId21" imgW="609600" imgH="393700" progId="Equation.3">
                  <p:embed/>
                </p:oleObj>
              </mc:Choice>
              <mc:Fallback>
                <p:oleObj name="" r:id="rId21" imgW="609600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51053" y="4230053"/>
                        <a:ext cx="609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7836853" y="4203065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8" name="" r:id="rId23" imgW="951865" imgH="469900" progId="Equation.3">
                  <p:embed/>
                </p:oleObj>
              </mc:Choice>
              <mc:Fallback>
                <p:oleObj name="" r:id="rId23" imgW="951865" imgH="469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36853" y="4203065"/>
                        <a:ext cx="952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对象 59410"/>
          <p:cNvGraphicFramePr/>
          <p:nvPr/>
        </p:nvGraphicFramePr>
        <p:xfrm>
          <a:off x="8736965" y="4007803"/>
          <a:ext cx="90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9" name="" r:id="rId25" imgW="901065" imgH="888365" progId="Equation.3">
                  <p:embed/>
                </p:oleObj>
              </mc:Choice>
              <mc:Fallback>
                <p:oleObj name="" r:id="rId25" imgW="901065" imgH="8883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36965" y="4007803"/>
                        <a:ext cx="901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对象 59411"/>
          <p:cNvGraphicFramePr/>
          <p:nvPr/>
        </p:nvGraphicFramePr>
        <p:xfrm>
          <a:off x="5815965" y="5061585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0" name="" r:id="rId27" imgW="1485265" imgH="850265" progId="Equation.3">
                  <p:embed/>
                </p:oleObj>
              </mc:Choice>
              <mc:Fallback>
                <p:oleObj name="" r:id="rId27" imgW="1485265" imgH="8502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15965" y="5061585"/>
                        <a:ext cx="1485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对象 59412"/>
          <p:cNvGraphicFramePr/>
          <p:nvPr/>
        </p:nvGraphicFramePr>
        <p:xfrm>
          <a:off x="7352665" y="5086985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1" name="" r:id="rId29" imgW="1028065" imgH="850265" progId="Equation.3">
                  <p:embed/>
                </p:oleObj>
              </mc:Choice>
              <mc:Fallback>
                <p:oleObj name="" r:id="rId29" imgW="1028065" imgH="8502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352665" y="5086985"/>
                        <a:ext cx="1028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8495665" y="5058410"/>
          <a:ext cx="240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2" name="" r:id="rId31" imgW="2400300" imgH="914400" progId="Equation.3">
                  <p:embed/>
                </p:oleObj>
              </mc:Choice>
              <mc:Fallback>
                <p:oleObj name="" r:id="rId31" imgW="2400300" imgH="914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495665" y="5058410"/>
                        <a:ext cx="2400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文本框 515073"/>
          <p:cNvSpPr txBox="1"/>
          <p:nvPr/>
        </p:nvSpPr>
        <p:spPr>
          <a:xfrm>
            <a:off x="2362200" y="852488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</a:rPr>
              <a:t>  </a:t>
            </a:r>
            <a:r>
              <a:rPr lang="zh-CN" altLang="en-US" sz="2800" b="1" dirty="0">
                <a:latin typeface="Times New Roman" panose="02020603050405020304" charset="0"/>
              </a:rPr>
              <a:t>求积分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515075" name="对象 515074"/>
          <p:cNvGraphicFramePr/>
          <p:nvPr/>
        </p:nvGraphicFramePr>
        <p:xfrm>
          <a:off x="4451350" y="711200"/>
          <a:ext cx="162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9" name="" r:id="rId1" imgW="1625600" imgH="838200" progId="Equation.3">
                  <p:embed/>
                </p:oleObj>
              </mc:Choice>
              <mc:Fallback>
                <p:oleObj name="" r:id="rId1" imgW="1625600" imgH="838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1350" y="711200"/>
                        <a:ext cx="1625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6" name="文本框 515075"/>
          <p:cNvSpPr txBox="1"/>
          <p:nvPr/>
        </p:nvSpPr>
        <p:spPr>
          <a:xfrm>
            <a:off x="2362200" y="178435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15077" name="对象 515076"/>
          <p:cNvGraphicFramePr/>
          <p:nvPr/>
        </p:nvGraphicFramePr>
        <p:xfrm>
          <a:off x="3048000" y="1638300"/>
          <a:ext cx="193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name="" r:id="rId3" imgW="1930400" imgH="825500" progId="Equation.3">
                  <p:embed/>
                </p:oleObj>
              </mc:Choice>
              <mc:Fallback>
                <p:oleObj name="" r:id="rId3" imgW="1930400" imgH="825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638300"/>
                        <a:ext cx="1930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8" name="对象 515077"/>
          <p:cNvGraphicFramePr/>
          <p:nvPr/>
        </p:nvGraphicFramePr>
        <p:xfrm>
          <a:off x="5105400" y="1600200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1" name="" r:id="rId5" imgW="2197100" imgH="889000" progId="Equation.3">
                  <p:embed/>
                </p:oleObj>
              </mc:Choice>
              <mc:Fallback>
                <p:oleObj name="" r:id="rId5" imgW="2197100" imgH="889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5400" y="1600200"/>
                        <a:ext cx="2197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9" name="对象 515078"/>
          <p:cNvGraphicFramePr/>
          <p:nvPr/>
        </p:nvGraphicFramePr>
        <p:xfrm>
          <a:off x="7543800" y="16002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2" name="" r:id="rId7" imgW="2171700" imgH="838200" progId="Equation.3">
                  <p:embed/>
                </p:oleObj>
              </mc:Choice>
              <mc:Fallback>
                <p:oleObj name="" r:id="rId7" imgW="2171700" imgH="838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3800" y="1600200"/>
                        <a:ext cx="217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对象 515079"/>
          <p:cNvGraphicFramePr/>
          <p:nvPr/>
        </p:nvGraphicFramePr>
        <p:xfrm>
          <a:off x="2813050" y="2571750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3" name="" r:id="rId9" imgW="1536700" imgH="838200" progId="Equation.3">
                  <p:embed/>
                </p:oleObj>
              </mc:Choice>
              <mc:Fallback>
                <p:oleObj name="" r:id="rId9" imgW="1536700" imgH="838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050" y="2571750"/>
                        <a:ext cx="1536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1" name="对象 515080"/>
          <p:cNvGraphicFramePr/>
          <p:nvPr/>
        </p:nvGraphicFramePr>
        <p:xfrm>
          <a:off x="4514850" y="2616200"/>
          <a:ext cx="358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4" name="" r:id="rId11" imgW="3581400" imgH="889000" progId="Equation.3">
                  <p:embed/>
                </p:oleObj>
              </mc:Choice>
              <mc:Fallback>
                <p:oleObj name="" r:id="rId11" imgW="3581400" imgH="889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2616200"/>
                        <a:ext cx="3581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2" name="对象 515081"/>
          <p:cNvGraphicFramePr/>
          <p:nvPr/>
        </p:nvGraphicFramePr>
        <p:xfrm>
          <a:off x="2667000" y="3644900"/>
          <a:ext cx="441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5" name="" r:id="rId13" imgW="4419600" imgH="927100" progId="Equation.3">
                  <p:embed/>
                </p:oleObj>
              </mc:Choice>
              <mc:Fallback>
                <p:oleObj name="" r:id="rId13" imgW="4419600" imgH="927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7000" y="3644900"/>
                        <a:ext cx="441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3" name="对象 515082"/>
          <p:cNvGraphicFramePr/>
          <p:nvPr/>
        </p:nvGraphicFramePr>
        <p:xfrm>
          <a:off x="2379663" y="4635500"/>
          <a:ext cx="816768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6" name="" r:id="rId15" imgW="8166100" imgH="1600200" progId="Equation.3">
                  <p:embed/>
                </p:oleObj>
              </mc:Choice>
              <mc:Fallback>
                <p:oleObj name="" r:id="rId15" imgW="8166100" imgH="1600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9663" y="4635500"/>
                        <a:ext cx="8167687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文本框 516097"/>
          <p:cNvSpPr txBox="1"/>
          <p:nvPr/>
        </p:nvSpPr>
        <p:spPr>
          <a:xfrm>
            <a:off x="2057400" y="990600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解法二</a:t>
            </a:r>
            <a:endParaRPr lang="zh-CN" altLang="en-US" sz="28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516110" name="组合 516109"/>
          <p:cNvGrpSpPr/>
          <p:nvPr/>
        </p:nvGrpSpPr>
        <p:grpSpPr>
          <a:xfrm>
            <a:off x="3352800" y="990600"/>
            <a:ext cx="1981200" cy="522288"/>
            <a:chOff x="1152" y="624"/>
            <a:chExt cx="1248" cy="329"/>
          </a:xfrm>
        </p:grpSpPr>
        <p:graphicFrame>
          <p:nvGraphicFramePr>
            <p:cNvPr id="516100" name="对象 516099"/>
            <p:cNvGraphicFramePr/>
            <p:nvPr/>
          </p:nvGraphicFramePr>
          <p:xfrm>
            <a:off x="1488" y="708"/>
            <a:ext cx="91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3" name="" r:id="rId1" imgW="1447165" imgH="342900" progId="Equation.3">
                    <p:embed/>
                  </p:oleObj>
                </mc:Choice>
                <mc:Fallback>
                  <p:oleObj name="" r:id="rId1" imgW="1447165" imgH="3429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708"/>
                          <a:ext cx="912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01" name="文本框 516100"/>
            <p:cNvSpPr txBox="1"/>
            <p:nvPr/>
          </p:nvSpPr>
          <p:spPr>
            <a:xfrm>
              <a:off x="1152" y="624"/>
              <a:ext cx="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charset="0"/>
                </a:rPr>
                <a:t>令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</p:grpSp>
      <p:graphicFrame>
        <p:nvGraphicFramePr>
          <p:cNvPr id="516102" name="对象 516101"/>
          <p:cNvGraphicFramePr/>
          <p:nvPr/>
        </p:nvGraphicFramePr>
        <p:xfrm>
          <a:off x="5410200" y="838200"/>
          <a:ext cx="26955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" r:id="rId3" imgW="2743200" imgH="889000" progId="Equation.3">
                  <p:embed/>
                </p:oleObj>
              </mc:Choice>
              <mc:Fallback>
                <p:oleObj name="" r:id="rId3" imgW="2743200" imgH="889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838200"/>
                        <a:ext cx="269557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3" name="对象 516102"/>
          <p:cNvGraphicFramePr/>
          <p:nvPr/>
        </p:nvGraphicFramePr>
        <p:xfrm>
          <a:off x="8153400" y="838200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" r:id="rId5" imgW="2171700" imgH="838200" progId="Equation.3">
                  <p:embed/>
                </p:oleObj>
              </mc:Choice>
              <mc:Fallback>
                <p:oleObj name="" r:id="rId5" imgW="2171700" imgH="838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3400" y="838200"/>
                        <a:ext cx="2133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4" name="对象 516103"/>
          <p:cNvGraphicFramePr/>
          <p:nvPr/>
        </p:nvGraphicFramePr>
        <p:xfrm>
          <a:off x="2546350" y="1987550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" r:id="rId7" imgW="1536700" imgH="838200" progId="Equation.3">
                  <p:embed/>
                </p:oleObj>
              </mc:Choice>
              <mc:Fallback>
                <p:oleObj name="" r:id="rId7" imgW="1536700" imgH="838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6350" y="1987550"/>
                        <a:ext cx="1536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5" name="对象 516104"/>
          <p:cNvGraphicFramePr/>
          <p:nvPr/>
        </p:nvGraphicFramePr>
        <p:xfrm>
          <a:off x="4256088" y="2012950"/>
          <a:ext cx="36052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" r:id="rId9" imgW="3670300" imgH="1435100" progId="Equation.3">
                  <p:embed/>
                </p:oleObj>
              </mc:Choice>
              <mc:Fallback>
                <p:oleObj name="" r:id="rId9" imgW="3670300" imgH="1435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6088" y="2012950"/>
                        <a:ext cx="3605212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6" name="对象 516105"/>
          <p:cNvGraphicFramePr/>
          <p:nvPr/>
        </p:nvGraphicFramePr>
        <p:xfrm>
          <a:off x="3886200" y="3733800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" r:id="rId11" imgW="1828800" imgH="889000" progId="Equation.3">
                  <p:embed/>
                </p:oleObj>
              </mc:Choice>
              <mc:Fallback>
                <p:oleObj name="" r:id="rId11" imgW="1828800" imgH="889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86200" y="3733800"/>
                        <a:ext cx="1828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7" name="对象 516106"/>
          <p:cNvGraphicFramePr/>
          <p:nvPr/>
        </p:nvGraphicFramePr>
        <p:xfrm>
          <a:off x="5867400" y="37338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9" name="" r:id="rId13" imgW="2425700" imgH="889000" progId="Equation.3">
                  <p:embed/>
                </p:oleObj>
              </mc:Choice>
              <mc:Fallback>
                <p:oleObj name="" r:id="rId13" imgW="2425700" imgH="8890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7400" y="3733800"/>
                        <a:ext cx="2425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8" name="对象 516107"/>
          <p:cNvGraphicFramePr/>
          <p:nvPr/>
        </p:nvGraphicFramePr>
        <p:xfrm>
          <a:off x="4114800" y="49530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" r:id="rId15" imgW="3619500" imgH="889000" progId="Equation.3">
                  <p:embed/>
                </p:oleObj>
              </mc:Choice>
              <mc:Fallback>
                <p:oleObj name="" r:id="rId15" imgW="3619500" imgH="889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4800" y="4953000"/>
                        <a:ext cx="361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7411" name="对象 17410"/>
          <p:cNvGraphicFramePr/>
          <p:nvPr/>
        </p:nvGraphicFramePr>
        <p:xfrm>
          <a:off x="1518285" y="615315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" r:id="rId1" imgW="2184400" imgH="889000" progId="Equation.3">
                  <p:embed/>
                </p:oleObj>
              </mc:Choice>
              <mc:Fallback>
                <p:oleObj name="" r:id="rId1" imgW="2184400" imgH="889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8285" y="615315"/>
                        <a:ext cx="218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/>
          <p:nvPr/>
        </p:nvGraphicFramePr>
        <p:xfrm>
          <a:off x="3797935" y="882015"/>
          <a:ext cx="176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" r:id="rId3" imgW="1764030" imgH="317500" progId="Equation.3">
                  <p:embed/>
                </p:oleObj>
              </mc:Choice>
              <mc:Fallback>
                <p:oleObj name="" r:id="rId3" imgW="1764030" imgH="317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7935" y="882015"/>
                        <a:ext cx="176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/>
          <p:cNvGraphicFramePr/>
          <p:nvPr/>
        </p:nvGraphicFramePr>
        <p:xfrm>
          <a:off x="1537335" y="2736215"/>
          <a:ext cx="238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" r:id="rId5" imgW="2386330" imgH="622300" progId="Equation.3">
                  <p:embed/>
                </p:oleObj>
              </mc:Choice>
              <mc:Fallback>
                <p:oleObj name="" r:id="rId5" imgW="2386330" imgH="622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7335" y="2736215"/>
                        <a:ext cx="2387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4026535" y="2875915"/>
          <a:ext cx="1308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" r:id="rId7" imgW="1307465" imgH="330200" progId="Equation.3">
                  <p:embed/>
                </p:oleObj>
              </mc:Choice>
              <mc:Fallback>
                <p:oleObj name="" r:id="rId7" imgW="1307465" imgH="330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6535" y="2875915"/>
                        <a:ext cx="1308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/>
          <p:cNvGraphicFramePr/>
          <p:nvPr/>
        </p:nvGraphicFramePr>
        <p:xfrm>
          <a:off x="1518285" y="4222115"/>
          <a:ext cx="224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" r:id="rId9" imgW="2247900" imgH="889000" progId="Equation.3">
                  <p:embed/>
                </p:oleObj>
              </mc:Choice>
              <mc:Fallback>
                <p:oleObj name="" r:id="rId9" imgW="2247900" imgH="889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8285" y="4222115"/>
                        <a:ext cx="2247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3823335" y="4368165"/>
          <a:ext cx="177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" r:id="rId11" imgW="1777365" imgH="622300" progId="Equation.3">
                  <p:embed/>
                </p:oleObj>
              </mc:Choice>
              <mc:Fallback>
                <p:oleObj name="" r:id="rId11" imgW="1777365" imgH="622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23335" y="4368165"/>
                        <a:ext cx="1778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/>
        </p:nvGraphicFramePr>
        <p:xfrm>
          <a:off x="5766435" y="4488815"/>
          <a:ext cx="133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" r:id="rId13" imgW="1332230" imgH="317500" progId="Equation.3">
                  <p:embed/>
                </p:oleObj>
              </mc:Choice>
              <mc:Fallback>
                <p:oleObj name="" r:id="rId13" imgW="1332230" imgH="317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6435" y="4488815"/>
                        <a:ext cx="1333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文本框 17419"/>
          <p:cNvSpPr txBox="1"/>
          <p:nvPr/>
        </p:nvSpPr>
        <p:spPr>
          <a:xfrm>
            <a:off x="5880735" y="742315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或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21" name="对象 17420"/>
          <p:cNvGraphicFramePr/>
          <p:nvPr/>
        </p:nvGraphicFramePr>
        <p:xfrm>
          <a:off x="6464935" y="843915"/>
          <a:ext cx="208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" r:id="rId15" imgW="2080895" imgH="317500" progId="Equation.3">
                  <p:embed/>
                </p:oleObj>
              </mc:Choice>
              <mc:Fallback>
                <p:oleObj name="" r:id="rId15" imgW="2080895" imgH="317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64935" y="843915"/>
                        <a:ext cx="2082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对象 17421"/>
          <p:cNvGraphicFramePr/>
          <p:nvPr/>
        </p:nvGraphicFramePr>
        <p:xfrm>
          <a:off x="1518285" y="1631315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" r:id="rId17" imgW="2425700" imgH="939800" progId="Equation.3">
                  <p:embed/>
                </p:oleObj>
              </mc:Choice>
              <mc:Fallback>
                <p:oleObj name="" r:id="rId17" imgW="2425700" imgH="939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18285" y="1631315"/>
                        <a:ext cx="2425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17422"/>
          <p:cNvGraphicFramePr/>
          <p:nvPr/>
        </p:nvGraphicFramePr>
        <p:xfrm>
          <a:off x="4051935" y="1866265"/>
          <a:ext cx="175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" r:id="rId19" imgW="1751965" imgH="330200" progId="Equation.3">
                  <p:embed/>
                </p:oleObj>
              </mc:Choice>
              <mc:Fallback>
                <p:oleObj name="" r:id="rId19" imgW="1751965" imgH="330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51935" y="1866265"/>
                        <a:ext cx="1752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文本框 17423"/>
          <p:cNvSpPr txBox="1"/>
          <p:nvPr/>
        </p:nvSpPr>
        <p:spPr>
          <a:xfrm>
            <a:off x="5956935" y="174720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或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25" name="对象 17424"/>
          <p:cNvGraphicFramePr/>
          <p:nvPr/>
        </p:nvGraphicFramePr>
        <p:xfrm>
          <a:off x="6541135" y="1898015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" r:id="rId21" imgW="2106295" imgH="317500" progId="Equation.3">
                  <p:embed/>
                </p:oleObj>
              </mc:Choice>
              <mc:Fallback>
                <p:oleObj name="" r:id="rId21" imgW="2106295" imgH="317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41135" y="1898015"/>
                        <a:ext cx="2108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对象 17425"/>
          <p:cNvGraphicFramePr/>
          <p:nvPr/>
        </p:nvGraphicFramePr>
        <p:xfrm>
          <a:off x="1537335" y="3498215"/>
          <a:ext cx="233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" r:id="rId23" imgW="2335530" imgH="622300" progId="Equation.3">
                  <p:embed/>
                </p:oleObj>
              </mc:Choice>
              <mc:Fallback>
                <p:oleObj name="" r:id="rId23" imgW="2335530" imgH="622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37335" y="3498215"/>
                        <a:ext cx="2336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对象 17426"/>
          <p:cNvGraphicFramePr/>
          <p:nvPr/>
        </p:nvGraphicFramePr>
        <p:xfrm>
          <a:off x="4056698" y="3650615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" r:id="rId25" imgW="1624330" imgH="317500" progId="Equation.3">
                  <p:embed/>
                </p:oleObj>
              </mc:Choice>
              <mc:Fallback>
                <p:oleObj name="" r:id="rId25" imgW="1624330" imgH="3175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56698" y="3650615"/>
                        <a:ext cx="1625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对象 17427"/>
          <p:cNvGraphicFramePr/>
          <p:nvPr/>
        </p:nvGraphicFramePr>
        <p:xfrm>
          <a:off x="1518285" y="5288915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" r:id="rId27" imgW="2197100" imgH="889000" progId="Equation.3">
                  <p:embed/>
                </p:oleObj>
              </mc:Choice>
              <mc:Fallback>
                <p:oleObj name="" r:id="rId27" imgW="2197100" imgH="8890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18285" y="5288915"/>
                        <a:ext cx="2197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对象 17428"/>
          <p:cNvGraphicFramePr/>
          <p:nvPr/>
        </p:nvGraphicFramePr>
        <p:xfrm>
          <a:off x="3816985" y="5415915"/>
          <a:ext cx="179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" r:id="rId29" imgW="1790065" imgH="622300" progId="Equation.3">
                  <p:embed/>
                </p:oleObj>
              </mc:Choice>
              <mc:Fallback>
                <p:oleObj name="" r:id="rId29" imgW="1790065" imgH="622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16985" y="5415915"/>
                        <a:ext cx="1790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对象 17429"/>
          <p:cNvGraphicFramePr/>
          <p:nvPr/>
        </p:nvGraphicFramePr>
        <p:xfrm>
          <a:off x="5728335" y="5568315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" r:id="rId31" imgW="1598930" imgH="317500" progId="Equation.3">
                  <p:embed/>
                </p:oleObj>
              </mc:Choice>
              <mc:Fallback>
                <p:oleObj name="" r:id="rId31" imgW="1598930" imgH="317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728335" y="5568315"/>
                        <a:ext cx="1600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文本框 517121"/>
          <p:cNvSpPr txBox="1"/>
          <p:nvPr/>
        </p:nvSpPr>
        <p:spPr>
          <a:xfrm>
            <a:off x="2362200" y="533400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解法三</a:t>
            </a:r>
            <a:endParaRPr lang="zh-CN" altLang="en-US" sz="28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17124" name="对象 517123"/>
          <p:cNvGraphicFramePr/>
          <p:nvPr/>
        </p:nvGraphicFramePr>
        <p:xfrm>
          <a:off x="2774950" y="1270000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" r:id="rId1" imgW="1536700" imgH="838200" progId="Equation.3">
                  <p:embed/>
                </p:oleObj>
              </mc:Choice>
              <mc:Fallback>
                <p:oleObj name="" r:id="rId1" imgW="1536700" imgH="838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4950" y="1270000"/>
                        <a:ext cx="1536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5" name="对象 517124"/>
          <p:cNvGraphicFramePr/>
          <p:nvPr/>
        </p:nvGraphicFramePr>
        <p:xfrm>
          <a:off x="6248400" y="1447800"/>
          <a:ext cx="2768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" r:id="rId3" imgW="2768600" imgH="596900" progId="Equation.3">
                  <p:embed/>
                </p:oleObj>
              </mc:Choice>
              <mc:Fallback>
                <p:oleObj name="" r:id="rId3" imgW="2768600" imgH="596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400" y="1447800"/>
                        <a:ext cx="27686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9" name="对象 517128"/>
          <p:cNvGraphicFramePr/>
          <p:nvPr/>
        </p:nvGraphicFramePr>
        <p:xfrm>
          <a:off x="6096000" y="23114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7" name="" r:id="rId5" imgW="3619500" imgH="889000" progId="Equation.3">
                  <p:embed/>
                </p:oleObj>
              </mc:Choice>
              <mc:Fallback>
                <p:oleObj name="" r:id="rId5" imgW="3619500" imgH="889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2311400"/>
                        <a:ext cx="361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1" name="文本框 517130"/>
          <p:cNvSpPr txBox="1"/>
          <p:nvPr/>
        </p:nvSpPr>
        <p:spPr>
          <a:xfrm>
            <a:off x="2362200" y="3581400"/>
            <a:ext cx="7696200" cy="18357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</a:rPr>
              <a:t>比较以上三种解法</a:t>
            </a:r>
            <a:r>
              <a:rPr lang="en-US" altLang="zh-CN" sz="2800" b="1" dirty="0">
                <a:latin typeface="Times New Roman" panose="02020603050405020304" charset="0"/>
              </a:rPr>
              <a:t>, </a:t>
            </a:r>
            <a:r>
              <a:rPr lang="zh-CN" altLang="en-US" sz="2800" b="1" dirty="0">
                <a:latin typeface="Times New Roman" panose="02020603050405020304" charset="0"/>
              </a:rPr>
              <a:t>便知万能代换不一定是最佳方法</a:t>
            </a:r>
            <a:r>
              <a:rPr lang="en-US" altLang="zh-CN" sz="2800" b="1" dirty="0">
                <a:latin typeface="Times New Roman" panose="02020603050405020304" charset="0"/>
              </a:rPr>
              <a:t>, </a:t>
            </a:r>
            <a:r>
              <a:rPr lang="zh-CN" altLang="en-US" sz="2800" b="1" dirty="0">
                <a:latin typeface="Times New Roman" panose="02020603050405020304" charset="0"/>
              </a:rPr>
              <a:t>故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三角有理式的计算中先考虑其它手段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</a:rPr>
              <a:t>不得已才用万能代换</a:t>
            </a:r>
            <a:r>
              <a:rPr lang="en-US" altLang="zh-CN" sz="2800" b="1">
                <a:latin typeface="Times New Roman" panose="02020603050405020304" charset="0"/>
              </a:rPr>
              <a:t>.</a:t>
            </a:r>
            <a:endParaRPr lang="en-US" altLang="zh-CN" sz="2800" b="1">
              <a:latin typeface="Times New Roman" panose="02020603050405020304" charset="0"/>
            </a:endParaRPr>
          </a:p>
        </p:txBody>
      </p:sp>
      <p:graphicFrame>
        <p:nvGraphicFramePr>
          <p:cNvPr id="517132" name="对象 517131"/>
          <p:cNvGraphicFramePr/>
          <p:nvPr/>
        </p:nvGraphicFramePr>
        <p:xfrm>
          <a:off x="4419600" y="1447800"/>
          <a:ext cx="177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" r:id="rId7" imgW="1778000" imgH="596900" progId="Equation.3">
                  <p:embed/>
                </p:oleObj>
              </mc:Choice>
              <mc:Fallback>
                <p:oleObj name="" r:id="rId7" imgW="1778000" imgH="596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1447800"/>
                        <a:ext cx="17780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4" name="对象 517133"/>
          <p:cNvGraphicFramePr/>
          <p:nvPr/>
        </p:nvGraphicFramePr>
        <p:xfrm>
          <a:off x="2743200" y="2514600"/>
          <a:ext cx="3302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" r:id="rId9" imgW="3302000" imgH="596900" progId="Equation.3">
                  <p:embed/>
                </p:oleObj>
              </mc:Choice>
              <mc:Fallback>
                <p:oleObj name="" r:id="rId9" imgW="3302000" imgH="596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2514600"/>
                        <a:ext cx="33020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7650" name="对象 667649"/>
          <p:cNvGraphicFramePr/>
          <p:nvPr/>
        </p:nvGraphicFramePr>
        <p:xfrm>
          <a:off x="1662906" y="595471"/>
          <a:ext cx="12181205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" r:id="rId1" imgW="5474335" imgH="445770" progId="Word.Document.8">
                  <p:embed/>
                </p:oleObj>
              </mc:Choice>
              <mc:Fallback>
                <p:oleObj name="" r:id="rId1" imgW="5474335" imgH="445770" progId="Word.Document.8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2906" y="595471"/>
                        <a:ext cx="12181205" cy="979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1" name="对象 667650"/>
          <p:cNvGraphicFramePr/>
          <p:nvPr/>
        </p:nvGraphicFramePr>
        <p:xfrm>
          <a:off x="1847850" y="1628775"/>
          <a:ext cx="11811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" r:id="rId3" imgW="5274310" imgH="595630" progId="Word.Document.8">
                  <p:embed/>
                </p:oleObj>
              </mc:Choice>
              <mc:Fallback>
                <p:oleObj name="" r:id="rId3" imgW="5274310" imgH="595630" progId="Word.Document.8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850" y="1628775"/>
                        <a:ext cx="11811000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2" name="对象 667651"/>
          <p:cNvGraphicFramePr/>
          <p:nvPr/>
        </p:nvGraphicFramePr>
        <p:xfrm>
          <a:off x="2566988" y="2924175"/>
          <a:ext cx="45354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" r:id="rId5" imgW="2069465" imgH="444500" progId="Equation.3">
                  <p:embed/>
                </p:oleObj>
              </mc:Choice>
              <mc:Fallback>
                <p:oleObj name="" r:id="rId5" imgW="2069465" imgH="444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988" y="2924175"/>
                        <a:ext cx="4535487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对象 667652"/>
          <p:cNvGraphicFramePr/>
          <p:nvPr/>
        </p:nvGraphicFramePr>
        <p:xfrm>
          <a:off x="2471738" y="4038600"/>
          <a:ext cx="73247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" r:id="rId7" imgW="3224530" imgH="444500" progId="Equation.3">
                  <p:embed/>
                </p:oleObj>
              </mc:Choice>
              <mc:Fallback>
                <p:oleObj name="" r:id="rId7" imgW="3224530" imgH="444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1738" y="4038600"/>
                        <a:ext cx="7324725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4" name="对象 667653"/>
          <p:cNvGraphicFramePr/>
          <p:nvPr/>
        </p:nvGraphicFramePr>
        <p:xfrm>
          <a:off x="2290763" y="5119688"/>
          <a:ext cx="53244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" r:id="rId9" imgW="2169795" imgH="405765" progId="Equation.3">
                  <p:embed/>
                </p:oleObj>
              </mc:Choice>
              <mc:Fallback>
                <p:oleObj name="" r:id="rId9" imgW="2169795" imgH="40576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0763" y="5119688"/>
                        <a:ext cx="5324475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文本框 518145"/>
          <p:cNvSpPr txBox="1"/>
          <p:nvPr/>
        </p:nvSpPr>
        <p:spPr>
          <a:xfrm>
            <a:off x="1684655" y="914400"/>
            <a:ext cx="25352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  </a:t>
            </a:r>
            <a:r>
              <a:rPr lang="zh-CN" altLang="en-US" sz="2800" b="1" dirty="0">
                <a:latin typeface="Times New Roman" panose="02020603050405020304" charset="0"/>
              </a:rPr>
              <a:t>求积分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518147" name="对象 518146"/>
          <p:cNvGraphicFramePr/>
          <p:nvPr/>
        </p:nvGraphicFramePr>
        <p:xfrm>
          <a:off x="4295775" y="836613"/>
          <a:ext cx="558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5" name="" r:id="rId1" imgW="5588000" imgH="838200" progId="Equation.3">
                  <p:embed/>
                </p:oleObj>
              </mc:Choice>
              <mc:Fallback>
                <p:oleObj name="" r:id="rId1" imgW="5588000" imgH="838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5775" y="836613"/>
                        <a:ext cx="5588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48" name="文本框 518147"/>
          <p:cNvSpPr txBox="1"/>
          <p:nvPr/>
        </p:nvSpPr>
        <p:spPr>
          <a:xfrm>
            <a:off x="2057400" y="19050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518161" name="对象 518160"/>
          <p:cNvGraphicFramePr/>
          <p:nvPr/>
        </p:nvGraphicFramePr>
        <p:xfrm>
          <a:off x="2711450" y="1916113"/>
          <a:ext cx="373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name="" r:id="rId3" imgW="3733800" imgH="889000" progId="Equation.3">
                  <p:embed/>
                </p:oleObj>
              </mc:Choice>
              <mc:Fallback>
                <p:oleObj name="" r:id="rId3" imgW="3733800" imgH="889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1916113"/>
                        <a:ext cx="3733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2" name="对象 518161"/>
          <p:cNvGraphicFramePr/>
          <p:nvPr/>
        </p:nvGraphicFramePr>
        <p:xfrm>
          <a:off x="6642100" y="1905000"/>
          <a:ext cx="1511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7" name="" r:id="rId5" imgW="1511300" imgH="558800" progId="Equation.3">
                  <p:embed/>
                </p:oleObj>
              </mc:Choice>
              <mc:Fallback>
                <p:oleObj name="" r:id="rId5" imgW="1511300" imgH="558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2100" y="1905000"/>
                        <a:ext cx="15113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3" name="对象 518162"/>
          <p:cNvGraphicFramePr/>
          <p:nvPr/>
        </p:nvGraphicFramePr>
        <p:xfrm>
          <a:off x="8280400" y="1905000"/>
          <a:ext cx="162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8" name="" r:id="rId7" imgW="1625600" imgH="838200" progId="Equation.3">
                  <p:embed/>
                </p:oleObj>
              </mc:Choice>
              <mc:Fallback>
                <p:oleObj name="" r:id="rId7" imgW="1625600" imgH="838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80400" y="1905000"/>
                        <a:ext cx="1625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4" name="对象 518163"/>
          <p:cNvGraphicFramePr/>
          <p:nvPr/>
        </p:nvGraphicFramePr>
        <p:xfrm>
          <a:off x="3216275" y="3213100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9" name="" r:id="rId9" imgW="3073400" imgH="838200" progId="Equation.3">
                  <p:embed/>
                </p:oleObj>
              </mc:Choice>
              <mc:Fallback>
                <p:oleObj name="" r:id="rId9" imgW="3073400" imgH="838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6275" y="3213100"/>
                        <a:ext cx="3073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5" name="对象 518164"/>
          <p:cNvGraphicFramePr/>
          <p:nvPr/>
        </p:nvGraphicFramePr>
        <p:xfrm>
          <a:off x="6210300" y="3200400"/>
          <a:ext cx="400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0" name="" r:id="rId11" imgW="4000500" imgH="838200" progId="Equation.3">
                  <p:embed/>
                </p:oleObj>
              </mc:Choice>
              <mc:Fallback>
                <p:oleObj name="" r:id="rId11" imgW="4000500" imgH="838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10300" y="3200400"/>
                        <a:ext cx="4000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8173" name="组合 518172"/>
          <p:cNvGrpSpPr/>
          <p:nvPr/>
        </p:nvGrpSpPr>
        <p:grpSpPr>
          <a:xfrm>
            <a:off x="2057400" y="4556125"/>
            <a:ext cx="8147050" cy="1162050"/>
            <a:chOff x="336" y="2870"/>
            <a:chExt cx="5132" cy="732"/>
          </a:xfrm>
        </p:grpSpPr>
        <p:sp>
          <p:nvSpPr>
            <p:cNvPr id="518166" name="文本框 518165"/>
            <p:cNvSpPr txBox="1"/>
            <p:nvPr/>
          </p:nvSpPr>
          <p:spPr>
            <a:xfrm>
              <a:off x="336" y="2870"/>
              <a:ext cx="177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说明</a:t>
              </a:r>
              <a:r>
                <a:rPr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</a:rPr>
                <a:t>: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通常求含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518167" name="对象 518166"/>
            <p:cNvGraphicFramePr/>
            <p:nvPr/>
          </p:nvGraphicFramePr>
          <p:xfrm>
            <a:off x="1968" y="2920"/>
            <a:ext cx="24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51" name="" r:id="rId13" imgW="3873500" imgH="469900" progId="Equation.3">
                    <p:embed/>
                  </p:oleObj>
                </mc:Choice>
                <mc:Fallback>
                  <p:oleObj name="" r:id="rId13" imgW="3873500" imgH="4699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68" y="2920"/>
                          <a:ext cx="244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68" name="文本框 518167"/>
            <p:cNvSpPr txBox="1"/>
            <p:nvPr/>
          </p:nvSpPr>
          <p:spPr>
            <a:xfrm>
              <a:off x="1004" y="3263"/>
              <a:ext cx="11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的积分时</a:t>
              </a:r>
              <a:r>
                <a:rPr lang="en-US" altLang="zh-CN" sz="2800" b="1">
                  <a:latin typeface="宋体" panose="02010600030101010101" pitchFamily="2" charset="-122"/>
                </a:rPr>
                <a:t>,</a:t>
              </a:r>
              <a:endParaRPr lang="en-US" altLang="zh-CN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518169" name="对象 518168"/>
            <p:cNvGraphicFramePr/>
            <p:nvPr/>
          </p:nvGraphicFramePr>
          <p:xfrm>
            <a:off x="2840" y="3341"/>
            <a:ext cx="8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52" name="" r:id="rId15" imgW="1358265" imgH="292100" progId="Equation.3">
                    <p:embed/>
                  </p:oleObj>
                </mc:Choice>
                <mc:Fallback>
                  <p:oleObj name="" r:id="rId15" imgW="1358265" imgH="2921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40" y="3341"/>
                          <a:ext cx="856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70" name="文本框 518169"/>
            <p:cNvSpPr txBox="1"/>
            <p:nvPr/>
          </p:nvSpPr>
          <p:spPr>
            <a:xfrm>
              <a:off x="3644" y="3273"/>
              <a:ext cx="15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往往更方便 </a:t>
              </a:r>
              <a:r>
                <a:rPr lang="en-US" altLang="zh-CN" sz="2800" b="1">
                  <a:latin typeface="宋体" panose="02010600030101010101" pitchFamily="2" charset="-122"/>
                </a:rPr>
                <a:t>.</a:t>
              </a:r>
              <a:endParaRPr lang="en-US" altLang="zh-CN" sz="2800" b="1">
                <a:latin typeface="宋体" panose="02010600030101010101" pitchFamily="2" charset="-122"/>
              </a:endParaRPr>
            </a:p>
          </p:txBody>
        </p:sp>
        <p:sp>
          <p:nvSpPr>
            <p:cNvPr id="518171" name="文本框 518170"/>
            <p:cNvSpPr txBox="1"/>
            <p:nvPr/>
          </p:nvSpPr>
          <p:spPr>
            <a:xfrm>
              <a:off x="4412" y="2870"/>
              <a:ext cx="105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的有理式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  <p:sp>
          <p:nvSpPr>
            <p:cNvPr id="518172" name="文本框 518171"/>
            <p:cNvSpPr txBox="1"/>
            <p:nvPr/>
          </p:nvSpPr>
          <p:spPr>
            <a:xfrm>
              <a:off x="2060" y="3263"/>
              <a:ext cx="100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用代换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文本框 603137"/>
          <p:cNvSpPr txBox="1"/>
          <p:nvPr/>
        </p:nvSpPr>
        <p:spPr>
          <a:xfrm>
            <a:off x="2362200" y="914400"/>
            <a:ext cx="2581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en-US" altLang="zh-CN" sz="2800" b="1" dirty="0" smtClean="0">
                <a:latin typeface="Times New Roman" panose="02020603050405020304" charset="0"/>
              </a:rPr>
              <a:t>  </a:t>
            </a:r>
            <a:r>
              <a:rPr lang="zh-CN" altLang="en-US" sz="2800" b="1" dirty="0">
                <a:latin typeface="Times New Roman" panose="02020603050405020304" charset="0"/>
              </a:rPr>
              <a:t>求积分</a:t>
            </a:r>
            <a:endParaRPr lang="zh-CN" altLang="en-US" sz="2800" b="1" dirty="0">
              <a:latin typeface="Times New Roman" panose="02020603050405020304" charset="0"/>
            </a:endParaRPr>
          </a:p>
        </p:txBody>
      </p:sp>
      <p:sp>
        <p:nvSpPr>
          <p:cNvPr id="603140" name="文本框 603139"/>
          <p:cNvSpPr txBox="1"/>
          <p:nvPr/>
        </p:nvSpPr>
        <p:spPr>
          <a:xfrm>
            <a:off x="2351088" y="198913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603147" name="对象 603146"/>
          <p:cNvGraphicFramePr/>
          <p:nvPr/>
        </p:nvGraphicFramePr>
        <p:xfrm>
          <a:off x="4727575" y="765175"/>
          <a:ext cx="5445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" r:id="rId1" imgW="5448300" imgH="914400" progId="Equation.3">
                  <p:embed/>
                </p:oleObj>
              </mc:Choice>
              <mc:Fallback>
                <p:oleObj name="" r:id="rId1" imgW="5448300" imgH="914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7575" y="765175"/>
                        <a:ext cx="54451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8" name="对象 603147"/>
          <p:cNvGraphicFramePr/>
          <p:nvPr/>
        </p:nvGraphicFramePr>
        <p:xfrm>
          <a:off x="3287713" y="1916113"/>
          <a:ext cx="365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" r:id="rId3" imgW="3657600" imgH="965200" progId="Equation.3">
                  <p:embed/>
                </p:oleObj>
              </mc:Choice>
              <mc:Fallback>
                <p:oleObj name="" r:id="rId3" imgW="3657600" imgH="965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7713" y="1916113"/>
                        <a:ext cx="3657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9" name="对象 603148"/>
          <p:cNvGraphicFramePr/>
          <p:nvPr/>
        </p:nvGraphicFramePr>
        <p:xfrm>
          <a:off x="3648075" y="3068638"/>
          <a:ext cx="1511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" r:id="rId5" imgW="1511300" imgH="558800" progId="Equation.3">
                  <p:embed/>
                </p:oleObj>
              </mc:Choice>
              <mc:Fallback>
                <p:oleObj name="" r:id="rId5" imgW="1511300" imgH="558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8075" y="3068638"/>
                        <a:ext cx="15113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50" name="对象 603149"/>
          <p:cNvGraphicFramePr/>
          <p:nvPr/>
        </p:nvGraphicFramePr>
        <p:xfrm>
          <a:off x="5289550" y="3009900"/>
          <a:ext cx="156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" r:id="rId7" imgW="1562100" imgH="914400" progId="Equation.3">
                  <p:embed/>
                </p:oleObj>
              </mc:Choice>
              <mc:Fallback>
                <p:oleObj name="" r:id="rId7" imgW="1562100" imgH="914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9550" y="3009900"/>
                        <a:ext cx="1562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51" name="对象 603150"/>
          <p:cNvGraphicFramePr/>
          <p:nvPr/>
        </p:nvGraphicFramePr>
        <p:xfrm>
          <a:off x="4367213" y="4221163"/>
          <a:ext cx="2565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9" name="" r:id="rId9" imgW="2564130" imgH="901065" progId="Equation.3">
                  <p:embed/>
                </p:oleObj>
              </mc:Choice>
              <mc:Fallback>
                <p:oleObj name="" r:id="rId9" imgW="2564130" imgH="90106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7213" y="4221163"/>
                        <a:ext cx="2565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52" name="对象 603151"/>
          <p:cNvGraphicFramePr/>
          <p:nvPr/>
        </p:nvGraphicFramePr>
        <p:xfrm>
          <a:off x="4295775" y="5229225"/>
          <a:ext cx="3924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" r:id="rId11" imgW="3922395" imgH="901065" progId="Equation.3">
                  <p:embed/>
                </p:oleObj>
              </mc:Choice>
              <mc:Fallback>
                <p:oleObj name="" r:id="rId11" imgW="3922395" imgH="9010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5775" y="5229225"/>
                        <a:ext cx="3924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1443673" y="1823405"/>
          <a:ext cx="2672080" cy="6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" r:id="rId1" imgW="1155700" imgH="292100" progId="Equation.DSMT4">
                  <p:embed/>
                </p:oleObj>
              </mc:Choice>
              <mc:Fallback>
                <p:oleObj name="" r:id="rId1" imgW="11557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3673" y="1823405"/>
                        <a:ext cx="2672080" cy="680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86155" y="1010285"/>
            <a:ext cx="158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注： 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1443990" y="3627440"/>
          <a:ext cx="278955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" r:id="rId3" imgW="1206500" imgH="405765" progId="Equation.DSMT4">
                  <p:embed/>
                </p:oleObj>
              </mc:Choice>
              <mc:Fallback>
                <p:oleObj name="" r:id="rId3" imgW="12065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990" y="3627440"/>
                        <a:ext cx="278955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4334828" y="3611565"/>
          <a:ext cx="311277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" r:id="rId5" imgW="1346200" imgH="419100" progId="Equation.DSMT4">
                  <p:embed/>
                </p:oleObj>
              </mc:Choice>
              <mc:Fallback>
                <p:oleObj name="" r:id="rId5" imgW="13462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4828" y="3611565"/>
                        <a:ext cx="311277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334828" y="4704718"/>
          <a:ext cx="3318510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" r:id="rId7" imgW="1435100" imgH="405765" progId="Equation.DSMT4">
                  <p:embed/>
                </p:oleObj>
              </mc:Choice>
              <mc:Fallback>
                <p:oleObj name="" r:id="rId7" imgW="14351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4828" y="4704718"/>
                        <a:ext cx="3318510" cy="946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7723188" y="4704718"/>
          <a:ext cx="3230880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" r:id="rId9" imgW="1397000" imgH="405765" progId="Equation.DSMT4">
                  <p:embed/>
                </p:oleObj>
              </mc:Choice>
              <mc:Fallback>
                <p:oleObj name="" r:id="rId9" imgW="13970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23188" y="4704718"/>
                        <a:ext cx="3230880" cy="946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86155" y="1903095"/>
            <a:ext cx="158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①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6155" y="3839845"/>
            <a:ext cx="158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②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6352" name="右大括号 56351"/>
          <p:cNvSpPr/>
          <p:nvPr/>
        </p:nvSpPr>
        <p:spPr>
          <a:xfrm flipH="1">
            <a:off x="4116070" y="1184910"/>
            <a:ext cx="219075" cy="1958975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04690" y="1301750"/>
            <a:ext cx="60210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m , n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至少有一个为奇数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凑微分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4690" y="2425065"/>
            <a:ext cx="60204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m , n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均为偶数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降次，变成有一个为奇数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56352" grpId="0" bldLvl="0" animBg="1"/>
      <p:bldP spid="18" grpId="0"/>
      <p:bldP spid="1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0722" name="标题 30721"/>
          <p:cNvSpPr>
            <a:spLocks noGrp="1"/>
          </p:cNvSpPr>
          <p:nvPr/>
        </p:nvSpPr>
        <p:spPr>
          <a:xfrm>
            <a:off x="1072515" y="702310"/>
            <a:ext cx="1752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 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0723" name="对象 30722"/>
          <p:cNvGraphicFramePr/>
          <p:nvPr/>
        </p:nvGraphicFramePr>
        <p:xfrm>
          <a:off x="2740025" y="518160"/>
          <a:ext cx="3327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3" name="" r:id="rId1" imgW="3327400" imgH="977900" progId="Equation.3">
                  <p:embed/>
                </p:oleObj>
              </mc:Choice>
              <mc:Fallback>
                <p:oleObj name="" r:id="rId1" imgW="3327400" imgH="977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0025" y="518160"/>
                        <a:ext cx="3327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文本框 30724"/>
          <p:cNvSpPr txBox="1"/>
          <p:nvPr/>
        </p:nvSpPr>
        <p:spPr>
          <a:xfrm>
            <a:off x="1241425" y="1870393"/>
            <a:ext cx="6470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因被积函数关于 </a:t>
            </a:r>
            <a:r>
              <a:rPr lang="en-US" altLang="zh-CN" sz="2800" err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cos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为奇函数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可令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30726" name="对象 30725"/>
          <p:cNvGraphicFramePr/>
          <p:nvPr/>
        </p:nvGraphicFramePr>
        <p:xfrm>
          <a:off x="7800975" y="1928178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4" name="" r:id="rId3" imgW="1294130" imgH="405765" progId="Equation.3">
                  <p:embed/>
                </p:oleObj>
              </mc:Choice>
              <mc:Fallback>
                <p:oleObj name="" r:id="rId3" imgW="1294130" imgH="40576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0975" y="1928178"/>
                        <a:ext cx="1295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文本框 30727"/>
          <p:cNvSpPr txBox="1"/>
          <p:nvPr/>
        </p:nvSpPr>
        <p:spPr>
          <a:xfrm>
            <a:off x="1171575" y="2818765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原式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729" name="对象 30728"/>
          <p:cNvGraphicFramePr/>
          <p:nvPr/>
        </p:nvGraphicFramePr>
        <p:xfrm>
          <a:off x="2012950" y="2694940"/>
          <a:ext cx="3594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5" name="" r:id="rId5" imgW="3594100" imgH="977900" progId="Equation.3">
                  <p:embed/>
                </p:oleObj>
              </mc:Choice>
              <mc:Fallback>
                <p:oleObj name="" r:id="rId5" imgW="3594100" imgH="977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2950" y="2694940"/>
                        <a:ext cx="3594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对象 30729"/>
          <p:cNvGraphicFramePr/>
          <p:nvPr/>
        </p:nvGraphicFramePr>
        <p:xfrm>
          <a:off x="2613025" y="2575878"/>
          <a:ext cx="288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6" name="" r:id="rId7" imgW="2881630" imgH="520700" progId="Equation.3">
                  <p:embed/>
                </p:oleObj>
              </mc:Choice>
              <mc:Fallback>
                <p:oleObj name="" r:id="rId7" imgW="2881630" imgH="520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3025" y="2575878"/>
                        <a:ext cx="2882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对象 30744"/>
          <p:cNvGraphicFramePr/>
          <p:nvPr/>
        </p:nvGraphicFramePr>
        <p:xfrm>
          <a:off x="5667375" y="2596515"/>
          <a:ext cx="3603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7" name="" r:id="rId9" imgW="3606800" imgH="1079500" progId="Equation.3">
                  <p:embed/>
                </p:oleObj>
              </mc:Choice>
              <mc:Fallback>
                <p:oleObj name="" r:id="rId9" imgW="3606800" imgH="1079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7375" y="2596515"/>
                        <a:ext cx="36036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对象 30745"/>
          <p:cNvGraphicFramePr/>
          <p:nvPr/>
        </p:nvGraphicFramePr>
        <p:xfrm>
          <a:off x="1987550" y="3966845"/>
          <a:ext cx="2247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8" name="" r:id="rId11" imgW="2247900" imgH="1054100" progId="Equation.3">
                  <p:embed/>
                </p:oleObj>
              </mc:Choice>
              <mc:Fallback>
                <p:oleObj name="" r:id="rId11" imgW="2247900" imgH="10541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7550" y="3966845"/>
                        <a:ext cx="22479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对象 30746"/>
          <p:cNvGraphicFramePr/>
          <p:nvPr/>
        </p:nvGraphicFramePr>
        <p:xfrm>
          <a:off x="4235450" y="3858895"/>
          <a:ext cx="2616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9" name="" r:id="rId13" imgW="2616200" imgH="1282700" progId="Equation.3">
                  <p:embed/>
                </p:oleObj>
              </mc:Choice>
              <mc:Fallback>
                <p:oleObj name="" r:id="rId13" imgW="2616200" imgH="1282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5450" y="3858895"/>
                        <a:ext cx="26162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对象 30747"/>
          <p:cNvGraphicFramePr/>
          <p:nvPr/>
        </p:nvGraphicFramePr>
        <p:xfrm>
          <a:off x="6845300" y="3947795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0" name="" r:id="rId15" imgW="2286000" imgH="1143000" progId="Equation.3">
                  <p:embed/>
                </p:oleObj>
              </mc:Choice>
              <mc:Fallback>
                <p:oleObj name="" r:id="rId15" imgW="2286000" imgH="11430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45300" y="3947795"/>
                        <a:ext cx="2286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对象 30748"/>
          <p:cNvGraphicFramePr/>
          <p:nvPr/>
        </p:nvGraphicFramePr>
        <p:xfrm>
          <a:off x="2022475" y="5173980"/>
          <a:ext cx="314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1" name="" r:id="rId17" imgW="3149600" imgH="977900" progId="Equation.3">
                  <p:embed/>
                </p:oleObj>
              </mc:Choice>
              <mc:Fallback>
                <p:oleObj name="" r:id="rId17" imgW="31496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22475" y="5173980"/>
                        <a:ext cx="3149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对象 30749"/>
          <p:cNvGraphicFramePr/>
          <p:nvPr/>
        </p:nvGraphicFramePr>
        <p:xfrm>
          <a:off x="5302250" y="5243830"/>
          <a:ext cx="351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2" name="" r:id="rId19" imgW="3516630" imgH="951865" progId="Equation.3">
                  <p:embed/>
                </p:oleObj>
              </mc:Choice>
              <mc:Fallback>
                <p:oleObj name="" r:id="rId19" imgW="3516630" imgH="9518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02250" y="5243830"/>
                        <a:ext cx="3517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对象 30750"/>
          <p:cNvGraphicFramePr/>
          <p:nvPr/>
        </p:nvGraphicFramePr>
        <p:xfrm>
          <a:off x="8118475" y="268224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" r:id="rId21" imgW="939165" imgH="330200" progId="Equation.3">
                  <p:embed/>
                </p:oleObj>
              </mc:Choice>
              <mc:Fallback>
                <p:oleObj name="" r:id="rId21" imgW="939165" imgH="330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18475" y="2682240"/>
                        <a:ext cx="939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8918" name="对象 38917"/>
          <p:cNvGraphicFramePr/>
          <p:nvPr/>
        </p:nvGraphicFramePr>
        <p:xfrm>
          <a:off x="2597785" y="850265"/>
          <a:ext cx="2018665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5" name="" r:id="rId1" imgW="812800" imgH="393700" progId="Equation.3">
                  <p:embed/>
                </p:oleObj>
              </mc:Choice>
              <mc:Fallback>
                <p:oleObj name="" r:id="rId1" imgW="812800" imgH="3937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785" y="850265"/>
                        <a:ext cx="2018665" cy="845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" name="标题 30721"/>
          <p:cNvSpPr>
            <a:spLocks noGrp="1"/>
          </p:cNvSpPr>
          <p:nvPr/>
        </p:nvSpPr>
        <p:spPr>
          <a:xfrm>
            <a:off x="1072515" y="968375"/>
            <a:ext cx="1752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 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926" name="文本框 38925"/>
          <p:cNvSpPr txBox="1"/>
          <p:nvPr/>
        </p:nvSpPr>
        <p:spPr>
          <a:xfrm>
            <a:off x="1613535" y="2748280"/>
            <a:ext cx="1211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原式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8927" name="对象 38926"/>
          <p:cNvGraphicFramePr/>
          <p:nvPr/>
        </p:nvGraphicFramePr>
        <p:xfrm>
          <a:off x="2472055" y="2476500"/>
          <a:ext cx="3009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6" name="" r:id="rId3" imgW="3009900" imgH="977900" progId="Equation.3">
                  <p:embed/>
                </p:oleObj>
              </mc:Choice>
              <mc:Fallback>
                <p:oleObj name="" r:id="rId3" imgW="3009900" imgH="9779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055" y="2476500"/>
                        <a:ext cx="3009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对象 38927"/>
          <p:cNvGraphicFramePr/>
          <p:nvPr/>
        </p:nvGraphicFramePr>
        <p:xfrm>
          <a:off x="5564505" y="2552700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7" name="" r:id="rId5" imgW="1993265" imgH="850265" progId="Equation.3">
                  <p:embed/>
                </p:oleObj>
              </mc:Choice>
              <mc:Fallback>
                <p:oleObj name="" r:id="rId5" imgW="1993265" imgH="85026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4505" y="2552700"/>
                        <a:ext cx="1993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对象 38928"/>
          <p:cNvGraphicFramePr/>
          <p:nvPr/>
        </p:nvGraphicFramePr>
        <p:xfrm>
          <a:off x="7672705" y="2571750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8" name="" r:id="rId7" imgW="1803400" imgH="889000" progId="Equation.3">
                  <p:embed/>
                </p:oleObj>
              </mc:Choice>
              <mc:Fallback>
                <p:oleObj name="" r:id="rId7" imgW="1803400" imgH="8890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2705" y="2571750"/>
                        <a:ext cx="1803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对象 38929"/>
          <p:cNvGraphicFramePr/>
          <p:nvPr/>
        </p:nvGraphicFramePr>
        <p:xfrm>
          <a:off x="2471738" y="3952875"/>
          <a:ext cx="149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9" name="" r:id="rId9" imgW="1497965" imgH="850265" progId="Equation.3">
                  <p:embed/>
                </p:oleObj>
              </mc:Choice>
              <mc:Fallback>
                <p:oleObj name="" r:id="rId9" imgW="1497965" imgH="850265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1738" y="3952875"/>
                        <a:ext cx="1498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对象 38930"/>
          <p:cNvGraphicFramePr/>
          <p:nvPr/>
        </p:nvGraphicFramePr>
        <p:xfrm>
          <a:off x="4111625" y="3952875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0" name="" r:id="rId11" imgW="1459865" imgH="888365" progId="Equation.3">
                  <p:embed/>
                </p:oleObj>
              </mc:Choice>
              <mc:Fallback>
                <p:oleObj name="" r:id="rId11" imgW="1459865" imgH="888365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1625" y="3952875"/>
                        <a:ext cx="1460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对象 38931"/>
          <p:cNvGraphicFramePr/>
          <p:nvPr/>
        </p:nvGraphicFramePr>
        <p:xfrm>
          <a:off x="5737225" y="4168775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1" name="" r:id="rId13" imgW="1422400" imgH="469900" progId="Equation.3">
                  <p:embed/>
                </p:oleObj>
              </mc:Choice>
              <mc:Fallback>
                <p:oleObj name="" r:id="rId13" imgW="1422400" imgH="469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37225" y="4168775"/>
                        <a:ext cx="1422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对象 38932"/>
          <p:cNvGraphicFramePr/>
          <p:nvPr/>
        </p:nvGraphicFramePr>
        <p:xfrm>
          <a:off x="7261225" y="3952875"/>
          <a:ext cx="201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" r:id="rId15" imgW="2018665" imgH="901065" progId="Equation.3">
                  <p:embed/>
                </p:oleObj>
              </mc:Choice>
              <mc:Fallback>
                <p:oleObj name="" r:id="rId15" imgW="2018665" imgH="90106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61225" y="3952875"/>
                        <a:ext cx="2019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文本框 29700"/>
          <p:cNvSpPr txBox="1"/>
          <p:nvPr/>
        </p:nvSpPr>
        <p:spPr>
          <a:xfrm>
            <a:off x="1377315" y="2225993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endParaRPr lang="en-US" altLang="zh-CN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/>
      <p:bldP spid="2970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932180"/>
            <a:ext cx="5408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 smtClean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19  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求不定积分</a:t>
            </a:r>
            <a:endParaRPr lang="zh-CN" altLang="en-US" sz="2800" b="1" dirty="0">
              <a:solidFill>
                <a:srgbClr val="0C1ADC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3717926" y="675643"/>
          <a:ext cx="3287395" cy="103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9" name="" r:id="rId1" imgW="1422400" imgH="444500" progId="Equation.DSMT4">
                  <p:embed/>
                </p:oleObj>
              </mc:Choice>
              <mc:Fallback>
                <p:oleObj name="" r:id="rId1" imgW="14224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7926" y="675643"/>
                        <a:ext cx="3287395" cy="1035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372294" y="1850076"/>
          <a:ext cx="3288030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0" name="" r:id="rId3" imgW="1422400" imgH="405765" progId="Equation.DSMT4">
                  <p:embed/>
                </p:oleObj>
              </mc:Choice>
              <mc:Fallback>
                <p:oleObj name="" r:id="rId3" imgW="14224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2294" y="1850076"/>
                        <a:ext cx="3288030" cy="94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25220" y="2107565"/>
            <a:ext cx="158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解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令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2457451" y="1850393"/>
          <a:ext cx="1614805" cy="103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1" name="" r:id="rId5" imgW="698500" imgH="444500" progId="Equation.DSMT4">
                  <p:embed/>
                </p:oleObj>
              </mc:Choice>
              <mc:Fallback>
                <p:oleObj name="" r:id="rId5" imgW="6985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451" y="1850393"/>
                        <a:ext cx="1614805" cy="1035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322562"/>
          <p:cNvGraphicFramePr>
            <a:graphicFrameLocks noChangeAspect="1"/>
          </p:cNvGraphicFramePr>
          <p:nvPr/>
        </p:nvGraphicFramePr>
        <p:xfrm>
          <a:off x="7927341" y="675643"/>
          <a:ext cx="1497965" cy="94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2" name="" r:id="rId7" imgW="647700" imgH="405765" progId="Equation.DSMT4">
                  <p:embed/>
                </p:oleObj>
              </mc:Choice>
              <mc:Fallback>
                <p:oleObj name="" r:id="rId7" imgW="6477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7341" y="675643"/>
                        <a:ext cx="1497965" cy="945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322562"/>
          <p:cNvGraphicFramePr>
            <a:graphicFrameLocks noChangeAspect="1"/>
          </p:cNvGraphicFramePr>
          <p:nvPr/>
        </p:nvGraphicFramePr>
        <p:xfrm>
          <a:off x="2023428" y="2956246"/>
          <a:ext cx="4109720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3" name="" r:id="rId9" imgW="1777365" imgH="405765" progId="Equation.DSMT4">
                  <p:embed/>
                </p:oleObj>
              </mc:Choice>
              <mc:Fallback>
                <p:oleObj name="" r:id="rId9" imgW="1777365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3428" y="2956246"/>
                        <a:ext cx="4109720" cy="94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322562"/>
          <p:cNvGraphicFramePr>
            <a:graphicFrameLocks noChangeAspect="1"/>
          </p:cNvGraphicFramePr>
          <p:nvPr/>
        </p:nvGraphicFramePr>
        <p:xfrm>
          <a:off x="6287771" y="2956246"/>
          <a:ext cx="4346575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4" name="" r:id="rId11" imgW="1879600" imgH="431800" progId="Equation.DSMT4">
                  <p:embed/>
                </p:oleObj>
              </mc:Choice>
              <mc:Fallback>
                <p:oleObj name="" r:id="rId11" imgW="18796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7771" y="2956246"/>
                        <a:ext cx="4346575" cy="1005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322562"/>
          <p:cNvGraphicFramePr>
            <a:graphicFrameLocks noChangeAspect="1"/>
          </p:cNvGraphicFramePr>
          <p:nvPr/>
        </p:nvGraphicFramePr>
        <p:xfrm>
          <a:off x="2023746" y="4070354"/>
          <a:ext cx="590359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5" name="" r:id="rId13" imgW="2552700" imgH="469900" progId="Equation.DSMT4">
                  <p:embed/>
                </p:oleObj>
              </mc:Choice>
              <mc:Fallback>
                <p:oleObj name="" r:id="rId13" imgW="2552700" imgH="469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3746" y="4070354"/>
                        <a:ext cx="5903595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22562"/>
          <p:cNvGraphicFramePr>
            <a:graphicFrameLocks noChangeAspect="1"/>
          </p:cNvGraphicFramePr>
          <p:nvPr/>
        </p:nvGraphicFramePr>
        <p:xfrm>
          <a:off x="2023746" y="5253677"/>
          <a:ext cx="7196455" cy="100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6" name="" r:id="rId15" imgW="3111500" imgH="431800" progId="Equation.DSMT4">
                  <p:embed/>
                </p:oleObj>
              </mc:Choice>
              <mc:Fallback>
                <p:oleObj name="" r:id="rId15" imgW="31115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23746" y="5253677"/>
                        <a:ext cx="7196455" cy="1007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7890" name="标题 37889"/>
          <p:cNvSpPr>
            <a:spLocks noGrp="1"/>
          </p:cNvSpPr>
          <p:nvPr/>
        </p:nvSpPr>
        <p:spPr>
          <a:xfrm>
            <a:off x="879475" y="746760"/>
            <a:ext cx="1981200" cy="609600"/>
          </a:xfrm>
          <a:prstGeom prst="rect">
            <a:avLst/>
          </a:prstGeom>
          <a:solidFill>
            <a:schemeClr val="bg1"/>
          </a:solidFill>
          <a:ln w="19050">
            <a:noFill/>
            <a:miter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0C1ADC"/>
                </a:solidFill>
                <a:ea typeface="楷体_GB2312" pitchFamily="49" charset="-122"/>
              </a:rPr>
              <a:t>总结</a:t>
            </a:r>
            <a:endParaRPr lang="zh-CN" altLang="en-US" sz="32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sp>
        <p:nvSpPr>
          <p:cNvPr id="37891" name="文本框 37890"/>
          <p:cNvSpPr txBox="1"/>
          <p:nvPr/>
        </p:nvSpPr>
        <p:spPr>
          <a:xfrm>
            <a:off x="1292225" y="1356043"/>
            <a:ext cx="3962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可积函数的特殊类型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55190" y="2135505"/>
            <a:ext cx="8216900" cy="2392680"/>
            <a:chOff x="2475" y="3168"/>
            <a:chExt cx="12940" cy="3768"/>
          </a:xfrm>
        </p:grpSpPr>
        <p:sp>
          <p:nvSpPr>
            <p:cNvPr id="6" name="矩形 5"/>
            <p:cNvSpPr/>
            <p:nvPr/>
          </p:nvSpPr>
          <p:spPr>
            <a:xfrm>
              <a:off x="2475" y="3168"/>
              <a:ext cx="12940" cy="37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695" y="3324"/>
              <a:ext cx="12480" cy="3367"/>
              <a:chOff x="2695" y="3324"/>
              <a:chExt cx="12480" cy="3367"/>
            </a:xfrm>
          </p:grpSpPr>
          <p:sp>
            <p:nvSpPr>
              <p:cNvPr id="37892" name="文本框 37891"/>
              <p:cNvSpPr txBox="1"/>
              <p:nvPr/>
            </p:nvSpPr>
            <p:spPr>
              <a:xfrm>
                <a:off x="2695" y="3596"/>
                <a:ext cx="324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有理函数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3" name="直接连接符 37892"/>
              <p:cNvSpPr/>
              <p:nvPr/>
            </p:nvSpPr>
            <p:spPr>
              <a:xfrm>
                <a:off x="3895" y="4549"/>
                <a:ext cx="0" cy="132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894" name="文本框 37893"/>
              <p:cNvSpPr txBox="1"/>
              <p:nvPr/>
            </p:nvSpPr>
            <p:spPr>
              <a:xfrm>
                <a:off x="3895" y="4676"/>
                <a:ext cx="180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分解</a:t>
                </a:r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5" name="文本框 37894"/>
              <p:cNvSpPr txBox="1"/>
              <p:nvPr/>
            </p:nvSpPr>
            <p:spPr>
              <a:xfrm>
                <a:off x="2695" y="5869"/>
                <a:ext cx="612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多项式及部分分式之和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6" name="文本框 37895"/>
              <p:cNvSpPr txBox="1"/>
              <p:nvPr/>
            </p:nvSpPr>
            <p:spPr>
              <a:xfrm>
                <a:off x="10735" y="3644"/>
                <a:ext cx="432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三角函数有理式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7" name="直接连接符 37896"/>
              <p:cNvSpPr/>
              <p:nvPr/>
            </p:nvSpPr>
            <p:spPr>
              <a:xfrm flipH="1">
                <a:off x="5455" y="4116"/>
                <a:ext cx="515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898" name="文本框 37897"/>
              <p:cNvSpPr txBox="1"/>
              <p:nvPr/>
            </p:nvSpPr>
            <p:spPr>
              <a:xfrm>
                <a:off x="6535" y="3324"/>
                <a:ext cx="336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万能代换</a:t>
                </a:r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899" name="文本框 37898"/>
              <p:cNvSpPr txBox="1"/>
              <p:nvPr/>
            </p:nvSpPr>
            <p:spPr>
              <a:xfrm>
                <a:off x="10855" y="5804"/>
                <a:ext cx="396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简单无理函数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900" name="直接连接符 37899"/>
              <p:cNvSpPr/>
              <p:nvPr/>
            </p:nvSpPr>
            <p:spPr>
              <a:xfrm flipV="1">
                <a:off x="12535" y="4549"/>
                <a:ext cx="0" cy="12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1" name="文本框 37900"/>
              <p:cNvSpPr txBox="1"/>
              <p:nvPr/>
            </p:nvSpPr>
            <p:spPr>
              <a:xfrm>
                <a:off x="12535" y="4676"/>
                <a:ext cx="264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三角代换</a:t>
                </a:r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902" name="直接连接符 37901"/>
              <p:cNvSpPr/>
              <p:nvPr/>
            </p:nvSpPr>
            <p:spPr>
              <a:xfrm flipH="1" flipV="1">
                <a:off x="5455" y="4669"/>
                <a:ext cx="5160" cy="16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3" name="文本框 37902"/>
              <p:cNvSpPr txBox="1"/>
              <p:nvPr/>
            </p:nvSpPr>
            <p:spPr>
              <a:xfrm>
                <a:off x="7375" y="4621"/>
                <a:ext cx="3000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根式代换</a:t>
                </a:r>
                <a:endPara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7904" name="文本框 37903"/>
          <p:cNvSpPr txBox="1"/>
          <p:nvPr/>
        </p:nvSpPr>
        <p:spPr>
          <a:xfrm>
            <a:off x="1292225" y="4647565"/>
            <a:ext cx="97389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特殊类型的积分按上述方法虽然可以积出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但不一定简便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要注意综合使用基本积分法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简便计算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7904" name="文本框 37903"/>
          <p:cNvSpPr txBox="1"/>
          <p:nvPr/>
        </p:nvSpPr>
        <p:spPr>
          <a:xfrm>
            <a:off x="1226820" y="989330"/>
            <a:ext cx="973899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不定积分的思路：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14830" y="2815590"/>
            <a:ext cx="2021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①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凑微分法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4830" y="4334510"/>
            <a:ext cx="14236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②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代换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2935" y="1811020"/>
            <a:ext cx="956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OK</a:t>
            </a:r>
            <a:endParaRPr 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2770" y="1811020"/>
            <a:ext cx="956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OK</a:t>
            </a:r>
            <a:endParaRPr 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18" idx="3"/>
            <a:endCxn id="5" idx="1"/>
          </p:cNvCxnSpPr>
          <p:nvPr/>
        </p:nvCxnSpPr>
        <p:spPr>
          <a:xfrm flipV="1">
            <a:off x="3836035" y="2072005"/>
            <a:ext cx="596900" cy="10045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9" idx="3"/>
            <a:endCxn id="6" idx="1"/>
          </p:cNvCxnSpPr>
          <p:nvPr/>
        </p:nvCxnSpPr>
        <p:spPr>
          <a:xfrm flipV="1">
            <a:off x="6367145" y="2072005"/>
            <a:ext cx="555625" cy="10045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36035" y="2815590"/>
            <a:ext cx="25311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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分部积分法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7145" y="2815590"/>
            <a:ext cx="3312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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有理函数的积分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>
            <a:stCxn id="19" idx="0"/>
            <a:endCxn id="18" idx="2"/>
          </p:cNvCxnSpPr>
          <p:nvPr/>
        </p:nvCxnSpPr>
        <p:spPr>
          <a:xfrm flipV="1">
            <a:off x="2526665" y="3337560"/>
            <a:ext cx="299085" cy="9969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8500" y="4334510"/>
            <a:ext cx="4340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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有理函数的积分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r>
              <a:rPr lang="zh-CN" altLang="en-US" sz="2800" b="1" i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endParaRPr lang="zh-CN" altLang="en-US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" grpId="0"/>
      <p:bldP spid="6" grpId="0"/>
      <p:bldP spid="9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8435" name="对象 18434"/>
          <p:cNvGraphicFramePr/>
          <p:nvPr/>
        </p:nvGraphicFramePr>
        <p:xfrm>
          <a:off x="1696085" y="967105"/>
          <a:ext cx="325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" r:id="rId1" imgW="3249930" imgH="622300" progId="Equation.3">
                  <p:embed/>
                </p:oleObj>
              </mc:Choice>
              <mc:Fallback>
                <p:oleObj name="" r:id="rId1" imgW="3249930" imgH="6223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6085" y="967105"/>
                        <a:ext cx="32512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/>
          <p:nvPr/>
        </p:nvGraphicFramePr>
        <p:xfrm>
          <a:off x="5023485" y="1076643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" r:id="rId3" imgW="1319530" imgH="317500" progId="Equation.3">
                  <p:embed/>
                </p:oleObj>
              </mc:Choice>
              <mc:Fallback>
                <p:oleObj name="" r:id="rId3" imgW="1319530" imgH="317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3485" y="1076643"/>
                        <a:ext cx="1320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1689735" y="1729105"/>
          <a:ext cx="322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" r:id="rId5" imgW="3224530" imgH="622300" progId="Equation.3">
                  <p:embed/>
                </p:oleObj>
              </mc:Choice>
              <mc:Fallback>
                <p:oleObj name="" r:id="rId5" imgW="3224530" imgH="622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9735" y="1729105"/>
                        <a:ext cx="3225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/>
          <p:nvPr/>
        </p:nvGraphicFramePr>
        <p:xfrm>
          <a:off x="4993323" y="1865630"/>
          <a:ext cx="16303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" r:id="rId7" imgW="1598930" imgH="317500" progId="Equation.3">
                  <p:embed/>
                </p:oleObj>
              </mc:Choice>
              <mc:Fallback>
                <p:oleObj name="" r:id="rId7" imgW="1598930" imgH="317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3323" y="1865630"/>
                        <a:ext cx="1630362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8440"/>
          <p:cNvGraphicFramePr/>
          <p:nvPr/>
        </p:nvGraphicFramePr>
        <p:xfrm>
          <a:off x="1664335" y="2580005"/>
          <a:ext cx="222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" r:id="rId9" imgW="2221230" imgH="622300" progId="Equation.3">
                  <p:embed/>
                </p:oleObj>
              </mc:Choice>
              <mc:Fallback>
                <p:oleObj name="" r:id="rId9" imgW="2221230" imgH="622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335" y="2580005"/>
                        <a:ext cx="2222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对象 18442"/>
          <p:cNvGraphicFramePr/>
          <p:nvPr/>
        </p:nvGraphicFramePr>
        <p:xfrm>
          <a:off x="3956685" y="2592705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" r:id="rId11" imgW="989965" imgH="444500" progId="Equation.3">
                  <p:embed/>
                </p:oleObj>
              </mc:Choice>
              <mc:Fallback>
                <p:oleObj name="" r:id="rId11" imgW="989965" imgH="444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6685" y="2592705"/>
                        <a:ext cx="99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18444"/>
          <p:cNvGraphicFramePr/>
          <p:nvPr/>
        </p:nvGraphicFramePr>
        <p:xfrm>
          <a:off x="1689735" y="3570605"/>
          <a:ext cx="219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" r:id="rId13" imgW="2195830" imgH="622300" progId="Equation.3">
                  <p:embed/>
                </p:oleObj>
              </mc:Choice>
              <mc:Fallback>
                <p:oleObj name="" r:id="rId13" imgW="2195830" imgH="6223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9735" y="3570605"/>
                        <a:ext cx="2197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18445"/>
          <p:cNvGraphicFramePr/>
          <p:nvPr/>
        </p:nvGraphicFramePr>
        <p:xfrm>
          <a:off x="4032885" y="3329305"/>
          <a:ext cx="119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" r:id="rId15" imgW="1193800" imgH="939800" progId="Equation.3">
                  <p:embed/>
                </p:oleObj>
              </mc:Choice>
              <mc:Fallback>
                <p:oleObj name="" r:id="rId15" imgW="1193800" imgH="9398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2885" y="3329305"/>
                        <a:ext cx="1193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9325" y="635635"/>
            <a:ext cx="40239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、分段函数的积分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47165" y="1235710"/>
            <a:ext cx="828929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①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分段积分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②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利用原函数的连续性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不同段常数之间的关系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Symbol" panose="05050102010706020507" charset="0"/>
              </a:rPr>
              <a:t>.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Symbol" panose="05050102010706020507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325" y="2752725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即，若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2820988" y="2451738"/>
          <a:ext cx="4108450" cy="112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3" name="" r:id="rId1" imgW="1777365" imgH="482600" progId="Equation.DSMT4">
                  <p:embed/>
                </p:oleObj>
              </mc:Choice>
              <mc:Fallback>
                <p:oleObj name="" r:id="rId1" imgW="1777365" imgH="482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0988" y="2451738"/>
                        <a:ext cx="4108450" cy="1124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2394903" y="3576323"/>
          <a:ext cx="704596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" r:id="rId3" imgW="3048000" imgH="622300" progId="Equation.DSMT4">
                  <p:embed/>
                </p:oleObj>
              </mc:Choice>
              <mc:Fallback>
                <p:oleObj name="" r:id="rId3" imgW="3048000" imgH="622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4903" y="3576323"/>
                        <a:ext cx="7045960" cy="145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57325" y="5027295"/>
            <a:ext cx="5036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∵ 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在点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0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处可导，连续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2835276" y="5431158"/>
          <a:ext cx="6605905" cy="91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" r:id="rId5" imgW="2857500" imgH="393700" progId="Equation.DSMT4">
                  <p:embed/>
                </p:oleObj>
              </mc:Choice>
              <mc:Fallback>
                <p:oleObj name="" r:id="rId5" imgW="2857500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5276" y="5431158"/>
                        <a:ext cx="6605905" cy="918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1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54430" y="1002030"/>
            <a:ext cx="6921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例</a:t>
            </a:r>
            <a:r>
              <a:rPr lang="en-US" altLang="zh-CN" sz="2800" b="1" dirty="0" smtClean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20</a:t>
            </a:r>
            <a:r>
              <a:rPr lang="en-US" altLang="zh-CN" sz="2800" b="1" dirty="0" smtClean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求                   不定积分</a:t>
            </a:r>
            <a:endParaRPr lang="zh-CN" altLang="en-US" sz="2800" b="1" dirty="0">
              <a:solidFill>
                <a:srgbClr val="0C1ADC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2769553" y="715648"/>
          <a:ext cx="325882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" r:id="rId1" imgW="1409700" imgH="469900" progId="Equation.DSMT4">
                  <p:embed/>
                </p:oleObj>
              </mc:Choice>
              <mc:Fallback>
                <p:oleObj name="" r:id="rId1" imgW="1409700" imgH="469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9553" y="715648"/>
                        <a:ext cx="325882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30985" y="2018665"/>
            <a:ext cx="1581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Arial" panose="020B0604020202020204" pitchFamily="34" charset="0"/>
              </a:rPr>
              <a:t>解  </a:t>
            </a:r>
            <a:endParaRPr lang="zh-CN" altLang="en-US" sz="2800" b="1" dirty="0">
              <a:solidFill>
                <a:srgbClr val="0C1ADC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2145031" y="1949453"/>
          <a:ext cx="76041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" r:id="rId3" imgW="3288665" imgH="622300" progId="Equation.DSMT4">
                  <p:embed/>
                </p:oleObj>
              </mc:Choice>
              <mc:Fallback>
                <p:oleObj name="" r:id="rId3" imgW="3288665" imgH="622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5031" y="1949453"/>
                        <a:ext cx="7604125" cy="145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025015" y="3622675"/>
            <a:ext cx="6301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∵ 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在点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= 0</a:t>
            </a:r>
            <a:r>
              <a:rPr lang="en-US" altLang="zh-CN" sz="2800" b="1" baseline="-25000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处连续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2982278" y="4302128"/>
          <a:ext cx="5344160" cy="71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" r:id="rId5" imgW="2311400" imgH="304800" progId="Equation.DSMT4">
                  <p:embed/>
                </p:oleObj>
              </mc:Choice>
              <mc:Fallback>
                <p:oleObj name="" r:id="rId5" imgW="23114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2278" y="4302128"/>
                        <a:ext cx="5344160" cy="711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322562"/>
          <p:cNvGraphicFramePr>
            <a:graphicFrameLocks noChangeAspect="1"/>
          </p:cNvGraphicFramePr>
          <p:nvPr/>
        </p:nvGraphicFramePr>
        <p:xfrm>
          <a:off x="8753793" y="4391028"/>
          <a:ext cx="211455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" r:id="rId7" imgW="914400" imgH="228600" progId="Equation.DSMT4">
                  <p:embed/>
                </p:oleObj>
              </mc:Choice>
              <mc:Fallback>
                <p:oleObj name="" r:id="rId7" imgW="9144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3793" y="4391028"/>
                        <a:ext cx="2114550" cy="534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2145031" y="5193986"/>
          <a:ext cx="513905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" r:id="rId9" imgW="2222500" imgH="495300" progId="Equation.DSMT4">
                  <p:embed/>
                </p:oleObj>
              </mc:Choice>
              <mc:Fallback>
                <p:oleObj name="" r:id="rId9" imgW="2222500" imgH="495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5031" y="5193986"/>
                        <a:ext cx="5139055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85770" y="2454275"/>
            <a:ext cx="6555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>
                <a:latin typeface="楷体" panose="02010609060101010101" charset="-122"/>
                <a:ea typeface="楷体" panose="02010609060101010101" charset="-122"/>
              </a:rPr>
              <a:t>谢  谢！</a:t>
            </a:r>
            <a:endParaRPr lang="zh-CN" altLang="en-US" sz="9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6632" name="文本框 26631"/>
          <p:cNvSpPr txBox="1"/>
          <p:nvPr/>
        </p:nvSpPr>
        <p:spPr>
          <a:xfrm>
            <a:off x="1353820" y="1637030"/>
            <a:ext cx="9956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利用</a:t>
            </a:r>
            <a:r>
              <a:rPr lang="zh-CN" altLang="en-US" sz="28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ea typeface="楷体_GB2312" pitchFamily="49" charset="-122"/>
              </a:rPr>
              <a:t>恒等变形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  <a:sym typeface="+mn-ea"/>
              </a:rPr>
              <a:t>积分性质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sym typeface="+mn-ea"/>
              </a:rPr>
              <a:t>及 </a:t>
            </a:r>
            <a:r>
              <a:rPr lang="zh-CN" altLang="en-US" sz="2800" b="1" dirty="0">
                <a:solidFill>
                  <a:srgbClr val="7E7EFE"/>
                </a:solidFill>
                <a:latin typeface="Times New Roman" panose="02020603050405020304" charset="0"/>
                <a:ea typeface="楷体_GB2312" pitchFamily="49" charset="-122"/>
                <a:sym typeface="+mn-ea"/>
              </a:rPr>
              <a:t>基本积分公式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sym typeface="+mn-ea"/>
              </a:rPr>
              <a:t>进行积分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sym typeface="+mn-ea"/>
              </a:rPr>
              <a:t>.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6633" name="左大括号 26632"/>
          <p:cNvSpPr/>
          <p:nvPr/>
        </p:nvSpPr>
        <p:spPr>
          <a:xfrm>
            <a:off x="4414520" y="2964180"/>
            <a:ext cx="215900" cy="1295400"/>
          </a:xfrm>
          <a:prstGeom prst="leftBrace">
            <a:avLst>
              <a:gd name="adj1" fmla="val 50000"/>
              <a:gd name="adj2" fmla="val 51208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6639" name="文本框 26638"/>
          <p:cNvSpPr txBox="1"/>
          <p:nvPr/>
        </p:nvSpPr>
        <p:spPr>
          <a:xfrm>
            <a:off x="1353820" y="3359468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常用恒等变形方法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6640" name="文本框 26639"/>
          <p:cNvSpPr txBox="1"/>
          <p:nvPr/>
        </p:nvSpPr>
        <p:spPr>
          <a:xfrm>
            <a:off x="4592320" y="2811780"/>
            <a:ext cx="17145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分项积分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6641" name="文本框 26640"/>
          <p:cNvSpPr txBox="1"/>
          <p:nvPr/>
        </p:nvSpPr>
        <p:spPr>
          <a:xfrm>
            <a:off x="4573270" y="3345180"/>
            <a:ext cx="1733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加项减项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6642" name="文本框 26641"/>
          <p:cNvSpPr txBox="1"/>
          <p:nvPr/>
        </p:nvSpPr>
        <p:spPr>
          <a:xfrm>
            <a:off x="4573270" y="3878580"/>
            <a:ext cx="51911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利用三角公式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代数公式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6643" name="对象 26642"/>
          <p:cNvGraphicFramePr/>
          <p:nvPr/>
        </p:nvGraphicFramePr>
        <p:xfrm>
          <a:off x="8783320" y="4082415"/>
          <a:ext cx="34607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" r:id="rId1" imgW="342265" imgH="114300" progId="Equation.3">
                  <p:embed/>
                </p:oleObj>
              </mc:Choice>
              <mc:Fallback>
                <p:oleObj name="" r:id="rId1" imgW="342265" imgH="1143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83320" y="4082415"/>
                        <a:ext cx="346075" cy="11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文本框 26630"/>
          <p:cNvSpPr txBox="1"/>
          <p:nvPr/>
        </p:nvSpPr>
        <p:spPr>
          <a:xfrm>
            <a:off x="879475" y="868045"/>
            <a:ext cx="38747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93AF6"/>
                </a:solidFill>
                <a:latin typeface="Times New Roman" panose="02020603050405020304" charset="0"/>
                <a:ea typeface="楷体_GB2312" pitchFamily="49" charset="-122"/>
              </a:rPr>
              <a:t>三、直接积分法</a:t>
            </a:r>
            <a:r>
              <a:rPr lang="en-US" altLang="zh-CN" sz="2800" b="1" dirty="0">
                <a:solidFill>
                  <a:srgbClr val="F93AF6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93AF6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33" grpId="0" animBg="1"/>
      <p:bldP spid="26639" grpId="0"/>
      <p:bldP spid="26640" grpId="0"/>
      <p:bldP spid="26641" grpId="0"/>
      <p:bldP spid="266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58" name="标题 19457"/>
          <p:cNvSpPr>
            <a:spLocks noGrp="1"/>
          </p:cNvSpPr>
          <p:nvPr/>
        </p:nvSpPr>
        <p:spPr>
          <a:xfrm>
            <a:off x="1056005" y="103314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5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9459" name="对象 19458"/>
          <p:cNvGraphicFramePr/>
          <p:nvPr/>
        </p:nvGraphicFramePr>
        <p:xfrm>
          <a:off x="2461895" y="916305"/>
          <a:ext cx="111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" r:id="rId1" imgW="1117600" imgH="939800" progId="Equation.3">
                  <p:embed/>
                </p:oleObj>
              </mc:Choice>
              <mc:Fallback>
                <p:oleObj name="" r:id="rId1" imgW="1117600" imgH="939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1895" y="916305"/>
                        <a:ext cx="1117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文本框 19459"/>
          <p:cNvSpPr txBox="1"/>
          <p:nvPr/>
        </p:nvSpPr>
        <p:spPr>
          <a:xfrm>
            <a:off x="1290955" y="2172018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9461" name="对象 19460"/>
          <p:cNvGraphicFramePr/>
          <p:nvPr/>
        </p:nvGraphicFramePr>
        <p:xfrm>
          <a:off x="3208655" y="1983105"/>
          <a:ext cx="118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" r:id="rId3" imgW="1180465" imgH="711200" progId="Equation.3">
                  <p:embed/>
                </p:oleObj>
              </mc:Choice>
              <mc:Fallback>
                <p:oleObj name="" r:id="rId3" imgW="1180465" imgH="711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8655" y="1983105"/>
                        <a:ext cx="11811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/>
          <p:nvPr/>
        </p:nvGraphicFramePr>
        <p:xfrm>
          <a:off x="4510405" y="1938020"/>
          <a:ext cx="1231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" r:id="rId5" imgW="1231265" imgH="989965" progId="Equation.3">
                  <p:embed/>
                </p:oleObj>
              </mc:Choice>
              <mc:Fallback>
                <p:oleObj name="" r:id="rId5" imgW="1231265" imgH="9899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0405" y="1938020"/>
                        <a:ext cx="12319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/>
          <p:nvPr/>
        </p:nvGraphicFramePr>
        <p:xfrm>
          <a:off x="6869430" y="1983105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" r:id="rId7" imgW="1828165" imgH="533400" progId="Equation.3">
                  <p:embed/>
                </p:oleObj>
              </mc:Choice>
              <mc:Fallback>
                <p:oleObj name="" r:id="rId7" imgW="1828165" imgH="5334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9430" y="1983105"/>
                        <a:ext cx="1828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8"/>
          <p:cNvGraphicFramePr/>
          <p:nvPr/>
        </p:nvGraphicFramePr>
        <p:xfrm>
          <a:off x="4929505" y="1776730"/>
          <a:ext cx="81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" r:id="rId9" imgW="812165" imgH="609600" progId="Equation.3">
                  <p:embed/>
                </p:oleObj>
              </mc:Choice>
              <mc:Fallback>
                <p:oleObj name="" r:id="rId9" imgW="812165" imgH="609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9505" y="1776730"/>
                        <a:ext cx="812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对象 19469"/>
          <p:cNvGraphicFramePr/>
          <p:nvPr/>
        </p:nvGraphicFramePr>
        <p:xfrm>
          <a:off x="5988685" y="219900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" r:id="rId11" imgW="570865" imgH="317500" progId="Equation.3">
                  <p:embed/>
                </p:oleObj>
              </mc:Choice>
              <mc:Fallback>
                <p:oleObj name="" r:id="rId11" imgW="570865" imgH="317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8685" y="2199005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标题 21505"/>
          <p:cNvSpPr>
            <a:spLocks noGrp="1"/>
          </p:cNvSpPr>
          <p:nvPr/>
        </p:nvSpPr>
        <p:spPr>
          <a:xfrm>
            <a:off x="1056005" y="3282315"/>
            <a:ext cx="1676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6 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507" name="对象 21506"/>
          <p:cNvGraphicFramePr/>
          <p:nvPr/>
        </p:nvGraphicFramePr>
        <p:xfrm>
          <a:off x="2389505" y="3269615"/>
          <a:ext cx="222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" r:id="rId13" imgW="2221230" imgH="622300" progId="Equation.3">
                  <p:embed/>
                </p:oleObj>
              </mc:Choice>
              <mc:Fallback>
                <p:oleObj name="" r:id="rId13" imgW="2221230" imgH="622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89505" y="3269615"/>
                        <a:ext cx="2222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本框 21507"/>
          <p:cNvSpPr txBox="1"/>
          <p:nvPr/>
        </p:nvSpPr>
        <p:spPr>
          <a:xfrm>
            <a:off x="1290955" y="4329113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原式 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1509" name="对象 21508"/>
          <p:cNvGraphicFramePr/>
          <p:nvPr/>
        </p:nvGraphicFramePr>
        <p:xfrm>
          <a:off x="3370580" y="4298950"/>
          <a:ext cx="26955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" r:id="rId15" imgW="2691130" imgH="622300" progId="Equation.3">
                  <p:embed/>
                </p:oleObj>
              </mc:Choice>
              <mc:Fallback>
                <p:oleObj name="" r:id="rId15" imgW="2691130" imgH="622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70580" y="4298950"/>
                        <a:ext cx="269557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/>
          <p:nvPr/>
        </p:nvGraphicFramePr>
        <p:xfrm>
          <a:off x="6301105" y="4102100"/>
          <a:ext cx="1231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" r:id="rId17" imgW="1231265" imgH="1015365" progId="Equation.3">
                  <p:embed/>
                </p:oleObj>
              </mc:Choice>
              <mc:Fallback>
                <p:oleObj name="" r:id="rId17" imgW="1231265" imgH="10153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01105" y="4102100"/>
                        <a:ext cx="12319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1510"/>
          <p:cNvGraphicFramePr/>
          <p:nvPr/>
        </p:nvGraphicFramePr>
        <p:xfrm>
          <a:off x="7685405" y="4122738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" r:id="rId19" imgW="1066800" imgH="939800" progId="Equation.3">
                  <p:embed/>
                </p:oleObj>
              </mc:Choice>
              <mc:Fallback>
                <p:oleObj name="" r:id="rId19" imgW="1066800" imgH="939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85405" y="4122738"/>
                        <a:ext cx="1066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1511"/>
          <p:cNvGraphicFramePr/>
          <p:nvPr/>
        </p:nvGraphicFramePr>
        <p:xfrm>
          <a:off x="3134360" y="5062855"/>
          <a:ext cx="3505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" r:id="rId21" imgW="3503930" imgH="1091565" progId="Equation.3">
                  <p:embed/>
                </p:oleObj>
              </mc:Choice>
              <mc:Fallback>
                <p:oleObj name="" r:id="rId21" imgW="3503930" imgH="109156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4360" y="5062855"/>
                        <a:ext cx="35052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1512"/>
          <p:cNvGraphicFramePr/>
          <p:nvPr/>
        </p:nvGraphicFramePr>
        <p:xfrm>
          <a:off x="8980805" y="445135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" r:id="rId23" imgW="570865" imgH="317500" progId="Equation.3">
                  <p:embed/>
                </p:oleObj>
              </mc:Choice>
              <mc:Fallback>
                <p:oleObj name="" r:id="rId23" imgW="570865" imgH="317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80805" y="445135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21506" grpId="0"/>
      <p:bldP spid="215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4578" name="标题 24577"/>
          <p:cNvSpPr>
            <a:spLocks noGrp="1"/>
          </p:cNvSpPr>
          <p:nvPr/>
        </p:nvSpPr>
        <p:spPr>
          <a:xfrm>
            <a:off x="879475" y="918845"/>
            <a:ext cx="1600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7 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79" name="对象 24578"/>
          <p:cNvGraphicFramePr/>
          <p:nvPr/>
        </p:nvGraphicFramePr>
        <p:xfrm>
          <a:off x="2258695" y="91884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" r:id="rId1" imgW="1561465" imgH="622300" progId="Equation.3">
                  <p:embed/>
                </p:oleObj>
              </mc:Choice>
              <mc:Fallback>
                <p:oleObj name="" r:id="rId1" imgW="1561465" imgH="622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8695" y="918845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文本框 24579"/>
          <p:cNvSpPr txBox="1"/>
          <p:nvPr/>
        </p:nvSpPr>
        <p:spPr>
          <a:xfrm>
            <a:off x="1243330" y="18034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4581" name="对象 24580"/>
          <p:cNvGraphicFramePr/>
          <p:nvPr/>
        </p:nvGraphicFramePr>
        <p:xfrm>
          <a:off x="3065780" y="1733550"/>
          <a:ext cx="212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" r:id="rId3" imgW="2120265" imgH="622300" progId="Equation.3">
                  <p:embed/>
                </p:oleObj>
              </mc:Choice>
              <mc:Fallback>
                <p:oleObj name="" r:id="rId3" imgW="2120265" imgH="6223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5780" y="1733550"/>
                        <a:ext cx="2120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/>
          <p:nvPr/>
        </p:nvGraphicFramePr>
        <p:xfrm>
          <a:off x="5313680" y="1751965"/>
          <a:ext cx="2603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" r:id="rId5" imgW="2602230" imgH="622300" progId="Equation.3">
                  <p:embed/>
                </p:oleObj>
              </mc:Choice>
              <mc:Fallback>
                <p:oleObj name="" r:id="rId5" imgW="2602230" imgH="622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3680" y="1751965"/>
                        <a:ext cx="2603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4582"/>
          <p:cNvGraphicFramePr/>
          <p:nvPr/>
        </p:nvGraphicFramePr>
        <p:xfrm>
          <a:off x="8052435" y="1885950"/>
          <a:ext cx="214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" r:id="rId7" imgW="2144395" imgH="317500" progId="Equation.3">
                  <p:embed/>
                </p:oleObj>
              </mc:Choice>
              <mc:Fallback>
                <p:oleObj name="" r:id="rId7" imgW="2144395" imgH="317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2435" y="1885950"/>
                        <a:ext cx="2146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文本框 24583"/>
          <p:cNvSpPr txBox="1"/>
          <p:nvPr/>
        </p:nvSpPr>
        <p:spPr>
          <a:xfrm>
            <a:off x="880110" y="2933700"/>
            <a:ext cx="19754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8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求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4585" name="对象 24584"/>
          <p:cNvGraphicFramePr/>
          <p:nvPr/>
        </p:nvGraphicFramePr>
        <p:xfrm>
          <a:off x="2258695" y="2692400"/>
          <a:ext cx="217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" r:id="rId9" imgW="2171700" imgH="1054100" progId="Equation.3">
                  <p:embed/>
                </p:oleObj>
              </mc:Choice>
              <mc:Fallback>
                <p:oleObj name="" r:id="rId9" imgW="2171700" imgH="10541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8695" y="2692400"/>
                        <a:ext cx="2171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文本框 24585"/>
          <p:cNvSpPr txBox="1"/>
          <p:nvPr/>
        </p:nvSpPr>
        <p:spPr>
          <a:xfrm>
            <a:off x="1243330" y="418973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4587" name="对象 24586"/>
          <p:cNvGraphicFramePr/>
          <p:nvPr/>
        </p:nvGraphicFramePr>
        <p:xfrm>
          <a:off x="3142615" y="3923665"/>
          <a:ext cx="231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" r:id="rId11" imgW="2311400" imgH="1054100" progId="Equation.3">
                  <p:embed/>
                </p:oleObj>
              </mc:Choice>
              <mc:Fallback>
                <p:oleObj name="" r:id="rId11" imgW="2311400" imgH="1054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2615" y="3923665"/>
                        <a:ext cx="2311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对象 24587"/>
          <p:cNvGraphicFramePr/>
          <p:nvPr/>
        </p:nvGraphicFramePr>
        <p:xfrm>
          <a:off x="5623560" y="3923665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" r:id="rId13" imgW="1828800" imgH="965200" progId="Equation.3">
                  <p:embed/>
                </p:oleObj>
              </mc:Choice>
              <mc:Fallback>
                <p:oleObj name="" r:id="rId13" imgW="1828800" imgH="965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3560" y="3923665"/>
                        <a:ext cx="1828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对象 24588"/>
          <p:cNvGraphicFramePr/>
          <p:nvPr/>
        </p:nvGraphicFramePr>
        <p:xfrm>
          <a:off x="7546975" y="3923665"/>
          <a:ext cx="1443355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" r:id="rId15" imgW="520700" imgH="431800" progId="Equation.3">
                  <p:embed/>
                </p:oleObj>
              </mc:Choice>
              <mc:Fallback>
                <p:oleObj name="" r:id="rId15" imgW="520700" imgH="431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46975" y="3923665"/>
                        <a:ext cx="1443355" cy="965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对象 24589"/>
          <p:cNvGraphicFramePr/>
          <p:nvPr/>
        </p:nvGraphicFramePr>
        <p:xfrm>
          <a:off x="2655253" y="5384800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" r:id="rId17" imgW="1459865" imgH="292100" progId="Equation.3">
                  <p:embed/>
                </p:oleObj>
              </mc:Choice>
              <mc:Fallback>
                <p:oleObj name="" r:id="rId17" imgW="1459865" imgH="2921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55253" y="5384800"/>
                        <a:ext cx="1460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对象 24590"/>
          <p:cNvGraphicFramePr/>
          <p:nvPr/>
        </p:nvGraphicFramePr>
        <p:xfrm>
          <a:off x="4254500" y="52959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" r:id="rId19" imgW="1612900" imgH="469900" progId="Equation.3">
                  <p:embed/>
                </p:oleObj>
              </mc:Choice>
              <mc:Fallback>
                <p:oleObj name="" r:id="rId19" imgW="1612900" imgH="469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54500" y="5295900"/>
                        <a:ext cx="1612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5602" name="标题 25601"/>
          <p:cNvSpPr>
            <a:spLocks noGrp="1"/>
          </p:cNvSpPr>
          <p:nvPr/>
        </p:nvSpPr>
        <p:spPr>
          <a:xfrm>
            <a:off x="879475" y="92329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9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5603" name="对象 25602"/>
          <p:cNvGraphicFramePr/>
          <p:nvPr/>
        </p:nvGraphicFramePr>
        <p:xfrm>
          <a:off x="2251075" y="707390"/>
          <a:ext cx="165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" r:id="rId1" imgW="1651000" imgH="977900" progId="Equation.3">
                  <p:embed/>
                </p:oleObj>
              </mc:Choice>
              <mc:Fallback>
                <p:oleObj name="" r:id="rId1" imgW="1651000" imgH="977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1075" y="707390"/>
                        <a:ext cx="1651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文本框 25603"/>
          <p:cNvSpPr txBox="1"/>
          <p:nvPr/>
        </p:nvSpPr>
        <p:spPr>
          <a:xfrm>
            <a:off x="1419860" y="2106930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5605" name="对象 25604"/>
          <p:cNvGraphicFramePr/>
          <p:nvPr/>
        </p:nvGraphicFramePr>
        <p:xfrm>
          <a:off x="3422015" y="1878965"/>
          <a:ext cx="222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" r:id="rId3" imgW="2222500" imgH="977900" progId="Equation.3">
                  <p:embed/>
                </p:oleObj>
              </mc:Choice>
              <mc:Fallback>
                <p:oleObj name="" r:id="rId3" imgW="2222500" imgH="977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015" y="1878965"/>
                        <a:ext cx="222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/>
          <p:nvPr/>
        </p:nvGraphicFramePr>
        <p:xfrm>
          <a:off x="5856605" y="1883728"/>
          <a:ext cx="3606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" r:id="rId5" imgW="3606800" imgH="977900" progId="Equation.3">
                  <p:embed/>
                </p:oleObj>
              </mc:Choice>
              <mc:Fallback>
                <p:oleObj name="" r:id="rId5" imgW="3606800" imgH="9779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6605" y="1883728"/>
                        <a:ext cx="3606800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/>
          <p:nvPr/>
        </p:nvGraphicFramePr>
        <p:xfrm>
          <a:off x="2934335" y="3211830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" r:id="rId7" imgW="3454400" imgH="889000" progId="Equation.3">
                  <p:embed/>
                </p:oleObj>
              </mc:Choice>
              <mc:Fallback>
                <p:oleObj name="" r:id="rId7" imgW="3454400" imgH="889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4335" y="3211830"/>
                        <a:ext cx="345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5607"/>
          <p:cNvGraphicFramePr/>
          <p:nvPr/>
        </p:nvGraphicFramePr>
        <p:xfrm>
          <a:off x="2934335" y="4326890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" r:id="rId9" imgW="3516630" imgH="850265" progId="Equation.3">
                  <p:embed/>
                </p:oleObj>
              </mc:Choice>
              <mc:Fallback>
                <p:oleObj name="" r:id="rId9" imgW="3516630" imgH="8502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34335" y="4326890"/>
                        <a:ext cx="3517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椭圆 25610"/>
          <p:cNvSpPr/>
          <p:nvPr/>
        </p:nvSpPr>
        <p:spPr>
          <a:xfrm>
            <a:off x="7425055" y="1790065"/>
            <a:ext cx="1143000" cy="641350"/>
          </a:xfrm>
          <a:prstGeom prst="ellipse">
            <a:avLst/>
          </a:prstGeom>
          <a:noFill/>
          <a:ln w="127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25602" name="标题 25601"/>
          <p:cNvSpPr>
            <a:spLocks noGrp="1"/>
          </p:cNvSpPr>
          <p:nvPr/>
        </p:nvSpPr>
        <p:spPr>
          <a:xfrm>
            <a:off x="879475" y="92329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10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-2147482509"/>
          <p:cNvGraphicFramePr>
            <a:graphicFrameLocks noChangeAspect="1"/>
          </p:cNvGraphicFramePr>
          <p:nvPr/>
        </p:nvGraphicFramePr>
        <p:xfrm>
          <a:off x="2286635" y="758825"/>
          <a:ext cx="2028190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" r:id="rId1" imgW="850265" imgH="393700" progId="Equation.3">
                  <p:embed/>
                </p:oleObj>
              </mc:Choice>
              <mc:Fallback>
                <p:oleObj name="" r:id="rId1" imgW="8502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635" y="758825"/>
                        <a:ext cx="2028190" cy="938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85" y="1697355"/>
            <a:ext cx="10621010" cy="1198880"/>
          </a:xfrm>
          <a:prstGeom prst="rect">
            <a:avLst/>
          </a:prstGeom>
        </p:spPr>
      </p:pic>
      <p:graphicFrame>
        <p:nvGraphicFramePr>
          <p:cNvPr id="6" name="对象 -2147482506"/>
          <p:cNvGraphicFramePr>
            <a:graphicFrameLocks noChangeAspect="1"/>
          </p:cNvGraphicFramePr>
          <p:nvPr/>
        </p:nvGraphicFramePr>
        <p:xfrm>
          <a:off x="1964055" y="3149600"/>
          <a:ext cx="7406005" cy="130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" r:id="rId4" imgW="3175000" imgH="558800" progId="Equation.3">
                  <p:embed/>
                </p:oleObj>
              </mc:Choice>
              <mc:Fallback>
                <p:oleObj name="" r:id="rId4" imgW="3175000" imgH="5588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4055" y="3149600"/>
                        <a:ext cx="7406005" cy="1303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505"/>
          <p:cNvGraphicFramePr>
            <a:graphicFrameLocks noChangeAspect="1"/>
          </p:cNvGraphicFramePr>
          <p:nvPr/>
        </p:nvGraphicFramePr>
        <p:xfrm>
          <a:off x="1964055" y="4453255"/>
          <a:ext cx="4388485" cy="100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" r:id="rId6" imgW="1764030" imgH="405765" progId="Equation.3">
                  <p:embed/>
                </p:oleObj>
              </mc:Choice>
              <mc:Fallback>
                <p:oleObj name="" r:id="rId6" imgW="1764030" imgH="405765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4055" y="4453255"/>
                        <a:ext cx="4388485" cy="1009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25602" name="标题 25601"/>
          <p:cNvSpPr>
            <a:spLocks noGrp="1"/>
          </p:cNvSpPr>
          <p:nvPr/>
        </p:nvSpPr>
        <p:spPr>
          <a:xfrm>
            <a:off x="879475" y="92329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11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-2147482501"/>
          <p:cNvGraphicFramePr>
            <a:graphicFrameLocks noChangeAspect="1"/>
          </p:cNvGraphicFramePr>
          <p:nvPr/>
        </p:nvGraphicFramePr>
        <p:xfrm>
          <a:off x="2416810" y="694690"/>
          <a:ext cx="2484120" cy="11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" r:id="rId1" imgW="799465" imgH="381000" progId="Equation.3">
                  <p:embed/>
                </p:oleObj>
              </mc:Choice>
              <mc:Fallback>
                <p:oleObj name="" r:id="rId1" imgW="799465" imgH="381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6810" y="694690"/>
                        <a:ext cx="2484120" cy="1183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09600" y="2179955"/>
            <a:ext cx="9796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800" b="1">
                <a:ea typeface="宋体" panose="02010600030101010101" pitchFamily="2" charset="-122"/>
              </a:rPr>
              <a:t>分析</a:t>
            </a:r>
            <a:r>
              <a:rPr lang="en-US" sz="2800" b="0">
                <a:latin typeface="宋体" panose="02010600030101010101" pitchFamily="2" charset="-122"/>
              </a:rPr>
              <a:t>  </a:t>
            </a:r>
            <a:r>
              <a:rPr lang="zh-CN" sz="2800" b="0">
                <a:ea typeface="宋体" panose="02010600030101010101" pitchFamily="2" charset="-122"/>
              </a:rPr>
              <a:t>将被积函数化为同角的三角函数，再按公式积分。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79475" y="332867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800" b="1">
                <a:ea typeface="宋体" panose="02010600030101010101" pitchFamily="2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6" name="对象 -2147482500"/>
          <p:cNvGraphicFramePr>
            <a:graphicFrameLocks noChangeAspect="1"/>
          </p:cNvGraphicFramePr>
          <p:nvPr/>
        </p:nvGraphicFramePr>
        <p:xfrm>
          <a:off x="2271395" y="3418840"/>
          <a:ext cx="7072630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" r:id="rId3" imgW="2957830" imgH="393700" progId="Equation.3">
                  <p:embed/>
                </p:oleObj>
              </mc:Choice>
              <mc:Fallback>
                <p:oleObj name="" r:id="rId3" imgW="2957830" imgH="3937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1395" y="3418840"/>
                        <a:ext cx="7072630" cy="941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499"/>
          <p:cNvGraphicFramePr>
            <a:graphicFrameLocks noChangeAspect="1"/>
          </p:cNvGraphicFramePr>
          <p:nvPr/>
        </p:nvGraphicFramePr>
        <p:xfrm>
          <a:off x="4165600" y="4557395"/>
          <a:ext cx="274193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" r:id="rId5" imgW="989965" imgH="355600" progId="Equation.3">
                  <p:embed/>
                </p:oleObj>
              </mc:Choice>
              <mc:Fallback>
                <p:oleObj name="" r:id="rId5" imgW="989965" imgH="3556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5600" y="4557395"/>
                        <a:ext cx="274193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5842" name="标题 35841"/>
          <p:cNvSpPr>
            <a:spLocks noGrp="1"/>
          </p:cNvSpPr>
          <p:nvPr/>
        </p:nvSpPr>
        <p:spPr>
          <a:xfrm>
            <a:off x="746125" y="936625"/>
            <a:ext cx="30162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12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求不定积分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1637030" y="2403158"/>
            <a:ext cx="1184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解：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5846" name="对象 35845"/>
          <p:cNvGraphicFramePr/>
          <p:nvPr/>
        </p:nvGraphicFramePr>
        <p:xfrm>
          <a:off x="3762375" y="79057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" r:id="rId1" imgW="1727200" imgH="977900" progId="Equation.3">
                  <p:embed/>
                </p:oleObj>
              </mc:Choice>
              <mc:Fallback>
                <p:oleObj name="" r:id="rId1" imgW="1727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2375" y="79057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35846"/>
          <p:cNvGraphicFramePr/>
          <p:nvPr/>
        </p:nvGraphicFramePr>
        <p:xfrm>
          <a:off x="2733040" y="2175510"/>
          <a:ext cx="162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" r:id="rId3" imgW="1625600" imgH="977900" progId="Equation.3">
                  <p:embed/>
                </p:oleObj>
              </mc:Choice>
              <mc:Fallback>
                <p:oleObj name="" r:id="rId3" imgW="1625600" imgH="9779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040" y="2175510"/>
                        <a:ext cx="1625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35847"/>
          <p:cNvGraphicFramePr/>
          <p:nvPr/>
        </p:nvGraphicFramePr>
        <p:xfrm>
          <a:off x="4509770" y="2175510"/>
          <a:ext cx="38973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" r:id="rId5" imgW="3898900" imgH="977900" progId="Equation.3">
                  <p:embed/>
                </p:oleObj>
              </mc:Choice>
              <mc:Fallback>
                <p:oleObj name="" r:id="rId5" imgW="3898900" imgH="9779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9770" y="2175510"/>
                        <a:ext cx="3897313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35848"/>
          <p:cNvGraphicFramePr/>
          <p:nvPr/>
        </p:nvGraphicFramePr>
        <p:xfrm>
          <a:off x="6145213" y="2165985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" r:id="rId7" imgW="1929765" imgH="520700" progId="Equation.3">
                  <p:embed/>
                </p:oleObj>
              </mc:Choice>
              <mc:Fallback>
                <p:oleObj name="" r:id="rId7" imgW="1929765" imgH="5207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5213" y="2165985"/>
                        <a:ext cx="1930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对象 35851"/>
          <p:cNvGraphicFramePr/>
          <p:nvPr/>
        </p:nvGraphicFramePr>
        <p:xfrm>
          <a:off x="4509770" y="3500120"/>
          <a:ext cx="280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" r:id="rId9" imgW="2805430" imgH="622300" progId="Equation.3">
                  <p:embed/>
                </p:oleObj>
              </mc:Choice>
              <mc:Fallback>
                <p:oleObj name="" r:id="rId9" imgW="2805430" imgH="6223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9770" y="3500120"/>
                        <a:ext cx="2806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对象 35852"/>
          <p:cNvGraphicFramePr/>
          <p:nvPr/>
        </p:nvGraphicFramePr>
        <p:xfrm>
          <a:off x="4509770" y="4499610"/>
          <a:ext cx="2894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" r:id="rId11" imgW="2894330" imgH="850265" progId="Equation.3">
                  <p:embed/>
                </p:oleObj>
              </mc:Choice>
              <mc:Fallback>
                <p:oleObj name="" r:id="rId11" imgW="2894330" imgH="850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9770" y="4499610"/>
                        <a:ext cx="2894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*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*</a:t>
            </a:r>
            <a:endParaRPr lang="zh-CN" altLang="en-US"/>
          </a:p>
        </p:txBody>
      </p:sp>
      <p:sp>
        <p:nvSpPr>
          <p:cNvPr id="7171" name="文本框 7170"/>
          <p:cNvSpPr txBox="1"/>
          <p:nvPr/>
        </p:nvSpPr>
        <p:spPr>
          <a:xfrm>
            <a:off x="2839720" y="2613025"/>
            <a:ext cx="1905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微分法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2" name="对象 7171"/>
          <p:cNvGraphicFramePr/>
          <p:nvPr/>
        </p:nvGraphicFramePr>
        <p:xfrm>
          <a:off x="4471670" y="2724150"/>
          <a:ext cx="19415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" imgW="1765300" imgH="419100" progId="Equation.3">
                  <p:embed/>
                </p:oleObj>
              </mc:Choice>
              <mc:Fallback>
                <p:oleObj name="" r:id="rId1" imgW="1765300" imgH="419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1670" y="2724150"/>
                        <a:ext cx="194151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文本框 7172"/>
          <p:cNvSpPr txBox="1"/>
          <p:nvPr/>
        </p:nvSpPr>
        <p:spPr>
          <a:xfrm>
            <a:off x="2839720" y="3517900"/>
            <a:ext cx="1905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积分法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4" name="对象 7173"/>
          <p:cNvGraphicFramePr/>
          <p:nvPr/>
        </p:nvGraphicFramePr>
        <p:xfrm>
          <a:off x="4439920" y="3629025"/>
          <a:ext cx="1927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3" imgW="1752600" imgH="419100" progId="Equation.3">
                  <p:embed/>
                </p:oleObj>
              </mc:Choice>
              <mc:Fallback>
                <p:oleObj name="" r:id="rId3" imgW="17526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9920" y="3629025"/>
                        <a:ext cx="19272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文本框 7176"/>
          <p:cNvSpPr txBox="1"/>
          <p:nvPr/>
        </p:nvSpPr>
        <p:spPr>
          <a:xfrm>
            <a:off x="6802120" y="3070225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互逆运算</a:t>
            </a:r>
            <a:endParaRPr lang="zh-CN" altLang="en-US" sz="32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197" name="右大括号 7196"/>
          <p:cNvSpPr/>
          <p:nvPr/>
        </p:nvSpPr>
        <p:spPr>
          <a:xfrm>
            <a:off x="6497320" y="2749550"/>
            <a:ext cx="193675" cy="1219200"/>
          </a:xfrm>
          <a:prstGeom prst="rightBrace">
            <a:avLst>
              <a:gd name="adj1" fmla="val 52459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26" name="对象 257025"/>
          <p:cNvGraphicFramePr/>
          <p:nvPr/>
        </p:nvGraphicFramePr>
        <p:xfrm>
          <a:off x="3125470" y="1285875"/>
          <a:ext cx="37687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" r:id="rId1" imgW="3786505" imgH="661670" progId="Word.Document.8">
                  <p:embed/>
                </p:oleObj>
              </mc:Choice>
              <mc:Fallback>
                <p:oleObj name="" r:id="rId1" imgW="3786505" imgH="661670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5470" y="1285875"/>
                        <a:ext cx="376872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7" name="对象 257026"/>
          <p:cNvGraphicFramePr/>
          <p:nvPr/>
        </p:nvGraphicFramePr>
        <p:xfrm>
          <a:off x="2773045" y="2632075"/>
          <a:ext cx="307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" r:id="rId3" imgW="3072130" imgH="571500" progId="Equation.3">
                  <p:embed/>
                </p:oleObj>
              </mc:Choice>
              <mc:Fallback>
                <p:oleObj name="" r:id="rId3" imgW="3072130" imgH="5715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3045" y="2632075"/>
                        <a:ext cx="3073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8" name="对象 257027"/>
          <p:cNvGraphicFramePr/>
          <p:nvPr/>
        </p:nvGraphicFramePr>
        <p:xfrm>
          <a:off x="5973445" y="2632075"/>
          <a:ext cx="243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" r:id="rId5" imgW="2437130" imgH="571500" progId="Equation.3">
                  <p:embed/>
                </p:oleObj>
              </mc:Choice>
              <mc:Fallback>
                <p:oleObj name="" r:id="rId5" imgW="2437130" imgH="571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3445" y="2632075"/>
                        <a:ext cx="2438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文本框 257028"/>
          <p:cNvSpPr txBox="1"/>
          <p:nvPr/>
        </p:nvSpPr>
        <p:spPr>
          <a:xfrm>
            <a:off x="4068445" y="3394075"/>
            <a:ext cx="487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</a:rPr>
              <a:t>第一类换元公式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凑微分法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</a:rPr>
              <a:t>）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57030" name="文本框 257029"/>
          <p:cNvSpPr txBox="1"/>
          <p:nvPr/>
        </p:nvSpPr>
        <p:spPr>
          <a:xfrm>
            <a:off x="1553845" y="4156075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说明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7031" name="文本框 257030"/>
          <p:cNvSpPr txBox="1"/>
          <p:nvPr/>
        </p:nvSpPr>
        <p:spPr>
          <a:xfrm>
            <a:off x="2468245" y="4170363"/>
            <a:ext cx="533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</a:rPr>
              <a:t>使用此公式的关键在于将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57032" name="对象 257031"/>
          <p:cNvGraphicFramePr/>
          <p:nvPr/>
        </p:nvGraphicFramePr>
        <p:xfrm>
          <a:off x="1477645" y="4818063"/>
          <a:ext cx="2057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" r:id="rId7" imgW="786765" imgH="393700" progId="Equation.3">
                  <p:embed/>
                </p:oleObj>
              </mc:Choice>
              <mc:Fallback>
                <p:oleObj name="" r:id="rId7" imgW="786765" imgH="393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7645" y="4818063"/>
                        <a:ext cx="205740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对象 257032"/>
          <p:cNvGraphicFramePr/>
          <p:nvPr/>
        </p:nvGraphicFramePr>
        <p:xfrm>
          <a:off x="3458845" y="4860925"/>
          <a:ext cx="55626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" r:id="rId9" imgW="2334895" imgH="405765" progId="Equation.3">
                  <p:embed/>
                </p:oleObj>
              </mc:Choice>
              <mc:Fallback>
                <p:oleObj name="" r:id="rId9" imgW="2334895" imgH="4057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58845" y="4860925"/>
                        <a:ext cx="556260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4" name="对象 257033"/>
          <p:cNvGraphicFramePr/>
          <p:nvPr/>
        </p:nvGraphicFramePr>
        <p:xfrm>
          <a:off x="6254433" y="1285875"/>
          <a:ext cx="3022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" r:id="rId11" imgW="2994660" imgH="598805" progId="Word.Document.8">
                  <p:embed/>
                </p:oleObj>
              </mc:Choice>
              <mc:Fallback>
                <p:oleObj name="" r:id="rId11" imgW="2994660" imgH="598805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4433" y="1285875"/>
                        <a:ext cx="30226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5" name="对象 257034"/>
          <p:cNvGraphicFramePr/>
          <p:nvPr/>
        </p:nvGraphicFramePr>
        <p:xfrm>
          <a:off x="1782445" y="1966913"/>
          <a:ext cx="2940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" r:id="rId13" imgW="3008630" imgH="612775" progId="Word.Document.8">
                  <p:embed/>
                </p:oleObj>
              </mc:Choice>
              <mc:Fallback>
                <p:oleObj name="" r:id="rId13" imgW="3008630" imgH="61277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2445" y="1966913"/>
                        <a:ext cx="29400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6" name="文本框 257035"/>
          <p:cNvSpPr txBox="1"/>
          <p:nvPr/>
        </p:nvSpPr>
        <p:spPr>
          <a:xfrm>
            <a:off x="348615" y="1386840"/>
            <a:ext cx="29502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、第一换元积分法</a:t>
            </a:r>
            <a:endParaRPr lang="en-US" altLang="zh-CN" sz="24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7037" name="椭圆形标注 257036"/>
          <p:cNvSpPr/>
          <p:nvPr/>
        </p:nvSpPr>
        <p:spPr>
          <a:xfrm>
            <a:off x="1172845" y="6061075"/>
            <a:ext cx="914400" cy="685800"/>
          </a:xfrm>
          <a:prstGeom prst="wedgeEllipseCallout">
            <a:avLst>
              <a:gd name="adj1" fmla="val 49481"/>
              <a:gd name="adj2" fmla="val -90741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</a:rPr>
              <a:t>难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57038" name="椭圆形标注 257037"/>
          <p:cNvSpPr/>
          <p:nvPr/>
        </p:nvSpPr>
        <p:spPr>
          <a:xfrm>
            <a:off x="8564245" y="6289675"/>
            <a:ext cx="914400" cy="685800"/>
          </a:xfrm>
          <a:prstGeom prst="wedgeEllipseCallout">
            <a:avLst>
              <a:gd name="adj1" fmla="val -100176"/>
              <a:gd name="adj2" fmla="val -119444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</a:rPr>
              <a:t>易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" name="文本框 4" descr="D:\My Documents\picture\01_005.gif"/>
          <p:cNvSpPr txBox="1"/>
          <p:nvPr/>
        </p:nvSpPr>
        <p:spPr>
          <a:xfrm>
            <a:off x="1553528" y="480695"/>
            <a:ext cx="7472363" cy="780415"/>
          </a:xfrm>
          <a:prstGeom prst="rect">
            <a:avLst/>
          </a:prstGeom>
          <a:blipFill rotWithShape="0">
            <a:blip r:embed="rId15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换元积分法</a:t>
            </a:r>
            <a:endParaRPr kumimoji="0" lang="zh-CN" altLang="en-US" sz="3200" b="1" kern="1200" cap="none" spc="0" normalizeH="0" baseline="0" noProof="1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/>
      <p:bldP spid="257030" grpId="0"/>
      <p:bldP spid="257031" grpId="0"/>
      <p:bldP spid="257037" grpId="0" bldLvl="0" animBg="1"/>
      <p:bldP spid="25703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Text Box 2"/>
          <p:cNvSpPr txBox="1"/>
          <p:nvPr/>
        </p:nvSpPr>
        <p:spPr>
          <a:xfrm>
            <a:off x="1523683" y="857568"/>
            <a:ext cx="2209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3200" b="1" i="0">
                <a:solidFill>
                  <a:srgbClr val="0000CC"/>
                </a:solidFill>
                <a:latin typeface="黑体" panose="02010609060101010101" pitchFamily="2" charset="-122"/>
              </a:rPr>
              <a:t>1   </a:t>
            </a: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求</a:t>
            </a:r>
            <a:endParaRPr lang="zh-CN" altLang="en-US" sz="3200" b="1" i="0" dirty="0">
              <a:solidFill>
                <a:srgbClr val="0000CC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539651" name="Object 3"/>
          <p:cNvGraphicFramePr>
            <a:graphicFrameLocks noChangeAspect="1"/>
          </p:cNvGraphicFramePr>
          <p:nvPr/>
        </p:nvGraphicFramePr>
        <p:xfrm>
          <a:off x="3428683" y="462280"/>
          <a:ext cx="198278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" r:id="rId1" imgW="863600" imgH="596900" progId="Equation.DSMT4">
                  <p:embed/>
                </p:oleObj>
              </mc:Choice>
              <mc:Fallback>
                <p:oleObj name="" r:id="rId1" imgW="863600" imgH="5969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8683" y="462280"/>
                        <a:ext cx="1982787" cy="137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2" name="Text Box 4"/>
          <p:cNvSpPr txBox="1"/>
          <p:nvPr/>
        </p:nvSpPr>
        <p:spPr>
          <a:xfrm>
            <a:off x="2495550" y="2133600"/>
            <a:ext cx="7016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解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539653" name="Object 5"/>
          <p:cNvGraphicFramePr>
            <a:graphicFrameLocks noChangeAspect="1"/>
          </p:cNvGraphicFramePr>
          <p:nvPr/>
        </p:nvGraphicFramePr>
        <p:xfrm>
          <a:off x="3217863" y="1808163"/>
          <a:ext cx="3811587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" r:id="rId3" imgW="1371600" imgH="431800" progId="Equation.DSMT4">
                  <p:embed/>
                </p:oleObj>
              </mc:Choice>
              <mc:Fallback>
                <p:oleObj name="" r:id="rId3" imgW="1371600" imgH="4318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7863" y="1808163"/>
                        <a:ext cx="3811587" cy="1198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54" name="Object 6"/>
          <p:cNvGraphicFramePr>
            <a:graphicFrameLocks noChangeAspect="1"/>
          </p:cNvGraphicFramePr>
          <p:nvPr/>
        </p:nvGraphicFramePr>
        <p:xfrm>
          <a:off x="4027488" y="3933825"/>
          <a:ext cx="2770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" r:id="rId5" imgW="990600" imgH="228600" progId="Equation.DSMT4">
                  <p:embed/>
                </p:oleObj>
              </mc:Choice>
              <mc:Fallback>
                <p:oleObj name="" r:id="rId5" imgW="990600" imgH="228600" progId="Equation.DSMT4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7488" y="3933825"/>
                        <a:ext cx="27701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55" name="Object 7"/>
          <p:cNvGraphicFramePr>
            <a:graphicFrameLocks noChangeAspect="1"/>
          </p:cNvGraphicFramePr>
          <p:nvPr/>
        </p:nvGraphicFramePr>
        <p:xfrm>
          <a:off x="4079875" y="3068638"/>
          <a:ext cx="30241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" r:id="rId7" imgW="1054100" imgH="292100" progId="Equation.DSMT4">
                  <p:embed/>
                </p:oleObj>
              </mc:Choice>
              <mc:Fallback>
                <p:oleObj name="" r:id="rId7" imgW="1054100" imgH="292100" progId="Equation.DSMT4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9875" y="3068638"/>
                        <a:ext cx="3024188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/>
      <p:bldP spid="5396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290" name="标题 12289"/>
          <p:cNvSpPr>
            <a:spLocks noGrp="1"/>
          </p:cNvSpPr>
          <p:nvPr/>
        </p:nvSpPr>
        <p:spPr>
          <a:xfrm>
            <a:off x="1261745" y="849630"/>
            <a:ext cx="1676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2291" name="对象 12290"/>
          <p:cNvGraphicFramePr/>
          <p:nvPr/>
        </p:nvGraphicFramePr>
        <p:xfrm>
          <a:off x="2661285" y="90678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383665" imgH="571500" progId="Equation.3">
                  <p:embed/>
                </p:oleObj>
              </mc:Choice>
              <mc:Fallback>
                <p:oleObj name="" r:id="rId1" imgW="1383665" imgH="571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1285" y="906780"/>
                        <a:ext cx="1384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文本框 12291"/>
          <p:cNvSpPr txBox="1"/>
          <p:nvPr/>
        </p:nvSpPr>
        <p:spPr>
          <a:xfrm>
            <a:off x="1765935" y="1824355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2293" name="对象 12292"/>
          <p:cNvGraphicFramePr/>
          <p:nvPr/>
        </p:nvGraphicFramePr>
        <p:xfrm>
          <a:off x="4280535" y="1671955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345565" imgH="850265" progId="Equation.3">
                  <p:embed/>
                </p:oleObj>
              </mc:Choice>
              <mc:Fallback>
                <p:oleObj name="" r:id="rId3" imgW="1345565" imgH="8502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0535" y="1671955"/>
                        <a:ext cx="1346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/>
          <p:nvPr/>
        </p:nvGraphicFramePr>
        <p:xfrm>
          <a:off x="5709285" y="1671955"/>
          <a:ext cx="167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675765" imgH="850265" progId="Equation.3">
                  <p:embed/>
                </p:oleObj>
              </mc:Choice>
              <mc:Fallback>
                <p:oleObj name="" r:id="rId5" imgW="1675765" imgH="8502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9285" y="1671955"/>
                        <a:ext cx="1676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295"/>
          <p:cNvGraphicFramePr/>
          <p:nvPr/>
        </p:nvGraphicFramePr>
        <p:xfrm>
          <a:off x="3956685" y="274193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374900" imgH="469900" progId="Equation.3">
                  <p:embed/>
                </p:oleObj>
              </mc:Choice>
              <mc:Fallback>
                <p:oleObj name="" r:id="rId7" imgW="2374900" imgH="469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6685" y="2741930"/>
                        <a:ext cx="2374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296"/>
          <p:cNvGraphicFramePr/>
          <p:nvPr/>
        </p:nvGraphicFramePr>
        <p:xfrm>
          <a:off x="2540635" y="431038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802765" imgH="622300" progId="Equation.3">
                  <p:embed/>
                </p:oleObj>
              </mc:Choice>
              <mc:Fallback>
                <p:oleObj name="" r:id="rId9" imgW="1802765" imgH="622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0635" y="4310380"/>
                        <a:ext cx="1803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0" name="组合 12319"/>
          <p:cNvGrpSpPr/>
          <p:nvPr/>
        </p:nvGrpSpPr>
        <p:grpSpPr>
          <a:xfrm>
            <a:off x="4045585" y="4189730"/>
            <a:ext cx="1517650" cy="850900"/>
            <a:chOff x="1776" y="2440"/>
            <a:chExt cx="956" cy="536"/>
          </a:xfrm>
        </p:grpSpPr>
        <p:sp>
          <p:nvSpPr>
            <p:cNvPr id="12299" name="矩形 12298"/>
            <p:cNvSpPr/>
            <p:nvPr/>
          </p:nvSpPr>
          <p:spPr>
            <a:xfrm>
              <a:off x="1776" y="2544"/>
              <a:ext cx="240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graphicFrame>
          <p:nvGraphicFramePr>
            <p:cNvPr id="12298" name="对象 12297"/>
            <p:cNvGraphicFramePr/>
            <p:nvPr/>
          </p:nvGraphicFramePr>
          <p:xfrm>
            <a:off x="1852" y="2440"/>
            <a:ext cx="8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1396365" imgH="850265" progId="Equation.3">
                    <p:embed/>
                  </p:oleObj>
                </mc:Choice>
                <mc:Fallback>
                  <p:oleObj name="" r:id="rId11" imgW="1396365" imgH="85026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52" y="2440"/>
                          <a:ext cx="880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1" name="对象 12300"/>
          <p:cNvGraphicFramePr/>
          <p:nvPr/>
        </p:nvGraphicFramePr>
        <p:xfrm>
          <a:off x="3880485" y="5332730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2070100" imgH="469900" progId="Equation.3">
                  <p:embed/>
                </p:oleObj>
              </mc:Choice>
              <mc:Fallback>
                <p:oleObj name="" r:id="rId13" imgW="2070100" imgH="469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80485" y="5332730"/>
                        <a:ext cx="2070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对象 12304"/>
          <p:cNvGraphicFramePr/>
          <p:nvPr/>
        </p:nvGraphicFramePr>
        <p:xfrm>
          <a:off x="5645785" y="420243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1472565" imgH="850265" progId="Equation.3">
                  <p:embed/>
                </p:oleObj>
              </mc:Choice>
              <mc:Fallback>
                <p:oleObj name="" r:id="rId15" imgW="1472565" imgH="8502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5785" y="4202430"/>
                        <a:ext cx="1473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对象 12306"/>
          <p:cNvGraphicFramePr/>
          <p:nvPr/>
        </p:nvGraphicFramePr>
        <p:xfrm>
          <a:off x="2597785" y="1789430"/>
          <a:ext cx="1587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1586865" imgH="622300" progId="Equation.3">
                  <p:embed/>
                </p:oleObj>
              </mc:Choice>
              <mc:Fallback>
                <p:oleObj name="" r:id="rId17" imgW="1586865" imgH="622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97785" y="1789430"/>
                        <a:ext cx="1587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文本框 12318"/>
          <p:cNvSpPr txBox="1"/>
          <p:nvPr/>
        </p:nvSpPr>
        <p:spPr>
          <a:xfrm>
            <a:off x="1835785" y="366903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类似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3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246" name="对象 10245"/>
          <p:cNvGraphicFramePr/>
          <p:nvPr/>
        </p:nvGraphicFramePr>
        <p:xfrm>
          <a:off x="4001770" y="2118360"/>
          <a:ext cx="20939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095500" imgH="1028700" progId="Equation.3">
                  <p:embed/>
                </p:oleObj>
              </mc:Choice>
              <mc:Fallback>
                <p:oleObj name="" r:id="rId1" imgW="2095500" imgH="1028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1770" y="2118360"/>
                        <a:ext cx="209391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标题 10241"/>
          <p:cNvSpPr>
            <a:spLocks noGrp="1"/>
          </p:cNvSpPr>
          <p:nvPr/>
        </p:nvSpPr>
        <p:spPr>
          <a:xfrm>
            <a:off x="953770" y="961390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604770" y="78359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524000" imgH="889000" progId="Equation.3">
                  <p:embed/>
                </p:oleObj>
              </mc:Choice>
              <mc:Fallback>
                <p:oleObj name="" r:id="rId3" imgW="1524000" imgH="889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4770" y="783590"/>
                        <a:ext cx="1524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文本框 10243"/>
          <p:cNvSpPr txBox="1"/>
          <p:nvPr/>
        </p:nvSpPr>
        <p:spPr>
          <a:xfrm>
            <a:off x="1565275" y="237299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45" name="对象 10244"/>
          <p:cNvGraphicFramePr/>
          <p:nvPr/>
        </p:nvGraphicFramePr>
        <p:xfrm>
          <a:off x="2555558" y="2137410"/>
          <a:ext cx="138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1384300" imgH="889000" progId="Equation.3">
                  <p:embed/>
                </p:oleObj>
              </mc:Choice>
              <mc:Fallback>
                <p:oleObj name="" r:id="rId5" imgW="1384300" imgH="889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558" y="2137410"/>
                        <a:ext cx="1384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0246"/>
          <p:cNvGraphicFramePr/>
          <p:nvPr/>
        </p:nvGraphicFramePr>
        <p:xfrm>
          <a:off x="3671570" y="3479800"/>
          <a:ext cx="97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977265" imgH="850265" progId="Equation.3">
                  <p:embed/>
                </p:oleObj>
              </mc:Choice>
              <mc:Fallback>
                <p:oleObj name="" r:id="rId7" imgW="977265" imgH="8502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71570" y="3479800"/>
                        <a:ext cx="977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文本框 10247"/>
          <p:cNvSpPr txBox="1"/>
          <p:nvPr/>
        </p:nvSpPr>
        <p:spPr>
          <a:xfrm>
            <a:off x="3125470" y="36449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249" name="文本框 10248"/>
          <p:cNvSpPr txBox="1"/>
          <p:nvPr/>
        </p:nvSpPr>
        <p:spPr>
          <a:xfrm>
            <a:off x="4649470" y="36179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50" name="对象 10249"/>
          <p:cNvGraphicFramePr/>
          <p:nvPr/>
        </p:nvGraphicFramePr>
        <p:xfrm>
          <a:off x="5189220" y="3479800"/>
          <a:ext cx="156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1561465" imgH="850265" progId="Equation.3">
                  <p:embed/>
                </p:oleObj>
              </mc:Choice>
              <mc:Fallback>
                <p:oleObj name="" r:id="rId9" imgW="1561465" imgH="85026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9220" y="3479800"/>
                        <a:ext cx="1562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0252"/>
          <p:cNvGraphicFramePr/>
          <p:nvPr/>
        </p:nvGraphicFramePr>
        <p:xfrm>
          <a:off x="3608070" y="472059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1" imgW="1104900" imgH="889000" progId="Equation.3">
                  <p:embed/>
                </p:oleObj>
              </mc:Choice>
              <mc:Fallback>
                <p:oleObj name="" r:id="rId11" imgW="1104900" imgH="889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070" y="4720590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/>
          <p:nvPr/>
        </p:nvGraphicFramePr>
        <p:xfrm>
          <a:off x="3935095" y="4771390"/>
          <a:ext cx="454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3" imgW="456565" imgH="405765" progId="Equation.3">
                  <p:embed/>
                </p:oleObj>
              </mc:Choice>
              <mc:Fallback>
                <p:oleObj name="" r:id="rId13" imgW="456565" imgH="40576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5095" y="4771390"/>
                        <a:ext cx="4540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10254"/>
          <p:cNvGraphicFramePr/>
          <p:nvPr/>
        </p:nvGraphicFramePr>
        <p:xfrm>
          <a:off x="3290570" y="4738053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5" imgW="254000" imgH="850265" progId="Equation.3">
                  <p:embed/>
                </p:oleObj>
              </mc:Choice>
              <mc:Fallback>
                <p:oleObj name="" r:id="rId15" imgW="254000" imgH="85026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90570" y="4738053"/>
                        <a:ext cx="25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10255"/>
          <p:cNvGraphicFramePr/>
          <p:nvPr/>
        </p:nvGraphicFramePr>
        <p:xfrm>
          <a:off x="4814570" y="4720590"/>
          <a:ext cx="2386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7" imgW="2386330" imgH="850265" progId="Equation.3">
                  <p:embed/>
                </p:oleObj>
              </mc:Choice>
              <mc:Fallback>
                <p:oleObj name="" r:id="rId17" imgW="2386330" imgH="8502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4570" y="4720590"/>
                        <a:ext cx="2386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10256"/>
          <p:cNvGraphicFramePr/>
          <p:nvPr/>
        </p:nvGraphicFramePr>
        <p:xfrm>
          <a:off x="7419658" y="4739640"/>
          <a:ext cx="2652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9" imgW="2653030" imgH="850265" progId="Equation.3">
                  <p:embed/>
                </p:oleObj>
              </mc:Choice>
              <mc:Fallback>
                <p:oleObj name="" r:id="rId19" imgW="2653030" imgH="85026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19658" y="4739640"/>
                        <a:ext cx="26527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矩形 10260"/>
          <p:cNvSpPr/>
          <p:nvPr/>
        </p:nvSpPr>
        <p:spPr>
          <a:xfrm>
            <a:off x="7659370" y="802640"/>
            <a:ext cx="2514600" cy="2362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8" name="文本框 10257"/>
          <p:cNvSpPr txBox="1"/>
          <p:nvPr/>
        </p:nvSpPr>
        <p:spPr>
          <a:xfrm>
            <a:off x="7887970" y="940753"/>
            <a:ext cx="19812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想到公式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59" name="对象 10258"/>
          <p:cNvGraphicFramePr/>
          <p:nvPr/>
        </p:nvGraphicFramePr>
        <p:xfrm>
          <a:off x="7849870" y="149479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1" imgW="1104900" imgH="889000" progId="Equation.3">
                  <p:embed/>
                </p:oleObj>
              </mc:Choice>
              <mc:Fallback>
                <p:oleObj name="" r:id="rId21" imgW="1104900" imgH="8890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49870" y="1494790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对象 10259"/>
          <p:cNvGraphicFramePr/>
          <p:nvPr/>
        </p:nvGraphicFramePr>
        <p:xfrm>
          <a:off x="7964170" y="2618740"/>
          <a:ext cx="205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3" imgW="2055495" imgH="317500" progId="Equation.3">
                  <p:embed/>
                </p:oleObj>
              </mc:Choice>
              <mc:Fallback>
                <p:oleObj name="" r:id="rId23" imgW="2055495" imgH="3175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64170" y="2618740"/>
                        <a:ext cx="2057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对象 10262"/>
          <p:cNvGraphicFramePr/>
          <p:nvPr/>
        </p:nvGraphicFramePr>
        <p:xfrm>
          <a:off x="5430520" y="2607310"/>
          <a:ext cx="469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5" imgW="469900" imgH="558800" progId="Equation.3">
                  <p:embed/>
                </p:oleObj>
              </mc:Choice>
              <mc:Fallback>
                <p:oleObj name="" r:id="rId25" imgW="469900" imgH="558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30520" y="2607310"/>
                        <a:ext cx="469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直接连接符 10268"/>
          <p:cNvSpPr/>
          <p:nvPr/>
        </p:nvSpPr>
        <p:spPr>
          <a:xfrm>
            <a:off x="3049270" y="3492500"/>
            <a:ext cx="0" cy="990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graphicFrame>
        <p:nvGraphicFramePr>
          <p:cNvPr id="10270" name="对象 10269"/>
          <p:cNvGraphicFramePr/>
          <p:nvPr/>
        </p:nvGraphicFramePr>
        <p:xfrm>
          <a:off x="2973070" y="5131753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7" imgW="241300" imgH="139700" progId="Equation.3">
                  <p:embed/>
                </p:oleObj>
              </mc:Choice>
              <mc:Fallback>
                <p:oleObj name="" r:id="rId27" imgW="241300" imgH="1397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973070" y="5131753"/>
                        <a:ext cx="241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1" grpId="0" bldLvl="0" animBg="1"/>
      <p:bldP spid="10258" grpId="0" bldLvl="0" animBg="1"/>
      <p:bldP spid="10244" grpId="0"/>
      <p:bldP spid="10248" grpId="0"/>
      <p:bldP spid="102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3336" name="对象 13335"/>
          <p:cNvGraphicFramePr/>
          <p:nvPr/>
        </p:nvGraphicFramePr>
        <p:xfrm>
          <a:off x="7444740" y="5278120"/>
          <a:ext cx="262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628900" imgH="939800" progId="Equation.3">
                  <p:embed/>
                </p:oleObj>
              </mc:Choice>
              <mc:Fallback>
                <p:oleObj name="" r:id="rId1" imgW="2628900" imgH="939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44740" y="5278120"/>
                        <a:ext cx="2628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标题 13313"/>
          <p:cNvSpPr>
            <a:spLocks noGrp="1"/>
          </p:cNvSpPr>
          <p:nvPr/>
        </p:nvSpPr>
        <p:spPr>
          <a:xfrm>
            <a:off x="1068070" y="75819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4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.</a:t>
            </a:r>
            <a:r>
              <a:rPr lang="en-US" altLang="zh-CN" sz="2800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3315" name="对象 13314"/>
          <p:cNvGraphicFramePr/>
          <p:nvPr/>
        </p:nvGraphicFramePr>
        <p:xfrm>
          <a:off x="2461260" y="624840"/>
          <a:ext cx="144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447800" imgH="876300" progId="Equation.3">
                  <p:embed/>
                </p:oleObj>
              </mc:Choice>
              <mc:Fallback>
                <p:oleObj name="" r:id="rId3" imgW="1447800" imgH="876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1260" y="624840"/>
                        <a:ext cx="1447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文本框 13315"/>
          <p:cNvSpPr txBox="1"/>
          <p:nvPr/>
        </p:nvSpPr>
        <p:spPr>
          <a:xfrm>
            <a:off x="1394460" y="193008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3317" name="对象 13316"/>
          <p:cNvGraphicFramePr/>
          <p:nvPr/>
        </p:nvGraphicFramePr>
        <p:xfrm>
          <a:off x="2346960" y="1744980"/>
          <a:ext cx="156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562100" imgH="889000" progId="Equation.3">
                  <p:embed/>
                </p:oleObj>
              </mc:Choice>
              <mc:Fallback>
                <p:oleObj name="" r:id="rId5" imgW="1562100" imgH="889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6960" y="1744980"/>
                        <a:ext cx="1562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/>
          <p:nvPr/>
        </p:nvGraphicFramePr>
        <p:xfrm>
          <a:off x="4850448" y="1732280"/>
          <a:ext cx="222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2222500" imgH="927100" progId="Equation.3">
                  <p:embed/>
                </p:oleObj>
              </mc:Choice>
              <mc:Fallback>
                <p:oleObj name="" r:id="rId7" imgW="2222500" imgH="927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0448" y="1732280"/>
                        <a:ext cx="22209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3318"/>
          <p:cNvGraphicFramePr/>
          <p:nvPr/>
        </p:nvGraphicFramePr>
        <p:xfrm>
          <a:off x="4836160" y="1732280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309495" imgH="405765" progId="Equation.3">
                  <p:embed/>
                </p:oleObj>
              </mc:Choice>
              <mc:Fallback>
                <p:oleObj name="" r:id="rId9" imgW="2309495" imgH="4057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6160" y="1732280"/>
                        <a:ext cx="231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3319"/>
          <p:cNvGraphicFramePr/>
          <p:nvPr/>
        </p:nvGraphicFramePr>
        <p:xfrm>
          <a:off x="4023360" y="174498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723900" imgH="926465" progId="Equation.3">
                  <p:embed/>
                </p:oleObj>
              </mc:Choice>
              <mc:Fallback>
                <p:oleObj name="" r:id="rId11" imgW="723900" imgH="9264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3360" y="1744980"/>
                        <a:ext cx="72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13320"/>
          <p:cNvGraphicFramePr/>
          <p:nvPr/>
        </p:nvGraphicFramePr>
        <p:xfrm>
          <a:off x="7199948" y="1744980"/>
          <a:ext cx="2843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2844800" imgH="927100" progId="Equation.3">
                  <p:embed/>
                </p:oleObj>
              </mc:Choice>
              <mc:Fallback>
                <p:oleObj name="" r:id="rId13" imgW="2844800" imgH="927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99948" y="1744980"/>
                        <a:ext cx="28432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3322"/>
          <p:cNvSpPr txBox="1"/>
          <p:nvPr/>
        </p:nvSpPr>
        <p:spPr>
          <a:xfrm>
            <a:off x="1424940" y="3193733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3324" name="对象 13323"/>
          <p:cNvGraphicFramePr/>
          <p:nvPr/>
        </p:nvGraphicFramePr>
        <p:xfrm>
          <a:off x="3101340" y="2985770"/>
          <a:ext cx="68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685800" imgH="951865" progId="Equation.3">
                  <p:embed/>
                </p:oleObj>
              </mc:Choice>
              <mc:Fallback>
                <p:oleObj name="" r:id="rId15" imgW="685800" imgH="9518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01340" y="2985770"/>
                        <a:ext cx="685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13324"/>
          <p:cNvGraphicFramePr/>
          <p:nvPr/>
        </p:nvGraphicFramePr>
        <p:xfrm>
          <a:off x="3710940" y="3011170"/>
          <a:ext cx="228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7" imgW="2284730" imgH="850265" progId="Equation.3">
                  <p:embed/>
                </p:oleObj>
              </mc:Choice>
              <mc:Fallback>
                <p:oleObj name="" r:id="rId17" imgW="2284730" imgH="8502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10940" y="3011170"/>
                        <a:ext cx="2286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13325"/>
          <p:cNvGraphicFramePr/>
          <p:nvPr/>
        </p:nvGraphicFramePr>
        <p:xfrm>
          <a:off x="5914390" y="3001645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9" imgW="304800" imgH="939165" progId="Equation.3">
                  <p:embed/>
                </p:oleObj>
              </mc:Choice>
              <mc:Fallback>
                <p:oleObj name="" r:id="rId19" imgW="304800" imgH="9391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14390" y="3001645"/>
                        <a:ext cx="304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对象 13326"/>
          <p:cNvGraphicFramePr/>
          <p:nvPr/>
        </p:nvGraphicFramePr>
        <p:xfrm>
          <a:off x="2790190" y="4141470"/>
          <a:ext cx="97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977265" imgH="951865" progId="Equation.3">
                  <p:embed/>
                </p:oleObj>
              </mc:Choice>
              <mc:Fallback>
                <p:oleObj name="" r:id="rId21" imgW="977265" imgH="95186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90190" y="4141470"/>
                        <a:ext cx="977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对象 13327"/>
          <p:cNvGraphicFramePr/>
          <p:nvPr/>
        </p:nvGraphicFramePr>
        <p:xfrm>
          <a:off x="3729990" y="4163695"/>
          <a:ext cx="1420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3" imgW="1421765" imgH="850265" progId="Equation.3">
                  <p:embed/>
                </p:oleObj>
              </mc:Choice>
              <mc:Fallback>
                <p:oleObj name="" r:id="rId23" imgW="1421765" imgH="8502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29990" y="4163695"/>
                        <a:ext cx="14208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对象 13328"/>
          <p:cNvGraphicFramePr/>
          <p:nvPr/>
        </p:nvGraphicFramePr>
        <p:xfrm>
          <a:off x="6911340" y="4138295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5" imgW="304800" imgH="939165" progId="Equation.3">
                  <p:embed/>
                </p:oleObj>
              </mc:Choice>
              <mc:Fallback>
                <p:oleObj name="" r:id="rId25" imgW="304800" imgH="9391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11340" y="4138295"/>
                        <a:ext cx="304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对象 13329"/>
          <p:cNvGraphicFramePr/>
          <p:nvPr/>
        </p:nvGraphicFramePr>
        <p:xfrm>
          <a:off x="2771140" y="5297170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6" imgW="1016000" imgH="927100" progId="Equation.3">
                  <p:embed/>
                </p:oleObj>
              </mc:Choice>
              <mc:Fallback>
                <p:oleObj name="" r:id="rId26" imgW="1016000" imgH="927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71140" y="5297170"/>
                        <a:ext cx="1016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对象 13330"/>
          <p:cNvGraphicFramePr/>
          <p:nvPr/>
        </p:nvGraphicFramePr>
        <p:xfrm>
          <a:off x="3672840" y="5490845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8" imgW="1257300" imgH="469900" progId="Equation.3">
                  <p:embed/>
                </p:oleObj>
              </mc:Choice>
              <mc:Fallback>
                <p:oleObj name="" r:id="rId28" imgW="1257300" imgH="469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672840" y="5490845"/>
                        <a:ext cx="1257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对象 13331"/>
          <p:cNvGraphicFramePr/>
          <p:nvPr/>
        </p:nvGraphicFramePr>
        <p:xfrm>
          <a:off x="4993640" y="5489258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0" imgW="1536700" imgH="469900" progId="Equation.3">
                  <p:embed/>
                </p:oleObj>
              </mc:Choice>
              <mc:Fallback>
                <p:oleObj name="" r:id="rId30" imgW="1536700" imgH="469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993640" y="5489258"/>
                        <a:ext cx="1536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对象 13332"/>
          <p:cNvGraphicFramePr/>
          <p:nvPr/>
        </p:nvGraphicFramePr>
        <p:xfrm>
          <a:off x="6543040" y="5514658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2" imgW="824865" imgH="431800" progId="Equation.3">
                  <p:embed/>
                </p:oleObj>
              </mc:Choice>
              <mc:Fallback>
                <p:oleObj name="" r:id="rId32" imgW="824865" imgH="431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543040" y="5514658"/>
                        <a:ext cx="82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对象 13337"/>
          <p:cNvGraphicFramePr/>
          <p:nvPr/>
        </p:nvGraphicFramePr>
        <p:xfrm>
          <a:off x="5309553" y="4163695"/>
          <a:ext cx="1687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4" imgW="1688465" imgH="850265" progId="Equation.3">
                  <p:embed/>
                </p:oleObj>
              </mc:Choice>
              <mc:Fallback>
                <p:oleObj name="" r:id="rId34" imgW="1688465" imgH="8502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309553" y="4163695"/>
                        <a:ext cx="16875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/>
          <p:nvPr/>
        </p:nvSpPr>
        <p:spPr>
          <a:xfrm>
            <a:off x="862330" y="949960"/>
            <a:ext cx="2209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3200" b="1" i="0">
                <a:solidFill>
                  <a:srgbClr val="0000CC"/>
                </a:solidFill>
                <a:latin typeface="黑体" panose="02010609060101010101" pitchFamily="2" charset="-122"/>
              </a:rPr>
              <a:t>5</a:t>
            </a:r>
            <a:r>
              <a:rPr lang="en-US" altLang="zh-CN" sz="3200" b="1" i="0">
                <a:solidFill>
                  <a:srgbClr val="0000CC"/>
                </a:solidFill>
                <a:latin typeface="黑体" panose="02010609060101010101" pitchFamily="2" charset="-122"/>
              </a:rPr>
              <a:t>   </a:t>
            </a: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求</a:t>
            </a:r>
            <a:endParaRPr lang="zh-CN" altLang="en-US" sz="3200" b="1" i="0" dirty="0">
              <a:solidFill>
                <a:srgbClr val="0000CC"/>
              </a:solidFill>
              <a:latin typeface="黑体" panose="02010609060101010101" pitchFamily="2" charset="-122"/>
            </a:endParaRPr>
          </a:p>
        </p:txBody>
      </p:sp>
      <p:graphicFrame>
        <p:nvGraphicFramePr>
          <p:cNvPr id="567299" name="Object 3"/>
          <p:cNvGraphicFramePr>
            <a:graphicFrameLocks noChangeAspect="1"/>
          </p:cNvGraphicFramePr>
          <p:nvPr/>
        </p:nvGraphicFramePr>
        <p:xfrm>
          <a:off x="3072130" y="582613"/>
          <a:ext cx="3168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" r:id="rId1" imgW="1422400" imgH="533400" progId="Equation.DSMT4">
                  <p:embed/>
                </p:oleObj>
              </mc:Choice>
              <mc:Fallback>
                <p:oleObj name="" r:id="rId1" imgW="1422400" imgH="533400" progId="Equation.DSMT4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130" y="582613"/>
                        <a:ext cx="31686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00" name="Text Box 4"/>
          <p:cNvSpPr txBox="1"/>
          <p:nvPr/>
        </p:nvSpPr>
        <p:spPr>
          <a:xfrm>
            <a:off x="2351088" y="2060575"/>
            <a:ext cx="914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解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567301" name="Object 5"/>
          <p:cNvGraphicFramePr>
            <a:graphicFrameLocks noChangeAspect="1"/>
          </p:cNvGraphicFramePr>
          <p:nvPr/>
        </p:nvGraphicFramePr>
        <p:xfrm>
          <a:off x="3071813" y="1844675"/>
          <a:ext cx="30956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" r:id="rId3" imgW="1078865" imgH="406400" progId="Equation.DSMT4">
                  <p:embed/>
                </p:oleObj>
              </mc:Choice>
              <mc:Fallback>
                <p:oleObj name="" r:id="rId3" imgW="1078865" imgH="4064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1813" y="1844675"/>
                        <a:ext cx="3095625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2" name="Object 6"/>
          <p:cNvGraphicFramePr>
            <a:graphicFrameLocks noChangeAspect="1"/>
          </p:cNvGraphicFramePr>
          <p:nvPr/>
        </p:nvGraphicFramePr>
        <p:xfrm>
          <a:off x="6383338" y="1957388"/>
          <a:ext cx="309721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" r:id="rId5" imgW="1498600" imgH="558800" progId="Equation.DSMT4">
                  <p:embed/>
                </p:oleObj>
              </mc:Choice>
              <mc:Fallback>
                <p:oleObj name="" r:id="rId5" imgW="1498600" imgH="558800" progId="Equation.DSMT4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3338" y="1957388"/>
                        <a:ext cx="3097212" cy="118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3" name="Object 7"/>
          <p:cNvGraphicFramePr>
            <a:graphicFrameLocks noChangeAspect="1"/>
          </p:cNvGraphicFramePr>
          <p:nvPr/>
        </p:nvGraphicFramePr>
        <p:xfrm>
          <a:off x="1736725" y="3184525"/>
          <a:ext cx="38163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" r:id="rId7" imgW="1320800" imgH="596900" progId="Equation.DSMT4">
                  <p:embed/>
                </p:oleObj>
              </mc:Choice>
              <mc:Fallback>
                <p:oleObj name="" r:id="rId7" imgW="1320800" imgH="596900" progId="Equation.DSMT4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6725" y="3184525"/>
                        <a:ext cx="3816350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4" name="Object 8"/>
          <p:cNvGraphicFramePr>
            <a:graphicFrameLocks noChangeAspect="1"/>
          </p:cNvGraphicFramePr>
          <p:nvPr/>
        </p:nvGraphicFramePr>
        <p:xfrm>
          <a:off x="5519738" y="3141663"/>
          <a:ext cx="46799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" r:id="rId9" imgW="1638300" imgH="596900" progId="Equation.DSMT4">
                  <p:embed/>
                </p:oleObj>
              </mc:Choice>
              <mc:Fallback>
                <p:oleObj name="" r:id="rId9" imgW="1638300" imgH="596900" progId="Equation.DSMT4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9738" y="3141663"/>
                        <a:ext cx="4679950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05" name="Object 9"/>
          <p:cNvGraphicFramePr>
            <a:graphicFrameLocks noChangeAspect="1"/>
          </p:cNvGraphicFramePr>
          <p:nvPr/>
        </p:nvGraphicFramePr>
        <p:xfrm>
          <a:off x="2063750" y="4724400"/>
          <a:ext cx="42481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" r:id="rId11" imgW="1345565" imgH="406400" progId="Equation.DSMT4">
                  <p:embed/>
                </p:oleObj>
              </mc:Choice>
              <mc:Fallback>
                <p:oleObj name="" r:id="rId11" imgW="1345565" imgH="406400" progId="Equation.DSMT4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3750" y="4724400"/>
                        <a:ext cx="424815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/>
      <p:bldP spid="567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846455"/>
            <a:ext cx="3814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常见凑微分公式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8" name="对象 322562"/>
          <p:cNvGraphicFramePr>
            <a:graphicFrameLocks noChangeAspect="1"/>
          </p:cNvGraphicFramePr>
          <p:nvPr/>
        </p:nvGraphicFramePr>
        <p:xfrm>
          <a:off x="1477328" y="1499236"/>
          <a:ext cx="298958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" r:id="rId1" imgW="1295400" imgH="292100" progId="Equation.DSMT4">
                  <p:embed/>
                </p:oleObj>
              </mc:Choice>
              <mc:Fallback>
                <p:oleObj name="" r:id="rId1" imgW="1295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7328" y="1499236"/>
                        <a:ext cx="298958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889183" y="1499871"/>
          <a:ext cx="170053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" r:id="rId3" imgW="736600" imgH="292100" progId="Equation.DSMT4">
                  <p:embed/>
                </p:oleObj>
              </mc:Choice>
              <mc:Fallback>
                <p:oleObj name="" r:id="rId3" imgW="736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183" y="1499871"/>
                        <a:ext cx="170053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6590031" y="1602741"/>
          <a:ext cx="14370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" r:id="rId5" imgW="622300" imgH="203200" progId="Equation.DSMT4">
                  <p:embed/>
                </p:oleObj>
              </mc:Choice>
              <mc:Fallback>
                <p:oleObj name="" r:id="rId5" imgW="6223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0031" y="1602741"/>
                        <a:ext cx="1437005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4537076" y="1330326"/>
          <a:ext cx="352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" r:id="rId7" imgW="152400" imgH="405765" progId="Equation.DSMT4">
                  <p:embed/>
                </p:oleObj>
              </mc:Choice>
              <mc:Fallback>
                <p:oleObj name="" r:id="rId7" imgW="1524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37076" y="1330326"/>
                        <a:ext cx="3524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1477645" y="2422526"/>
          <a:ext cx="313626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" r:id="rId9" imgW="1358900" imgH="292100" progId="Equation.DSMT4">
                  <p:embed/>
                </p:oleObj>
              </mc:Choice>
              <mc:Fallback>
                <p:oleObj name="" r:id="rId9" imgW="13589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7645" y="2422526"/>
                        <a:ext cx="313626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322562"/>
          <p:cNvGraphicFramePr>
            <a:graphicFrameLocks noChangeAspect="1"/>
          </p:cNvGraphicFramePr>
          <p:nvPr/>
        </p:nvGraphicFramePr>
        <p:xfrm>
          <a:off x="5123498" y="2423161"/>
          <a:ext cx="123190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" r:id="rId11" imgW="533400" imgH="292100" progId="Equation.DSMT4">
                  <p:embed/>
                </p:oleObj>
              </mc:Choice>
              <mc:Fallback>
                <p:oleObj name="" r:id="rId11" imgW="533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23498" y="2423161"/>
                        <a:ext cx="123190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22562"/>
          <p:cNvGraphicFramePr>
            <a:graphicFrameLocks noChangeAspect="1"/>
          </p:cNvGraphicFramePr>
          <p:nvPr/>
        </p:nvGraphicFramePr>
        <p:xfrm>
          <a:off x="6424614" y="2525396"/>
          <a:ext cx="61595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" r:id="rId13" imgW="266700" imgH="203200" progId="Equation.DSMT4">
                  <p:embed/>
                </p:oleObj>
              </mc:Choice>
              <mc:Fallback>
                <p:oleObj name="" r:id="rId13" imgW="2667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4614" y="2525396"/>
                        <a:ext cx="615950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22562"/>
          <p:cNvGraphicFramePr>
            <a:graphicFrameLocks noChangeAspect="1"/>
          </p:cNvGraphicFramePr>
          <p:nvPr/>
        </p:nvGraphicFramePr>
        <p:xfrm>
          <a:off x="4693921" y="2273301"/>
          <a:ext cx="352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" r:id="rId15" imgW="152400" imgH="405765" progId="Equation.DSMT4">
                  <p:embed/>
                </p:oleObj>
              </mc:Choice>
              <mc:Fallback>
                <p:oleObj name="" r:id="rId15" imgW="1524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93921" y="2273301"/>
                        <a:ext cx="3524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322562"/>
          <p:cNvGraphicFramePr>
            <a:graphicFrameLocks noChangeAspect="1"/>
          </p:cNvGraphicFramePr>
          <p:nvPr/>
        </p:nvGraphicFramePr>
        <p:xfrm>
          <a:off x="1477328" y="3287396"/>
          <a:ext cx="290195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" r:id="rId17" imgW="1257300" imgH="405765" progId="Equation.DSMT4">
                  <p:embed/>
                </p:oleObj>
              </mc:Choice>
              <mc:Fallback>
                <p:oleObj name="" r:id="rId17" imgW="12573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77328" y="3287396"/>
                        <a:ext cx="2901950" cy="941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322562"/>
          <p:cNvGraphicFramePr>
            <a:graphicFrameLocks noChangeAspect="1"/>
          </p:cNvGraphicFramePr>
          <p:nvPr/>
        </p:nvGraphicFramePr>
        <p:xfrm>
          <a:off x="4889501" y="3419158"/>
          <a:ext cx="123253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" r:id="rId19" imgW="533400" imgH="292100" progId="Equation.DSMT4">
                  <p:embed/>
                </p:oleObj>
              </mc:Choice>
              <mc:Fallback>
                <p:oleObj name="" r:id="rId19" imgW="533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89501" y="3419158"/>
                        <a:ext cx="123253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22562"/>
          <p:cNvGraphicFramePr>
            <a:graphicFrameLocks noChangeAspect="1"/>
          </p:cNvGraphicFramePr>
          <p:nvPr/>
        </p:nvGraphicFramePr>
        <p:xfrm>
          <a:off x="6122037" y="3286126"/>
          <a:ext cx="108648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" r:id="rId21" imgW="469900" imgH="405765" progId="Equation.DSMT4">
                  <p:embed/>
                </p:oleObj>
              </mc:Choice>
              <mc:Fallback>
                <p:oleObj name="" r:id="rId21" imgW="4699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22037" y="3286126"/>
                        <a:ext cx="108648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22562"/>
          <p:cNvGraphicFramePr>
            <a:graphicFrameLocks noChangeAspect="1"/>
          </p:cNvGraphicFramePr>
          <p:nvPr/>
        </p:nvGraphicFramePr>
        <p:xfrm>
          <a:off x="4467226" y="3286126"/>
          <a:ext cx="352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" r:id="rId23" imgW="152400" imgH="405765" progId="Equation.DSMT4">
                  <p:embed/>
                </p:oleObj>
              </mc:Choice>
              <mc:Fallback>
                <p:oleObj name="" r:id="rId23" imgW="1524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67226" y="3286126"/>
                        <a:ext cx="3524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322562"/>
          <p:cNvGraphicFramePr>
            <a:graphicFrameLocks noChangeAspect="1"/>
          </p:cNvGraphicFramePr>
          <p:nvPr/>
        </p:nvGraphicFramePr>
        <p:xfrm>
          <a:off x="1477645" y="4331971"/>
          <a:ext cx="3077845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" r:id="rId24" imgW="1333500" imgH="405765" progId="Equation.DSMT4">
                  <p:embed/>
                </p:oleObj>
              </mc:Choice>
              <mc:Fallback>
                <p:oleObj name="" r:id="rId24" imgW="13335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77645" y="4331971"/>
                        <a:ext cx="3077845" cy="941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322562"/>
          <p:cNvGraphicFramePr>
            <a:graphicFrameLocks noChangeAspect="1"/>
          </p:cNvGraphicFramePr>
          <p:nvPr/>
        </p:nvGraphicFramePr>
        <p:xfrm>
          <a:off x="4555491" y="4472623"/>
          <a:ext cx="140906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" r:id="rId26" imgW="609600" imgH="292100" progId="Equation.DSMT4">
                  <p:embed/>
                </p:oleObj>
              </mc:Choice>
              <mc:Fallback>
                <p:oleObj name="" r:id="rId26" imgW="609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55491" y="4472623"/>
                        <a:ext cx="140906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322562"/>
          <p:cNvGraphicFramePr>
            <a:graphicFrameLocks noChangeAspect="1"/>
          </p:cNvGraphicFramePr>
          <p:nvPr/>
        </p:nvGraphicFramePr>
        <p:xfrm>
          <a:off x="5964239" y="4605021"/>
          <a:ext cx="910590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" r:id="rId28" imgW="393700" imgH="177165" progId="Equation.DSMT4">
                  <p:embed/>
                </p:oleObj>
              </mc:Choice>
              <mc:Fallback>
                <p:oleObj name="" r:id="rId28" imgW="3937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64239" y="4605021"/>
                        <a:ext cx="910590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322562"/>
          <p:cNvGraphicFramePr>
            <a:graphicFrameLocks noChangeAspect="1"/>
          </p:cNvGraphicFramePr>
          <p:nvPr/>
        </p:nvGraphicFramePr>
        <p:xfrm>
          <a:off x="1477328" y="5356861"/>
          <a:ext cx="281432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" r:id="rId30" imgW="1219200" imgH="292100" progId="Equation.DSMT4">
                  <p:embed/>
                </p:oleObj>
              </mc:Choice>
              <mc:Fallback>
                <p:oleObj name="" r:id="rId30" imgW="12192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77328" y="5356861"/>
                        <a:ext cx="281432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322562"/>
          <p:cNvGraphicFramePr>
            <a:graphicFrameLocks noChangeAspect="1"/>
          </p:cNvGraphicFramePr>
          <p:nvPr/>
        </p:nvGraphicFramePr>
        <p:xfrm>
          <a:off x="4379278" y="5356861"/>
          <a:ext cx="120269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" r:id="rId32" imgW="520700" imgH="292100" progId="Equation.DSMT4">
                  <p:embed/>
                </p:oleObj>
              </mc:Choice>
              <mc:Fallback>
                <p:oleObj name="" r:id="rId32" imgW="5207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379278" y="5356861"/>
                        <a:ext cx="120269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322562"/>
          <p:cNvGraphicFramePr>
            <a:graphicFrameLocks noChangeAspect="1"/>
          </p:cNvGraphicFramePr>
          <p:nvPr/>
        </p:nvGraphicFramePr>
        <p:xfrm>
          <a:off x="5581969" y="5459731"/>
          <a:ext cx="58674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" r:id="rId34" imgW="254000" imgH="203200" progId="Equation.DSMT4">
                  <p:embed/>
                </p:oleObj>
              </mc:Choice>
              <mc:Fallback>
                <p:oleObj name="" r:id="rId34" imgW="2540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581969" y="5459731"/>
                        <a:ext cx="586740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6" name="对象 322562"/>
          <p:cNvGraphicFramePr>
            <a:graphicFrameLocks noChangeAspect="1"/>
          </p:cNvGraphicFramePr>
          <p:nvPr/>
        </p:nvGraphicFramePr>
        <p:xfrm>
          <a:off x="1904365" y="1050609"/>
          <a:ext cx="548068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" r:id="rId1" imgW="2374265" imgH="431800" progId="Equation.DSMT4">
                  <p:embed/>
                </p:oleObj>
              </mc:Choice>
              <mc:Fallback>
                <p:oleObj name="" r:id="rId1" imgW="2374265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4365" y="1050609"/>
                        <a:ext cx="548068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322562"/>
          <p:cNvGraphicFramePr>
            <a:graphicFrameLocks noChangeAspect="1"/>
          </p:cNvGraphicFramePr>
          <p:nvPr/>
        </p:nvGraphicFramePr>
        <p:xfrm>
          <a:off x="1904365" y="2192339"/>
          <a:ext cx="4984115" cy="94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" r:id="rId3" imgW="2159000" imgH="405765" progId="Equation.DSMT4">
                  <p:embed/>
                </p:oleObj>
              </mc:Choice>
              <mc:Fallback>
                <p:oleObj name="" r:id="rId3" imgW="21590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4365" y="2192339"/>
                        <a:ext cx="4984115" cy="943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322562"/>
          <p:cNvGraphicFramePr>
            <a:graphicFrameLocks noChangeAspect="1"/>
          </p:cNvGraphicFramePr>
          <p:nvPr/>
        </p:nvGraphicFramePr>
        <p:xfrm>
          <a:off x="1904365" y="3726181"/>
          <a:ext cx="252031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" r:id="rId5" imgW="1091565" imgH="292100" progId="Equation.DSMT4">
                  <p:embed/>
                </p:oleObj>
              </mc:Choice>
              <mc:Fallback>
                <p:oleObj name="" r:id="rId5" imgW="10915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4365" y="3726181"/>
                        <a:ext cx="252031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322562"/>
          <p:cNvGraphicFramePr>
            <a:graphicFrameLocks noChangeAspect="1"/>
          </p:cNvGraphicFramePr>
          <p:nvPr/>
        </p:nvGraphicFramePr>
        <p:xfrm>
          <a:off x="4424681" y="3578861"/>
          <a:ext cx="222948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" r:id="rId7" imgW="965200" imgH="419100" progId="Equation.DSMT4">
                  <p:embed/>
                </p:oleObj>
              </mc:Choice>
              <mc:Fallback>
                <p:oleObj name="" r:id="rId7" imgW="9652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4681" y="3578861"/>
                        <a:ext cx="2229485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6653849" y="3578861"/>
          <a:ext cx="1701800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" r:id="rId9" imgW="736600" imgH="419100" progId="Equation.DSMT4">
                  <p:embed/>
                </p:oleObj>
              </mc:Choice>
              <mc:Fallback>
                <p:oleObj name="" r:id="rId9" imgW="7366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3849" y="3578861"/>
                        <a:ext cx="1701800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1904365" y="4822191"/>
          <a:ext cx="252031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" r:id="rId11" imgW="1091565" imgH="292100" progId="Equation.DSMT4">
                  <p:embed/>
                </p:oleObj>
              </mc:Choice>
              <mc:Fallback>
                <p:oleObj name="" r:id="rId11" imgW="10915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4365" y="4822191"/>
                        <a:ext cx="252031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409759" y="4674871"/>
          <a:ext cx="2259330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" r:id="rId13" imgW="977900" imgH="419100" progId="Equation.DSMT4">
                  <p:embed/>
                </p:oleObj>
              </mc:Choice>
              <mc:Fallback>
                <p:oleObj name="" r:id="rId13" imgW="9779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9759" y="4674871"/>
                        <a:ext cx="2259330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7385052" y="4674871"/>
          <a:ext cx="176085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" r:id="rId15" imgW="762000" imgH="419100" progId="Equation.DSMT4">
                  <p:embed/>
                </p:oleObj>
              </mc:Choice>
              <mc:Fallback>
                <p:oleObj name="" r:id="rId15" imgW="762000" imgH="419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85052" y="4674871"/>
                        <a:ext cx="1760855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22562"/>
          <p:cNvGraphicFramePr>
            <a:graphicFrameLocks noChangeAspect="1"/>
          </p:cNvGraphicFramePr>
          <p:nvPr/>
        </p:nvGraphicFramePr>
        <p:xfrm>
          <a:off x="6679884" y="4689476"/>
          <a:ext cx="704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" r:id="rId17" imgW="304800" imgH="405765" progId="Equation.DSMT4">
                  <p:embed/>
                </p:oleObj>
              </mc:Choice>
              <mc:Fallback>
                <p:oleObj name="" r:id="rId17" imgW="3048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79884" y="4689476"/>
                        <a:ext cx="70485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1487488" y="1610996"/>
          <a:ext cx="360553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" r:id="rId1" imgW="1562100" imgH="292100" progId="Equation.DSMT4">
                  <p:embed/>
                </p:oleObj>
              </mc:Choice>
              <mc:Fallback>
                <p:oleObj name="" r:id="rId1" imgW="1562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7488" y="1610996"/>
                        <a:ext cx="360553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322562"/>
          <p:cNvGraphicFramePr>
            <a:graphicFrameLocks noChangeAspect="1"/>
          </p:cNvGraphicFramePr>
          <p:nvPr/>
        </p:nvGraphicFramePr>
        <p:xfrm>
          <a:off x="5093018" y="1610996"/>
          <a:ext cx="152527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" r:id="rId3" imgW="660400" imgH="292100" progId="Equation.DSMT4">
                  <p:embed/>
                </p:oleObj>
              </mc:Choice>
              <mc:Fallback>
                <p:oleObj name="" r:id="rId3" imgW="6604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3018" y="1610996"/>
                        <a:ext cx="152527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22562"/>
          <p:cNvGraphicFramePr>
            <a:graphicFrameLocks noChangeAspect="1"/>
          </p:cNvGraphicFramePr>
          <p:nvPr/>
        </p:nvGraphicFramePr>
        <p:xfrm>
          <a:off x="6618607" y="1743393"/>
          <a:ext cx="105600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" r:id="rId5" imgW="457200" imgH="177165" progId="Equation.DSMT4">
                  <p:embed/>
                </p:oleObj>
              </mc:Choice>
              <mc:Fallback>
                <p:oleObj name="" r:id="rId5" imgW="4572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8607" y="1743393"/>
                        <a:ext cx="1056005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322562"/>
          <p:cNvGraphicFramePr>
            <a:graphicFrameLocks noChangeAspect="1"/>
          </p:cNvGraphicFramePr>
          <p:nvPr/>
        </p:nvGraphicFramePr>
        <p:xfrm>
          <a:off x="1487488" y="2566988"/>
          <a:ext cx="360553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" r:id="rId7" imgW="1562100" imgH="292100" progId="Equation.DSMT4">
                  <p:embed/>
                </p:oleObj>
              </mc:Choice>
              <mc:Fallback>
                <p:oleObj name="" r:id="rId7" imgW="1562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7488" y="2566988"/>
                        <a:ext cx="360553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322562"/>
          <p:cNvGraphicFramePr>
            <a:graphicFrameLocks noChangeAspect="1"/>
          </p:cNvGraphicFramePr>
          <p:nvPr/>
        </p:nvGraphicFramePr>
        <p:xfrm>
          <a:off x="5416234" y="2566988"/>
          <a:ext cx="158496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" r:id="rId9" imgW="685800" imgH="292100" progId="Equation.DSMT4">
                  <p:embed/>
                </p:oleObj>
              </mc:Choice>
              <mc:Fallback>
                <p:oleObj name="" r:id="rId9" imgW="6858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6234" y="2566988"/>
                        <a:ext cx="158496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22562"/>
          <p:cNvGraphicFramePr>
            <a:graphicFrameLocks noChangeAspect="1"/>
          </p:cNvGraphicFramePr>
          <p:nvPr/>
        </p:nvGraphicFramePr>
        <p:xfrm>
          <a:off x="6999607" y="2700656"/>
          <a:ext cx="108648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" r:id="rId11" imgW="469900" imgH="177165" progId="Equation.DSMT4">
                  <p:embed/>
                </p:oleObj>
              </mc:Choice>
              <mc:Fallback>
                <p:oleObj name="" r:id="rId11" imgW="4699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99607" y="2700656"/>
                        <a:ext cx="108648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322562"/>
          <p:cNvGraphicFramePr>
            <a:graphicFrameLocks noChangeAspect="1"/>
          </p:cNvGraphicFramePr>
          <p:nvPr/>
        </p:nvGraphicFramePr>
        <p:xfrm>
          <a:off x="1487488" y="3471864"/>
          <a:ext cx="378206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" r:id="rId13" imgW="1638300" imgH="292100" progId="Equation.DSMT4">
                  <p:embed/>
                </p:oleObj>
              </mc:Choice>
              <mc:Fallback>
                <p:oleObj name="" r:id="rId13" imgW="16383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7488" y="3471864"/>
                        <a:ext cx="378206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322562"/>
          <p:cNvGraphicFramePr>
            <a:graphicFrameLocks noChangeAspect="1"/>
          </p:cNvGraphicFramePr>
          <p:nvPr/>
        </p:nvGraphicFramePr>
        <p:xfrm>
          <a:off x="5414011" y="3471863"/>
          <a:ext cx="158559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" r:id="rId15" imgW="685800" imgH="292100" progId="Equation.DSMT4">
                  <p:embed/>
                </p:oleObj>
              </mc:Choice>
              <mc:Fallback>
                <p:oleObj name="" r:id="rId15" imgW="6858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4011" y="3471863"/>
                        <a:ext cx="158559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322562"/>
          <p:cNvGraphicFramePr>
            <a:graphicFrameLocks noChangeAspect="1"/>
          </p:cNvGraphicFramePr>
          <p:nvPr/>
        </p:nvGraphicFramePr>
        <p:xfrm>
          <a:off x="6984367" y="3605531"/>
          <a:ext cx="111696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" r:id="rId17" imgW="482600" imgH="177165" progId="Equation.DSMT4">
                  <p:embed/>
                </p:oleObj>
              </mc:Choice>
              <mc:Fallback>
                <p:oleObj name="" r:id="rId17" imgW="4826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84367" y="3605531"/>
                        <a:ext cx="111696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5093336" y="2787968"/>
          <a:ext cx="32321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" r:id="rId19" imgW="139700" imgH="101600" progId="Equation.DSMT4">
                  <p:embed/>
                </p:oleObj>
              </mc:Choice>
              <mc:Fallback>
                <p:oleObj name="" r:id="rId19" imgW="139700" imgH="101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93336" y="2787968"/>
                        <a:ext cx="323215" cy="236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1487488" y="5181284"/>
          <a:ext cx="454660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" r:id="rId21" imgW="1968500" imgH="292100" progId="Equation.DSMT4">
                  <p:embed/>
                </p:oleObj>
              </mc:Choice>
              <mc:Fallback>
                <p:oleObj name="" r:id="rId21" imgW="19685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87488" y="5181284"/>
                        <a:ext cx="454660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22562"/>
          <p:cNvGraphicFramePr>
            <a:graphicFrameLocks noChangeAspect="1"/>
          </p:cNvGraphicFramePr>
          <p:nvPr/>
        </p:nvGraphicFramePr>
        <p:xfrm>
          <a:off x="6043296" y="5181283"/>
          <a:ext cx="155638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" r:id="rId23" imgW="673100" imgH="292100" progId="Equation.DSMT4">
                  <p:embed/>
                </p:oleObj>
              </mc:Choice>
              <mc:Fallback>
                <p:oleObj name="" r:id="rId23" imgW="673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43296" y="5181283"/>
                        <a:ext cx="155638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22562"/>
          <p:cNvGraphicFramePr>
            <a:graphicFrameLocks noChangeAspect="1"/>
          </p:cNvGraphicFramePr>
          <p:nvPr/>
        </p:nvGraphicFramePr>
        <p:xfrm>
          <a:off x="7628257" y="5314951"/>
          <a:ext cx="105854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" r:id="rId25" imgW="457200" imgH="177165" progId="Equation.DSMT4">
                  <p:embed/>
                </p:oleObj>
              </mc:Choice>
              <mc:Fallback>
                <p:oleObj name="" r:id="rId25" imgW="4572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28257" y="5314951"/>
                        <a:ext cx="105854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1487488" y="4376104"/>
          <a:ext cx="375285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" r:id="rId27" imgW="1625600" imgH="292100" progId="Equation.DSMT4">
                  <p:embed/>
                </p:oleObj>
              </mc:Choice>
              <mc:Fallback>
                <p:oleObj name="" r:id="rId27" imgW="1625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87488" y="4376104"/>
                        <a:ext cx="375285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22562"/>
          <p:cNvGraphicFramePr>
            <a:graphicFrameLocks noChangeAspect="1"/>
          </p:cNvGraphicFramePr>
          <p:nvPr/>
        </p:nvGraphicFramePr>
        <p:xfrm>
          <a:off x="5630546" y="4376103"/>
          <a:ext cx="155638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" r:id="rId29" imgW="673100" imgH="292100" progId="Equation.DSMT4">
                  <p:embed/>
                </p:oleObj>
              </mc:Choice>
              <mc:Fallback>
                <p:oleObj name="" r:id="rId29" imgW="673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30546" y="4376103"/>
                        <a:ext cx="155638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22562"/>
          <p:cNvGraphicFramePr>
            <a:graphicFrameLocks noChangeAspect="1"/>
          </p:cNvGraphicFramePr>
          <p:nvPr/>
        </p:nvGraphicFramePr>
        <p:xfrm>
          <a:off x="7201537" y="4509136"/>
          <a:ext cx="108775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" r:id="rId31" imgW="469900" imgH="177165" progId="Equation.DSMT4">
                  <p:embed/>
                </p:oleObj>
              </mc:Choice>
              <mc:Fallback>
                <p:oleObj name="" r:id="rId31" imgW="4699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01537" y="4509136"/>
                        <a:ext cx="108775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22562"/>
          <p:cNvGraphicFramePr>
            <a:graphicFrameLocks noChangeAspect="1"/>
          </p:cNvGraphicFramePr>
          <p:nvPr/>
        </p:nvGraphicFramePr>
        <p:xfrm>
          <a:off x="5307331" y="4597083"/>
          <a:ext cx="32321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" r:id="rId33" imgW="139700" imgH="101600" progId="Equation.DSMT4">
                  <p:embed/>
                </p:oleObj>
              </mc:Choice>
              <mc:Fallback>
                <p:oleObj name="" r:id="rId33" imgW="139700" imgH="101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07331" y="4597083"/>
                        <a:ext cx="323215" cy="236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79475" y="846455"/>
            <a:ext cx="3814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常见凑微分公式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1478915" y="2819083"/>
          <a:ext cx="4779645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" r:id="rId1" imgW="2070100" imgH="444500" progId="Equation.DSMT4">
                  <p:embed/>
                </p:oleObj>
              </mc:Choice>
              <mc:Fallback>
                <p:oleObj name="" r:id="rId1" imgW="20701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8915" y="2819083"/>
                        <a:ext cx="4779645" cy="1031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322562"/>
          <p:cNvGraphicFramePr>
            <a:graphicFrameLocks noChangeAspect="1"/>
          </p:cNvGraphicFramePr>
          <p:nvPr/>
        </p:nvGraphicFramePr>
        <p:xfrm>
          <a:off x="6364288" y="2996566"/>
          <a:ext cx="205359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" r:id="rId3" imgW="889000" imgH="292100" progId="Equation.DSMT4">
                  <p:embed/>
                </p:oleObj>
              </mc:Choice>
              <mc:Fallback>
                <p:oleObj name="" r:id="rId3" imgW="8890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4288" y="2996566"/>
                        <a:ext cx="2053590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22562"/>
          <p:cNvGraphicFramePr>
            <a:graphicFrameLocks noChangeAspect="1"/>
          </p:cNvGraphicFramePr>
          <p:nvPr/>
        </p:nvGraphicFramePr>
        <p:xfrm>
          <a:off x="8491540" y="3129598"/>
          <a:ext cx="14960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" r:id="rId5" imgW="647700" imgH="177165" progId="Equation.DSMT4">
                  <p:embed/>
                </p:oleObj>
              </mc:Choice>
              <mc:Fallback>
                <p:oleObj name="" r:id="rId5" imgW="6477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1540" y="3129598"/>
                        <a:ext cx="1496060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1478598" y="3975102"/>
          <a:ext cx="451485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" r:id="rId7" imgW="1955800" imgH="405765" progId="Equation.DSMT4">
                  <p:embed/>
                </p:oleObj>
              </mc:Choice>
              <mc:Fallback>
                <p:oleObj name="" r:id="rId7" imgW="19558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8598" y="3975102"/>
                        <a:ext cx="4514850" cy="941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6121401" y="4107816"/>
          <a:ext cx="208343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" r:id="rId9" imgW="901700" imgH="292100" progId="Equation.DSMT4">
                  <p:embed/>
                </p:oleObj>
              </mc:Choice>
              <mc:Fallback>
                <p:oleObj name="" r:id="rId9" imgW="9017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21401" y="4107816"/>
                        <a:ext cx="208343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22562"/>
          <p:cNvGraphicFramePr>
            <a:graphicFrameLocks noChangeAspect="1"/>
          </p:cNvGraphicFramePr>
          <p:nvPr/>
        </p:nvGraphicFramePr>
        <p:xfrm>
          <a:off x="8289293" y="4240213"/>
          <a:ext cx="158432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" r:id="rId11" imgW="685800" imgH="177165" progId="Equation.DSMT4">
                  <p:embed/>
                </p:oleObj>
              </mc:Choice>
              <mc:Fallback>
                <p:oleObj name="" r:id="rId11" imgW="6858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89293" y="4240213"/>
                        <a:ext cx="1584325" cy="41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322562"/>
          <p:cNvGraphicFramePr>
            <a:graphicFrameLocks noChangeAspect="1"/>
          </p:cNvGraphicFramePr>
          <p:nvPr/>
        </p:nvGraphicFramePr>
        <p:xfrm>
          <a:off x="1478598" y="1731329"/>
          <a:ext cx="448818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" r:id="rId13" imgW="1943100" imgH="292100" progId="Equation.DSMT4">
                  <p:embed/>
                </p:oleObj>
              </mc:Choice>
              <mc:Fallback>
                <p:oleObj name="" r:id="rId13" imgW="1943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8598" y="1731329"/>
                        <a:ext cx="448818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22562"/>
          <p:cNvGraphicFramePr>
            <a:graphicFrameLocks noChangeAspect="1"/>
          </p:cNvGraphicFramePr>
          <p:nvPr/>
        </p:nvGraphicFramePr>
        <p:xfrm>
          <a:off x="6384926" y="1731328"/>
          <a:ext cx="155638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" r:id="rId15" imgW="673100" imgH="292100" progId="Equation.DSMT4">
                  <p:embed/>
                </p:oleObj>
              </mc:Choice>
              <mc:Fallback>
                <p:oleObj name="" r:id="rId15" imgW="673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84926" y="1731328"/>
                        <a:ext cx="155638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22562"/>
          <p:cNvGraphicFramePr>
            <a:graphicFrameLocks noChangeAspect="1"/>
          </p:cNvGraphicFramePr>
          <p:nvPr/>
        </p:nvGraphicFramePr>
        <p:xfrm>
          <a:off x="7969887" y="1864996"/>
          <a:ext cx="105854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" r:id="rId17" imgW="457200" imgH="177165" progId="Equation.DSMT4">
                  <p:embed/>
                </p:oleObj>
              </mc:Choice>
              <mc:Fallback>
                <p:oleObj name="" r:id="rId17" imgW="457200" imgH="1771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69887" y="1864996"/>
                        <a:ext cx="1058545" cy="412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22562"/>
          <p:cNvGraphicFramePr>
            <a:graphicFrameLocks noChangeAspect="1"/>
          </p:cNvGraphicFramePr>
          <p:nvPr/>
        </p:nvGraphicFramePr>
        <p:xfrm>
          <a:off x="6061711" y="1952943"/>
          <a:ext cx="323215" cy="23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" r:id="rId19" imgW="139700" imgH="101600" progId="Equation.DSMT4">
                  <p:embed/>
                </p:oleObj>
              </mc:Choice>
              <mc:Fallback>
                <p:oleObj name="" r:id="rId19" imgW="139700" imgH="101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61711" y="1952943"/>
                        <a:ext cx="323215" cy="236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9475" y="846455"/>
            <a:ext cx="38144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常见凑微分公式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9461" name="文本框 3"/>
          <p:cNvSpPr txBox="1"/>
          <p:nvPr/>
        </p:nvSpPr>
        <p:spPr>
          <a:xfrm>
            <a:off x="879475" y="1630680"/>
            <a:ext cx="65512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一、原函数与不定积分</a:t>
            </a:r>
            <a:endParaRPr lang="en-US" altLang="zh-CN" sz="3200" b="1" dirty="0">
              <a:solidFill>
                <a:srgbClr val="CC00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879475" y="2449830"/>
            <a:ext cx="1043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、原函数 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zh-CN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F'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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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I .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80745" y="3267075"/>
            <a:ext cx="1043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、不定积分</a:t>
            </a:r>
            <a:r>
              <a:rPr lang="zh-CN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+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C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0745" y="3970655"/>
            <a:ext cx="104311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、充分条件</a:t>
            </a:r>
            <a:r>
              <a:rPr lang="zh-CN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</a:t>
            </a:r>
            <a:r>
              <a:rPr lang="zh-CN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在区间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I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上连续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在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I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上存在原函数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，即 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4010978" y="5354321"/>
          <a:ext cx="313436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" imgW="1358900" imgH="330200" progId="Equation.DSMT4">
                  <p:embed/>
                </p:oleObj>
              </mc:Choice>
              <mc:Fallback>
                <p:oleObj name="" r:id="rId1" imgW="1358900" imgH="330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0978" y="5354321"/>
                        <a:ext cx="313436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矩形标注 11297"/>
          <p:cNvSpPr/>
          <p:nvPr/>
        </p:nvSpPr>
        <p:spPr>
          <a:xfrm>
            <a:off x="7974330" y="1905000"/>
            <a:ext cx="2385060" cy="744855"/>
          </a:xfrm>
          <a:prstGeom prst="wedgeRectCallout">
            <a:avLst>
              <a:gd name="adj1" fmla="val -119542"/>
              <a:gd name="adj2" fmla="val 154092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 i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称为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积分常数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不可丢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!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文本框 7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不定积分的概念与性质</a:t>
            </a:r>
            <a:endParaRPr kumimoji="0" lang="zh-CN" altLang="en-US" sz="3200" b="1" kern="1200" cap="none" spc="0" normalizeH="0" baseline="0" noProof="1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29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374" name="标题 15373"/>
          <p:cNvSpPr>
            <a:spLocks noGrp="1"/>
          </p:cNvSpPr>
          <p:nvPr/>
        </p:nvSpPr>
        <p:spPr>
          <a:xfrm>
            <a:off x="1119505" y="1142683"/>
            <a:ext cx="1752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6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15375" name="对象 15374"/>
          <p:cNvGraphicFramePr/>
          <p:nvPr/>
        </p:nvGraphicFramePr>
        <p:xfrm>
          <a:off x="2808288" y="946150"/>
          <a:ext cx="2093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" r:id="rId1" imgW="2095500" imgH="927100" progId="Equation.3">
                  <p:embed/>
                </p:oleObj>
              </mc:Choice>
              <mc:Fallback>
                <p:oleObj name="" r:id="rId1" imgW="2095500" imgH="927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8288" y="946150"/>
                        <a:ext cx="20939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5375"/>
          <p:cNvGraphicFramePr/>
          <p:nvPr/>
        </p:nvGraphicFramePr>
        <p:xfrm>
          <a:off x="3256915" y="226568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" r:id="rId3" imgW="1485265" imgH="850265" progId="Equation.3">
                  <p:embed/>
                </p:oleObj>
              </mc:Choice>
              <mc:Fallback>
                <p:oleObj name="" r:id="rId3" imgW="1485265" imgH="8502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6915" y="2265680"/>
                        <a:ext cx="1485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15376"/>
          <p:cNvGraphicFramePr/>
          <p:nvPr/>
        </p:nvGraphicFramePr>
        <p:xfrm>
          <a:off x="3691890" y="231648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" r:id="rId5" imgW="748665" imgH="405765" progId="Equation.3">
                  <p:embed/>
                </p:oleObj>
              </mc:Choice>
              <mc:Fallback>
                <p:oleObj name="" r:id="rId5" imgW="748665" imgH="4057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1890" y="2316480"/>
                        <a:ext cx="749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文本框 15377"/>
          <p:cNvSpPr txBox="1"/>
          <p:nvPr/>
        </p:nvSpPr>
        <p:spPr>
          <a:xfrm>
            <a:off x="1469390" y="2448243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5379" name="对象 15378"/>
          <p:cNvGraphicFramePr/>
          <p:nvPr/>
        </p:nvGraphicFramePr>
        <p:xfrm>
          <a:off x="4895215" y="2329180"/>
          <a:ext cx="24368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" r:id="rId7" imgW="2438400" imgH="927100" progId="Equation.3">
                  <p:embed/>
                </p:oleObj>
              </mc:Choice>
              <mc:Fallback>
                <p:oleObj name="" r:id="rId7" imgW="2438400" imgH="927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5215" y="2329180"/>
                        <a:ext cx="24368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对象 15379"/>
          <p:cNvGraphicFramePr/>
          <p:nvPr/>
        </p:nvGraphicFramePr>
        <p:xfrm>
          <a:off x="5700078" y="2392680"/>
          <a:ext cx="1687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" r:id="rId9" imgW="1687830" imgH="405765" progId="Equation.3">
                  <p:embed/>
                </p:oleObj>
              </mc:Choice>
              <mc:Fallback>
                <p:oleObj name="" r:id="rId9" imgW="1687830" imgH="4057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0078" y="2392680"/>
                        <a:ext cx="16875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对象 15380"/>
          <p:cNvGraphicFramePr/>
          <p:nvPr/>
        </p:nvGraphicFramePr>
        <p:xfrm>
          <a:off x="2861628" y="3319780"/>
          <a:ext cx="2868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" r:id="rId11" imgW="2868930" imgH="850265" progId="Equation.3">
                  <p:embed/>
                </p:oleObj>
              </mc:Choice>
              <mc:Fallback>
                <p:oleObj name="" r:id="rId11" imgW="2868930" imgH="8502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1628" y="3319780"/>
                        <a:ext cx="28686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9716" name="对象 29715"/>
          <p:cNvGraphicFramePr/>
          <p:nvPr/>
        </p:nvGraphicFramePr>
        <p:xfrm>
          <a:off x="4975225" y="1805940"/>
          <a:ext cx="330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" r:id="rId1" imgW="3302000" imgH="965200" progId="Equation.3">
                  <p:embed/>
                </p:oleObj>
              </mc:Choice>
              <mc:Fallback>
                <p:oleObj name="" r:id="rId1" imgW="3302000" imgH="965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75225" y="1805940"/>
                        <a:ext cx="3302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9699"/>
          <p:cNvGraphicFramePr/>
          <p:nvPr/>
        </p:nvGraphicFramePr>
        <p:xfrm>
          <a:off x="2439035" y="581025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" r:id="rId3" imgW="1816100" imgH="965200" progId="Equation.3">
                  <p:embed/>
                </p:oleObj>
              </mc:Choice>
              <mc:Fallback>
                <p:oleObj name="" r:id="rId3" imgW="1816100" imgH="965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035" y="581025"/>
                        <a:ext cx="1816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文本框 29701"/>
          <p:cNvSpPr txBox="1"/>
          <p:nvPr/>
        </p:nvSpPr>
        <p:spPr>
          <a:xfrm>
            <a:off x="2143125" y="199009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法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endParaRPr lang="en-US" altLang="zh-CN" sz="2800" b="1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705" name="文本框 29704"/>
          <p:cNvSpPr txBox="1"/>
          <p:nvPr/>
        </p:nvSpPr>
        <p:spPr>
          <a:xfrm>
            <a:off x="1508125" y="425450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法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708" name="文本框 29707"/>
          <p:cNvSpPr txBox="1"/>
          <p:nvPr/>
        </p:nvSpPr>
        <p:spPr>
          <a:xfrm>
            <a:off x="1508125" y="544195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法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endParaRPr lang="en-US" altLang="zh-CN" sz="2800" b="1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9703" name="对象 29702"/>
          <p:cNvGraphicFramePr/>
          <p:nvPr/>
        </p:nvGraphicFramePr>
        <p:xfrm>
          <a:off x="3203575" y="179324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" r:id="rId5" imgW="1803400" imgH="965200" progId="Equation.3">
                  <p:embed/>
                </p:oleObj>
              </mc:Choice>
              <mc:Fallback>
                <p:oleObj name="" r:id="rId5" imgW="1803400" imgH="965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1793240"/>
                        <a:ext cx="1803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9703"/>
          <p:cNvGraphicFramePr/>
          <p:nvPr/>
        </p:nvGraphicFramePr>
        <p:xfrm>
          <a:off x="6784975" y="1688465"/>
          <a:ext cx="92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" r:id="rId7" imgW="926465" imgH="520700" progId="Equation.3">
                  <p:embed/>
                </p:oleObj>
              </mc:Choice>
              <mc:Fallback>
                <p:oleObj name="" r:id="rId7" imgW="926465" imgH="520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4975" y="1688465"/>
                        <a:ext cx="927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29705"/>
          <p:cNvGraphicFramePr/>
          <p:nvPr/>
        </p:nvGraphicFramePr>
        <p:xfrm>
          <a:off x="2568575" y="407035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" r:id="rId9" imgW="1803400" imgH="965200" progId="Equation.3">
                  <p:embed/>
                </p:oleObj>
              </mc:Choice>
              <mc:Fallback>
                <p:oleObj name="" r:id="rId9" imgW="1803400" imgH="965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8575" y="4070350"/>
                        <a:ext cx="1803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对象 29706"/>
          <p:cNvGraphicFramePr/>
          <p:nvPr/>
        </p:nvGraphicFramePr>
        <p:xfrm>
          <a:off x="4397375" y="4076700"/>
          <a:ext cx="275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" r:id="rId11" imgW="2755900" imgH="965200" progId="Equation.3">
                  <p:embed/>
                </p:oleObj>
              </mc:Choice>
              <mc:Fallback>
                <p:oleObj name="" r:id="rId11" imgW="2755900" imgH="965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7375" y="4076700"/>
                        <a:ext cx="2755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对象 29708"/>
          <p:cNvGraphicFramePr/>
          <p:nvPr/>
        </p:nvGraphicFramePr>
        <p:xfrm>
          <a:off x="2568575" y="527685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" r:id="rId13" imgW="1803400" imgH="965200" progId="Equation.3">
                  <p:embed/>
                </p:oleObj>
              </mc:Choice>
              <mc:Fallback>
                <p:oleObj name="" r:id="rId13" imgW="1803400" imgH="965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8575" y="5276850"/>
                        <a:ext cx="1803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对象 29709"/>
          <p:cNvGraphicFramePr/>
          <p:nvPr/>
        </p:nvGraphicFramePr>
        <p:xfrm>
          <a:off x="4397375" y="52832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" r:id="rId15" imgW="2463800" imgH="965200" progId="Equation.3">
                  <p:embed/>
                </p:oleObj>
              </mc:Choice>
              <mc:Fallback>
                <p:oleObj name="" r:id="rId15" imgW="2463800" imgH="965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97375" y="5283200"/>
                        <a:ext cx="2463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对象 29710"/>
          <p:cNvGraphicFramePr/>
          <p:nvPr/>
        </p:nvGraphicFramePr>
        <p:xfrm>
          <a:off x="6835775" y="52832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" r:id="rId17" imgW="2272030" imgH="901065" progId="Equation.3">
                  <p:embed/>
                </p:oleObj>
              </mc:Choice>
              <mc:Fallback>
                <p:oleObj name="" r:id="rId17" imgW="2272030" imgH="9010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35775" y="5283200"/>
                        <a:ext cx="2273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对象 29712"/>
          <p:cNvGraphicFramePr/>
          <p:nvPr/>
        </p:nvGraphicFramePr>
        <p:xfrm>
          <a:off x="5807075" y="4051300"/>
          <a:ext cx="88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" r:id="rId19" imgW="888365" imgH="520700" progId="Equation.3">
                  <p:embed/>
                </p:oleObj>
              </mc:Choice>
              <mc:Fallback>
                <p:oleObj name="" r:id="rId19" imgW="888365" imgH="520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07075" y="4051300"/>
                        <a:ext cx="889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对象 29713"/>
          <p:cNvGraphicFramePr/>
          <p:nvPr/>
        </p:nvGraphicFramePr>
        <p:xfrm>
          <a:off x="4702175" y="4114800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" r:id="rId21" imgW="381000" imgH="850265" progId="Equation.3">
                  <p:embed/>
                </p:oleObj>
              </mc:Choice>
              <mc:Fallback>
                <p:oleObj name="" r:id="rId21" imgW="381000" imgH="8502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02175" y="4114800"/>
                        <a:ext cx="381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对象 29714"/>
          <p:cNvGraphicFramePr/>
          <p:nvPr/>
        </p:nvGraphicFramePr>
        <p:xfrm>
          <a:off x="5565775" y="1693228"/>
          <a:ext cx="91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" r:id="rId23" imgW="913765" imgH="520700" progId="Equation.3">
                  <p:embed/>
                </p:oleObj>
              </mc:Choice>
              <mc:Fallback>
                <p:oleObj name="" r:id="rId23" imgW="913765" imgH="520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65775" y="1693228"/>
                        <a:ext cx="914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对象 29716"/>
          <p:cNvGraphicFramePr/>
          <p:nvPr/>
        </p:nvGraphicFramePr>
        <p:xfrm>
          <a:off x="7940675" y="5194300"/>
          <a:ext cx="105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" r:id="rId25" imgW="1053465" imgH="520700" progId="Equation.3">
                  <p:embed/>
                </p:oleObj>
              </mc:Choice>
              <mc:Fallback>
                <p:oleObj name="" r:id="rId25" imgW="1053465" imgH="520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40675" y="5194300"/>
                        <a:ext cx="1054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对象 29717"/>
          <p:cNvGraphicFramePr/>
          <p:nvPr/>
        </p:nvGraphicFramePr>
        <p:xfrm>
          <a:off x="7140575" y="5270500"/>
          <a:ext cx="44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" r:id="rId27" imgW="444500" imgH="850265" progId="Equation.3">
                  <p:embed/>
                </p:oleObj>
              </mc:Choice>
              <mc:Fallback>
                <p:oleObj name="" r:id="rId27" imgW="444500" imgH="85026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40575" y="5270500"/>
                        <a:ext cx="444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标题 15373"/>
          <p:cNvSpPr>
            <a:spLocks noGrp="1"/>
          </p:cNvSpPr>
          <p:nvPr/>
        </p:nvSpPr>
        <p:spPr>
          <a:xfrm>
            <a:off x="908685" y="796608"/>
            <a:ext cx="1752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7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sp>
        <p:nvSpPr>
          <p:cNvPr id="15378" name="文本框 15377"/>
          <p:cNvSpPr txBox="1"/>
          <p:nvPr/>
        </p:nvSpPr>
        <p:spPr>
          <a:xfrm>
            <a:off x="1257935" y="1987550"/>
            <a:ext cx="885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975225" y="2837815"/>
          <a:ext cx="605663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" r:id="rId29" imgW="2705100" imgH="419100" progId="Equation.3">
                  <p:embed/>
                </p:oleObj>
              </mc:Choice>
              <mc:Fallback>
                <p:oleObj name="" r:id="rId29" imgW="27051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75225" y="2837815"/>
                        <a:ext cx="605663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5" grpId="0"/>
      <p:bldP spid="29708" grpId="0"/>
      <p:bldP spid="153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3794" name="标题 33793"/>
          <p:cNvSpPr>
            <a:spLocks noGrp="1"/>
          </p:cNvSpPr>
          <p:nvPr/>
        </p:nvSpPr>
        <p:spPr>
          <a:xfrm>
            <a:off x="879475" y="845820"/>
            <a:ext cx="1600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8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3795" name="对象 33794"/>
          <p:cNvGraphicFramePr/>
          <p:nvPr/>
        </p:nvGraphicFramePr>
        <p:xfrm>
          <a:off x="2291715" y="607060"/>
          <a:ext cx="139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" r:id="rId1" imgW="1397000" imgH="977900" progId="Equation.3">
                  <p:embed/>
                </p:oleObj>
              </mc:Choice>
              <mc:Fallback>
                <p:oleObj name="" r:id="rId1" imgW="1397000" imgH="9779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1715" y="607060"/>
                        <a:ext cx="139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文本框 33795"/>
          <p:cNvSpPr txBox="1"/>
          <p:nvPr/>
        </p:nvSpPr>
        <p:spPr>
          <a:xfrm>
            <a:off x="1089660" y="185928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2880360" y="1837055"/>
          <a:ext cx="1765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" r:id="rId3" imgW="1764665" imgH="635000" progId="Equation.3">
                  <p:embed/>
                </p:oleObj>
              </mc:Choice>
              <mc:Fallback>
                <p:oleObj name="" r:id="rId3" imgW="1764665" imgH="6350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0360" y="1837055"/>
                        <a:ext cx="1765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33797"/>
          <p:cNvGraphicFramePr/>
          <p:nvPr/>
        </p:nvGraphicFramePr>
        <p:xfrm>
          <a:off x="4766310" y="1697355"/>
          <a:ext cx="2487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" r:id="rId5" imgW="2487930" imgH="850265" progId="Equation.3">
                  <p:embed/>
                </p:oleObj>
              </mc:Choice>
              <mc:Fallback>
                <p:oleObj name="" r:id="rId5" imgW="2487930" imgH="850265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6310" y="1697355"/>
                        <a:ext cx="24876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33798"/>
          <p:cNvGraphicFramePr/>
          <p:nvPr/>
        </p:nvGraphicFramePr>
        <p:xfrm>
          <a:off x="7446010" y="1693545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" r:id="rId7" imgW="1853565" imgH="850265" progId="Equation.3">
                  <p:embed/>
                </p:oleObj>
              </mc:Choice>
              <mc:Fallback>
                <p:oleObj name="" r:id="rId7" imgW="1853565" imgH="850265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46010" y="1693545"/>
                        <a:ext cx="1854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文本框 33799"/>
          <p:cNvSpPr txBox="1"/>
          <p:nvPr/>
        </p:nvSpPr>
        <p:spPr>
          <a:xfrm>
            <a:off x="879475" y="29210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9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3801" name="对象 33800"/>
          <p:cNvGraphicFramePr/>
          <p:nvPr/>
        </p:nvGraphicFramePr>
        <p:xfrm>
          <a:off x="2177415" y="2921000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" r:id="rId9" imgW="1510665" imgH="622300" progId="Equation.3">
                  <p:embed/>
                </p:oleObj>
              </mc:Choice>
              <mc:Fallback>
                <p:oleObj name="" r:id="rId9" imgW="1510665" imgH="6223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7415" y="2921000"/>
                        <a:ext cx="1511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文本框 33801"/>
          <p:cNvSpPr txBox="1"/>
          <p:nvPr/>
        </p:nvSpPr>
        <p:spPr>
          <a:xfrm>
            <a:off x="1090295" y="3994150"/>
            <a:ext cx="22345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3803" name="对象 33802"/>
          <p:cNvGraphicFramePr/>
          <p:nvPr/>
        </p:nvGraphicFramePr>
        <p:xfrm>
          <a:off x="2880360" y="3981450"/>
          <a:ext cx="34274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" r:id="rId11" imgW="3427730" imgH="622300" progId="Equation.3">
                  <p:embed/>
                </p:oleObj>
              </mc:Choice>
              <mc:Fallback>
                <p:oleObj name="" r:id="rId11" imgW="3427730" imgH="622300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0360" y="3981450"/>
                        <a:ext cx="34274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对象 33805"/>
          <p:cNvGraphicFramePr/>
          <p:nvPr/>
        </p:nvGraphicFramePr>
        <p:xfrm>
          <a:off x="6390640" y="3981450"/>
          <a:ext cx="4532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" r:id="rId13" imgW="4531995" imgH="622300" progId="Equation.3">
                  <p:embed/>
                </p:oleObj>
              </mc:Choice>
              <mc:Fallback>
                <p:oleObj name="" r:id="rId13" imgW="4531995" imgH="6223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90640" y="3981450"/>
                        <a:ext cx="45323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对象 33806"/>
          <p:cNvGraphicFramePr/>
          <p:nvPr/>
        </p:nvGraphicFramePr>
        <p:xfrm>
          <a:off x="2576195" y="4993958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" r:id="rId15" imgW="1447165" imgH="850265" progId="Equation.3">
                  <p:embed/>
                </p:oleObj>
              </mc:Choice>
              <mc:Fallback>
                <p:oleObj name="" r:id="rId15" imgW="1447165" imgH="850265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76195" y="4993958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对象 33807"/>
          <p:cNvGraphicFramePr/>
          <p:nvPr/>
        </p:nvGraphicFramePr>
        <p:xfrm>
          <a:off x="4100195" y="4982845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" r:id="rId17" imgW="1447165" imgH="850265" progId="Equation.3">
                  <p:embed/>
                </p:oleObj>
              </mc:Choice>
              <mc:Fallback>
                <p:oleObj name="" r:id="rId17" imgW="1447165" imgH="850265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00195" y="4982845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对象 33808"/>
          <p:cNvGraphicFramePr/>
          <p:nvPr/>
        </p:nvGraphicFramePr>
        <p:xfrm>
          <a:off x="5547995" y="5255895"/>
          <a:ext cx="1016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" r:id="rId19" imgW="1015365" imgH="292100" progId="Equation.3">
                  <p:embed/>
                </p:oleObj>
              </mc:Choice>
              <mc:Fallback>
                <p:oleObj name="" r:id="rId19" imgW="1015365" imgH="2921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47995" y="5255895"/>
                        <a:ext cx="10160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对象 33809"/>
          <p:cNvGraphicFramePr/>
          <p:nvPr/>
        </p:nvGraphicFramePr>
        <p:xfrm>
          <a:off x="6614795" y="523049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" r:id="rId21" imgW="570865" imgH="317500" progId="Equation.3">
                  <p:embed/>
                </p:oleObj>
              </mc:Choice>
              <mc:Fallback>
                <p:oleObj name="" r:id="rId21" imgW="570865" imgH="3175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14795" y="5230495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8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410" name="标题 17409"/>
          <p:cNvSpPr>
            <a:spLocks noGrp="1"/>
          </p:cNvSpPr>
          <p:nvPr/>
        </p:nvSpPr>
        <p:spPr>
          <a:xfrm>
            <a:off x="557530" y="767080"/>
            <a:ext cx="184277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10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17411" name="对象 17410"/>
          <p:cNvGraphicFramePr/>
          <p:nvPr/>
        </p:nvGraphicFramePr>
        <p:xfrm>
          <a:off x="2228850" y="652780"/>
          <a:ext cx="123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" r:id="rId1" imgW="1231265" imgH="888365" progId="Equation.3">
                  <p:embed/>
                </p:oleObj>
              </mc:Choice>
              <mc:Fallback>
                <p:oleObj name="" r:id="rId1" imgW="1231265" imgH="888365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8850" y="652780"/>
                        <a:ext cx="1231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17411"/>
          <p:cNvSpPr txBox="1"/>
          <p:nvPr/>
        </p:nvSpPr>
        <p:spPr>
          <a:xfrm>
            <a:off x="1082675" y="1999298"/>
            <a:ext cx="1365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13" name="对象 17412"/>
          <p:cNvGraphicFramePr/>
          <p:nvPr/>
        </p:nvGraphicFramePr>
        <p:xfrm>
          <a:off x="2447608" y="1814195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" r:id="rId3" imgW="1104900" imgH="889000" progId="Equation.3">
                  <p:embed/>
                </p:oleObj>
              </mc:Choice>
              <mc:Fallback>
                <p:oleObj name="" r:id="rId3" imgW="1104900" imgH="8890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608" y="1814195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3579495" y="1744345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" r:id="rId5" imgW="2781300" imgH="977900" progId="Equation.3">
                  <p:embed/>
                </p:oleObj>
              </mc:Choice>
              <mc:Fallback>
                <p:oleObj name="" r:id="rId5" imgW="2781300" imgH="9779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9495" y="1744345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/>
          <p:cNvGraphicFramePr/>
          <p:nvPr/>
        </p:nvGraphicFramePr>
        <p:xfrm>
          <a:off x="6351270" y="1934845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" r:id="rId7" imgW="1028065" imgH="622300" progId="Equation.3">
                  <p:embed/>
                </p:oleObj>
              </mc:Choice>
              <mc:Fallback>
                <p:oleObj name="" r:id="rId7" imgW="1028065" imgH="6223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1270" y="1934845"/>
                        <a:ext cx="1028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7424420" y="1731645"/>
          <a:ext cx="179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" r:id="rId9" imgW="1790700" imgH="977900" progId="Equation.3">
                  <p:embed/>
                </p:oleObj>
              </mc:Choice>
              <mc:Fallback>
                <p:oleObj name="" r:id="rId9" imgW="1790700" imgH="9779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24420" y="1731645"/>
                        <a:ext cx="1790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/>
        </p:nvGraphicFramePr>
        <p:xfrm>
          <a:off x="3617595" y="3001645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" r:id="rId11" imgW="508000" imgH="241300" progId="Equation.3">
                  <p:embed/>
                </p:oleObj>
              </mc:Choice>
              <mc:Fallback>
                <p:oleObj name="" r:id="rId11" imgW="508000" imgH="2413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7595" y="3001645"/>
                        <a:ext cx="508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/>
        </p:nvGraphicFramePr>
        <p:xfrm>
          <a:off x="4147820" y="2798445"/>
          <a:ext cx="222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" r:id="rId13" imgW="2221230" imgH="520700" progId="Equation.3">
                  <p:embed/>
                </p:oleObj>
              </mc:Choice>
              <mc:Fallback>
                <p:oleObj name="" r:id="rId13" imgW="2221230" imgH="5207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47820" y="2798445"/>
                        <a:ext cx="2222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文本框 17418"/>
          <p:cNvSpPr txBox="1"/>
          <p:nvPr/>
        </p:nvSpPr>
        <p:spPr>
          <a:xfrm>
            <a:off x="1082675" y="3821430"/>
            <a:ext cx="1289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20" name="对象 17419"/>
          <p:cNvGraphicFramePr/>
          <p:nvPr/>
        </p:nvGraphicFramePr>
        <p:xfrm>
          <a:off x="2399983" y="365252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" r:id="rId15" imgW="1104900" imgH="889000" progId="Equation.3">
                  <p:embed/>
                </p:oleObj>
              </mc:Choice>
              <mc:Fallback>
                <p:oleObj name="" r:id="rId15" imgW="1104900" imgH="8890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99983" y="3652520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17420"/>
          <p:cNvGraphicFramePr/>
          <p:nvPr/>
        </p:nvGraphicFramePr>
        <p:xfrm>
          <a:off x="3531870" y="3592195"/>
          <a:ext cx="200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" r:id="rId17" imgW="2006600" imgH="977900" progId="Equation.3">
                  <p:embed/>
                </p:oleObj>
              </mc:Choice>
              <mc:Fallback>
                <p:oleObj name="" r:id="rId17" imgW="2006600" imgH="9779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31870" y="3592195"/>
                        <a:ext cx="2006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17422"/>
          <p:cNvGraphicFramePr/>
          <p:nvPr/>
        </p:nvGraphicFramePr>
        <p:xfrm>
          <a:off x="5573395" y="3592195"/>
          <a:ext cx="218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" r:id="rId19" imgW="2184400" imgH="977900" progId="Equation.3">
                  <p:embed/>
                </p:oleObj>
              </mc:Choice>
              <mc:Fallback>
                <p:oleObj name="" r:id="rId19" imgW="2184400" imgH="9779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73395" y="3592195"/>
                        <a:ext cx="2184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对象 17424"/>
          <p:cNvGraphicFramePr/>
          <p:nvPr/>
        </p:nvGraphicFramePr>
        <p:xfrm>
          <a:off x="7869555" y="3836670"/>
          <a:ext cx="265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" r:id="rId21" imgW="2653030" imgH="520700" progId="Equation.3">
                  <p:embed/>
                </p:oleObj>
              </mc:Choice>
              <mc:Fallback>
                <p:oleObj name="" r:id="rId21" imgW="2653030" imgH="5207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69555" y="3836670"/>
                        <a:ext cx="2654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对象 17425"/>
          <p:cNvGraphicFramePr/>
          <p:nvPr/>
        </p:nvGraphicFramePr>
        <p:xfrm>
          <a:off x="2399983" y="5199380"/>
          <a:ext cx="44910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" r:id="rId23" imgW="4493895" imgH="520700" progId="Equation.3">
                  <p:embed/>
                </p:oleObj>
              </mc:Choice>
              <mc:Fallback>
                <p:oleObj name="" r:id="rId23" imgW="4493895" imgH="520700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99983" y="5199380"/>
                        <a:ext cx="449103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文本框 17429"/>
          <p:cNvSpPr txBox="1"/>
          <p:nvPr/>
        </p:nvSpPr>
        <p:spPr>
          <a:xfrm>
            <a:off x="7004685" y="5262880"/>
            <a:ext cx="20637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两法结果一样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7921" name="直接连接符 37920"/>
          <p:cNvSpPr/>
          <p:nvPr/>
        </p:nvSpPr>
        <p:spPr>
          <a:xfrm flipV="1">
            <a:off x="882650" y="4944110"/>
            <a:ext cx="10427335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9" grpId="0"/>
      <p:bldP spid="174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2537" name="对象 22536"/>
          <p:cNvGraphicFramePr/>
          <p:nvPr/>
        </p:nvGraphicFramePr>
        <p:xfrm>
          <a:off x="5821680" y="1863090"/>
          <a:ext cx="3452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" r:id="rId1" imgW="3454400" imgH="1016000" progId="Equation.3">
                  <p:embed/>
                </p:oleObj>
              </mc:Choice>
              <mc:Fallback>
                <p:oleObj name="" r:id="rId1" imgW="3454400" imgH="10160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21680" y="1863090"/>
                        <a:ext cx="34528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标题 22529"/>
          <p:cNvSpPr>
            <a:spLocks noGrp="1"/>
          </p:cNvSpPr>
          <p:nvPr/>
        </p:nvSpPr>
        <p:spPr>
          <a:xfrm>
            <a:off x="1094105" y="701040"/>
            <a:ext cx="1752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11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531" name="对象 22530"/>
          <p:cNvGraphicFramePr/>
          <p:nvPr/>
        </p:nvGraphicFramePr>
        <p:xfrm>
          <a:off x="2675255" y="491490"/>
          <a:ext cx="245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" r:id="rId3" imgW="2451100" imgH="1104900" progId="Equation.3">
                  <p:embed/>
                </p:oleObj>
              </mc:Choice>
              <mc:Fallback>
                <p:oleObj name="" r:id="rId3" imgW="2451100" imgH="1104900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5255" y="491490"/>
                        <a:ext cx="24511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2531"/>
          <p:cNvSpPr txBox="1"/>
          <p:nvPr/>
        </p:nvSpPr>
        <p:spPr>
          <a:xfrm>
            <a:off x="1617980" y="2053590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2533" name="对象 22532"/>
          <p:cNvGraphicFramePr/>
          <p:nvPr/>
        </p:nvGraphicFramePr>
        <p:xfrm>
          <a:off x="3738880" y="1812290"/>
          <a:ext cx="195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" r:id="rId5" imgW="1955800" imgH="1079500" progId="Equation.3">
                  <p:embed/>
                </p:oleObj>
              </mc:Choice>
              <mc:Fallback>
                <p:oleObj name="" r:id="rId5" imgW="1955800" imgH="1079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8880" y="1812290"/>
                        <a:ext cx="19558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/>
          <p:nvPr/>
        </p:nvGraphicFramePr>
        <p:xfrm>
          <a:off x="4297680" y="176149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" r:id="rId7" imgW="964565" imgH="520700" progId="Equation.3">
                  <p:embed/>
                </p:oleObj>
              </mc:Choice>
              <mc:Fallback>
                <p:oleObj name="" r:id="rId7" imgW="964565" imgH="520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7680" y="1761490"/>
                        <a:ext cx="96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2534"/>
          <p:cNvGraphicFramePr/>
          <p:nvPr/>
        </p:nvGraphicFramePr>
        <p:xfrm>
          <a:off x="3440430" y="185039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" r:id="rId9" imgW="241300" imgH="850265" progId="Equation.3">
                  <p:embed/>
                </p:oleObj>
              </mc:Choice>
              <mc:Fallback>
                <p:oleObj name="" r:id="rId9" imgW="241300" imgH="85026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0430" y="1850390"/>
                        <a:ext cx="24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22535"/>
          <p:cNvGraphicFramePr/>
          <p:nvPr/>
        </p:nvGraphicFramePr>
        <p:xfrm>
          <a:off x="6640830" y="1748790"/>
          <a:ext cx="2081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" r:id="rId11" imgW="2082165" imgH="520700" progId="Equation.3">
                  <p:embed/>
                </p:oleObj>
              </mc:Choice>
              <mc:Fallback>
                <p:oleObj name="" r:id="rId11" imgW="2082165" imgH="520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0830" y="1748790"/>
                        <a:ext cx="20812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22537"/>
          <p:cNvGraphicFramePr/>
          <p:nvPr/>
        </p:nvGraphicFramePr>
        <p:xfrm>
          <a:off x="2442845" y="3502025"/>
          <a:ext cx="2614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" r:id="rId13" imgW="2614930" imgH="850265" progId="Equation.3">
                  <p:embed/>
                </p:oleObj>
              </mc:Choice>
              <mc:Fallback>
                <p:oleObj name="" r:id="rId13" imgW="2614930" imgH="8502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42845" y="3502025"/>
                        <a:ext cx="26146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22538"/>
          <p:cNvGraphicFramePr/>
          <p:nvPr/>
        </p:nvGraphicFramePr>
        <p:xfrm>
          <a:off x="5024120" y="360680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" r:id="rId15" imgW="1574165" imgH="520700" progId="Equation.3">
                  <p:embed/>
                </p:oleObj>
              </mc:Choice>
              <mc:Fallback>
                <p:oleObj name="" r:id="rId15" imgW="1574165" imgH="520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4120" y="3606800"/>
                        <a:ext cx="1574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22539"/>
          <p:cNvGraphicFramePr/>
          <p:nvPr/>
        </p:nvGraphicFramePr>
        <p:xfrm>
          <a:off x="6720523" y="3397250"/>
          <a:ext cx="28051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" r:id="rId17" imgW="2806700" imgH="939800" progId="Equation.3">
                  <p:embed/>
                </p:oleObj>
              </mc:Choice>
              <mc:Fallback>
                <p:oleObj name="" r:id="rId17" imgW="2806700" imgH="939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20523" y="3397250"/>
                        <a:ext cx="28051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22540"/>
          <p:cNvGraphicFramePr/>
          <p:nvPr/>
        </p:nvGraphicFramePr>
        <p:xfrm>
          <a:off x="9528810" y="358140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" r:id="rId19" imgW="1574165" imgH="520700" progId="Equation.3">
                  <p:embed/>
                </p:oleObj>
              </mc:Choice>
              <mc:Fallback>
                <p:oleObj name="" r:id="rId19" imgW="1574165" imgH="5207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28810" y="3581400"/>
                        <a:ext cx="1574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22541"/>
          <p:cNvGraphicFramePr/>
          <p:nvPr/>
        </p:nvGraphicFramePr>
        <p:xfrm>
          <a:off x="2442845" y="4993005"/>
          <a:ext cx="16748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" r:id="rId21" imgW="1675765" imgH="495300" progId="Equation.3">
                  <p:embed/>
                </p:oleObj>
              </mc:Choice>
              <mc:Fallback>
                <p:oleObj name="" r:id="rId21" imgW="1675765" imgH="495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42845" y="4993005"/>
                        <a:ext cx="16748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对象 22542"/>
          <p:cNvGraphicFramePr/>
          <p:nvPr/>
        </p:nvGraphicFramePr>
        <p:xfrm>
          <a:off x="4160520" y="4777105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" r:id="rId23" imgW="1701800" imgH="1028700" progId="Equation.3">
                  <p:embed/>
                </p:oleObj>
              </mc:Choice>
              <mc:Fallback>
                <p:oleObj name="" r:id="rId23" imgW="1701800" imgH="1028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60520" y="4777105"/>
                        <a:ext cx="1701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对象 22543"/>
          <p:cNvGraphicFramePr/>
          <p:nvPr/>
        </p:nvGraphicFramePr>
        <p:xfrm>
          <a:off x="5951220" y="513746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" r:id="rId25" imgW="570865" imgH="317500" progId="Equation.3">
                  <p:embed/>
                </p:oleObj>
              </mc:Choice>
              <mc:Fallback>
                <p:oleObj name="" r:id="rId25" imgW="570865" imgH="3175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51220" y="5137468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7896" name="标题 37895"/>
          <p:cNvSpPr>
            <a:spLocks noGrp="1"/>
          </p:cNvSpPr>
          <p:nvPr/>
        </p:nvSpPr>
        <p:spPr>
          <a:xfrm>
            <a:off x="420370" y="646430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12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7897" name="对象 37896"/>
          <p:cNvGraphicFramePr/>
          <p:nvPr/>
        </p:nvGraphicFramePr>
        <p:xfrm>
          <a:off x="1887855" y="473075"/>
          <a:ext cx="226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" r:id="rId1" imgW="2260600" imgH="965200" progId="Equation.3">
                  <p:embed/>
                </p:oleObj>
              </mc:Choice>
              <mc:Fallback>
                <p:oleObj name="" r:id="rId1" imgW="2260600" imgH="965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7855" y="473075"/>
                        <a:ext cx="2260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文本框 37897"/>
          <p:cNvSpPr txBox="1"/>
          <p:nvPr/>
        </p:nvSpPr>
        <p:spPr>
          <a:xfrm>
            <a:off x="1409700" y="3363595"/>
            <a:ext cx="2051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7899" name="对象 37898"/>
          <p:cNvGraphicFramePr/>
          <p:nvPr/>
        </p:nvGraphicFramePr>
        <p:xfrm>
          <a:off x="3232150" y="3217545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" r:id="rId3" imgW="2514600" imgH="965200" progId="Equation.3">
                  <p:embed/>
                </p:oleObj>
              </mc:Choice>
              <mc:Fallback>
                <p:oleObj name="" r:id="rId3" imgW="2514600" imgH="965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2150" y="3217545"/>
                        <a:ext cx="2514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对象 37900"/>
          <p:cNvGraphicFramePr/>
          <p:nvPr/>
        </p:nvGraphicFramePr>
        <p:xfrm>
          <a:off x="4756150" y="3134995"/>
          <a:ext cx="352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" r:id="rId5" imgW="355600" imgH="443865" progId="Equation.3">
                  <p:embed/>
                </p:oleObj>
              </mc:Choice>
              <mc:Fallback>
                <p:oleObj name="" r:id="rId5" imgW="355600" imgH="4438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6150" y="3134995"/>
                        <a:ext cx="3524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对象 37901"/>
          <p:cNvGraphicFramePr/>
          <p:nvPr/>
        </p:nvGraphicFramePr>
        <p:xfrm>
          <a:off x="3613150" y="3681095"/>
          <a:ext cx="41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" r:id="rId7" imgW="419100" imgH="508000" progId="Equation.3">
                  <p:embed/>
                </p:oleObj>
              </mc:Choice>
              <mc:Fallback>
                <p:oleObj name="" r:id="rId7" imgW="419100" imgH="508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3150" y="3681095"/>
                        <a:ext cx="4159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对象 37903"/>
          <p:cNvGraphicFramePr/>
          <p:nvPr/>
        </p:nvGraphicFramePr>
        <p:xfrm>
          <a:off x="5943600" y="3204845"/>
          <a:ext cx="3933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" r:id="rId9" imgW="3937000" imgH="965200" progId="Equation.3">
                  <p:embed/>
                </p:oleObj>
              </mc:Choice>
              <mc:Fallback>
                <p:oleObj name="" r:id="rId9" imgW="3937000" imgH="965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600" y="3204845"/>
                        <a:ext cx="39338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对象 37907"/>
          <p:cNvGraphicFramePr/>
          <p:nvPr/>
        </p:nvGraphicFramePr>
        <p:xfrm>
          <a:off x="2951480" y="4510405"/>
          <a:ext cx="1371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" r:id="rId11" imgW="1370965" imgH="660400" progId="Equation.3">
                  <p:embed/>
                </p:oleObj>
              </mc:Choice>
              <mc:Fallback>
                <p:oleObj name="" r:id="rId11" imgW="1370965" imgH="6604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51480" y="4510405"/>
                        <a:ext cx="1371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对象 37908"/>
          <p:cNvGraphicFramePr/>
          <p:nvPr/>
        </p:nvGraphicFramePr>
        <p:xfrm>
          <a:off x="4373880" y="4510405"/>
          <a:ext cx="1854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" r:id="rId13" imgW="1853565" imgH="660400" progId="Equation.3">
                  <p:embed/>
                </p:oleObj>
              </mc:Choice>
              <mc:Fallback>
                <p:oleObj name="" r:id="rId13" imgW="1853565" imgH="660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3880" y="4510405"/>
                        <a:ext cx="18542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对象 37909"/>
          <p:cNvGraphicFramePr/>
          <p:nvPr/>
        </p:nvGraphicFramePr>
        <p:xfrm>
          <a:off x="6304280" y="466598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" r:id="rId15" imgW="558165" imgH="317500" progId="Equation.3">
                  <p:embed/>
                </p:oleObj>
              </mc:Choice>
              <mc:Fallback>
                <p:oleObj name="" r:id="rId15" imgW="558165" imgH="317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4280" y="4665980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对象 37910"/>
          <p:cNvGraphicFramePr/>
          <p:nvPr/>
        </p:nvGraphicFramePr>
        <p:xfrm>
          <a:off x="2951480" y="5431790"/>
          <a:ext cx="397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" r:id="rId17" imgW="3973195" imgH="660400" progId="Equation.3">
                  <p:embed/>
                </p:oleObj>
              </mc:Choice>
              <mc:Fallback>
                <p:oleObj name="" r:id="rId17" imgW="3973195" imgH="6604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51480" y="5431790"/>
                        <a:ext cx="3975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796925" y="1438275"/>
            <a:ext cx="7235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ea typeface="宋体" panose="02010600030101010101" pitchFamily="2" charset="-122"/>
              </a:rPr>
              <a:t>分析</a:t>
            </a:r>
            <a:r>
              <a:rPr lang="en-US" sz="2800" b="0">
                <a:latin typeface="宋体" panose="02010600030101010101" pitchFamily="2" charset="-122"/>
              </a:rPr>
              <a:t>  </a:t>
            </a:r>
            <a:r>
              <a:rPr lang="zh-CN" sz="2800" b="0">
                <a:ea typeface="宋体" panose="02010600030101010101" pitchFamily="2" charset="-122"/>
              </a:rPr>
              <a:t>分子分母同乘以一个因子，再凑微分。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9310" y="1916430"/>
            <a:ext cx="12538075" cy="950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7896" name="标题 37895"/>
          <p:cNvSpPr>
            <a:spLocks noGrp="1"/>
          </p:cNvSpPr>
          <p:nvPr/>
        </p:nvSpPr>
        <p:spPr>
          <a:xfrm>
            <a:off x="1047750" y="95059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13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78785" y="1311593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050" b="0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495" y="689610"/>
            <a:ext cx="13920470" cy="1055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1923415"/>
            <a:ext cx="12310110" cy="23228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7896" name="标题 37895"/>
          <p:cNvSpPr>
            <a:spLocks noGrp="1"/>
          </p:cNvSpPr>
          <p:nvPr/>
        </p:nvSpPr>
        <p:spPr>
          <a:xfrm>
            <a:off x="1047750" y="95059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14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-2147482476"/>
          <p:cNvGraphicFramePr>
            <a:graphicFrameLocks noChangeAspect="1"/>
          </p:cNvGraphicFramePr>
          <p:nvPr/>
        </p:nvGraphicFramePr>
        <p:xfrm>
          <a:off x="2484755" y="683895"/>
          <a:ext cx="268478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" r:id="rId1" imgW="989965" imgH="393700" progId="Equation.3">
                  <p:embed/>
                </p:oleObj>
              </mc:Choice>
              <mc:Fallback>
                <p:oleObj name="" r:id="rId1" imgW="9899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755" y="683895"/>
                        <a:ext cx="2684780" cy="1067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05" y="2192020"/>
            <a:ext cx="13110845" cy="24739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650" name="标题 27649"/>
          <p:cNvSpPr>
            <a:spLocks noGrp="1"/>
          </p:cNvSpPr>
          <p:nvPr/>
        </p:nvSpPr>
        <p:spPr>
          <a:xfrm>
            <a:off x="1115060" y="821690"/>
            <a:ext cx="1981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15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7652" name="对象 27651"/>
          <p:cNvGraphicFramePr/>
          <p:nvPr/>
        </p:nvGraphicFramePr>
        <p:xfrm>
          <a:off x="2783523" y="617220"/>
          <a:ext cx="4216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" r:id="rId1" imgW="4316095" imgH="1040765" progId="Equation.3">
                  <p:embed/>
                </p:oleObj>
              </mc:Choice>
              <mc:Fallback>
                <p:oleObj name="" r:id="rId1" imgW="4316095" imgH="1040765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3523" y="617220"/>
                        <a:ext cx="421640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27653"/>
          <p:cNvSpPr txBox="1"/>
          <p:nvPr/>
        </p:nvSpPr>
        <p:spPr>
          <a:xfrm>
            <a:off x="1503680" y="2241233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7655" name="对象 27654"/>
          <p:cNvGraphicFramePr/>
          <p:nvPr/>
        </p:nvGraphicFramePr>
        <p:xfrm>
          <a:off x="3305175" y="3306445"/>
          <a:ext cx="1450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" r:id="rId3" imgW="1485900" imgH="927100" progId="Equation.3">
                  <p:embed/>
                </p:oleObj>
              </mc:Choice>
              <mc:Fallback>
                <p:oleObj name="" r:id="rId3" imgW="1485900" imgH="9271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5175" y="3306445"/>
                        <a:ext cx="1450975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7657"/>
          <p:cNvGraphicFramePr/>
          <p:nvPr/>
        </p:nvGraphicFramePr>
        <p:xfrm>
          <a:off x="3180080" y="2015173"/>
          <a:ext cx="43354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" r:id="rId5" imgW="4330700" imgH="977900" progId="Equation.3">
                  <p:embed/>
                </p:oleObj>
              </mc:Choice>
              <mc:Fallback>
                <p:oleObj name="" r:id="rId5" imgW="4330700" imgH="9779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0080" y="2015173"/>
                        <a:ext cx="4335463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对象 27658"/>
          <p:cNvGraphicFramePr/>
          <p:nvPr/>
        </p:nvGraphicFramePr>
        <p:xfrm>
          <a:off x="4827588" y="3222308"/>
          <a:ext cx="32480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" r:id="rId7" imgW="3327400" imgH="1054100" progId="Equation.3">
                  <p:embed/>
                </p:oleObj>
              </mc:Choice>
              <mc:Fallback>
                <p:oleObj name="" r:id="rId7" imgW="3327400" imgH="10541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7588" y="3222308"/>
                        <a:ext cx="3248025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对象 27663"/>
          <p:cNvGraphicFramePr/>
          <p:nvPr/>
        </p:nvGraphicFramePr>
        <p:xfrm>
          <a:off x="6155055" y="4521200"/>
          <a:ext cx="26876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" r:id="rId9" imgW="2755900" imgH="1028700" progId="Equation.3">
                  <p:embed/>
                </p:oleObj>
              </mc:Choice>
              <mc:Fallback>
                <p:oleObj name="" r:id="rId9" imgW="2755900" imgH="10287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5055" y="4521200"/>
                        <a:ext cx="2687638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对象 27665"/>
          <p:cNvGraphicFramePr/>
          <p:nvPr/>
        </p:nvGraphicFramePr>
        <p:xfrm>
          <a:off x="4715828" y="4570095"/>
          <a:ext cx="12636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" r:id="rId11" imgW="1295400" imgH="927100" progId="Equation.3">
                  <p:embed/>
                </p:oleObj>
              </mc:Choice>
              <mc:Fallback>
                <p:oleObj name="" r:id="rId11" imgW="1295400" imgH="9271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5828" y="4570095"/>
                        <a:ext cx="1263650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直接连接符 27675"/>
          <p:cNvSpPr/>
          <p:nvPr/>
        </p:nvSpPr>
        <p:spPr>
          <a:xfrm>
            <a:off x="4850765" y="4341495"/>
            <a:ext cx="3124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graphicFrame>
        <p:nvGraphicFramePr>
          <p:cNvPr id="27677" name="对象 27676"/>
          <p:cNvGraphicFramePr/>
          <p:nvPr/>
        </p:nvGraphicFramePr>
        <p:xfrm>
          <a:off x="3326765" y="4570095"/>
          <a:ext cx="1300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" r:id="rId13" imgW="1333500" imgH="927100" progId="Equation.3">
                  <p:embed/>
                </p:oleObj>
              </mc:Choice>
              <mc:Fallback>
                <p:oleObj name="" r:id="rId13" imgW="1333500" imgH="9271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6765" y="4570095"/>
                        <a:ext cx="1300163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文本框 309249"/>
          <p:cNvSpPr txBox="1"/>
          <p:nvPr/>
        </p:nvSpPr>
        <p:spPr>
          <a:xfrm>
            <a:off x="869950" y="285750"/>
            <a:ext cx="86347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下面再举一些含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三角函数的积分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的例子，有时需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要先用三角公式作恒等变形，化成容易积分的形式。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常用的三角公式有：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9251" name="文本框 309250"/>
          <p:cNvSpPr txBox="1"/>
          <p:nvPr/>
        </p:nvSpPr>
        <p:spPr>
          <a:xfrm>
            <a:off x="1880870" y="1936750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charset="0"/>
                <a:ea typeface="黑体" panose="02010609060101010101" pitchFamily="2" charset="-122"/>
              </a:rPr>
              <a:t>同角公式：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09252" name="对象 309251"/>
          <p:cNvGraphicFramePr/>
          <p:nvPr/>
        </p:nvGraphicFramePr>
        <p:xfrm>
          <a:off x="4090670" y="1555750"/>
          <a:ext cx="3489325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" r:id="rId1" imgW="1205865" imgH="723900" progId="Equation.3">
                  <p:embed/>
                </p:oleObj>
              </mc:Choice>
              <mc:Fallback>
                <p:oleObj name="" r:id="rId1" imgW="1205865" imgH="723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0670" y="1555750"/>
                        <a:ext cx="3489325" cy="20907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对象 309252"/>
          <p:cNvGraphicFramePr/>
          <p:nvPr/>
        </p:nvGraphicFramePr>
        <p:xfrm>
          <a:off x="1396683" y="3605213"/>
          <a:ext cx="7386637" cy="30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" r:id="rId3" imgW="2933700" imgH="1219200" progId="Equation.3">
                  <p:embed/>
                </p:oleObj>
              </mc:Choice>
              <mc:Fallback>
                <p:oleObj name="" r:id="rId3" imgW="2933700" imgH="12192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6683" y="3605213"/>
                        <a:ext cx="7386637" cy="3071812"/>
                      </a:xfrm>
                      <a:prstGeom prst="rect">
                        <a:avLst/>
                      </a:prstGeom>
                      <a:solidFill>
                        <a:srgbClr val="CCECFF">
                          <a:alpha val="28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4" name="文本框 309253"/>
          <p:cNvSpPr txBox="1"/>
          <p:nvPr/>
        </p:nvSpPr>
        <p:spPr>
          <a:xfrm>
            <a:off x="1347470" y="3155950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charset="0"/>
                <a:ea typeface="黑体" panose="02010609060101010101" pitchFamily="2" charset="-122"/>
              </a:rPr>
              <a:t>积化和差：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/>
      <p:bldP spid="3092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3793"/>
          <p:cNvSpPr txBox="1"/>
          <p:nvPr/>
        </p:nvSpPr>
        <p:spPr>
          <a:xfrm>
            <a:off x="2349500" y="850900"/>
            <a:ext cx="4572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黑体" panose="02010609060101010101" pitchFamily="2" charset="-122"/>
              </a:rPr>
              <a:t>关于原函数的说明：</a:t>
            </a:r>
            <a:endParaRPr lang="zh-CN" altLang="en-US" sz="3200" b="1">
              <a:solidFill>
                <a:schemeClr val="accent2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33795" name="组合 33794"/>
          <p:cNvGrpSpPr/>
          <p:nvPr/>
        </p:nvGrpSpPr>
        <p:grpSpPr>
          <a:xfrm>
            <a:off x="2216150" y="1600200"/>
            <a:ext cx="7543800" cy="522288"/>
            <a:chOff x="576" y="1344"/>
            <a:chExt cx="4752" cy="329"/>
          </a:xfrm>
        </p:grpSpPr>
        <p:sp>
          <p:nvSpPr>
            <p:cNvPr id="33796" name="文本框 33795"/>
            <p:cNvSpPr txBox="1"/>
            <p:nvPr/>
          </p:nvSpPr>
          <p:spPr>
            <a:xfrm>
              <a:off x="576" y="1344"/>
              <a:ext cx="47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</a:rPr>
                <a:t>（</a:t>
              </a:r>
              <a:r>
                <a:rPr lang="en-US" altLang="zh-CN" sz="2800" b="1" dirty="0">
                  <a:latin typeface="Times New Roman" panose="02020603050405020304" charset="0"/>
                </a:rPr>
                <a:t>1</a:t>
              </a:r>
              <a:r>
                <a:rPr lang="zh-CN" altLang="en-US" sz="2800" b="1" dirty="0">
                  <a:latin typeface="Times New Roman" panose="02020603050405020304" charset="0"/>
                </a:rPr>
                <a:t>）若                         ，则对于任意常数     ，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  <p:graphicFrame>
          <p:nvGraphicFramePr>
            <p:cNvPr id="33797" name="对象 33796"/>
            <p:cNvGraphicFramePr/>
            <p:nvPr/>
          </p:nvGraphicFramePr>
          <p:xfrm>
            <a:off x="1440" y="1383"/>
            <a:ext cx="13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" r:id="rId1" imgW="2132965" imgH="431800" progId="Equation.3">
                    <p:embed/>
                  </p:oleObj>
                </mc:Choice>
                <mc:Fallback>
                  <p:oleObj name="" r:id="rId1" imgW="2132965" imgH="431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0" y="1383"/>
                          <a:ext cx="1344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对象 33797"/>
            <p:cNvGraphicFramePr/>
            <p:nvPr/>
          </p:nvGraphicFramePr>
          <p:xfrm>
            <a:off x="4656" y="1423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" r:id="rId3" imgW="317500" imgH="330200" progId="Equation.3">
                    <p:embed/>
                  </p:oleObj>
                </mc:Choice>
                <mc:Fallback>
                  <p:oleObj name="" r:id="rId3" imgW="317500" imgH="330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56" y="1423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9" name="对象 33798"/>
          <p:cNvGraphicFramePr/>
          <p:nvPr/>
        </p:nvGraphicFramePr>
        <p:xfrm>
          <a:off x="3263900" y="2195513"/>
          <a:ext cx="53832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" r:id="rId5" imgW="5068570" imgH="592455" progId="Word.Document.8">
                  <p:embed/>
                </p:oleObj>
              </mc:Choice>
              <mc:Fallback>
                <p:oleObj name="" r:id="rId5" imgW="5068570" imgH="592455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3900" y="2195513"/>
                        <a:ext cx="5383213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0" name="组合 33799"/>
          <p:cNvGrpSpPr/>
          <p:nvPr/>
        </p:nvGrpSpPr>
        <p:grpSpPr>
          <a:xfrm>
            <a:off x="2235200" y="2971800"/>
            <a:ext cx="7010400" cy="525463"/>
            <a:chOff x="528" y="2208"/>
            <a:chExt cx="4416" cy="331"/>
          </a:xfrm>
        </p:grpSpPr>
        <p:sp>
          <p:nvSpPr>
            <p:cNvPr id="33801" name="文本框 33800"/>
            <p:cNvSpPr txBox="1"/>
            <p:nvPr/>
          </p:nvSpPr>
          <p:spPr>
            <a:xfrm>
              <a:off x="528" y="2208"/>
              <a:ext cx="44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</a:rPr>
                <a:t>（</a:t>
              </a:r>
              <a:r>
                <a:rPr lang="en-US" altLang="zh-CN" sz="2800" b="1" dirty="0">
                  <a:latin typeface="Times New Roman" panose="02020603050405020304" charset="0"/>
                </a:rPr>
                <a:t>2</a:t>
              </a:r>
              <a:r>
                <a:rPr lang="zh-CN" altLang="en-US" sz="2800" b="1" dirty="0">
                  <a:latin typeface="Times New Roman" panose="02020603050405020304" charset="0"/>
                </a:rPr>
                <a:t>）若           和          都是           的原函数，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  <p:graphicFrame>
          <p:nvGraphicFramePr>
            <p:cNvPr id="33802" name="对象 33801"/>
            <p:cNvGraphicFramePr/>
            <p:nvPr/>
          </p:nvGraphicFramePr>
          <p:xfrm>
            <a:off x="1376" y="2284"/>
            <a:ext cx="5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" r:id="rId7" imgW="850265" imgH="405765" progId="Equation.3">
                    <p:embed/>
                  </p:oleObj>
                </mc:Choice>
                <mc:Fallback>
                  <p:oleObj name="" r:id="rId7" imgW="850265" imgH="40576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76" y="2284"/>
                          <a:ext cx="536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对象 33802"/>
            <p:cNvGraphicFramePr/>
            <p:nvPr/>
          </p:nvGraphicFramePr>
          <p:xfrm>
            <a:off x="2236" y="2284"/>
            <a:ext cx="5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" r:id="rId9" imgW="824865" imgH="405765" progId="Equation.3">
                    <p:embed/>
                  </p:oleObj>
                </mc:Choice>
                <mc:Fallback>
                  <p:oleObj name="" r:id="rId9" imgW="824865" imgH="4057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36" y="2284"/>
                          <a:ext cx="520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对象 33803"/>
            <p:cNvGraphicFramePr/>
            <p:nvPr/>
          </p:nvGraphicFramePr>
          <p:xfrm>
            <a:off x="3264" y="2256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" r:id="rId11" imgW="837565" imgH="405765" progId="Equation.3">
                    <p:embed/>
                  </p:oleObj>
                </mc:Choice>
                <mc:Fallback>
                  <p:oleObj name="" r:id="rId11" imgW="837565" imgH="40576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64" y="2256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5" name="文本框 33804"/>
          <p:cNvSpPr txBox="1"/>
          <p:nvPr/>
        </p:nvSpPr>
        <p:spPr>
          <a:xfrm>
            <a:off x="3149600" y="358140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</a:rPr>
              <a:t>则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33806" name="对象 33805"/>
          <p:cNvGraphicFramePr/>
          <p:nvPr/>
        </p:nvGraphicFramePr>
        <p:xfrm>
          <a:off x="3759200" y="3695700"/>
          <a:ext cx="2654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" r:id="rId13" imgW="2651760" imgH="405765" progId="Equation.3">
                  <p:embed/>
                </p:oleObj>
              </mc:Choice>
              <mc:Fallback>
                <p:oleObj name="" r:id="rId13" imgW="2651760" imgH="4057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59200" y="3695700"/>
                        <a:ext cx="26543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7" name="组合 33806"/>
          <p:cNvGrpSpPr/>
          <p:nvPr/>
        </p:nvGrpSpPr>
        <p:grpSpPr>
          <a:xfrm>
            <a:off x="6731000" y="3581400"/>
            <a:ext cx="2819400" cy="522288"/>
            <a:chOff x="2928" y="3744"/>
            <a:chExt cx="1776" cy="329"/>
          </a:xfrm>
        </p:grpSpPr>
        <p:sp>
          <p:nvSpPr>
            <p:cNvPr id="33808" name="文本框 33807"/>
            <p:cNvSpPr txBox="1"/>
            <p:nvPr/>
          </p:nvSpPr>
          <p:spPr>
            <a:xfrm>
              <a:off x="2928" y="3744"/>
              <a:ext cx="17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</a:rPr>
                <a:t>（   为任意常数）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  <p:graphicFrame>
          <p:nvGraphicFramePr>
            <p:cNvPr id="33809" name="对象 33808"/>
            <p:cNvGraphicFramePr/>
            <p:nvPr/>
          </p:nvGraphicFramePr>
          <p:xfrm>
            <a:off x="3196" y="3812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" r:id="rId15" imgW="317500" imgH="330200" progId="Equation.3">
                    <p:embed/>
                  </p:oleObj>
                </mc:Choice>
                <mc:Fallback>
                  <p:oleObj name="" r:id="rId15" imgW="317500" imgH="330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6" y="3812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10" name="文本框 33809"/>
          <p:cNvSpPr txBox="1"/>
          <p:nvPr/>
        </p:nvSpPr>
        <p:spPr>
          <a:xfrm>
            <a:off x="2368550" y="4267200"/>
            <a:ext cx="10604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黑体" panose="02010609060101010101" pitchFamily="2" charset="-122"/>
              </a:rPr>
              <a:t>证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33811" name="对象 33810"/>
          <p:cNvGraphicFramePr/>
          <p:nvPr/>
        </p:nvGraphicFramePr>
        <p:xfrm>
          <a:off x="3200400" y="4114800"/>
          <a:ext cx="543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" r:id="rId16" imgW="5435600" imgH="609600" progId="Equation.3">
                  <p:embed/>
                </p:oleObj>
              </mc:Choice>
              <mc:Fallback>
                <p:oleObj name="" r:id="rId16" imgW="5435600" imgH="609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00400" y="4114800"/>
                        <a:ext cx="54356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对象 33811"/>
          <p:cNvGraphicFramePr/>
          <p:nvPr/>
        </p:nvGraphicFramePr>
        <p:xfrm>
          <a:off x="3797300" y="4876800"/>
          <a:ext cx="2857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" r:id="rId18" imgW="2854960" imgH="405765" progId="Equation.3">
                  <p:embed/>
                </p:oleObj>
              </mc:Choice>
              <mc:Fallback>
                <p:oleObj name="" r:id="rId18" imgW="2854960" imgH="4057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97300" y="4876800"/>
                        <a:ext cx="28575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对象 33812"/>
          <p:cNvGraphicFramePr/>
          <p:nvPr/>
        </p:nvGraphicFramePr>
        <p:xfrm>
          <a:off x="3302000" y="5538788"/>
          <a:ext cx="3238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" r:id="rId20" imgW="3235960" imgH="405765" progId="Equation.3">
                  <p:embed/>
                </p:oleObj>
              </mc:Choice>
              <mc:Fallback>
                <p:oleObj name="" r:id="rId20" imgW="3235960" imgH="4057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02000" y="5538788"/>
                        <a:ext cx="32385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4" name="组合 33813"/>
          <p:cNvGrpSpPr/>
          <p:nvPr/>
        </p:nvGrpSpPr>
        <p:grpSpPr>
          <a:xfrm>
            <a:off x="6731000" y="5411788"/>
            <a:ext cx="2819400" cy="522287"/>
            <a:chOff x="2928" y="3744"/>
            <a:chExt cx="1776" cy="329"/>
          </a:xfrm>
        </p:grpSpPr>
        <p:sp>
          <p:nvSpPr>
            <p:cNvPr id="33815" name="文本框 33814"/>
            <p:cNvSpPr txBox="1"/>
            <p:nvPr/>
          </p:nvSpPr>
          <p:spPr>
            <a:xfrm>
              <a:off x="2928" y="3744"/>
              <a:ext cx="17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</a:rPr>
                <a:t>（   为任意常数）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  <p:graphicFrame>
          <p:nvGraphicFramePr>
            <p:cNvPr id="33816" name="对象 33815"/>
            <p:cNvGraphicFramePr/>
            <p:nvPr/>
          </p:nvGraphicFramePr>
          <p:xfrm>
            <a:off x="3196" y="3812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" r:id="rId22" imgW="317500" imgH="330200" progId="Equation.3">
                    <p:embed/>
                  </p:oleObj>
                </mc:Choice>
                <mc:Fallback>
                  <p:oleObj name="" r:id="rId22" imgW="317500" imgH="3302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6" y="3812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/>
      <p:bldP spid="338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文本框 310273"/>
          <p:cNvSpPr txBox="1"/>
          <p:nvPr/>
        </p:nvSpPr>
        <p:spPr>
          <a:xfrm>
            <a:off x="1092518" y="525463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charset="0"/>
                <a:ea typeface="黑体" panose="02010609060101010101" pitchFamily="2" charset="-122"/>
              </a:rPr>
              <a:t>倍角公式：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10275" name="对象 310274"/>
          <p:cNvGraphicFramePr/>
          <p:nvPr/>
        </p:nvGraphicFramePr>
        <p:xfrm>
          <a:off x="2303780" y="2157413"/>
          <a:ext cx="5943600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" r:id="rId1" imgW="2298700" imgH="1625600" progId="Equation.3">
                  <p:embed/>
                </p:oleObj>
              </mc:Choice>
              <mc:Fallback>
                <p:oleObj name="" r:id="rId1" imgW="2298700" imgH="1625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3780" y="2157413"/>
                        <a:ext cx="5943600" cy="419893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6" name="对象 310275"/>
          <p:cNvGraphicFramePr/>
          <p:nvPr/>
        </p:nvGraphicFramePr>
        <p:xfrm>
          <a:off x="2313305" y="1149350"/>
          <a:ext cx="59674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" r:id="rId3" imgW="2297430" imgH="393700" progId="Equation.3">
                  <p:embed/>
                </p:oleObj>
              </mc:Choice>
              <mc:Fallback>
                <p:oleObj name="" r:id="rId3" imgW="2297430" imgH="393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3305" y="1149350"/>
                        <a:ext cx="5967413" cy="10080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文本框 312321"/>
          <p:cNvSpPr txBox="1"/>
          <p:nvPr/>
        </p:nvSpPr>
        <p:spPr>
          <a:xfrm>
            <a:off x="803275" y="412750"/>
            <a:ext cx="44729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特殊类型三角函数的积分：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12323" name="文本框 312322"/>
          <p:cNvSpPr txBox="1"/>
          <p:nvPr/>
        </p:nvSpPr>
        <p:spPr>
          <a:xfrm>
            <a:off x="854075" y="1079500"/>
            <a:ext cx="14370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形如</a:t>
            </a:r>
            <a:endParaRPr lang="zh-CN" altLang="en-US" sz="2800" b="1">
              <a:solidFill>
                <a:srgbClr val="FF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12324" name="对象 312323"/>
          <p:cNvGraphicFramePr/>
          <p:nvPr/>
        </p:nvGraphicFramePr>
        <p:xfrm>
          <a:off x="2466975" y="931863"/>
          <a:ext cx="65405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" r:id="rId1" imgW="2260600" imgH="279400" progId="Equation.3">
                  <p:embed/>
                </p:oleObj>
              </mc:Choice>
              <mc:Fallback>
                <p:oleObj name="" r:id="rId1" imgW="2260600" imgH="279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6975" y="931863"/>
                        <a:ext cx="6540500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5" name="对象 312324"/>
          <p:cNvGraphicFramePr/>
          <p:nvPr/>
        </p:nvGraphicFramePr>
        <p:xfrm>
          <a:off x="2454275" y="1782763"/>
          <a:ext cx="329723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" r:id="rId3" imgW="1155700" imgH="279400" progId="Equation.3">
                  <p:embed/>
                </p:oleObj>
              </mc:Choice>
              <mc:Fallback>
                <p:oleObj name="" r:id="rId3" imgW="1155700" imgH="279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1782763"/>
                        <a:ext cx="3297238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6" name="文本框 312325"/>
          <p:cNvSpPr txBox="1"/>
          <p:nvPr/>
        </p:nvSpPr>
        <p:spPr>
          <a:xfrm>
            <a:off x="6188075" y="1892300"/>
            <a:ext cx="17926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积化和差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12327" name="对象 312326"/>
          <p:cNvGraphicFramePr/>
          <p:nvPr/>
        </p:nvGraphicFramePr>
        <p:xfrm>
          <a:off x="2225675" y="2890838"/>
          <a:ext cx="31861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" r:id="rId5" imgW="1219200" imgH="279400" progId="Equation.3">
                  <p:embed/>
                </p:oleObj>
              </mc:Choice>
              <mc:Fallback>
                <p:oleObj name="" r:id="rId5" imgW="1219200" imgH="279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5675" y="2890838"/>
                        <a:ext cx="3186113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8" name="对象 312327"/>
          <p:cNvGraphicFramePr/>
          <p:nvPr/>
        </p:nvGraphicFramePr>
        <p:xfrm>
          <a:off x="1539875" y="3962400"/>
          <a:ext cx="4267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" r:id="rId7" imgW="1612265" imgH="431800" progId="Equation.3">
                  <p:embed/>
                </p:oleObj>
              </mc:Choice>
              <mc:Fallback>
                <p:oleObj name="" r:id="rId7" imgW="1612265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9875" y="3962400"/>
                        <a:ext cx="4267200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9" name="对象 312328"/>
          <p:cNvGraphicFramePr/>
          <p:nvPr/>
        </p:nvGraphicFramePr>
        <p:xfrm>
          <a:off x="1616075" y="5410200"/>
          <a:ext cx="40719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" r:id="rId9" imgW="1574165" imgH="393700" progId="Equation.3">
                  <p:embed/>
                </p:oleObj>
              </mc:Choice>
              <mc:Fallback>
                <p:oleObj name="" r:id="rId9" imgW="1574165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6075" y="5410200"/>
                        <a:ext cx="4071938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0" name="文本框 312329"/>
          <p:cNvSpPr txBox="1"/>
          <p:nvPr/>
        </p:nvSpPr>
        <p:spPr>
          <a:xfrm>
            <a:off x="701675" y="297180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12331" name="对象 312330"/>
          <p:cNvGraphicFramePr/>
          <p:nvPr/>
        </p:nvGraphicFramePr>
        <p:xfrm>
          <a:off x="5380038" y="2743200"/>
          <a:ext cx="35512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" r:id="rId11" imgW="1358265" imgH="393700" progId="Equation.3">
                  <p:embed/>
                </p:oleObj>
              </mc:Choice>
              <mc:Fallback>
                <p:oleObj name="" r:id="rId11" imgW="1358265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038" y="2743200"/>
                        <a:ext cx="3551237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/>
      <p:bldP spid="312326" grpId="0"/>
      <p:bldP spid="3123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文本框 313345"/>
          <p:cNvSpPr txBox="1"/>
          <p:nvPr/>
        </p:nvSpPr>
        <p:spPr>
          <a:xfrm>
            <a:off x="736600" y="858520"/>
            <a:ext cx="14370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形如</a:t>
            </a:r>
            <a:endParaRPr lang="zh-CN" altLang="en-US" sz="2800" b="1">
              <a:solidFill>
                <a:srgbClr val="FF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13347" name="对象 313346"/>
          <p:cNvGraphicFramePr/>
          <p:nvPr/>
        </p:nvGraphicFramePr>
        <p:xfrm>
          <a:off x="2309813" y="814070"/>
          <a:ext cx="29289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" r:id="rId1" imgW="1129665" imgH="279400" progId="Equation.3">
                  <p:embed/>
                </p:oleObj>
              </mc:Choice>
              <mc:Fallback>
                <p:oleObj name="" r:id="rId1" imgW="1129665" imgH="279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9813" y="814070"/>
                        <a:ext cx="2928937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文本框 313347"/>
          <p:cNvSpPr txBox="1"/>
          <p:nvPr/>
        </p:nvSpPr>
        <p:spPr>
          <a:xfrm>
            <a:off x="989013" y="1445895"/>
            <a:ext cx="46126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m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n</a:t>
            </a:r>
            <a:r>
              <a:rPr lang="zh-CN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中有一个为奇数：</a:t>
            </a:r>
            <a:endParaRPr lang="en-US" altLang="zh-CN" sz="28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13349" name="对象 313348"/>
          <p:cNvGraphicFramePr/>
          <p:nvPr/>
        </p:nvGraphicFramePr>
        <p:xfrm>
          <a:off x="879475" y="2033270"/>
          <a:ext cx="72548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" r:id="rId3" imgW="2959100" imgH="279400" progId="Equation.3">
                  <p:embed/>
                </p:oleObj>
              </mc:Choice>
              <mc:Fallback>
                <p:oleObj name="" r:id="rId3" imgW="2959100" imgH="279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475" y="2033270"/>
                        <a:ext cx="7254875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0" name="文本框 313349"/>
          <p:cNvSpPr txBox="1"/>
          <p:nvPr/>
        </p:nvSpPr>
        <p:spPr>
          <a:xfrm>
            <a:off x="989013" y="3604895"/>
            <a:ext cx="38068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m,  n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均为正偶数：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13351" name="对象 313350"/>
          <p:cNvGraphicFramePr/>
          <p:nvPr/>
        </p:nvGraphicFramePr>
        <p:xfrm>
          <a:off x="895350" y="2871470"/>
          <a:ext cx="70596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" r:id="rId5" imgW="2908300" imgH="279400" progId="Equation.3">
                  <p:embed/>
                </p:oleObj>
              </mc:Choice>
              <mc:Fallback>
                <p:oleObj name="" r:id="rId5" imgW="2908300" imgH="279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5350" y="2871470"/>
                        <a:ext cx="7059613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2" name="对象 313351"/>
          <p:cNvGraphicFramePr/>
          <p:nvPr/>
        </p:nvGraphicFramePr>
        <p:xfrm>
          <a:off x="909638" y="4106545"/>
          <a:ext cx="65182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" r:id="rId7" imgW="2665730" imgH="431800" progId="Equation.3">
                  <p:embed/>
                </p:oleObj>
              </mc:Choice>
              <mc:Fallback>
                <p:oleObj name="" r:id="rId7" imgW="2665730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9638" y="4106545"/>
                        <a:ext cx="6518275" cy="10509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3" name="文本框 313352"/>
          <p:cNvSpPr txBox="1"/>
          <p:nvPr/>
        </p:nvSpPr>
        <p:spPr>
          <a:xfrm>
            <a:off x="7677150" y="4066858"/>
            <a:ext cx="1123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降幂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/>
      <p:bldP spid="313348" grpId="0"/>
      <p:bldP spid="313350" grpId="0"/>
      <p:bldP spid="31335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370" name="对象 314369"/>
          <p:cNvGraphicFramePr/>
          <p:nvPr/>
        </p:nvGraphicFramePr>
        <p:xfrm>
          <a:off x="1667510" y="4037648"/>
          <a:ext cx="63563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" r:id="rId1" imgW="2195830" imgH="393700" progId="Equation.3">
                  <p:embed/>
                </p:oleObj>
              </mc:Choice>
              <mc:Fallback>
                <p:oleObj name="" r:id="rId1" imgW="2195830" imgH="393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7510" y="4037648"/>
                        <a:ext cx="6356350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1" name="文本框 314370"/>
          <p:cNvSpPr txBox="1"/>
          <p:nvPr/>
        </p:nvSpPr>
        <p:spPr>
          <a:xfrm>
            <a:off x="905510" y="527685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14372" name="对象 314371"/>
          <p:cNvGraphicFramePr/>
          <p:nvPr/>
        </p:nvGraphicFramePr>
        <p:xfrm>
          <a:off x="2350135" y="375285"/>
          <a:ext cx="30511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" r:id="rId3" imgW="1054100" imgH="279400" progId="Equation.3">
                  <p:embed/>
                </p:oleObj>
              </mc:Choice>
              <mc:Fallback>
                <p:oleObj name="" r:id="rId3" imgW="1054100" imgH="279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0135" y="375285"/>
                        <a:ext cx="3051175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3" name="对象 314372"/>
          <p:cNvGraphicFramePr/>
          <p:nvPr/>
        </p:nvGraphicFramePr>
        <p:xfrm>
          <a:off x="4791710" y="1213485"/>
          <a:ext cx="4114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" r:id="rId5" imgW="1435100" imgH="279400" progId="Equation.3">
                  <p:embed/>
                </p:oleObj>
              </mc:Choice>
              <mc:Fallback>
                <p:oleObj name="" r:id="rId5" imgW="1435100" imgH="2794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1710" y="1213485"/>
                        <a:ext cx="41148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对象 314373"/>
          <p:cNvGraphicFramePr/>
          <p:nvPr/>
        </p:nvGraphicFramePr>
        <p:xfrm>
          <a:off x="1702435" y="2051685"/>
          <a:ext cx="50704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" r:id="rId7" imgW="1751330" imgH="304800" progId="Equation.3">
                  <p:embed/>
                </p:oleObj>
              </mc:Choice>
              <mc:Fallback>
                <p:oleObj name="" r:id="rId7" imgW="1751330" imgH="304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2435" y="2051685"/>
                        <a:ext cx="5070475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对象 314374"/>
          <p:cNvGraphicFramePr/>
          <p:nvPr/>
        </p:nvGraphicFramePr>
        <p:xfrm>
          <a:off x="1667510" y="3148648"/>
          <a:ext cx="66151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" r:id="rId9" imgW="2286000" imgH="279400" progId="Equation.3">
                  <p:embed/>
                </p:oleObj>
              </mc:Choice>
              <mc:Fallback>
                <p:oleObj name="" r:id="rId9" imgW="2286000" imgH="279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7510" y="3148648"/>
                        <a:ext cx="6615113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6" name="文本框 314375"/>
          <p:cNvSpPr txBox="1"/>
          <p:nvPr/>
        </p:nvSpPr>
        <p:spPr>
          <a:xfrm>
            <a:off x="981710" y="136588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rgbClr val="0099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14377" name="对象 314376"/>
          <p:cNvGraphicFramePr/>
          <p:nvPr/>
        </p:nvGraphicFramePr>
        <p:xfrm>
          <a:off x="1103948" y="5109210"/>
          <a:ext cx="34305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" r:id="rId11" imgW="1320165" imgH="279400" progId="Equation.3">
                  <p:embed/>
                </p:oleObj>
              </mc:Choice>
              <mc:Fallback>
                <p:oleObj name="" r:id="rId11" imgW="1320165" imgH="279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3948" y="5109210"/>
                        <a:ext cx="3430587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8" name="对象 314377"/>
          <p:cNvGraphicFramePr/>
          <p:nvPr/>
        </p:nvGraphicFramePr>
        <p:xfrm>
          <a:off x="4486910" y="5125085"/>
          <a:ext cx="24860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" r:id="rId13" imgW="1028700" imgH="279400" progId="Equation.3">
                  <p:embed/>
                </p:oleObj>
              </mc:Choice>
              <mc:Fallback>
                <p:oleObj name="" r:id="rId13" imgW="1028700" imgH="279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86910" y="5125085"/>
                        <a:ext cx="248602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9" name="文本框 314378"/>
          <p:cNvSpPr txBox="1"/>
          <p:nvPr/>
        </p:nvSpPr>
        <p:spPr>
          <a:xfrm>
            <a:off x="546735" y="5704523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说明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14380" name="文本框 314379"/>
          <p:cNvSpPr txBox="1"/>
          <p:nvPr/>
        </p:nvSpPr>
        <p:spPr>
          <a:xfrm>
            <a:off x="764223" y="6280785"/>
            <a:ext cx="8675687" cy="521970"/>
          </a:xfrm>
          <a:prstGeom prst="rect">
            <a:avLst/>
          </a:prstGeom>
          <a:solidFill>
            <a:srgbClr val="FFD3A7"/>
          </a:solidFill>
          <a:ln w="9525" cap="flat" cmpd="sng">
            <a:solidFill>
              <a:srgbClr val="FF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当被积函数是三角函数相乘时，拆开奇次项去凑微分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14381" name="对象 314380"/>
          <p:cNvGraphicFramePr/>
          <p:nvPr/>
        </p:nvGraphicFramePr>
        <p:xfrm>
          <a:off x="6925310" y="4988560"/>
          <a:ext cx="22717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" r:id="rId15" imgW="939165" imgH="393700" progId="Equation.3">
                  <p:embed/>
                </p:oleObj>
              </mc:Choice>
              <mc:Fallback>
                <p:oleObj name="" r:id="rId15" imgW="939165" imgH="393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25310" y="4988560"/>
                        <a:ext cx="22717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2" name="对象 314381"/>
          <p:cNvGraphicFramePr/>
          <p:nvPr/>
        </p:nvGraphicFramePr>
        <p:xfrm>
          <a:off x="1743710" y="1213485"/>
          <a:ext cx="30511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" r:id="rId17" imgW="1054100" imgH="279400" progId="Equation.3">
                  <p:embed/>
                </p:oleObj>
              </mc:Choice>
              <mc:Fallback>
                <p:oleObj name="" r:id="rId17" imgW="1054100" imgH="279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3710" y="1213485"/>
                        <a:ext cx="3051175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6" grpId="0"/>
      <p:bldP spid="314379" grpId="0"/>
      <p:bldP spid="31438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4" name="对象 315393"/>
          <p:cNvGraphicFramePr/>
          <p:nvPr/>
        </p:nvGraphicFramePr>
        <p:xfrm>
          <a:off x="2258060" y="5413693"/>
          <a:ext cx="522922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" r:id="rId1" imgW="2018665" imgH="393700" progId="Equation.3">
                  <p:embed/>
                </p:oleObj>
              </mc:Choice>
              <mc:Fallback>
                <p:oleObj name="" r:id="rId1" imgW="2018665" imgH="393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8060" y="5413693"/>
                        <a:ext cx="5229225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5" name="文本框 315394"/>
          <p:cNvSpPr txBox="1"/>
          <p:nvPr/>
        </p:nvSpPr>
        <p:spPr>
          <a:xfrm>
            <a:off x="1551623" y="567055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17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15396" name="文本框 315395"/>
          <p:cNvSpPr txBox="1"/>
          <p:nvPr/>
        </p:nvSpPr>
        <p:spPr>
          <a:xfrm>
            <a:off x="1467485" y="157194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rgbClr val="0099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15397" name="对象 315396"/>
          <p:cNvGraphicFramePr/>
          <p:nvPr/>
        </p:nvGraphicFramePr>
        <p:xfrm>
          <a:off x="2999423" y="414655"/>
          <a:ext cx="17446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" r:id="rId3" imgW="673100" imgH="279400" progId="Equation.3">
                  <p:embed/>
                </p:oleObj>
              </mc:Choice>
              <mc:Fallback>
                <p:oleObj name="" r:id="rId3" imgW="673100" imgH="2794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423" y="414655"/>
                        <a:ext cx="1744662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8" name="对象 315397"/>
          <p:cNvGraphicFramePr/>
          <p:nvPr/>
        </p:nvGraphicFramePr>
        <p:xfrm>
          <a:off x="2442210" y="1443355"/>
          <a:ext cx="2073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" r:id="rId5" imgW="799465" imgH="279400" progId="Equation.3">
                  <p:embed/>
                </p:oleObj>
              </mc:Choice>
              <mc:Fallback>
                <p:oleObj name="" r:id="rId5" imgW="799465" imgH="279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2210" y="1443355"/>
                        <a:ext cx="2073275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对象 315398"/>
          <p:cNvGraphicFramePr/>
          <p:nvPr/>
        </p:nvGraphicFramePr>
        <p:xfrm>
          <a:off x="2305685" y="2395855"/>
          <a:ext cx="49339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" r:id="rId7" imgW="1904365" imgH="393700" progId="Equation.3">
                  <p:embed/>
                </p:oleObj>
              </mc:Choice>
              <mc:Fallback>
                <p:oleObj name="" r:id="rId7" imgW="1904365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5685" y="2395855"/>
                        <a:ext cx="493395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0" name="对象 315399"/>
          <p:cNvGraphicFramePr/>
          <p:nvPr/>
        </p:nvGraphicFramePr>
        <p:xfrm>
          <a:off x="2229485" y="4377055"/>
          <a:ext cx="6019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" r:id="rId9" imgW="2322830" imgH="393700" progId="Equation.3">
                  <p:embed/>
                </p:oleObj>
              </mc:Choice>
              <mc:Fallback>
                <p:oleObj name="" r:id="rId9" imgW="2322830" imgH="393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9485" y="4377055"/>
                        <a:ext cx="601980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1" name="对象 315400"/>
          <p:cNvGraphicFramePr/>
          <p:nvPr/>
        </p:nvGraphicFramePr>
        <p:xfrm>
          <a:off x="2229485" y="3386455"/>
          <a:ext cx="5943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" r:id="rId11" imgW="2322830" imgH="393700" progId="Equation.3">
                  <p:embed/>
                </p:oleObj>
              </mc:Choice>
              <mc:Fallback>
                <p:oleObj name="" r:id="rId11" imgW="232283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29485" y="3386455"/>
                        <a:ext cx="59436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2" name="对象 315401"/>
          <p:cNvGraphicFramePr/>
          <p:nvPr/>
        </p:nvGraphicFramePr>
        <p:xfrm>
          <a:off x="4515485" y="1176655"/>
          <a:ext cx="338931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" r:id="rId13" imgW="1308100" imgH="469900" progId="Equation.3">
                  <p:embed/>
                </p:oleObj>
              </mc:Choice>
              <mc:Fallback>
                <p:oleObj name="" r:id="rId13" imgW="1308100" imgH="469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15485" y="1176655"/>
                        <a:ext cx="3389313" cy="121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文本框 317441"/>
          <p:cNvSpPr txBox="1"/>
          <p:nvPr/>
        </p:nvSpPr>
        <p:spPr>
          <a:xfrm>
            <a:off x="581343" y="886460"/>
            <a:ext cx="14370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 </a:t>
            </a: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形如</a:t>
            </a:r>
            <a:endParaRPr lang="zh-CN" altLang="en-US" sz="2800" b="1">
              <a:solidFill>
                <a:srgbClr val="FF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17443" name="对象 317442"/>
          <p:cNvGraphicFramePr/>
          <p:nvPr/>
        </p:nvGraphicFramePr>
        <p:xfrm>
          <a:off x="1975168" y="810260"/>
          <a:ext cx="36433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" r:id="rId1" imgW="1384300" imgH="279400" progId="Equation.3">
                  <p:embed/>
                </p:oleObj>
              </mc:Choice>
              <mc:Fallback>
                <p:oleObj name="" r:id="rId1" imgW="1384300" imgH="279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5168" y="810260"/>
                        <a:ext cx="3643312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4" name="文本框 317443"/>
          <p:cNvSpPr txBox="1"/>
          <p:nvPr/>
        </p:nvSpPr>
        <p:spPr>
          <a:xfrm>
            <a:off x="5678805" y="1029335"/>
            <a:ext cx="24314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(m,n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为正整数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)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17445" name="文本框 317444"/>
          <p:cNvSpPr txBox="1"/>
          <p:nvPr/>
        </p:nvSpPr>
        <p:spPr>
          <a:xfrm>
            <a:off x="740093" y="1515110"/>
            <a:ext cx="28019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charset="0"/>
              </a:rPr>
              <a:t>(1)  m为奇数时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17446" name="对象 317445"/>
          <p:cNvGraphicFramePr/>
          <p:nvPr/>
        </p:nvGraphicFramePr>
        <p:xfrm>
          <a:off x="806768" y="2029460"/>
          <a:ext cx="80613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" r:id="rId3" imgW="3009900" imgH="279400" progId="Equation.3">
                  <p:embed/>
                </p:oleObj>
              </mc:Choice>
              <mc:Fallback>
                <p:oleObj name="" r:id="rId3" imgW="3009900" imgH="279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768" y="2029460"/>
                        <a:ext cx="8061325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7" name="文本框 317446"/>
          <p:cNvSpPr txBox="1"/>
          <p:nvPr/>
        </p:nvSpPr>
        <p:spPr>
          <a:xfrm>
            <a:off x="755968" y="2762885"/>
            <a:ext cx="23945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</a:rPr>
              <a:t>(2)  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</a:rPr>
              <a:t>为偶数时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17448" name="对象 317447"/>
          <p:cNvGraphicFramePr/>
          <p:nvPr/>
        </p:nvGraphicFramePr>
        <p:xfrm>
          <a:off x="735330" y="3248660"/>
          <a:ext cx="78359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" r:id="rId5" imgW="2997200" imgH="279400" progId="Equation.3">
                  <p:embed/>
                </p:oleObj>
              </mc:Choice>
              <mc:Fallback>
                <p:oleObj name="" r:id="rId5" imgW="2997200" imgH="279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5330" y="3248660"/>
                        <a:ext cx="7835900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/>
      <p:bldP spid="317444" grpId="0"/>
      <p:bldP spid="317445" grpId="0"/>
      <p:bldP spid="3174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对象 318465"/>
          <p:cNvGraphicFramePr/>
          <p:nvPr/>
        </p:nvGraphicFramePr>
        <p:xfrm>
          <a:off x="1891030" y="4755515"/>
          <a:ext cx="62277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" r:id="rId1" imgW="2208530" imgH="393700" progId="Equation.3">
                  <p:embed/>
                </p:oleObj>
              </mc:Choice>
              <mc:Fallback>
                <p:oleObj name="" r:id="rId1" imgW="2208530" imgH="393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1030" y="4755515"/>
                        <a:ext cx="6227763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7" name="文本框 318466"/>
          <p:cNvSpPr txBox="1"/>
          <p:nvPr/>
        </p:nvSpPr>
        <p:spPr>
          <a:xfrm>
            <a:off x="1433830" y="178371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rgbClr val="0099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18468" name="对象 318467"/>
          <p:cNvGraphicFramePr/>
          <p:nvPr/>
        </p:nvGraphicFramePr>
        <p:xfrm>
          <a:off x="2719705" y="516890"/>
          <a:ext cx="3041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" r:id="rId3" imgW="1079500" imgH="279400" progId="Equation.3">
                  <p:embed/>
                </p:oleObj>
              </mc:Choice>
              <mc:Fallback>
                <p:oleObj name="" r:id="rId3" imgW="1079500" imgH="279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9705" y="516890"/>
                        <a:ext cx="304165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9" name="对象 318468"/>
          <p:cNvGraphicFramePr/>
          <p:nvPr/>
        </p:nvGraphicFramePr>
        <p:xfrm>
          <a:off x="2195830" y="1707515"/>
          <a:ext cx="3363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" r:id="rId5" imgW="1193800" imgH="279400" progId="Equation.3">
                  <p:embed/>
                </p:oleObj>
              </mc:Choice>
              <mc:Fallback>
                <p:oleObj name="" r:id="rId5" imgW="1193800" imgH="2794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830" y="1707515"/>
                        <a:ext cx="33639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0" name="对象 318469"/>
          <p:cNvGraphicFramePr/>
          <p:nvPr/>
        </p:nvGraphicFramePr>
        <p:xfrm>
          <a:off x="1891030" y="2753678"/>
          <a:ext cx="50101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" r:id="rId7" imgW="1776730" imgH="304800" progId="Equation.3">
                  <p:embed/>
                </p:oleObj>
              </mc:Choice>
              <mc:Fallback>
                <p:oleObj name="" r:id="rId7" imgW="1776730" imgH="304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1030" y="2753678"/>
                        <a:ext cx="5010150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1" name="对象 318470"/>
          <p:cNvGraphicFramePr/>
          <p:nvPr/>
        </p:nvGraphicFramePr>
        <p:xfrm>
          <a:off x="1891030" y="3815715"/>
          <a:ext cx="651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" r:id="rId9" imgW="2311400" imgH="279400" progId="Equation.3">
                  <p:embed/>
                </p:oleObj>
              </mc:Choice>
              <mc:Fallback>
                <p:oleObj name="" r:id="rId9" imgW="2311400" imgH="2794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1030" y="3815715"/>
                        <a:ext cx="65151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2" name="文本框 318471"/>
          <p:cNvSpPr txBox="1"/>
          <p:nvPr/>
        </p:nvSpPr>
        <p:spPr>
          <a:xfrm>
            <a:off x="1281430" y="655003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18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18473" name="对象 318472"/>
          <p:cNvGraphicFramePr/>
          <p:nvPr/>
        </p:nvGraphicFramePr>
        <p:xfrm>
          <a:off x="5548630" y="1707515"/>
          <a:ext cx="375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" r:id="rId11" imgW="1333500" imgH="279400" progId="Equation.3">
                  <p:embed/>
                </p:oleObj>
              </mc:Choice>
              <mc:Fallback>
                <p:oleObj name="" r:id="rId11" imgW="1333500" imgH="279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48630" y="1707515"/>
                        <a:ext cx="3759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对象 319489"/>
          <p:cNvGraphicFramePr/>
          <p:nvPr/>
        </p:nvGraphicFramePr>
        <p:xfrm>
          <a:off x="3151188" y="4043363"/>
          <a:ext cx="561181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" r:id="rId1" imgW="2082165" imgH="393700" progId="Equation.3">
                  <p:embed/>
                </p:oleObj>
              </mc:Choice>
              <mc:Fallback>
                <p:oleObj name="" r:id="rId1" imgW="2082165" imgH="3937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1188" y="4043363"/>
                        <a:ext cx="5611812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1" name="文本框 319490"/>
          <p:cNvSpPr txBox="1"/>
          <p:nvPr/>
        </p:nvSpPr>
        <p:spPr>
          <a:xfrm>
            <a:off x="2419350" y="160020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rgbClr val="0099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19492" name="文本框 319491"/>
          <p:cNvSpPr txBox="1"/>
          <p:nvPr/>
        </p:nvSpPr>
        <p:spPr>
          <a:xfrm>
            <a:off x="2133600" y="60960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19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19493" name="对象 319492"/>
          <p:cNvGraphicFramePr/>
          <p:nvPr/>
        </p:nvGraphicFramePr>
        <p:xfrm>
          <a:off x="3581400" y="533400"/>
          <a:ext cx="17795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" r:id="rId3" imgW="660400" imgH="279400" progId="Equation.3">
                  <p:embed/>
                </p:oleObj>
              </mc:Choice>
              <mc:Fallback>
                <p:oleObj name="" r:id="rId3" imgW="660400" imgH="279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533400"/>
                        <a:ext cx="1779588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对象 319493"/>
          <p:cNvGraphicFramePr/>
          <p:nvPr/>
        </p:nvGraphicFramePr>
        <p:xfrm>
          <a:off x="3352800" y="1531938"/>
          <a:ext cx="21224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" r:id="rId5" imgW="787400" imgH="279400" progId="Equation.3">
                  <p:embed/>
                </p:oleObj>
              </mc:Choice>
              <mc:Fallback>
                <p:oleObj name="" r:id="rId5" imgW="787400" imgH="2794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1531938"/>
                        <a:ext cx="2122488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5" name="对象 319494"/>
          <p:cNvGraphicFramePr/>
          <p:nvPr/>
        </p:nvGraphicFramePr>
        <p:xfrm>
          <a:off x="3124200" y="2286000"/>
          <a:ext cx="38671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" r:id="rId7" imgW="1433830" imgH="304800" progId="Equation.3">
                  <p:embed/>
                </p:oleObj>
              </mc:Choice>
              <mc:Fallback>
                <p:oleObj name="" r:id="rId7" imgW="1433830" imgH="3048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2286000"/>
                        <a:ext cx="386715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6" name="对象 319495"/>
          <p:cNvGraphicFramePr/>
          <p:nvPr/>
        </p:nvGraphicFramePr>
        <p:xfrm>
          <a:off x="3124200" y="3208338"/>
          <a:ext cx="53721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" r:id="rId9" imgW="1993900" imgH="279400" progId="Equation.3">
                  <p:embed/>
                </p:oleObj>
              </mc:Choice>
              <mc:Fallback>
                <p:oleObj name="" r:id="rId9" imgW="1993900" imgH="2794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3208338"/>
                        <a:ext cx="5372100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7" name="对象 319496"/>
          <p:cNvGraphicFramePr/>
          <p:nvPr/>
        </p:nvGraphicFramePr>
        <p:xfrm>
          <a:off x="5467350" y="1524000"/>
          <a:ext cx="25336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" r:id="rId11" imgW="939800" imgH="279400" progId="Equation.3">
                  <p:embed/>
                </p:oleObj>
              </mc:Choice>
              <mc:Fallback>
                <p:oleObj name="" r:id="rId11" imgW="939800" imgH="2794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7350" y="1524000"/>
                        <a:ext cx="2533650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文本框 323585"/>
          <p:cNvSpPr txBox="1"/>
          <p:nvPr/>
        </p:nvSpPr>
        <p:spPr>
          <a:xfrm>
            <a:off x="1391920" y="91852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23587" name="对象 323586"/>
          <p:cNvGraphicFramePr/>
          <p:nvPr/>
        </p:nvGraphicFramePr>
        <p:xfrm>
          <a:off x="2928620" y="707390"/>
          <a:ext cx="356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" r:id="rId1" imgW="3567430" imgH="901065" progId="Equation.3">
                  <p:embed/>
                </p:oleObj>
              </mc:Choice>
              <mc:Fallback>
                <p:oleObj name="" r:id="rId1" imgW="3567430" imgH="9010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8620" y="707390"/>
                        <a:ext cx="3568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8" name="文本框 323587"/>
          <p:cNvSpPr txBox="1"/>
          <p:nvPr/>
        </p:nvSpPr>
        <p:spPr>
          <a:xfrm>
            <a:off x="1423670" y="2029778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</a:rPr>
              <a:t>原式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23589" name="对象 323588"/>
          <p:cNvGraphicFramePr/>
          <p:nvPr/>
        </p:nvGraphicFramePr>
        <p:xfrm>
          <a:off x="2203133" y="1839278"/>
          <a:ext cx="68976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" r:id="rId3" imgW="7045325" imgH="989965" progId="Equation.3">
                  <p:embed/>
                </p:oleObj>
              </mc:Choice>
              <mc:Fallback>
                <p:oleObj name="" r:id="rId3" imgW="7045325" imgH="98996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133" y="1839278"/>
                        <a:ext cx="6897687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对象 323589"/>
          <p:cNvGraphicFramePr/>
          <p:nvPr/>
        </p:nvGraphicFramePr>
        <p:xfrm>
          <a:off x="1544320" y="2974340"/>
          <a:ext cx="495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" r:id="rId5" imgW="4953000" imgH="889000" progId="Equation.3">
                  <p:embed/>
                </p:oleObj>
              </mc:Choice>
              <mc:Fallback>
                <p:oleObj name="" r:id="rId5" imgW="4953000" imgH="8890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4320" y="2974340"/>
                        <a:ext cx="4953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1" name="对象 323590"/>
          <p:cNvGraphicFramePr/>
          <p:nvPr/>
        </p:nvGraphicFramePr>
        <p:xfrm>
          <a:off x="1531620" y="4034790"/>
          <a:ext cx="7113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" r:id="rId7" imgW="7108825" imgH="901065" progId="Equation.3">
                  <p:embed/>
                </p:oleObj>
              </mc:Choice>
              <mc:Fallback>
                <p:oleObj name="" r:id="rId7" imgW="7108825" imgH="9010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1620" y="4034790"/>
                        <a:ext cx="7113588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对象 323591"/>
          <p:cNvGraphicFramePr/>
          <p:nvPr/>
        </p:nvGraphicFramePr>
        <p:xfrm>
          <a:off x="1506220" y="5120640"/>
          <a:ext cx="55006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" r:id="rId9" imgW="5499100" imgH="889000" progId="Equation.3">
                  <p:embed/>
                </p:oleObj>
              </mc:Choice>
              <mc:Fallback>
                <p:oleObj name="" r:id="rId9" imgW="5499100" imgH="8890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6220" y="5120640"/>
                        <a:ext cx="5500688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文本框 326657"/>
          <p:cNvSpPr txBox="1"/>
          <p:nvPr/>
        </p:nvSpPr>
        <p:spPr>
          <a:xfrm>
            <a:off x="1090930" y="1816100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solidFill>
                <a:srgbClr val="0099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26659" name="文本框 326658"/>
          <p:cNvSpPr txBox="1"/>
          <p:nvPr/>
        </p:nvSpPr>
        <p:spPr>
          <a:xfrm>
            <a:off x="976630" y="1054100"/>
            <a:ext cx="6781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</a:rPr>
              <a:t>设                                     求     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.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26660" name="对象 326659"/>
          <p:cNvGraphicFramePr/>
          <p:nvPr/>
        </p:nvGraphicFramePr>
        <p:xfrm>
          <a:off x="2500630" y="1071563"/>
          <a:ext cx="30099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" r:id="rId1" imgW="3008630" imgH="495300" progId="Equation.3">
                  <p:embed/>
                </p:oleObj>
              </mc:Choice>
              <mc:Fallback>
                <p:oleObj name="" r:id="rId1" imgW="3008630" imgH="4953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630" y="1071563"/>
                        <a:ext cx="30099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对象 326660"/>
          <p:cNvGraphicFramePr/>
          <p:nvPr/>
        </p:nvGraphicFramePr>
        <p:xfrm>
          <a:off x="6082030" y="1147763"/>
          <a:ext cx="838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" r:id="rId3" imgW="837565" imgH="405765" progId="Equation.3">
                  <p:embed/>
                </p:oleObj>
              </mc:Choice>
              <mc:Fallback>
                <p:oleObj name="" r:id="rId3" imgW="837565" imgH="40576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2030" y="1147763"/>
                        <a:ext cx="8382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662" name="组合 326661"/>
          <p:cNvGrpSpPr/>
          <p:nvPr/>
        </p:nvGrpSpPr>
        <p:grpSpPr>
          <a:xfrm>
            <a:off x="2005330" y="1830388"/>
            <a:ext cx="2070100" cy="522287"/>
            <a:chOff x="1104" y="1113"/>
            <a:chExt cx="1304" cy="329"/>
          </a:xfrm>
        </p:grpSpPr>
        <p:sp>
          <p:nvSpPr>
            <p:cNvPr id="326663" name="文本框 326662"/>
            <p:cNvSpPr txBox="1"/>
            <p:nvPr/>
          </p:nvSpPr>
          <p:spPr>
            <a:xfrm>
              <a:off x="1104" y="1113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charset="0"/>
                </a:rPr>
                <a:t>令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326664" name="对象 326663"/>
            <p:cNvGraphicFramePr/>
            <p:nvPr/>
          </p:nvGraphicFramePr>
          <p:xfrm>
            <a:off x="1440" y="1132"/>
            <a:ext cx="9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7" name="" r:id="rId5" imgW="1536700" imgH="419100" progId="Equation.3">
                    <p:embed/>
                  </p:oleObj>
                </mc:Choice>
                <mc:Fallback>
                  <p:oleObj name="" r:id="rId5" imgW="1536700" imgH="4191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0" y="1132"/>
                          <a:ext cx="96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6665" name="对象 326664"/>
          <p:cNvGraphicFramePr/>
          <p:nvPr/>
        </p:nvGraphicFramePr>
        <p:xfrm>
          <a:off x="4284980" y="1898650"/>
          <a:ext cx="290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" r:id="rId7" imgW="2907030" imgH="482600" progId="Equation.3">
                  <p:embed/>
                </p:oleObj>
              </mc:Choice>
              <mc:Fallback>
                <p:oleObj name="" r:id="rId7" imgW="2907030" imgH="4826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4980" y="1898650"/>
                        <a:ext cx="29083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对象 326665"/>
          <p:cNvGraphicFramePr/>
          <p:nvPr/>
        </p:nvGraphicFramePr>
        <p:xfrm>
          <a:off x="2106930" y="2730500"/>
          <a:ext cx="2108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" r:id="rId9" imgW="2107565" imgH="431800" progId="Equation.3">
                  <p:embed/>
                </p:oleObj>
              </mc:Choice>
              <mc:Fallback>
                <p:oleObj name="" r:id="rId9" imgW="2107565" imgH="4318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6930" y="2730500"/>
                        <a:ext cx="21082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7" name="对象 326666"/>
          <p:cNvGraphicFramePr/>
          <p:nvPr/>
        </p:nvGraphicFramePr>
        <p:xfrm>
          <a:off x="2081530" y="3454400"/>
          <a:ext cx="275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" r:id="rId11" imgW="2754630" imgH="571500" progId="Equation.3">
                  <p:embed/>
                </p:oleObj>
              </mc:Choice>
              <mc:Fallback>
                <p:oleObj name="" r:id="rId11" imgW="2754630" imgH="5715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1530" y="3454400"/>
                        <a:ext cx="27559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8" name="对象 326667"/>
          <p:cNvGraphicFramePr/>
          <p:nvPr/>
        </p:nvGraphicFramePr>
        <p:xfrm>
          <a:off x="4856480" y="328930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" r:id="rId13" imgW="2260600" imgH="889000" progId="Equation.3">
                  <p:embed/>
                </p:oleObj>
              </mc:Choice>
              <mc:Fallback>
                <p:oleObj name="" r:id="rId13" imgW="2260600" imgH="8890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6480" y="3289300"/>
                        <a:ext cx="2260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9" name="对象 326668"/>
          <p:cNvGraphicFramePr/>
          <p:nvPr/>
        </p:nvGraphicFramePr>
        <p:xfrm>
          <a:off x="2037080" y="4254500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" r:id="rId15" imgW="3187700" imgH="889000" progId="Equation.3">
                  <p:embed/>
                </p:oleObj>
              </mc:Choice>
              <mc:Fallback>
                <p:oleObj name="" r:id="rId15" imgW="3187700" imgH="8890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7080" y="4254500"/>
                        <a:ext cx="3187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972185"/>
            <a:ext cx="10431145" cy="2461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、不定积分的性质</a:t>
            </a:r>
            <a:endParaRPr lang="zh-CN" altLang="en-US" sz="2800" b="1" dirty="0">
              <a:solidFill>
                <a:srgbClr val="0C1ADC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	①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F'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=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+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C 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	②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[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]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'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=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	③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[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k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1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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2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g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]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1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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2 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Symbol" panose="05050102010706020507" charset="0"/>
              </a:rPr>
              <a:t>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g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)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  <a:sym typeface="Arial" panose="020B0604020202020204" pitchFamily="34" charset="0"/>
              </a:rPr>
              <a:t>dx 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20490" name="矩形 20489"/>
          <p:cNvSpPr/>
          <p:nvPr/>
        </p:nvSpPr>
        <p:spPr>
          <a:xfrm>
            <a:off x="3771900" y="4681220"/>
            <a:ext cx="4648200" cy="1371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1360170" y="3862070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推论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487" name="对象 20486"/>
          <p:cNvGraphicFramePr/>
          <p:nvPr/>
        </p:nvGraphicFramePr>
        <p:xfrm>
          <a:off x="2969260" y="3608705"/>
          <a:ext cx="2667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" r:id="rId1" imgW="2667000" imgH="1028700" progId="Equation.3">
                  <p:embed/>
                </p:oleObj>
              </mc:Choice>
              <mc:Fallback>
                <p:oleObj name="" r:id="rId1" imgW="2667000" imgH="1028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9260" y="3608705"/>
                        <a:ext cx="2667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本框 20487"/>
          <p:cNvSpPr txBox="1"/>
          <p:nvPr/>
        </p:nvSpPr>
        <p:spPr>
          <a:xfrm>
            <a:off x="5636260" y="3862070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489" name="对象 20488"/>
          <p:cNvGraphicFramePr/>
          <p:nvPr/>
        </p:nvGraphicFramePr>
        <p:xfrm>
          <a:off x="4219258" y="4761865"/>
          <a:ext cx="37512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" r:id="rId3" imgW="3746500" imgH="1066800" progId="Equation.3">
                  <p:embed/>
                </p:oleObj>
              </mc:Choice>
              <mc:Fallback>
                <p:oleObj name="" r:id="rId3" imgW="3746500" imgH="1066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9258" y="4761865"/>
                        <a:ext cx="3751262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490" grpId="0" animBg="1"/>
      <p:bldP spid="20486" grpId="0"/>
      <p:bldP spid="2048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文本框 327681"/>
          <p:cNvSpPr txBox="1"/>
          <p:nvPr/>
        </p:nvSpPr>
        <p:spPr>
          <a:xfrm>
            <a:off x="2270125" y="1111250"/>
            <a:ext cx="232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charset="0"/>
                <a:ea typeface="黑体" panose="02010609060101010101" pitchFamily="2" charset="-122"/>
              </a:rPr>
              <a:t>第一类换元法</a:t>
            </a:r>
            <a:endParaRPr lang="zh-CN" altLang="en-US" sz="2800" b="1" dirty="0">
              <a:solidFill>
                <a:srgbClr val="0099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27683" name="对象 327682"/>
          <p:cNvGraphicFramePr/>
          <p:nvPr/>
        </p:nvGraphicFramePr>
        <p:xfrm>
          <a:off x="2455863" y="1773238"/>
          <a:ext cx="69643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" r:id="rId1" imgW="2487295" imgH="304800" progId="Equation.3">
                  <p:embed/>
                </p:oleObj>
              </mc:Choice>
              <mc:Fallback>
                <p:oleObj name="" r:id="rId1" imgW="2487295" imgH="3048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5863" y="1773238"/>
                        <a:ext cx="6964362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4" name="文本框 327683"/>
          <p:cNvSpPr txBox="1"/>
          <p:nvPr/>
        </p:nvSpPr>
        <p:spPr>
          <a:xfrm>
            <a:off x="3048000" y="2590800"/>
            <a:ext cx="19723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不易求积</a:t>
            </a:r>
            <a:r>
              <a:rPr lang="en-US" altLang="zh-CN" sz="2800" b="1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>
              <a:solidFill>
                <a:srgbClr val="CC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685" name="文本框 327684"/>
          <p:cNvSpPr txBox="1"/>
          <p:nvPr/>
        </p:nvSpPr>
        <p:spPr>
          <a:xfrm>
            <a:off x="7529513" y="2590800"/>
            <a:ext cx="16148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易求积</a:t>
            </a:r>
            <a:r>
              <a:rPr lang="en-US" altLang="zh-CN" sz="2800" b="1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>
              <a:solidFill>
                <a:srgbClr val="CC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686" name="文本框 327685"/>
          <p:cNvSpPr txBox="1"/>
          <p:nvPr/>
        </p:nvSpPr>
        <p:spPr>
          <a:xfrm>
            <a:off x="2286000" y="3352800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</a:rPr>
              <a:t>相反的情况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327687" name="对象 327686"/>
          <p:cNvGraphicFramePr/>
          <p:nvPr/>
        </p:nvGraphicFramePr>
        <p:xfrm>
          <a:off x="6543675" y="4046538"/>
          <a:ext cx="24939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" r:id="rId3" imgW="1028700" imgH="279400" progId="Equation.3">
                  <p:embed/>
                </p:oleObj>
              </mc:Choice>
              <mc:Fallback>
                <p:oleObj name="" r:id="rId3" imgW="1028700" imgH="2794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3675" y="4046538"/>
                        <a:ext cx="2493963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8" name="对象 327687"/>
          <p:cNvGraphicFramePr/>
          <p:nvPr/>
        </p:nvGraphicFramePr>
        <p:xfrm>
          <a:off x="3048000" y="4038600"/>
          <a:ext cx="1600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" r:id="rId5" imgW="609600" imgH="279400" progId="Equation.3">
                  <p:embed/>
                </p:oleObj>
              </mc:Choice>
              <mc:Fallback>
                <p:oleObj name="" r:id="rId5" imgW="609600" imgH="2794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160020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9" name="对象 327688"/>
          <p:cNvGraphicFramePr/>
          <p:nvPr/>
        </p:nvGraphicFramePr>
        <p:xfrm>
          <a:off x="4786313" y="3962400"/>
          <a:ext cx="16303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" r:id="rId7" imgW="698500" imgH="279400" progId="Equation.3">
                  <p:embed/>
                </p:oleObj>
              </mc:Choice>
              <mc:Fallback>
                <p:oleObj name="" r:id="rId7" imgW="698500" imgH="2794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6313" y="3962400"/>
                        <a:ext cx="1630362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0" name="文本框 327689"/>
          <p:cNvSpPr txBox="1"/>
          <p:nvPr/>
        </p:nvSpPr>
        <p:spPr>
          <a:xfrm>
            <a:off x="2743200" y="4826000"/>
            <a:ext cx="19723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不易求积</a:t>
            </a:r>
            <a:r>
              <a:rPr lang="en-US" altLang="zh-CN" sz="2800" b="1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>
              <a:solidFill>
                <a:srgbClr val="CC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691" name="文本框 327690"/>
          <p:cNvSpPr txBox="1"/>
          <p:nvPr/>
        </p:nvSpPr>
        <p:spPr>
          <a:xfrm>
            <a:off x="7239000" y="4749800"/>
            <a:ext cx="16148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易求积</a:t>
            </a:r>
            <a:r>
              <a:rPr lang="en-US" altLang="zh-CN" sz="2800" b="1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>
              <a:solidFill>
                <a:srgbClr val="CC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692" name="文本框 327691"/>
          <p:cNvSpPr txBox="1"/>
          <p:nvPr/>
        </p:nvSpPr>
        <p:spPr>
          <a:xfrm>
            <a:off x="2346325" y="5553075"/>
            <a:ext cx="34893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charset="0"/>
                <a:ea typeface="黑体" panose="02010609060101010101" pitchFamily="2" charset="-122"/>
              </a:rPr>
              <a:t>这就是第二类换元法</a:t>
            </a:r>
            <a:r>
              <a:rPr lang="en-US" altLang="zh-CN" sz="2800" b="1">
                <a:solidFill>
                  <a:srgbClr val="009900"/>
                </a:solidFill>
                <a:latin typeface="Times New Roman" panose="02020603050405020304" charset="0"/>
                <a:ea typeface="黑体" panose="02010609060101010101" pitchFamily="2" charset="-122"/>
              </a:rPr>
              <a:t>.</a:t>
            </a:r>
            <a:endParaRPr lang="en-US" altLang="zh-CN" sz="2800" b="1">
              <a:solidFill>
                <a:srgbClr val="0099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27693" name="标题 32769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4267200" cy="762000"/>
          </a:xfrm>
        </p:spPr>
        <p:txBody>
          <a:bodyPr anchor="b"/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、第二类换元法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/>
      <p:bldP spid="327684" grpId="0"/>
      <p:bldP spid="327685" grpId="0"/>
      <p:bldP spid="327686" grpId="0"/>
      <p:bldP spid="327690" grpId="0"/>
      <p:bldP spid="327691" grpId="0"/>
      <p:bldP spid="32769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763905"/>
            <a:ext cx="77222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第二类换元法常见代换类型：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56332" name="对象 56331"/>
          <p:cNvGraphicFramePr/>
          <p:nvPr/>
        </p:nvGraphicFramePr>
        <p:xfrm>
          <a:off x="4558030" y="1602740"/>
          <a:ext cx="1474470" cy="32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" r:id="rId1" imgW="1434465" imgH="330200" progId="Equation.3">
                  <p:embed/>
                </p:oleObj>
              </mc:Choice>
              <mc:Fallback>
                <p:oleObj name="" r:id="rId1" imgW="1434465" imgH="3302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8030" y="1602740"/>
                        <a:ext cx="1474470" cy="329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对象 56336"/>
          <p:cNvGraphicFramePr/>
          <p:nvPr/>
        </p:nvGraphicFramePr>
        <p:xfrm>
          <a:off x="4584700" y="3339465"/>
          <a:ext cx="1403350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" r:id="rId3" imgW="1459865" imgH="292100" progId="Equation.3">
                  <p:embed/>
                </p:oleObj>
              </mc:Choice>
              <mc:Fallback>
                <p:oleObj name="" r:id="rId3" imgW="1459865" imgH="2921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339465"/>
                        <a:ext cx="1403350" cy="253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对象 56341"/>
          <p:cNvGraphicFramePr/>
          <p:nvPr/>
        </p:nvGraphicFramePr>
        <p:xfrm>
          <a:off x="4558030" y="4895215"/>
          <a:ext cx="147447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" r:id="rId5" imgW="1447800" imgH="279400" progId="Equation.3">
                  <p:embed/>
                </p:oleObj>
              </mc:Choice>
              <mc:Fallback>
                <p:oleObj name="" r:id="rId5" imgW="1447800" imgH="2794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8030" y="4895215"/>
                        <a:ext cx="1474470" cy="25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等于号 8"/>
          <p:cNvSpPr/>
          <p:nvPr/>
        </p:nvSpPr>
        <p:spPr>
          <a:xfrm>
            <a:off x="4199255" y="1932305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3" name="对象 322562"/>
          <p:cNvGraphicFramePr>
            <a:graphicFrameLocks noChangeAspect="1"/>
          </p:cNvGraphicFramePr>
          <p:nvPr/>
        </p:nvGraphicFramePr>
        <p:xfrm>
          <a:off x="879476" y="4876167"/>
          <a:ext cx="351853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" r:id="rId7" imgW="1524000" imgH="304800" progId="Equation.DSMT4">
                  <p:embed/>
                </p:oleObj>
              </mc:Choice>
              <mc:Fallback>
                <p:oleObj name="" r:id="rId7" imgW="15240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9476" y="4876167"/>
                        <a:ext cx="351853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22562"/>
          <p:cNvGraphicFramePr>
            <a:graphicFrameLocks noChangeAspect="1"/>
          </p:cNvGraphicFramePr>
          <p:nvPr/>
        </p:nvGraphicFramePr>
        <p:xfrm>
          <a:off x="6204269" y="1692594"/>
          <a:ext cx="395859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" r:id="rId9" imgW="1714500" imgH="292100" progId="Equation.DSMT4">
                  <p:embed/>
                </p:oleObj>
              </mc:Choice>
              <mc:Fallback>
                <p:oleObj name="" r:id="rId9" imgW="17145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04269" y="1692594"/>
                        <a:ext cx="395859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等于号 26"/>
          <p:cNvSpPr/>
          <p:nvPr/>
        </p:nvSpPr>
        <p:spPr>
          <a:xfrm>
            <a:off x="4204335" y="3592830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8" name="对象 322562"/>
          <p:cNvGraphicFramePr>
            <a:graphicFrameLocks noChangeAspect="1"/>
          </p:cNvGraphicFramePr>
          <p:nvPr/>
        </p:nvGraphicFramePr>
        <p:xfrm>
          <a:off x="6204269" y="3352484"/>
          <a:ext cx="413512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" r:id="rId11" imgW="1790700" imgH="292100" progId="Equation.DSMT4">
                  <p:embed/>
                </p:oleObj>
              </mc:Choice>
              <mc:Fallback>
                <p:oleObj name="" r:id="rId11" imgW="17907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04269" y="3352484"/>
                        <a:ext cx="413512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等于号 29"/>
          <p:cNvSpPr/>
          <p:nvPr/>
        </p:nvSpPr>
        <p:spPr>
          <a:xfrm>
            <a:off x="4194810" y="5146040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31" name="对象 322562"/>
          <p:cNvGraphicFramePr>
            <a:graphicFrameLocks noChangeAspect="1"/>
          </p:cNvGraphicFramePr>
          <p:nvPr/>
        </p:nvGraphicFramePr>
        <p:xfrm>
          <a:off x="6204585" y="4906010"/>
          <a:ext cx="486600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" r:id="rId13" imgW="2145665" imgH="292100" progId="Equation.DSMT4">
                  <p:embed/>
                </p:oleObj>
              </mc:Choice>
              <mc:Fallback>
                <p:oleObj name="" r:id="rId13" imgW="21456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4585" y="4906010"/>
                        <a:ext cx="486600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大括号 4"/>
          <p:cNvSpPr/>
          <p:nvPr/>
        </p:nvSpPr>
        <p:spPr>
          <a:xfrm>
            <a:off x="11014075" y="1738630"/>
            <a:ext cx="212090" cy="3905885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30280" y="2601595"/>
            <a:ext cx="551815" cy="218059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三角代换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" name="对象 322562"/>
          <p:cNvGraphicFramePr>
            <a:graphicFrameLocks noChangeAspect="1"/>
          </p:cNvGraphicFramePr>
          <p:nvPr/>
        </p:nvGraphicFramePr>
        <p:xfrm>
          <a:off x="879476" y="1663067"/>
          <a:ext cx="34893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" r:id="rId15" imgW="1511300" imgH="304800" progId="Equation.DSMT4">
                  <p:embed/>
                </p:oleObj>
              </mc:Choice>
              <mc:Fallback>
                <p:oleObj name="" r:id="rId15" imgW="15113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9476" y="1663067"/>
                        <a:ext cx="348932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22562"/>
          <p:cNvGraphicFramePr>
            <a:graphicFrameLocks noChangeAspect="1"/>
          </p:cNvGraphicFramePr>
          <p:nvPr/>
        </p:nvGraphicFramePr>
        <p:xfrm>
          <a:off x="879476" y="3322957"/>
          <a:ext cx="351853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" r:id="rId17" imgW="1524000" imgH="304800" progId="Equation.DSMT4">
                  <p:embed/>
                </p:oleObj>
              </mc:Choice>
              <mc:Fallback>
                <p:oleObj name="" r:id="rId17" imgW="1524000" imgH="304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9476" y="3322957"/>
                        <a:ext cx="351853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2" name="对象 333831"/>
          <p:cNvGraphicFramePr/>
          <p:nvPr/>
        </p:nvGraphicFramePr>
        <p:xfrm>
          <a:off x="4620260" y="2062163"/>
          <a:ext cx="1367790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" r:id="rId19" imgW="711200" imgH="393700" progId="Equation.3">
                  <p:embed/>
                </p:oleObj>
              </mc:Choice>
              <mc:Fallback>
                <p:oleObj name="" r:id="rId19" imgW="711200" imgH="3937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20260" y="2062163"/>
                        <a:ext cx="1367790" cy="753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4620260" y="3791268"/>
          <a:ext cx="1367790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" r:id="rId21" imgW="711200" imgH="393700" progId="Equation.3">
                  <p:embed/>
                </p:oleObj>
              </mc:Choice>
              <mc:Fallback>
                <p:oleObj name="" r:id="rId21" imgW="711200" imgH="3937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20260" y="3791268"/>
                        <a:ext cx="1367790" cy="753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107180" y="5392738"/>
          <a:ext cx="2393950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" r:id="rId22" imgW="1244600" imgH="393700" progId="Equation.3">
                  <p:embed/>
                </p:oleObj>
              </mc:Choice>
              <mc:Fallback>
                <p:oleObj name="" r:id="rId22" imgW="1244600" imgH="3937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07180" y="5392738"/>
                        <a:ext cx="2393950" cy="753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7" grpId="0" bldLvl="0" animBg="1"/>
      <p:bldP spid="30" grpId="0" bldLvl="0" animBg="1"/>
      <p:bldP spid="5" grpId="0" bldLvl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1109980"/>
            <a:ext cx="7658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第二类换元法常见代换类型：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6352" name="右大括号 56351"/>
          <p:cNvSpPr/>
          <p:nvPr/>
        </p:nvSpPr>
        <p:spPr>
          <a:xfrm>
            <a:off x="8637905" y="2052320"/>
            <a:ext cx="208915" cy="1958975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3" name="文本框 56352"/>
          <p:cNvSpPr txBox="1"/>
          <p:nvPr/>
        </p:nvSpPr>
        <p:spPr>
          <a:xfrm>
            <a:off x="8846820" y="2258060"/>
            <a:ext cx="551815" cy="131572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根式代换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1329373" y="2051369"/>
          <a:ext cx="337058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" r:id="rId1" imgW="1459865" imgH="292100" progId="Equation.DSMT4">
                  <p:embed/>
                </p:oleObj>
              </mc:Choice>
              <mc:Fallback>
                <p:oleObj name="" r:id="rId1" imgW="1459865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9373" y="2051369"/>
                        <a:ext cx="337058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5017135" y="1869440"/>
          <a:ext cx="143002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" r:id="rId3" imgW="749300" imgH="228600" progId="Equation.DSMT4">
                  <p:embed/>
                </p:oleObj>
              </mc:Choice>
              <mc:Fallback>
                <p:oleObj name="" r:id="rId3" imgW="7493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7135" y="1869440"/>
                        <a:ext cx="1430020" cy="438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5016500" y="2857500"/>
          <a:ext cx="143002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" r:id="rId5" imgW="774065" imgH="444500" progId="Equation.DSMT4">
                  <p:embed/>
                </p:oleObj>
              </mc:Choice>
              <mc:Fallback>
                <p:oleObj name="" r:id="rId5" imgW="774065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6500" y="2857500"/>
                        <a:ext cx="143002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等于号 16"/>
          <p:cNvSpPr/>
          <p:nvPr/>
        </p:nvSpPr>
        <p:spPr>
          <a:xfrm>
            <a:off x="4662805" y="2291715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等于号 17"/>
          <p:cNvSpPr/>
          <p:nvPr/>
        </p:nvSpPr>
        <p:spPr>
          <a:xfrm>
            <a:off x="4662805" y="3573780"/>
            <a:ext cx="2182495" cy="198755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9" name="对象 322562"/>
          <p:cNvGraphicFramePr>
            <a:graphicFrameLocks noChangeAspect="1"/>
          </p:cNvGraphicFramePr>
          <p:nvPr/>
        </p:nvGraphicFramePr>
        <p:xfrm>
          <a:off x="6736398" y="2052005"/>
          <a:ext cx="170053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" r:id="rId7" imgW="736600" imgH="292100" progId="Equation.DSMT4">
                  <p:embed/>
                </p:oleObj>
              </mc:Choice>
              <mc:Fallback>
                <p:oleObj name="" r:id="rId7" imgW="736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6398" y="2052005"/>
                        <a:ext cx="170053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322562"/>
          <p:cNvGraphicFramePr>
            <a:graphicFrameLocks noChangeAspect="1"/>
          </p:cNvGraphicFramePr>
          <p:nvPr/>
        </p:nvGraphicFramePr>
        <p:xfrm>
          <a:off x="6735763" y="3333435"/>
          <a:ext cx="170053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" r:id="rId9" imgW="736600" imgH="292100" progId="Equation.DSMT4">
                  <p:embed/>
                </p:oleObj>
              </mc:Choice>
              <mc:Fallback>
                <p:oleObj name="" r:id="rId9" imgW="736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5763" y="3333435"/>
                        <a:ext cx="170053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22562"/>
          <p:cNvGraphicFramePr>
            <a:graphicFrameLocks noChangeAspect="1"/>
          </p:cNvGraphicFramePr>
          <p:nvPr/>
        </p:nvGraphicFramePr>
        <p:xfrm>
          <a:off x="1329373" y="3156270"/>
          <a:ext cx="3430270" cy="103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" r:id="rId11" imgW="1485900" imgH="444500" progId="Equation.DSMT4">
                  <p:embed/>
                </p:oleObj>
              </mc:Choice>
              <mc:Fallback>
                <p:oleObj name="" r:id="rId11" imgW="14859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9373" y="3156270"/>
                        <a:ext cx="3430270" cy="1032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5" name="矩形 61464"/>
          <p:cNvSpPr/>
          <p:nvPr/>
        </p:nvSpPr>
        <p:spPr>
          <a:xfrm>
            <a:off x="1329690" y="4476115"/>
            <a:ext cx="899922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(6)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当被积函数的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分母中因子次数较高时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可试用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倒代换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7" name="对象 322562"/>
          <p:cNvGraphicFramePr>
            <a:graphicFrameLocks noChangeAspect="1"/>
          </p:cNvGraphicFramePr>
          <p:nvPr/>
        </p:nvGraphicFramePr>
        <p:xfrm>
          <a:off x="10138411" y="4458970"/>
          <a:ext cx="727710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" r:id="rId13" imgW="381000" imgH="405765" progId="Equation.DSMT4">
                  <p:embed/>
                </p:oleObj>
              </mc:Choice>
              <mc:Fallback>
                <p:oleObj name="" r:id="rId13" imgW="3810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38411" y="4458970"/>
                        <a:ext cx="727710" cy="779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2" grpId="0" bldLvl="0" animBg="1"/>
      <p:bldP spid="56353" grpId="0"/>
      <p:bldP spid="17" grpId="0" bldLvl="0" animBg="1"/>
      <p:bldP spid="18" grpId="0" bldLvl="0" animBg="1"/>
      <p:bldP spid="6146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7106" name="标题 47105"/>
          <p:cNvSpPr>
            <a:spLocks noGrp="1"/>
          </p:cNvSpPr>
          <p:nvPr/>
        </p:nvSpPr>
        <p:spPr>
          <a:xfrm>
            <a:off x="879475" y="611505"/>
            <a:ext cx="22098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22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7107" name="对象 47106"/>
          <p:cNvGraphicFramePr/>
          <p:nvPr/>
        </p:nvGraphicFramePr>
        <p:xfrm>
          <a:off x="2607310" y="649605"/>
          <a:ext cx="3340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" r:id="rId1" imgW="3340100" imgH="647700" progId="Equation.3">
                  <p:embed/>
                </p:oleObj>
              </mc:Choice>
              <mc:Fallback>
                <p:oleObj name="" r:id="rId1" imgW="3340100" imgH="6477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7310" y="649605"/>
                        <a:ext cx="33401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文本框 47107"/>
          <p:cNvSpPr txBox="1"/>
          <p:nvPr/>
        </p:nvSpPr>
        <p:spPr>
          <a:xfrm>
            <a:off x="1162050" y="1709420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7109" name="对象 47108"/>
          <p:cNvGraphicFramePr/>
          <p:nvPr/>
        </p:nvGraphicFramePr>
        <p:xfrm>
          <a:off x="2260600" y="1696720"/>
          <a:ext cx="339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" r:id="rId3" imgW="3389630" imgH="546100" progId="Equation.3">
                  <p:embed/>
                </p:oleObj>
              </mc:Choice>
              <mc:Fallback>
                <p:oleObj name="" r:id="rId3" imgW="3389630" imgH="5461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1696720"/>
                        <a:ext cx="33909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文本框 47109"/>
          <p:cNvSpPr txBox="1"/>
          <p:nvPr/>
        </p:nvSpPr>
        <p:spPr>
          <a:xfrm>
            <a:off x="8001000" y="1696403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7113" name="对象 47112"/>
          <p:cNvGraphicFramePr/>
          <p:nvPr/>
        </p:nvGraphicFramePr>
        <p:xfrm>
          <a:off x="5828030" y="1777365"/>
          <a:ext cx="198183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" r:id="rId5" imgW="2055495" imgH="405765" progId="Equation.3">
                  <p:embed/>
                </p:oleObj>
              </mc:Choice>
              <mc:Fallback>
                <p:oleObj name="" r:id="rId5" imgW="2055495" imgH="405765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8030" y="1777365"/>
                        <a:ext cx="198183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文本框 47114"/>
          <p:cNvSpPr txBox="1"/>
          <p:nvPr/>
        </p:nvSpPr>
        <p:spPr>
          <a:xfrm>
            <a:off x="1577340" y="2707958"/>
            <a:ext cx="1517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7116" name="对象 47115"/>
          <p:cNvGraphicFramePr/>
          <p:nvPr/>
        </p:nvGraphicFramePr>
        <p:xfrm>
          <a:off x="2866390" y="2668270"/>
          <a:ext cx="139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" r:id="rId7" imgW="1396365" imgH="571500" progId="Equation.3">
                  <p:embed/>
                </p:oleObj>
              </mc:Choice>
              <mc:Fallback>
                <p:oleObj name="" r:id="rId7" imgW="1396365" imgH="5715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6390" y="2668270"/>
                        <a:ext cx="1397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对象 47116"/>
          <p:cNvGraphicFramePr/>
          <p:nvPr/>
        </p:nvGraphicFramePr>
        <p:xfrm>
          <a:off x="4288790" y="275717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9" name="" r:id="rId9" imgW="1446530" imgH="405765" progId="Equation.3">
                  <p:embed/>
                </p:oleObj>
              </mc:Choice>
              <mc:Fallback>
                <p:oleObj name="" r:id="rId9" imgW="1446530" imgH="4057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8790" y="275717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对象 47117"/>
          <p:cNvGraphicFramePr/>
          <p:nvPr/>
        </p:nvGraphicFramePr>
        <p:xfrm>
          <a:off x="5787390" y="2630170"/>
          <a:ext cx="218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0" name="" r:id="rId11" imgW="2183765" imgH="622300" progId="Equation.3">
                  <p:embed/>
                </p:oleObj>
              </mc:Choice>
              <mc:Fallback>
                <p:oleObj name="" r:id="rId11" imgW="2183765" imgH="6223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87390" y="2630170"/>
                        <a:ext cx="2184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对象 47118"/>
          <p:cNvGraphicFramePr/>
          <p:nvPr/>
        </p:nvGraphicFramePr>
        <p:xfrm>
          <a:off x="2856230" y="3590925"/>
          <a:ext cx="304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1" name="" r:id="rId13" imgW="3046730" imgH="520700" progId="Equation.3">
                  <p:embed/>
                </p:oleObj>
              </mc:Choice>
              <mc:Fallback>
                <p:oleObj name="" r:id="rId13" imgW="3046730" imgH="5207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56230" y="3590925"/>
                        <a:ext cx="3048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对象 47119"/>
          <p:cNvGraphicFramePr/>
          <p:nvPr/>
        </p:nvGraphicFramePr>
        <p:xfrm>
          <a:off x="3757930" y="3438525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" r:id="rId15" imgW="1383665" imgH="850265" progId="Equation.3">
                  <p:embed/>
                </p:oleObj>
              </mc:Choice>
              <mc:Fallback>
                <p:oleObj name="" r:id="rId15" imgW="1383665" imgH="850265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57930" y="3438525"/>
                        <a:ext cx="1384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任意多边形 47120"/>
          <p:cNvSpPr/>
          <p:nvPr/>
        </p:nvSpPr>
        <p:spPr>
          <a:xfrm>
            <a:off x="9588183" y="1237615"/>
            <a:ext cx="1066800" cy="1371600"/>
          </a:xfrm>
          <a:custGeom>
            <a:avLst/>
            <a:gdLst/>
            <a:ahLst/>
            <a:cxnLst/>
            <a:rect l="0" t="0" r="0" b="0"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122" name="任意多边形 47121"/>
          <p:cNvSpPr/>
          <p:nvPr/>
        </p:nvSpPr>
        <p:spPr>
          <a:xfrm>
            <a:off x="9588183" y="2396490"/>
            <a:ext cx="273050" cy="212725"/>
          </a:xfrm>
          <a:custGeom>
            <a:avLst/>
            <a:gdLst>
              <a:gd name="txL" fmla="*/ 0 w 21600"/>
              <a:gd name="txT" fmla="*/ 0 h 16840"/>
              <a:gd name="txR" fmla="*/ 21600 w 21600"/>
              <a:gd name="txB" fmla="*/ 16840 h 16840"/>
            </a:gdLst>
            <a:ahLst/>
            <a:cxnLst>
              <a:cxn ang="270">
                <a:pos x="13526" y="0"/>
              </a:cxn>
              <a:cxn ang="0">
                <a:pos x="21600" y="16840"/>
              </a:cxn>
              <a:cxn ang="180">
                <a:pos x="0" y="16840"/>
              </a:cxn>
            </a:cxnLst>
            <a:rect l="txL" t="txT" r="txR" b="txB"/>
            <a:pathLst>
              <a:path w="21600" h="16840" fill="none">
                <a:moveTo>
                  <a:pt x="13526" y="0"/>
                </a:moveTo>
                <a:arcTo wR="21600" hR="21600" stAng="-3073700" swAng="3073700"/>
              </a:path>
              <a:path w="21600" h="16840" stroke="0">
                <a:moveTo>
                  <a:pt x="13526" y="0"/>
                </a:moveTo>
                <a:arcTo wR="21600" hR="21600" stAng="-3073700" swAng="3073700"/>
                <a:lnTo>
                  <a:pt x="0" y="16840"/>
                </a:lnTo>
                <a:close/>
              </a:path>
            </a:pathLst>
          </a:custGeom>
          <a:noFill/>
          <a:ln w="12700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123" name="对象 47122"/>
          <p:cNvGraphicFramePr/>
          <p:nvPr/>
        </p:nvGraphicFramePr>
        <p:xfrm>
          <a:off x="9689783" y="178689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" r:id="rId17" imgW="127000" imgH="139700" progId="Equation.3">
                  <p:embed/>
                </p:oleObj>
              </mc:Choice>
              <mc:Fallback>
                <p:oleObj name="" r:id="rId17" imgW="127000" imgH="139700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89783" y="178689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对象 47123"/>
          <p:cNvGraphicFramePr/>
          <p:nvPr/>
        </p:nvGraphicFramePr>
        <p:xfrm>
          <a:off x="10680383" y="1847215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" r:id="rId19" imgW="127000" imgH="139700" progId="Equation.3">
                  <p:embed/>
                </p:oleObj>
              </mc:Choice>
              <mc:Fallback>
                <p:oleObj name="" r:id="rId19" imgW="127000" imgH="139700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680383" y="1847215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对象 47124"/>
          <p:cNvGraphicFramePr/>
          <p:nvPr/>
        </p:nvGraphicFramePr>
        <p:xfrm>
          <a:off x="9370695" y="2656840"/>
          <a:ext cx="14366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" r:id="rId21" imgW="596265" imgH="254000" progId="Equation.3">
                  <p:embed/>
                </p:oleObj>
              </mc:Choice>
              <mc:Fallback>
                <p:oleObj name="" r:id="rId21" imgW="596265" imgH="2540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70695" y="2656840"/>
                        <a:ext cx="1436688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对象 47125"/>
          <p:cNvGraphicFramePr/>
          <p:nvPr/>
        </p:nvGraphicFramePr>
        <p:xfrm>
          <a:off x="9896158" y="2198053"/>
          <a:ext cx="2476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" r:id="rId23" imgW="88265" imgH="151765" progId="Equation.3">
                  <p:embed/>
                </p:oleObj>
              </mc:Choice>
              <mc:Fallback>
                <p:oleObj name="" r:id="rId23" imgW="88265" imgH="151765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96158" y="2198053"/>
                        <a:ext cx="24765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对象 47126"/>
          <p:cNvGraphicFramePr/>
          <p:nvPr/>
        </p:nvGraphicFramePr>
        <p:xfrm>
          <a:off x="3592830" y="5238750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" r:id="rId25" imgW="1180465" imgH="850265" progId="Equation.3">
                  <p:embed/>
                </p:oleObj>
              </mc:Choice>
              <mc:Fallback>
                <p:oleObj name="" r:id="rId25" imgW="1180465" imgH="850265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92830" y="5238750"/>
                        <a:ext cx="1181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对象 47127"/>
          <p:cNvGraphicFramePr/>
          <p:nvPr/>
        </p:nvGraphicFramePr>
        <p:xfrm>
          <a:off x="4812030" y="5251450"/>
          <a:ext cx="269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8" name="" r:id="rId27" imgW="2691130" imgH="850265" progId="Equation.3">
                  <p:embed/>
                </p:oleObj>
              </mc:Choice>
              <mc:Fallback>
                <p:oleObj name="" r:id="rId27" imgW="2691130" imgH="850265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12030" y="5251450"/>
                        <a:ext cx="2692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对象 47129"/>
          <p:cNvGraphicFramePr/>
          <p:nvPr/>
        </p:nvGraphicFramePr>
        <p:xfrm>
          <a:off x="2830830" y="5137150"/>
          <a:ext cx="723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name="" r:id="rId29" imgW="723900" imgH="951865" progId="Equation.3">
                  <p:embed/>
                </p:oleObj>
              </mc:Choice>
              <mc:Fallback>
                <p:oleObj name="" r:id="rId29" imgW="723900" imgH="9518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30830" y="5137150"/>
                        <a:ext cx="723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对象 47131"/>
          <p:cNvGraphicFramePr/>
          <p:nvPr/>
        </p:nvGraphicFramePr>
        <p:xfrm>
          <a:off x="3161030" y="4518025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name="" r:id="rId31" imgW="2665730" imgH="330200" progId="Equation.3">
                  <p:embed/>
                </p:oleObj>
              </mc:Choice>
              <mc:Fallback>
                <p:oleObj name="" r:id="rId31" imgW="2665730" imgH="330200" progId="Equation.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61030" y="4518025"/>
                        <a:ext cx="2667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对象 47132"/>
          <p:cNvGraphicFramePr/>
          <p:nvPr/>
        </p:nvGraphicFramePr>
        <p:xfrm>
          <a:off x="5853430" y="4518025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1" name="" r:id="rId33" imgW="507365" imgH="304800" progId="Equation.3">
                  <p:embed/>
                </p:oleObj>
              </mc:Choice>
              <mc:Fallback>
                <p:oleObj name="" r:id="rId33" imgW="507365" imgH="3048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53430" y="4518025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对象 47133"/>
          <p:cNvGraphicFramePr/>
          <p:nvPr/>
        </p:nvGraphicFramePr>
        <p:xfrm>
          <a:off x="6461443" y="4276725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" r:id="rId35" imgW="381000" imgH="850265" progId="Equation.3">
                  <p:embed/>
                </p:oleObj>
              </mc:Choice>
              <mc:Fallback>
                <p:oleObj name="" r:id="rId35" imgW="381000" imgH="850265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461443" y="4276725"/>
                        <a:ext cx="381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对象 47134"/>
          <p:cNvGraphicFramePr/>
          <p:nvPr/>
        </p:nvGraphicFramePr>
        <p:xfrm>
          <a:off x="6894830" y="4137025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" r:id="rId37" imgW="1523365" imgH="989965" progId="Equation.3">
                  <p:embed/>
                </p:oleObj>
              </mc:Choice>
              <mc:Fallback>
                <p:oleObj name="" r:id="rId37" imgW="1523365" imgH="989965" progId="Equation.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94830" y="4137025"/>
                        <a:ext cx="1524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4" name="直接连接符 47143"/>
          <p:cNvSpPr/>
          <p:nvPr/>
        </p:nvSpPr>
        <p:spPr>
          <a:xfrm>
            <a:off x="2970530" y="421322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10" grpId="0"/>
      <p:bldP spid="47115" grpId="0"/>
      <p:bldP spid="47121" grpId="0" animBg="1"/>
      <p:bldP spid="471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8130" name="标题 48129"/>
          <p:cNvSpPr>
            <a:spLocks noGrp="1"/>
          </p:cNvSpPr>
          <p:nvPr/>
        </p:nvSpPr>
        <p:spPr>
          <a:xfrm>
            <a:off x="1053465" y="774700"/>
            <a:ext cx="1676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23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8131" name="对象 48130"/>
          <p:cNvGraphicFramePr/>
          <p:nvPr/>
        </p:nvGraphicFramePr>
        <p:xfrm>
          <a:off x="2729865" y="654050"/>
          <a:ext cx="3060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1" name="" r:id="rId1" imgW="3060700" imgH="927100" progId="Equation.3">
                  <p:embed/>
                </p:oleObj>
              </mc:Choice>
              <mc:Fallback>
                <p:oleObj name="" r:id="rId1" imgW="3060700" imgH="9271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9865" y="654050"/>
                        <a:ext cx="3060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文本框 48131"/>
          <p:cNvSpPr txBox="1"/>
          <p:nvPr/>
        </p:nvSpPr>
        <p:spPr>
          <a:xfrm>
            <a:off x="1294765" y="1825625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8133" name="对象 48132"/>
          <p:cNvGraphicFramePr/>
          <p:nvPr/>
        </p:nvGraphicFramePr>
        <p:xfrm>
          <a:off x="2342515" y="1812925"/>
          <a:ext cx="3365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2" name="" r:id="rId3" imgW="3364230" imgH="546100" progId="Equation.3">
                  <p:embed/>
                </p:oleObj>
              </mc:Choice>
              <mc:Fallback>
                <p:oleObj name="" r:id="rId3" imgW="3364230" imgH="54610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2515" y="1812925"/>
                        <a:ext cx="33655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文本框 48133"/>
          <p:cNvSpPr txBox="1"/>
          <p:nvPr/>
        </p:nvSpPr>
        <p:spPr>
          <a:xfrm>
            <a:off x="1938020" y="2602230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8137" name="对象 48136"/>
          <p:cNvGraphicFramePr/>
          <p:nvPr/>
        </p:nvGraphicFramePr>
        <p:xfrm>
          <a:off x="5866765" y="1824355"/>
          <a:ext cx="222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3" name="" r:id="rId5" imgW="2221230" imgH="520700" progId="Equation.3">
                  <p:embed/>
                </p:oleObj>
              </mc:Choice>
              <mc:Fallback>
                <p:oleObj name="" r:id="rId5" imgW="2221230" imgH="5207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6765" y="1824355"/>
                        <a:ext cx="2222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对象 48139"/>
          <p:cNvGraphicFramePr/>
          <p:nvPr/>
        </p:nvGraphicFramePr>
        <p:xfrm>
          <a:off x="2288223" y="3321685"/>
          <a:ext cx="176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4" name="" r:id="rId7" imgW="1765300" imgH="927100" progId="Equation.3">
                  <p:embed/>
                </p:oleObj>
              </mc:Choice>
              <mc:Fallback>
                <p:oleObj name="" r:id="rId7" imgW="1765300" imgH="92710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8223" y="3321685"/>
                        <a:ext cx="1765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对象 48140"/>
          <p:cNvGraphicFramePr/>
          <p:nvPr/>
        </p:nvGraphicFramePr>
        <p:xfrm>
          <a:off x="2918460" y="3251835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name="" r:id="rId9" imgW="1066165" imgH="444500" progId="Equation.3">
                  <p:embed/>
                </p:oleObj>
              </mc:Choice>
              <mc:Fallback>
                <p:oleObj name="" r:id="rId9" imgW="1066165" imgH="4445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8460" y="3251835"/>
                        <a:ext cx="106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对象 48141"/>
          <p:cNvGraphicFramePr/>
          <p:nvPr/>
        </p:nvGraphicFramePr>
        <p:xfrm>
          <a:off x="2918460" y="3861435"/>
          <a:ext cx="889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name="" r:id="rId11" imgW="889000" imgH="279400" progId="Equation.3">
                  <p:embed/>
                </p:oleObj>
              </mc:Choice>
              <mc:Fallback>
                <p:oleObj name="" r:id="rId11" imgW="889000" imgH="27940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8460" y="3861435"/>
                        <a:ext cx="8890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对象 48142"/>
          <p:cNvGraphicFramePr/>
          <p:nvPr/>
        </p:nvGraphicFramePr>
        <p:xfrm>
          <a:off x="4061460" y="3556635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" r:id="rId13" imgW="393065" imgH="405765" progId="Equation.3">
                  <p:embed/>
                </p:oleObj>
              </mc:Choice>
              <mc:Fallback>
                <p:oleObj name="" r:id="rId13" imgW="393065" imgH="405765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1460" y="3556635"/>
                        <a:ext cx="39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对象 48143"/>
          <p:cNvGraphicFramePr/>
          <p:nvPr/>
        </p:nvGraphicFramePr>
        <p:xfrm>
          <a:off x="4486910" y="345503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8" name="" r:id="rId15" imgW="1561465" imgH="622300" progId="Equation.3">
                  <p:embed/>
                </p:oleObj>
              </mc:Choice>
              <mc:Fallback>
                <p:oleObj name="" r:id="rId15" imgW="1561465" imgH="6223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6910" y="3455035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对象 48144"/>
          <p:cNvGraphicFramePr/>
          <p:nvPr/>
        </p:nvGraphicFramePr>
        <p:xfrm>
          <a:off x="6144260" y="3515995"/>
          <a:ext cx="308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9" name="" r:id="rId17" imgW="3086100" imgH="469900" progId="Equation.3">
                  <p:embed/>
                </p:oleObj>
              </mc:Choice>
              <mc:Fallback>
                <p:oleObj name="" r:id="rId17" imgW="3086100" imgH="469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44260" y="3515995"/>
                        <a:ext cx="3086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任意多边形 48145"/>
          <p:cNvSpPr/>
          <p:nvPr/>
        </p:nvSpPr>
        <p:spPr>
          <a:xfrm>
            <a:off x="9817735" y="1123950"/>
            <a:ext cx="1066800" cy="1371600"/>
          </a:xfrm>
          <a:custGeom>
            <a:avLst/>
            <a:gdLst/>
            <a:ahLst/>
            <a:cxnLst/>
            <a:rect l="0" t="0" r="0" b="0"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7" name="任意多边形 48146"/>
          <p:cNvSpPr/>
          <p:nvPr/>
        </p:nvSpPr>
        <p:spPr>
          <a:xfrm>
            <a:off x="9817735" y="2282825"/>
            <a:ext cx="273050" cy="212725"/>
          </a:xfrm>
          <a:custGeom>
            <a:avLst/>
            <a:gdLst>
              <a:gd name="txL" fmla="*/ 0 w 21600"/>
              <a:gd name="txT" fmla="*/ 0 h 16840"/>
              <a:gd name="txR" fmla="*/ 21600 w 21600"/>
              <a:gd name="txB" fmla="*/ 16840 h 16840"/>
            </a:gdLst>
            <a:ahLst/>
            <a:cxnLst>
              <a:cxn ang="270">
                <a:pos x="13526" y="0"/>
              </a:cxn>
              <a:cxn ang="0">
                <a:pos x="21600" y="16840"/>
              </a:cxn>
              <a:cxn ang="180">
                <a:pos x="0" y="16840"/>
              </a:cxn>
            </a:cxnLst>
            <a:rect l="txL" t="txT" r="txR" b="txB"/>
            <a:pathLst>
              <a:path w="21600" h="16840" fill="none">
                <a:moveTo>
                  <a:pt x="13526" y="0"/>
                </a:moveTo>
                <a:arcTo wR="21600" hR="21600" stAng="-3073700" swAng="3073700"/>
              </a:path>
              <a:path w="21600" h="16840" stroke="0">
                <a:moveTo>
                  <a:pt x="13526" y="0"/>
                </a:moveTo>
                <a:arcTo wR="21600" hR="21600" stAng="-3073700" swAng="3073700"/>
                <a:lnTo>
                  <a:pt x="0" y="16840"/>
                </a:lnTo>
                <a:close/>
              </a:path>
            </a:pathLst>
          </a:custGeom>
          <a:noFill/>
          <a:ln w="12700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48" name="对象 48147"/>
          <p:cNvGraphicFramePr/>
          <p:nvPr/>
        </p:nvGraphicFramePr>
        <p:xfrm>
          <a:off x="10198735" y="249555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0" name="" r:id="rId19" imgW="127000" imgH="139700" progId="Equation.3">
                  <p:embed/>
                </p:oleObj>
              </mc:Choice>
              <mc:Fallback>
                <p:oleObj name="" r:id="rId19" imgW="127000" imgH="139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98735" y="249555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对象 48148"/>
          <p:cNvGraphicFramePr/>
          <p:nvPr/>
        </p:nvGraphicFramePr>
        <p:xfrm>
          <a:off x="10909935" y="173355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" r:id="rId21" imgW="127000" imgH="139700" progId="Equation.3">
                  <p:embed/>
                </p:oleObj>
              </mc:Choice>
              <mc:Fallback>
                <p:oleObj name="" r:id="rId21" imgW="127000" imgH="139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909935" y="173355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对象 48149"/>
          <p:cNvGraphicFramePr/>
          <p:nvPr/>
        </p:nvGraphicFramePr>
        <p:xfrm>
          <a:off x="8938260" y="1330325"/>
          <a:ext cx="15652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" r:id="rId23" imgW="596265" imgH="254000" progId="Equation.3">
                  <p:embed/>
                </p:oleObj>
              </mc:Choice>
              <mc:Fallback>
                <p:oleObj name="" r:id="rId23" imgW="596265" imgH="2540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38260" y="1330325"/>
                        <a:ext cx="156527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对象 48150"/>
          <p:cNvGraphicFramePr/>
          <p:nvPr/>
        </p:nvGraphicFramePr>
        <p:xfrm>
          <a:off x="10125710" y="2084388"/>
          <a:ext cx="2476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" r:id="rId25" imgW="88265" imgH="151765" progId="Equation.3">
                  <p:embed/>
                </p:oleObj>
              </mc:Choice>
              <mc:Fallback>
                <p:oleObj name="" r:id="rId25" imgW="88265" imgH="15176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125710" y="2084388"/>
                        <a:ext cx="24765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对象 48151"/>
          <p:cNvGraphicFramePr/>
          <p:nvPr/>
        </p:nvGraphicFramePr>
        <p:xfrm>
          <a:off x="2288540" y="4807585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" r:id="rId27" imgW="812165" imgH="431800" progId="Equation.3">
                  <p:embed/>
                </p:oleObj>
              </mc:Choice>
              <mc:Fallback>
                <p:oleObj name="" r:id="rId27" imgW="812165" imgH="4318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88540" y="4807585"/>
                        <a:ext cx="812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8" name="组合 48177"/>
          <p:cNvGrpSpPr/>
          <p:nvPr/>
        </p:nvGrpSpPr>
        <p:grpSpPr>
          <a:xfrm>
            <a:off x="3069590" y="4571048"/>
            <a:ext cx="1371600" cy="750887"/>
            <a:chOff x="1488" y="2983"/>
            <a:chExt cx="864" cy="473"/>
          </a:xfrm>
        </p:grpSpPr>
        <p:graphicFrame>
          <p:nvGraphicFramePr>
            <p:cNvPr id="48154" name="对象 48153"/>
            <p:cNvGraphicFramePr/>
            <p:nvPr/>
          </p:nvGraphicFramePr>
          <p:xfrm>
            <a:off x="1536" y="2983"/>
            <a:ext cx="7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5" name="" r:id="rId29" imgW="1383665" imgH="495300" progId="Equation.3">
                    <p:embed/>
                  </p:oleObj>
                </mc:Choice>
                <mc:Fallback>
                  <p:oleObj name="" r:id="rId29" imgW="1383665" imgH="4953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536" y="2983"/>
                          <a:ext cx="784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5" name="直接连接符 48154"/>
            <p:cNvSpPr/>
            <p:nvPr/>
          </p:nvSpPr>
          <p:spPr>
            <a:xfrm>
              <a:off x="1488" y="3262"/>
              <a:ext cx="864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8156" name="对象 48155"/>
            <p:cNvGraphicFramePr/>
            <p:nvPr/>
          </p:nvGraphicFramePr>
          <p:xfrm>
            <a:off x="1824" y="33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6" name="" r:id="rId31" imgW="228600" imgH="241300" progId="Equation.3">
                    <p:embed/>
                  </p:oleObj>
                </mc:Choice>
                <mc:Fallback>
                  <p:oleObj name="" r:id="rId31" imgW="228600" imgH="2413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824" y="33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62" name="对象 48161"/>
          <p:cNvGraphicFramePr/>
          <p:nvPr/>
        </p:nvGraphicFramePr>
        <p:xfrm>
          <a:off x="8789035" y="5571808"/>
          <a:ext cx="212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" r:id="rId33" imgW="2120265" imgH="444500" progId="Equation.3">
                  <p:embed/>
                </p:oleObj>
              </mc:Choice>
              <mc:Fallback>
                <p:oleObj name="" r:id="rId33" imgW="2120265" imgH="4445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789035" y="5571808"/>
                        <a:ext cx="2120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3" name="对象 48162"/>
          <p:cNvGraphicFramePr/>
          <p:nvPr/>
        </p:nvGraphicFramePr>
        <p:xfrm>
          <a:off x="6229985" y="4693285"/>
          <a:ext cx="345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" r:id="rId35" imgW="3453130" imgH="546100" progId="Equation.3">
                  <p:embed/>
                </p:oleObj>
              </mc:Choice>
              <mc:Fallback>
                <p:oleObj name="" r:id="rId35" imgW="3453130" imgH="5461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229985" y="4693285"/>
                        <a:ext cx="3454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4" name="组合 48173"/>
          <p:cNvGrpSpPr/>
          <p:nvPr/>
        </p:nvGrpSpPr>
        <p:grpSpPr>
          <a:xfrm>
            <a:off x="4517390" y="4559935"/>
            <a:ext cx="714375" cy="925513"/>
            <a:chOff x="2430" y="3072"/>
            <a:chExt cx="450" cy="583"/>
          </a:xfrm>
        </p:grpSpPr>
        <p:graphicFrame>
          <p:nvGraphicFramePr>
            <p:cNvPr id="48160" name="对象 48159"/>
            <p:cNvGraphicFramePr/>
            <p:nvPr/>
          </p:nvGraphicFramePr>
          <p:xfrm>
            <a:off x="2430" y="3072"/>
            <a:ext cx="450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9" name="" r:id="rId37" imgW="723900" imgH="926465" progId="Equation.3">
                    <p:embed/>
                  </p:oleObj>
                </mc:Choice>
                <mc:Fallback>
                  <p:oleObj name="" r:id="rId37" imgW="723900" imgH="926465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430" y="3072"/>
                          <a:ext cx="450" cy="5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72" name="对象 48171"/>
            <p:cNvGraphicFramePr/>
            <p:nvPr/>
          </p:nvGraphicFramePr>
          <p:xfrm>
            <a:off x="2675" y="3173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0" name="" r:id="rId39" imgW="228600" imgH="241300" progId="Equation.3">
                    <p:embed/>
                  </p:oleObj>
                </mc:Choice>
                <mc:Fallback>
                  <p:oleObj name="" r:id="rId39" imgW="228600" imgH="2413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675" y="3173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73" name="对象 48172"/>
            <p:cNvGraphicFramePr/>
            <p:nvPr/>
          </p:nvGraphicFramePr>
          <p:xfrm>
            <a:off x="2642" y="3400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1" name="" r:id="rId41" imgW="228600" imgH="241300" progId="Equation.3">
                    <p:embed/>
                  </p:oleObj>
                </mc:Choice>
                <mc:Fallback>
                  <p:oleObj name="" r:id="rId41" imgW="228600" imgH="2413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642" y="3400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77" name="对象 48176"/>
          <p:cNvGraphicFramePr/>
          <p:nvPr/>
        </p:nvGraphicFramePr>
        <p:xfrm>
          <a:off x="5165090" y="4782185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2" name="" r:id="rId42" imgW="901065" imgH="444500" progId="Equation.3">
                  <p:embed/>
                </p:oleObj>
              </mc:Choice>
              <mc:Fallback>
                <p:oleObj name="" r:id="rId42" imgW="901065" imgH="4445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165090" y="4782185"/>
                        <a:ext cx="90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4" grpId="0"/>
      <p:bldP spid="48146" grpId="0" animBg="1"/>
      <p:bldP spid="48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9154" name="标题 49153"/>
          <p:cNvSpPr>
            <a:spLocks noGrp="1"/>
          </p:cNvSpPr>
          <p:nvPr/>
        </p:nvSpPr>
        <p:spPr>
          <a:xfrm>
            <a:off x="879475" y="713105"/>
            <a:ext cx="1676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24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9155" name="对象 49154"/>
          <p:cNvGraphicFramePr/>
          <p:nvPr/>
        </p:nvGraphicFramePr>
        <p:xfrm>
          <a:off x="2357755" y="586105"/>
          <a:ext cx="2919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" r:id="rId1" imgW="2921000" imgH="939800" progId="Equation.3">
                  <p:embed/>
                </p:oleObj>
              </mc:Choice>
              <mc:Fallback>
                <p:oleObj name="" r:id="rId1" imgW="2921000" imgH="9398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7755" y="586105"/>
                        <a:ext cx="2919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文本框 49155"/>
          <p:cNvSpPr txBox="1"/>
          <p:nvPr/>
        </p:nvSpPr>
        <p:spPr>
          <a:xfrm>
            <a:off x="1263650" y="1716088"/>
            <a:ext cx="908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9157" name="对象 49156"/>
          <p:cNvGraphicFramePr/>
          <p:nvPr/>
        </p:nvGraphicFramePr>
        <p:xfrm>
          <a:off x="2056765" y="17780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" r:id="rId3" imgW="1561465" imgH="444500" progId="Equation.3">
                  <p:embed/>
                </p:oleObj>
              </mc:Choice>
              <mc:Fallback>
                <p:oleObj name="" r:id="rId3" imgW="1561465" imgH="4445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6765" y="1778000"/>
                        <a:ext cx="1562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文本框 49158"/>
          <p:cNvSpPr txBox="1"/>
          <p:nvPr/>
        </p:nvSpPr>
        <p:spPr>
          <a:xfrm>
            <a:off x="3580765" y="1716088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9160" name="对象 49159"/>
          <p:cNvGraphicFramePr/>
          <p:nvPr/>
        </p:nvGraphicFramePr>
        <p:xfrm>
          <a:off x="4115753" y="1765300"/>
          <a:ext cx="31226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" r:id="rId5" imgW="3122930" imgH="546100" progId="Equation.3">
                  <p:embed/>
                </p:oleObj>
              </mc:Choice>
              <mc:Fallback>
                <p:oleObj name="" r:id="rId5" imgW="3122930" imgH="5461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5753" y="1765300"/>
                        <a:ext cx="312261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文本框 49160"/>
          <p:cNvSpPr txBox="1"/>
          <p:nvPr/>
        </p:nvSpPr>
        <p:spPr>
          <a:xfrm>
            <a:off x="1872615" y="2527935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9164" name="对象 49163"/>
          <p:cNvGraphicFramePr/>
          <p:nvPr/>
        </p:nvGraphicFramePr>
        <p:xfrm>
          <a:off x="2418715" y="258445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4" name="" r:id="rId7" imgW="672465" imgH="405765" progId="Equation.3">
                  <p:embed/>
                </p:oleObj>
              </mc:Choice>
              <mc:Fallback>
                <p:oleObj name="" r:id="rId7" imgW="672465" imgH="405765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8715" y="2584450"/>
                        <a:ext cx="673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对象 49164"/>
          <p:cNvGraphicFramePr/>
          <p:nvPr/>
        </p:nvGraphicFramePr>
        <p:xfrm>
          <a:off x="3206115" y="258445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5" name="" r:id="rId9" imgW="2004695" imgH="405765" progId="Equation.3">
                  <p:embed/>
                </p:oleObj>
              </mc:Choice>
              <mc:Fallback>
                <p:oleObj name="" r:id="rId9" imgW="2004695" imgH="405765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115" y="2584450"/>
                        <a:ext cx="200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文本框 49166"/>
          <p:cNvSpPr txBox="1"/>
          <p:nvPr/>
        </p:nvSpPr>
        <p:spPr>
          <a:xfrm>
            <a:off x="1652905" y="3436303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9168" name="对象 49167"/>
          <p:cNvGraphicFramePr/>
          <p:nvPr/>
        </p:nvGraphicFramePr>
        <p:xfrm>
          <a:off x="2992755" y="3282315"/>
          <a:ext cx="2652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" r:id="rId11" imgW="2654300" imgH="927100" progId="Equation.3">
                  <p:embed/>
                </p:oleObj>
              </mc:Choice>
              <mc:Fallback>
                <p:oleObj name="" r:id="rId11" imgW="2654300" imgH="9271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92755" y="3282315"/>
                        <a:ext cx="26527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对象 49168"/>
          <p:cNvGraphicFramePr/>
          <p:nvPr/>
        </p:nvGraphicFramePr>
        <p:xfrm>
          <a:off x="3602355" y="3371215"/>
          <a:ext cx="154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" r:id="rId13" imgW="1549400" imgH="368300" progId="Equation.3">
                  <p:embed/>
                </p:oleObj>
              </mc:Choice>
              <mc:Fallback>
                <p:oleObj name="" r:id="rId13" imgW="1549400" imgH="3683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02355" y="3371215"/>
                        <a:ext cx="1549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对象 49169"/>
          <p:cNvGraphicFramePr/>
          <p:nvPr/>
        </p:nvGraphicFramePr>
        <p:xfrm>
          <a:off x="3735705" y="3841115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" r:id="rId15" imgW="889000" imgH="368300" progId="Equation.3">
                  <p:embed/>
                </p:oleObj>
              </mc:Choice>
              <mc:Fallback>
                <p:oleObj name="" r:id="rId15" imgW="889000" imgH="3683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35705" y="3841115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对象 49170"/>
          <p:cNvGraphicFramePr/>
          <p:nvPr/>
        </p:nvGraphicFramePr>
        <p:xfrm>
          <a:off x="5672455" y="344741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" r:id="rId17" imgW="1561465" imgH="622300" progId="Equation.3">
                  <p:embed/>
                </p:oleObj>
              </mc:Choice>
              <mc:Fallback>
                <p:oleObj name="" r:id="rId17" imgW="1561465" imgH="6223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72455" y="3447415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对象 49171"/>
          <p:cNvGraphicFramePr/>
          <p:nvPr/>
        </p:nvGraphicFramePr>
        <p:xfrm>
          <a:off x="7426960" y="3485515"/>
          <a:ext cx="3122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name="" r:id="rId19" imgW="3124200" imgH="469900" progId="Equation.3">
                  <p:embed/>
                </p:oleObj>
              </mc:Choice>
              <mc:Fallback>
                <p:oleObj name="" r:id="rId19" imgW="3124200" imgH="4699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26960" y="3485515"/>
                        <a:ext cx="31226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任意多边形 49172"/>
          <p:cNvSpPr/>
          <p:nvPr/>
        </p:nvSpPr>
        <p:spPr>
          <a:xfrm>
            <a:off x="8658225" y="1003618"/>
            <a:ext cx="1066800" cy="1371600"/>
          </a:xfrm>
          <a:custGeom>
            <a:avLst/>
            <a:gdLst/>
            <a:ahLst/>
            <a:cxnLst/>
            <a:rect l="0" t="0" r="0" b="0"/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2700" cap="flat" cmpd="sng">
            <a:solidFill>
              <a:srgbClr val="66FF9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4" name="任意多边形 49173"/>
          <p:cNvSpPr/>
          <p:nvPr/>
        </p:nvSpPr>
        <p:spPr>
          <a:xfrm>
            <a:off x="8658225" y="2162493"/>
            <a:ext cx="273050" cy="212725"/>
          </a:xfrm>
          <a:custGeom>
            <a:avLst/>
            <a:gdLst>
              <a:gd name="txL" fmla="*/ 0 w 21600"/>
              <a:gd name="txT" fmla="*/ 0 h 16840"/>
              <a:gd name="txR" fmla="*/ 21600 w 21600"/>
              <a:gd name="txB" fmla="*/ 16840 h 16840"/>
            </a:gdLst>
            <a:ahLst/>
            <a:cxnLst>
              <a:cxn ang="270">
                <a:pos x="13526" y="0"/>
              </a:cxn>
              <a:cxn ang="0">
                <a:pos x="21600" y="16840"/>
              </a:cxn>
              <a:cxn ang="180">
                <a:pos x="0" y="16840"/>
              </a:cxn>
            </a:cxnLst>
            <a:rect l="txL" t="txT" r="txR" b="txB"/>
            <a:pathLst>
              <a:path w="21600" h="16840" fill="none">
                <a:moveTo>
                  <a:pt x="13526" y="0"/>
                </a:moveTo>
                <a:arcTo wR="21600" hR="21600" stAng="-3073700" swAng="3073700"/>
              </a:path>
              <a:path w="21600" h="16840" stroke="0">
                <a:moveTo>
                  <a:pt x="13526" y="0"/>
                </a:moveTo>
                <a:arcTo wR="21600" hR="21600" stAng="-3073700" swAng="3073700"/>
                <a:lnTo>
                  <a:pt x="0" y="16840"/>
                </a:lnTo>
                <a:close/>
              </a:path>
            </a:pathLst>
          </a:custGeom>
          <a:noFill/>
          <a:ln w="12700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175" name="对象 49174"/>
          <p:cNvGraphicFramePr/>
          <p:nvPr/>
        </p:nvGraphicFramePr>
        <p:xfrm>
          <a:off x="9053513" y="2389505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1" name="" r:id="rId21" imgW="127000" imgH="139700" progId="Equation.3">
                  <p:embed/>
                </p:oleObj>
              </mc:Choice>
              <mc:Fallback>
                <p:oleObj name="" r:id="rId21" imgW="127000" imgH="1397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053513" y="2389505"/>
                        <a:ext cx="327025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对象 49175"/>
          <p:cNvGraphicFramePr/>
          <p:nvPr/>
        </p:nvGraphicFramePr>
        <p:xfrm>
          <a:off x="8824913" y="1460818"/>
          <a:ext cx="3270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name="" r:id="rId23" imgW="127000" imgH="139700" progId="Equation.3">
                  <p:embed/>
                </p:oleObj>
              </mc:Choice>
              <mc:Fallback>
                <p:oleObj name="" r:id="rId23" imgW="127000" imgH="1397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24913" y="1460818"/>
                        <a:ext cx="32702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对象 49176"/>
          <p:cNvGraphicFramePr/>
          <p:nvPr/>
        </p:nvGraphicFramePr>
        <p:xfrm>
          <a:off x="9648825" y="1398905"/>
          <a:ext cx="14366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" r:id="rId25" imgW="596265" imgH="254000" progId="Equation.3">
                  <p:embed/>
                </p:oleObj>
              </mc:Choice>
              <mc:Fallback>
                <p:oleObj name="" r:id="rId25" imgW="596265" imgH="2540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48825" y="1398905"/>
                        <a:ext cx="1436688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对象 49177"/>
          <p:cNvGraphicFramePr/>
          <p:nvPr/>
        </p:nvGraphicFramePr>
        <p:xfrm>
          <a:off x="8966200" y="1964055"/>
          <a:ext cx="247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4" name="" r:id="rId27" imgW="88265" imgH="151765" progId="Equation.3">
                  <p:embed/>
                </p:oleObj>
              </mc:Choice>
              <mc:Fallback>
                <p:oleObj name="" r:id="rId27" imgW="88265" imgH="15176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66200" y="1964055"/>
                        <a:ext cx="24765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对象 49178"/>
          <p:cNvGraphicFramePr/>
          <p:nvPr/>
        </p:nvGraphicFramePr>
        <p:xfrm>
          <a:off x="3008630" y="4590098"/>
          <a:ext cx="3529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5" name="" r:id="rId29" imgW="3530600" imgH="469900" progId="Equation.3">
                  <p:embed/>
                </p:oleObj>
              </mc:Choice>
              <mc:Fallback>
                <p:oleObj name="" r:id="rId29" imgW="3530600" imgH="4699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008630" y="4590098"/>
                        <a:ext cx="35290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对象 49181"/>
          <p:cNvGraphicFramePr/>
          <p:nvPr/>
        </p:nvGraphicFramePr>
        <p:xfrm>
          <a:off x="2992755" y="5444490"/>
          <a:ext cx="33766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6" name="" r:id="rId31" imgW="3376930" imgH="571500" progId="Equation.3">
                  <p:embed/>
                </p:oleObj>
              </mc:Choice>
              <mc:Fallback>
                <p:oleObj name="" r:id="rId31" imgW="3376930" imgH="5715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92755" y="5444490"/>
                        <a:ext cx="33766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对象 49182"/>
          <p:cNvGraphicFramePr/>
          <p:nvPr/>
        </p:nvGraphicFramePr>
        <p:xfrm>
          <a:off x="7054850" y="550799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7" name="" r:id="rId33" imgW="2158365" imgH="444500" progId="Equation.3">
                  <p:embed/>
                </p:oleObj>
              </mc:Choice>
              <mc:Fallback>
                <p:oleObj name="" r:id="rId33" imgW="2158365" imgH="4445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54850" y="5507990"/>
                        <a:ext cx="215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94" name="组合 49193"/>
          <p:cNvGrpSpPr/>
          <p:nvPr/>
        </p:nvGrpSpPr>
        <p:grpSpPr>
          <a:xfrm>
            <a:off x="4380230" y="4261485"/>
            <a:ext cx="1381125" cy="874713"/>
            <a:chOff x="1872" y="2857"/>
            <a:chExt cx="870" cy="551"/>
          </a:xfrm>
        </p:grpSpPr>
        <p:graphicFrame>
          <p:nvGraphicFramePr>
            <p:cNvPr id="49181" name="对象 49180"/>
            <p:cNvGraphicFramePr/>
            <p:nvPr/>
          </p:nvGraphicFramePr>
          <p:xfrm>
            <a:off x="1872" y="2857"/>
            <a:ext cx="87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8" name="" r:id="rId35" imgW="1383665" imgH="495300" progId="Equation.3">
                    <p:embed/>
                  </p:oleObj>
                </mc:Choice>
                <mc:Fallback>
                  <p:oleObj name="" r:id="rId35" imgW="1383665" imgH="4953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872" y="2857"/>
                          <a:ext cx="870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2" name="直接连接符 49191"/>
            <p:cNvSpPr/>
            <p:nvPr/>
          </p:nvSpPr>
          <p:spPr>
            <a:xfrm>
              <a:off x="1872" y="3216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9193" name="对象 49192"/>
            <p:cNvGraphicFramePr/>
            <p:nvPr/>
          </p:nvGraphicFramePr>
          <p:xfrm>
            <a:off x="2160" y="32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9" name="" r:id="rId37" imgW="228600" imgH="241300" progId="Equation.3">
                    <p:embed/>
                  </p:oleObj>
                </mc:Choice>
                <mc:Fallback>
                  <p:oleObj name="" r:id="rId37" imgW="228600" imgH="24130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160" y="32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96" name="组合 49195"/>
          <p:cNvGrpSpPr/>
          <p:nvPr/>
        </p:nvGrpSpPr>
        <p:grpSpPr>
          <a:xfrm>
            <a:off x="3770630" y="4363085"/>
            <a:ext cx="527050" cy="927100"/>
            <a:chOff x="1488" y="2873"/>
            <a:chExt cx="332" cy="584"/>
          </a:xfrm>
        </p:grpSpPr>
        <p:graphicFrame>
          <p:nvGraphicFramePr>
            <p:cNvPr id="49180" name="对象 49179"/>
            <p:cNvGraphicFramePr/>
            <p:nvPr/>
          </p:nvGraphicFramePr>
          <p:xfrm>
            <a:off x="1492" y="2873"/>
            <a:ext cx="32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0" name="" r:id="rId39" imgW="520700" imgH="926465" progId="Equation.3">
                    <p:embed/>
                  </p:oleObj>
                </mc:Choice>
                <mc:Fallback>
                  <p:oleObj name="" r:id="rId39" imgW="520700" imgH="926465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492" y="2873"/>
                          <a:ext cx="328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5" name="对象 49194"/>
            <p:cNvGraphicFramePr/>
            <p:nvPr/>
          </p:nvGraphicFramePr>
          <p:xfrm>
            <a:off x="1488" y="32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1" name="" r:id="rId41" imgW="228600" imgH="241300" progId="Equation.3">
                    <p:embed/>
                  </p:oleObj>
                </mc:Choice>
                <mc:Fallback>
                  <p:oleObj name="" r:id="rId41" imgW="228600" imgH="2413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488" y="32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9" grpId="0"/>
      <p:bldP spid="49161" grpId="0"/>
      <p:bldP spid="49167" grpId="0"/>
      <p:bldP spid="49173" grpId="0" animBg="1"/>
      <p:bldP spid="4917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0179" name="对象 50178"/>
          <p:cNvGraphicFramePr/>
          <p:nvPr/>
        </p:nvGraphicFramePr>
        <p:xfrm>
          <a:off x="1111885" y="849630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" r:id="rId1" imgW="1828165" imgH="444500" progId="Equation.3">
                  <p:embed/>
                </p:oleObj>
              </mc:Choice>
              <mc:Fallback>
                <p:oleObj name="" r:id="rId1" imgW="1828165" imgH="4445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1885" y="849630"/>
                        <a:ext cx="182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文本框 50179"/>
          <p:cNvSpPr txBox="1"/>
          <p:nvPr/>
        </p:nvSpPr>
        <p:spPr>
          <a:xfrm>
            <a:off x="2908935" y="792480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0181" name="对象 50180"/>
          <p:cNvGraphicFramePr/>
          <p:nvPr/>
        </p:nvGraphicFramePr>
        <p:xfrm>
          <a:off x="3429635" y="959168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" r:id="rId3" imgW="1154430" imgH="317500" progId="Equation.3">
                  <p:embed/>
                </p:oleObj>
              </mc:Choice>
              <mc:Fallback>
                <p:oleObj name="" r:id="rId3" imgW="1154430" imgH="3175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635" y="959168"/>
                        <a:ext cx="1155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50182"/>
          <p:cNvGraphicFramePr/>
          <p:nvPr/>
        </p:nvGraphicFramePr>
        <p:xfrm>
          <a:off x="4661535" y="868680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" r:id="rId5" imgW="1282065" imgH="431800" progId="Equation.3">
                  <p:embed/>
                </p:oleObj>
              </mc:Choice>
              <mc:Fallback>
                <p:oleObj name="" r:id="rId5" imgW="1282065" imgH="4318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535" y="868680"/>
                        <a:ext cx="128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文本框 50183"/>
          <p:cNvSpPr txBox="1"/>
          <p:nvPr/>
        </p:nvSpPr>
        <p:spPr>
          <a:xfrm>
            <a:off x="5880735" y="77501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于是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0185" name="对象 50184"/>
          <p:cNvGraphicFramePr/>
          <p:nvPr/>
        </p:nvGraphicFramePr>
        <p:xfrm>
          <a:off x="1533843" y="1707515"/>
          <a:ext cx="1636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" r:id="rId7" imgW="1638300" imgH="939800" progId="Equation.3">
                  <p:embed/>
                </p:oleObj>
              </mc:Choice>
              <mc:Fallback>
                <p:oleObj name="" r:id="rId7" imgW="1638300" imgH="939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3843" y="1707515"/>
                        <a:ext cx="16367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对象 50185"/>
          <p:cNvGraphicFramePr/>
          <p:nvPr/>
        </p:nvGraphicFramePr>
        <p:xfrm>
          <a:off x="3227705" y="1707515"/>
          <a:ext cx="2144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" r:id="rId9" imgW="2146300" imgH="939800" progId="Equation.3">
                  <p:embed/>
                </p:oleObj>
              </mc:Choice>
              <mc:Fallback>
                <p:oleObj name="" r:id="rId9" imgW="2146300" imgH="9398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7705" y="1707515"/>
                        <a:ext cx="21447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对象 50191"/>
          <p:cNvGraphicFramePr/>
          <p:nvPr/>
        </p:nvGraphicFramePr>
        <p:xfrm>
          <a:off x="5420043" y="1809115"/>
          <a:ext cx="36814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" r:id="rId11" imgW="3681095" imgH="711200" progId="Equation.3">
                  <p:embed/>
                </p:oleObj>
              </mc:Choice>
              <mc:Fallback>
                <p:oleObj name="" r:id="rId11" imgW="3681095" imgH="711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0043" y="1809115"/>
                        <a:ext cx="36814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对象 50192"/>
          <p:cNvGraphicFramePr/>
          <p:nvPr/>
        </p:nvGraphicFramePr>
        <p:xfrm>
          <a:off x="3227705" y="2825115"/>
          <a:ext cx="3960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" r:id="rId13" imgW="3960495" imgH="711200" progId="Equation.3">
                  <p:embed/>
                </p:oleObj>
              </mc:Choice>
              <mc:Fallback>
                <p:oleObj name="" r:id="rId13" imgW="3960495" imgH="711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27705" y="2825115"/>
                        <a:ext cx="396081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对象 50193"/>
          <p:cNvGraphicFramePr/>
          <p:nvPr/>
        </p:nvGraphicFramePr>
        <p:xfrm>
          <a:off x="3183255" y="3561715"/>
          <a:ext cx="40624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" r:id="rId15" imgW="4064000" imgH="1028700" progId="Equation.3">
                  <p:embed/>
                </p:oleObj>
              </mc:Choice>
              <mc:Fallback>
                <p:oleObj name="" r:id="rId15" imgW="4064000" imgH="10287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3255" y="3561715"/>
                        <a:ext cx="406241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对象 50195"/>
          <p:cNvGraphicFramePr/>
          <p:nvPr/>
        </p:nvGraphicFramePr>
        <p:xfrm>
          <a:off x="6880543" y="4895215"/>
          <a:ext cx="2373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" r:id="rId17" imgW="2373630" imgH="444500" progId="Equation.3">
                  <p:embed/>
                </p:oleObj>
              </mc:Choice>
              <mc:Fallback>
                <p:oleObj name="" r:id="rId17" imgW="2373630" imgH="4445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80543" y="4895215"/>
                        <a:ext cx="23733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对象 50196"/>
          <p:cNvGraphicFramePr/>
          <p:nvPr/>
        </p:nvGraphicFramePr>
        <p:xfrm>
          <a:off x="3227705" y="4780915"/>
          <a:ext cx="33639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" r:id="rId19" imgW="3364230" imgH="711200" progId="Equation.3">
                  <p:embed/>
                </p:oleObj>
              </mc:Choice>
              <mc:Fallback>
                <p:oleObj name="" r:id="rId19" imgW="3364230" imgH="7112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27705" y="4780915"/>
                        <a:ext cx="336391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文本框 335873"/>
          <p:cNvSpPr txBox="1"/>
          <p:nvPr/>
        </p:nvSpPr>
        <p:spPr>
          <a:xfrm>
            <a:off x="708025" y="1058545"/>
            <a:ext cx="788035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</a:rPr>
              <a:t>      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</a:rPr>
              <a:t>积分中为了化掉根式是否一定采用三角代换并不是绝对的，需根据被积函数的情况来定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.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5875" name="文本框 335874"/>
          <p:cNvSpPr txBox="1"/>
          <p:nvPr/>
        </p:nvSpPr>
        <p:spPr>
          <a:xfrm>
            <a:off x="876618" y="1058545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说明</a:t>
            </a:r>
            <a:endParaRPr lang="en-US" altLang="zh-CN" sz="2800" b="1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2614295" y="342741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sz="2800" b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335877" name="组合 335876"/>
          <p:cNvGrpSpPr/>
          <p:nvPr/>
        </p:nvGrpSpPr>
        <p:grpSpPr>
          <a:xfrm>
            <a:off x="2362200" y="2362200"/>
            <a:ext cx="3200400" cy="977900"/>
            <a:chOff x="528" y="1488"/>
            <a:chExt cx="2016" cy="616"/>
          </a:xfrm>
        </p:grpSpPr>
        <p:sp>
          <p:nvSpPr>
            <p:cNvPr id="335878" name="文本框 335877"/>
            <p:cNvSpPr txBox="1"/>
            <p:nvPr/>
          </p:nvSpPr>
          <p:spPr>
            <a:xfrm>
              <a:off x="528" y="1649"/>
              <a:ext cx="13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C1AD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solidFill>
                    <a:srgbClr val="0C1AD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25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charset="0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charset="0"/>
                </a:rPr>
                <a:t>求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335879" name="对象 335878"/>
            <p:cNvGraphicFramePr/>
            <p:nvPr/>
          </p:nvGraphicFramePr>
          <p:xfrm>
            <a:off x="1392" y="1488"/>
            <a:ext cx="115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1" name="" r:id="rId1" imgW="1828800" imgH="977900" progId="Equation.3">
                    <p:embed/>
                  </p:oleObj>
                </mc:Choice>
                <mc:Fallback>
                  <p:oleObj name="" r:id="rId1" imgW="1828800" imgH="97790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92" y="1488"/>
                          <a:ext cx="115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5880" name="矩形 335879"/>
          <p:cNvSpPr/>
          <p:nvPr/>
        </p:nvSpPr>
        <p:spPr>
          <a:xfrm>
            <a:off x="6273800" y="2592388"/>
            <a:ext cx="34004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D60093"/>
                </a:solidFill>
                <a:latin typeface="Times New Roman" panose="02020603050405020304" charset="0"/>
                <a:ea typeface="黑体" panose="02010609060101010101" pitchFamily="2" charset="-122"/>
              </a:rPr>
              <a:t>（三角代换很繁琐）</a:t>
            </a:r>
            <a:endParaRPr lang="zh-CN" altLang="en-US" sz="2800" b="1" dirty="0">
              <a:solidFill>
                <a:srgbClr val="D60093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335881" name="组合 335880"/>
          <p:cNvGrpSpPr/>
          <p:nvPr/>
        </p:nvGrpSpPr>
        <p:grpSpPr>
          <a:xfrm>
            <a:off x="3200400" y="3460750"/>
            <a:ext cx="2241550" cy="522288"/>
            <a:chOff x="1344" y="2332"/>
            <a:chExt cx="1412" cy="329"/>
          </a:xfrm>
        </p:grpSpPr>
        <p:graphicFrame>
          <p:nvGraphicFramePr>
            <p:cNvPr id="335882" name="对象 335881"/>
            <p:cNvGraphicFramePr/>
            <p:nvPr/>
          </p:nvGraphicFramePr>
          <p:xfrm>
            <a:off x="1660" y="2352"/>
            <a:ext cx="1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2" name="" r:id="rId3" imgW="1739900" imgH="457200" progId="Equation.3">
                    <p:embed/>
                  </p:oleObj>
                </mc:Choice>
                <mc:Fallback>
                  <p:oleObj name="" r:id="rId3" imgW="1739900" imgH="457200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60" y="2352"/>
                          <a:ext cx="109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5883" name="文本框 335882"/>
            <p:cNvSpPr txBox="1"/>
            <p:nvPr/>
          </p:nvSpPr>
          <p:spPr>
            <a:xfrm>
              <a:off x="1344" y="2332"/>
              <a:ext cx="3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charset="0"/>
                </a:rPr>
                <a:t>令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graphicFrame>
        <p:nvGraphicFramePr>
          <p:cNvPr id="335884" name="对象 335883"/>
          <p:cNvGraphicFramePr/>
          <p:nvPr/>
        </p:nvGraphicFramePr>
        <p:xfrm>
          <a:off x="5449888" y="3511550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" r:id="rId5" imgW="2184400" imgH="469900" progId="Equation.3">
                  <p:embed/>
                </p:oleObj>
              </mc:Choice>
              <mc:Fallback>
                <p:oleObj name="" r:id="rId5" imgW="2184400" imgH="4699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9888" y="3511550"/>
                        <a:ext cx="2184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5" name="对象 335884"/>
          <p:cNvGraphicFramePr/>
          <p:nvPr/>
        </p:nvGraphicFramePr>
        <p:xfrm>
          <a:off x="8053388" y="3592513"/>
          <a:ext cx="157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" r:id="rId7" imgW="1574165" imgH="393700" progId="Equation.3">
                  <p:embed/>
                </p:oleObj>
              </mc:Choice>
              <mc:Fallback>
                <p:oleObj name="" r:id="rId7" imgW="1574165" imgH="3937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53388" y="3592513"/>
                        <a:ext cx="15748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6" name="对象 335885"/>
          <p:cNvGraphicFramePr/>
          <p:nvPr/>
        </p:nvGraphicFramePr>
        <p:xfrm>
          <a:off x="2438400" y="4102100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" r:id="rId9" imgW="1828800" imgH="977900" progId="Equation.3">
                  <p:embed/>
                </p:oleObj>
              </mc:Choice>
              <mc:Fallback>
                <p:oleObj name="" r:id="rId9" imgW="1828800" imgH="9779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4102100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43400" y="4070350"/>
          <a:ext cx="2171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" r:id="rId10" imgW="2171700" imgH="1016000" progId="Equation.3">
                  <p:embed/>
                </p:oleObj>
              </mc:Choice>
              <mc:Fallback>
                <p:oleObj name="" r:id="rId10" imgW="2171700" imgH="10160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43400" y="4070350"/>
                        <a:ext cx="2171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8" name="对象 335887"/>
          <p:cNvGraphicFramePr/>
          <p:nvPr/>
        </p:nvGraphicFramePr>
        <p:xfrm>
          <a:off x="6553200" y="4406900"/>
          <a:ext cx="275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" r:id="rId12" imgW="2754630" imgH="571500" progId="Equation.3">
                  <p:embed/>
                </p:oleObj>
              </mc:Choice>
              <mc:Fallback>
                <p:oleObj name="" r:id="rId12" imgW="2754630" imgH="5715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3200" y="4406900"/>
                        <a:ext cx="27559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9" name="对象 335888"/>
          <p:cNvGraphicFramePr/>
          <p:nvPr/>
        </p:nvGraphicFramePr>
        <p:xfrm>
          <a:off x="2438400" y="5245100"/>
          <a:ext cx="292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" r:id="rId14" imgW="2921000" imgH="889000" progId="Equation.3">
                  <p:embed/>
                </p:oleObj>
              </mc:Choice>
              <mc:Fallback>
                <p:oleObj name="" r:id="rId14" imgW="2921000" imgH="8890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38400" y="5245100"/>
                        <a:ext cx="2921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0" name="对象 335889"/>
          <p:cNvGraphicFramePr/>
          <p:nvPr/>
        </p:nvGraphicFramePr>
        <p:xfrm>
          <a:off x="5334000" y="5238750"/>
          <a:ext cx="501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" r:id="rId16" imgW="5016500" imgH="889000" progId="Equation.3">
                  <p:embed/>
                </p:oleObj>
              </mc:Choice>
              <mc:Fallback>
                <p:oleObj name="" r:id="rId16" imgW="5016500" imgH="8890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34000" y="5238750"/>
                        <a:ext cx="5016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91" name="矩形 335890"/>
          <p:cNvSpPr/>
          <p:nvPr/>
        </p:nvSpPr>
        <p:spPr>
          <a:xfrm>
            <a:off x="2392363" y="3443288"/>
            <a:ext cx="10366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0" grpId="0"/>
      <p:bldP spid="33589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文本框 336897"/>
          <p:cNvSpPr txBox="1"/>
          <p:nvPr/>
        </p:nvSpPr>
        <p:spPr>
          <a:xfrm>
            <a:off x="2514600" y="97313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26</a:t>
            </a:r>
            <a:r>
              <a:rPr lang="en-US" altLang="zh-CN" sz="2800" b="1">
                <a:solidFill>
                  <a:srgbClr val="0C1ADC"/>
                </a:solidFill>
                <a:latin typeface="Times New Roman" panose="02020603050405020304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6899" name="文本框 336898"/>
          <p:cNvSpPr txBox="1"/>
          <p:nvPr/>
        </p:nvSpPr>
        <p:spPr>
          <a:xfrm>
            <a:off x="2514600" y="1906588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36900" name="对象 336899"/>
          <p:cNvGraphicFramePr/>
          <p:nvPr/>
        </p:nvGraphicFramePr>
        <p:xfrm>
          <a:off x="3975100" y="742950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" r:id="rId1" imgW="1892300" imgH="927100" progId="Equation.3">
                  <p:embed/>
                </p:oleObj>
              </mc:Choice>
              <mc:Fallback>
                <p:oleObj name="" r:id="rId1" imgW="1892300" imgH="9271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5100" y="742950"/>
                        <a:ext cx="189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01" name="组合 336900"/>
          <p:cNvGrpSpPr/>
          <p:nvPr/>
        </p:nvGrpSpPr>
        <p:grpSpPr>
          <a:xfrm>
            <a:off x="3124200" y="1911350"/>
            <a:ext cx="2228850" cy="522288"/>
            <a:chOff x="1200" y="1108"/>
            <a:chExt cx="1404" cy="329"/>
          </a:xfrm>
        </p:grpSpPr>
        <p:graphicFrame>
          <p:nvGraphicFramePr>
            <p:cNvPr id="336902" name="对象 336901"/>
            <p:cNvGraphicFramePr/>
            <p:nvPr/>
          </p:nvGraphicFramePr>
          <p:xfrm>
            <a:off x="1524" y="112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0" name="" r:id="rId3" imgW="1714500" imgH="457200" progId="Equation.3">
                    <p:embed/>
                  </p:oleObj>
                </mc:Choice>
                <mc:Fallback>
                  <p:oleObj name="" r:id="rId3" imgW="1714500" imgH="45720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24" y="112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6903" name="文本框 336902"/>
            <p:cNvSpPr txBox="1"/>
            <p:nvPr/>
          </p:nvSpPr>
          <p:spPr>
            <a:xfrm>
              <a:off x="1200" y="1108"/>
              <a:ext cx="3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charset="0"/>
                </a:rPr>
                <a:t>令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graphicFrame>
        <p:nvGraphicFramePr>
          <p:cNvPr id="336904" name="对象 336903"/>
          <p:cNvGraphicFramePr/>
          <p:nvPr/>
        </p:nvGraphicFramePr>
        <p:xfrm>
          <a:off x="5389563" y="1976438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" r:id="rId5" imgW="2146300" imgH="469900" progId="Equation.3">
                  <p:embed/>
                </p:oleObj>
              </mc:Choice>
              <mc:Fallback>
                <p:oleObj name="" r:id="rId5" imgW="2146300" imgH="4699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9563" y="1976438"/>
                        <a:ext cx="2146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对象 336904"/>
          <p:cNvGraphicFramePr/>
          <p:nvPr/>
        </p:nvGraphicFramePr>
        <p:xfrm>
          <a:off x="5684838" y="2600325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" r:id="rId7" imgW="2095500" imgH="889000" progId="Equation.3">
                  <p:embed/>
                </p:oleObj>
              </mc:Choice>
              <mc:Fallback>
                <p:oleObj name="" r:id="rId7" imgW="2095500" imgH="8890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4838" y="2600325"/>
                        <a:ext cx="2095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对象 336905"/>
          <p:cNvGraphicFramePr/>
          <p:nvPr/>
        </p:nvGraphicFramePr>
        <p:xfrm>
          <a:off x="2819400" y="3657600"/>
          <a:ext cx="1790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" r:id="rId9" imgW="1790700" imgH="939800" progId="Equation.3">
                  <p:embed/>
                </p:oleObj>
              </mc:Choice>
              <mc:Fallback>
                <p:oleObj name="" r:id="rId9" imgW="1790700" imgH="9398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3657600"/>
                        <a:ext cx="1790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7" name="对象 336906"/>
          <p:cNvGraphicFramePr/>
          <p:nvPr/>
        </p:nvGraphicFramePr>
        <p:xfrm>
          <a:off x="4648200" y="3708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" r:id="rId11" imgW="1676400" imgH="889000" progId="Equation.3">
                  <p:embed/>
                </p:oleObj>
              </mc:Choice>
              <mc:Fallback>
                <p:oleObj name="" r:id="rId11" imgW="1676400" imgH="8890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8200" y="3708400"/>
                        <a:ext cx="1676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8" name="对象 336907"/>
          <p:cNvGraphicFramePr/>
          <p:nvPr/>
        </p:nvGraphicFramePr>
        <p:xfrm>
          <a:off x="6388100" y="36830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" r:id="rId13" imgW="2984500" imgH="965200" progId="Equation.3">
                  <p:embed/>
                </p:oleObj>
              </mc:Choice>
              <mc:Fallback>
                <p:oleObj name="" r:id="rId13" imgW="2984500" imgH="9652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88100" y="3683000"/>
                        <a:ext cx="2984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9" name="对象 336908"/>
          <p:cNvGraphicFramePr/>
          <p:nvPr/>
        </p:nvGraphicFramePr>
        <p:xfrm>
          <a:off x="2819400" y="49784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" r:id="rId15" imgW="2057400" imgH="965200" progId="Equation.3">
                  <p:embed/>
                </p:oleObj>
              </mc:Choice>
              <mc:Fallback>
                <p:oleObj name="" r:id="rId15" imgW="2057400" imgH="9652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9400" y="4978400"/>
                        <a:ext cx="2057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0" name="对象 336909"/>
          <p:cNvGraphicFramePr/>
          <p:nvPr/>
        </p:nvGraphicFramePr>
        <p:xfrm>
          <a:off x="4908550" y="5194300"/>
          <a:ext cx="406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" r:id="rId17" imgW="4064000" imgH="508000" progId="Equation.3">
                  <p:embed/>
                </p:oleObj>
              </mc:Choice>
              <mc:Fallback>
                <p:oleObj name="" r:id="rId17" imgW="4064000" imgH="5080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08550" y="5194300"/>
                        <a:ext cx="4064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1" name="对象 336910"/>
          <p:cNvGraphicFramePr/>
          <p:nvPr/>
        </p:nvGraphicFramePr>
        <p:xfrm>
          <a:off x="3225800" y="2800350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" r:id="rId19" imgW="2108200" imgH="469900" progId="Equation.3">
                  <p:embed/>
                </p:oleObj>
              </mc:Choice>
              <mc:Fallback>
                <p:oleObj name="" r:id="rId19" imgW="2108200" imgH="4699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25800" y="2800350"/>
                        <a:ext cx="2108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994" name="组合 340993"/>
          <p:cNvGrpSpPr/>
          <p:nvPr/>
        </p:nvGrpSpPr>
        <p:grpSpPr>
          <a:xfrm>
            <a:off x="1315720" y="301308"/>
            <a:ext cx="7162800" cy="1398588"/>
            <a:chOff x="576" y="3072"/>
            <a:chExt cx="4512" cy="881"/>
          </a:xfrm>
        </p:grpSpPr>
        <p:sp>
          <p:nvSpPr>
            <p:cNvPr id="340995" name="文本框 340994"/>
            <p:cNvSpPr txBox="1"/>
            <p:nvPr/>
          </p:nvSpPr>
          <p:spPr>
            <a:xfrm>
              <a:off x="576" y="3072"/>
              <a:ext cx="11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说明</a:t>
              </a:r>
              <a:endParaRPr lang="en-US" altLang="zh-CN" sz="2800" b="1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0996" name="文本框 340995"/>
            <p:cNvSpPr txBox="1"/>
            <p:nvPr/>
          </p:nvSpPr>
          <p:spPr>
            <a:xfrm>
              <a:off x="1440" y="3081"/>
              <a:ext cx="3648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</a:rPr>
                <a:t>当被积函数含有两种或两种以上的根式                    时，可采用令      （其中   为各根指数的</a:t>
              </a:r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charset="0"/>
                </a:rPr>
                <a:t>最小公倍数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</a:rPr>
                <a:t>）                                                         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340997" name="对象 340996"/>
            <p:cNvGraphicFramePr/>
            <p:nvPr/>
          </p:nvGraphicFramePr>
          <p:xfrm>
            <a:off x="1968" y="3408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5" name="" r:id="rId1" imgW="1676400" imgH="457200" progId="Equation.3">
                    <p:embed/>
                  </p:oleObj>
                </mc:Choice>
                <mc:Fallback>
                  <p:oleObj name="" r:id="rId1" imgW="1676400" imgH="45720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68" y="3408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998" name="对象 340997"/>
            <p:cNvGraphicFramePr/>
            <p:nvPr/>
          </p:nvGraphicFramePr>
          <p:xfrm>
            <a:off x="4416" y="3360"/>
            <a:ext cx="5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6" name="" r:id="rId3" imgW="939800" imgH="419100" progId="Equation.3">
                    <p:embed/>
                  </p:oleObj>
                </mc:Choice>
                <mc:Fallback>
                  <p:oleObj name="" r:id="rId3" imgW="939800" imgH="4191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16" y="3360"/>
                          <a:ext cx="59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999" name="对象 340998"/>
            <p:cNvGraphicFramePr/>
            <p:nvPr/>
          </p:nvGraphicFramePr>
          <p:xfrm>
            <a:off x="2188" y="371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7" name="" r:id="rId5" imgW="241300" imgH="254000" progId="Equation.3">
                    <p:embed/>
                  </p:oleObj>
                </mc:Choice>
                <mc:Fallback>
                  <p:oleObj name="" r:id="rId5" imgW="241300" imgH="25400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88" y="371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1000" name="组合 340999"/>
          <p:cNvGrpSpPr/>
          <p:nvPr/>
        </p:nvGrpSpPr>
        <p:grpSpPr>
          <a:xfrm>
            <a:off x="2009775" y="1700213"/>
            <a:ext cx="3987800" cy="965200"/>
            <a:chOff x="560" y="1504"/>
            <a:chExt cx="2512" cy="608"/>
          </a:xfrm>
        </p:grpSpPr>
        <p:sp>
          <p:nvSpPr>
            <p:cNvPr id="341001" name="文本框 341000"/>
            <p:cNvSpPr txBox="1"/>
            <p:nvPr/>
          </p:nvSpPr>
          <p:spPr>
            <a:xfrm>
              <a:off x="560" y="1645"/>
              <a:ext cx="13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C1AD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solidFill>
                    <a:srgbClr val="0C1AD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27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charset="0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charset="0"/>
                </a:rPr>
                <a:t>求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341002" name="对象 341001"/>
            <p:cNvGraphicFramePr/>
            <p:nvPr/>
          </p:nvGraphicFramePr>
          <p:xfrm>
            <a:off x="1464" y="1504"/>
            <a:ext cx="160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8" name="" r:id="rId7" imgW="2552700" imgH="965200" progId="Equation.3">
                    <p:embed/>
                  </p:oleObj>
                </mc:Choice>
                <mc:Fallback>
                  <p:oleObj name="" r:id="rId7" imgW="2552700" imgH="965200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64" y="1504"/>
                          <a:ext cx="1608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1003" name="矩形 341002"/>
          <p:cNvSpPr/>
          <p:nvPr/>
        </p:nvSpPr>
        <p:spPr>
          <a:xfrm>
            <a:off x="1971675" y="2908300"/>
            <a:ext cx="901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341004" name="组合 341003"/>
          <p:cNvGrpSpPr/>
          <p:nvPr/>
        </p:nvGrpSpPr>
        <p:grpSpPr>
          <a:xfrm>
            <a:off x="2665413" y="2935288"/>
            <a:ext cx="1447800" cy="522287"/>
            <a:chOff x="1056" y="2169"/>
            <a:chExt cx="912" cy="329"/>
          </a:xfrm>
        </p:grpSpPr>
        <p:sp>
          <p:nvSpPr>
            <p:cNvPr id="341005" name="文本框 341004"/>
            <p:cNvSpPr txBox="1"/>
            <p:nvPr/>
          </p:nvSpPr>
          <p:spPr>
            <a:xfrm>
              <a:off x="1056" y="2169"/>
              <a:ext cx="4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charset="0"/>
                </a:rPr>
                <a:t>令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341006" name="对象 341005"/>
            <p:cNvGraphicFramePr/>
            <p:nvPr/>
          </p:nvGraphicFramePr>
          <p:xfrm>
            <a:off x="1384" y="2184"/>
            <a:ext cx="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9" name="" r:id="rId9" imgW="927100" imgH="419100" progId="Equation.3">
                    <p:embed/>
                  </p:oleObj>
                </mc:Choice>
                <mc:Fallback>
                  <p:oleObj name="" r:id="rId9" imgW="927100" imgH="4191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84" y="2184"/>
                          <a:ext cx="58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007" name="对象 341006"/>
          <p:cNvGraphicFramePr/>
          <p:nvPr/>
        </p:nvGraphicFramePr>
        <p:xfrm>
          <a:off x="4151313" y="2984500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0" name="" r:id="rId11" imgW="2159000" imgH="469900" progId="Equation.3">
                  <p:embed/>
                </p:oleObj>
              </mc:Choice>
              <mc:Fallback>
                <p:oleObj name="" r:id="rId11" imgW="2159000" imgH="469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1313" y="2984500"/>
                        <a:ext cx="2159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8" name="对象 341007"/>
          <p:cNvGraphicFramePr/>
          <p:nvPr/>
        </p:nvGraphicFramePr>
        <p:xfrm>
          <a:off x="2111375" y="3732213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1" name="" r:id="rId13" imgW="2438400" imgH="965200" progId="Equation.3">
                  <p:embed/>
                </p:oleObj>
              </mc:Choice>
              <mc:Fallback>
                <p:oleObj name="" r:id="rId13" imgW="2438400" imgH="9652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1375" y="3732213"/>
                        <a:ext cx="2438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9" name="对象 341008"/>
          <p:cNvGraphicFramePr/>
          <p:nvPr/>
        </p:nvGraphicFramePr>
        <p:xfrm>
          <a:off x="4664075" y="3732213"/>
          <a:ext cx="23241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" r:id="rId15" imgW="2322830" imgH="1002665" progId="Equation.3">
                  <p:embed/>
                </p:oleObj>
              </mc:Choice>
              <mc:Fallback>
                <p:oleObj name="" r:id="rId15" imgW="2322830" imgH="1002665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64075" y="3732213"/>
                        <a:ext cx="2324100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0" name="对象 341009"/>
          <p:cNvGraphicFramePr/>
          <p:nvPr/>
        </p:nvGraphicFramePr>
        <p:xfrm>
          <a:off x="6988175" y="3768725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" r:id="rId17" imgW="1752600" imgH="927100" progId="Equation.3">
                  <p:embed/>
                </p:oleObj>
              </mc:Choice>
              <mc:Fallback>
                <p:oleObj name="" r:id="rId17" imgW="1752600" imgH="9271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88175" y="3768725"/>
                        <a:ext cx="1752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1" name="对象 341010"/>
          <p:cNvGraphicFramePr/>
          <p:nvPr/>
        </p:nvGraphicFramePr>
        <p:xfrm>
          <a:off x="2100263" y="4841875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" r:id="rId19" imgW="2451100" imgH="927100" progId="Equation.3">
                  <p:embed/>
                </p:oleObj>
              </mc:Choice>
              <mc:Fallback>
                <p:oleObj name="" r:id="rId19" imgW="2451100" imgH="9271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00263" y="4841875"/>
                        <a:ext cx="2451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2" name="对象 341011"/>
          <p:cNvGraphicFramePr/>
          <p:nvPr/>
        </p:nvGraphicFramePr>
        <p:xfrm>
          <a:off x="4656138" y="4824413"/>
          <a:ext cx="279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" r:id="rId21" imgW="2794000" imgH="965200" progId="Equation.3">
                  <p:embed/>
                </p:oleObj>
              </mc:Choice>
              <mc:Fallback>
                <p:oleObj name="" r:id="rId21" imgW="2794000" imgH="9652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56138" y="4824413"/>
                        <a:ext cx="2794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3" name="对象 341012"/>
          <p:cNvGraphicFramePr/>
          <p:nvPr/>
        </p:nvGraphicFramePr>
        <p:xfrm>
          <a:off x="2063750" y="6048375"/>
          <a:ext cx="3086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" r:id="rId23" imgW="3083560" imgH="405765" progId="Equation.3">
                  <p:embed/>
                </p:oleObj>
              </mc:Choice>
              <mc:Fallback>
                <p:oleObj name="" r:id="rId23" imgW="3083560" imgH="405765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63750" y="6048375"/>
                        <a:ext cx="30861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4" name="对象 341013"/>
          <p:cNvGraphicFramePr/>
          <p:nvPr/>
        </p:nvGraphicFramePr>
        <p:xfrm>
          <a:off x="5160963" y="5975350"/>
          <a:ext cx="392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" r:id="rId25" imgW="3924300" imgH="469900" progId="Equation.3">
                  <p:embed/>
                </p:oleObj>
              </mc:Choice>
              <mc:Fallback>
                <p:oleObj name="" r:id="rId25" imgW="3924300" imgH="4699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60963" y="5975350"/>
                        <a:ext cx="3924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9458" name="标题 19457"/>
          <p:cNvSpPr>
            <a:spLocks noGrp="1"/>
          </p:cNvSpPr>
          <p:nvPr/>
        </p:nvSpPr>
        <p:spPr>
          <a:xfrm>
            <a:off x="340360" y="1096010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165225"/>
            <a:ext cx="13702665" cy="519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5" y="2256155"/>
            <a:ext cx="11971655" cy="454025"/>
          </a:xfrm>
          <a:prstGeom prst="rect">
            <a:avLst/>
          </a:prstGeom>
        </p:spPr>
      </p:pic>
      <p:sp>
        <p:nvSpPr>
          <p:cNvPr id="9" name="日期占位符 1"/>
          <p:cNvSpPr>
            <a:spLocks noGrp="1"/>
          </p:cNvSpPr>
          <p:nvPr/>
        </p:nvSpPr>
        <p:spPr>
          <a:xfrm>
            <a:off x="1715402" y="828150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/>
        </p:nvSpPr>
        <p:spPr>
          <a:xfrm>
            <a:off x="9446260" y="828150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9335" y="3558540"/>
            <a:ext cx="16154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若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2583815" y="3509010"/>
          <a:ext cx="381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3808095" imgH="520700" progId="Equation.3">
                  <p:embed/>
                </p:oleObj>
              </mc:Choice>
              <mc:Fallback>
                <p:oleObj name="" r:id="rId3" imgW="3808095" imgH="520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3815" y="3509010"/>
                        <a:ext cx="3810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6452870" y="3458210"/>
          <a:ext cx="4991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4989195" imgH="622300" progId="Equation.3">
                  <p:embed/>
                </p:oleObj>
              </mc:Choice>
              <mc:Fallback>
                <p:oleObj name="" r:id="rId5" imgW="4989195" imgH="6223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2870" y="3458210"/>
                        <a:ext cx="4991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9246870" y="305816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1536065" imgH="850265" progId="Equation.3">
                  <p:embed/>
                </p:oleObj>
              </mc:Choice>
              <mc:Fallback>
                <p:oleObj name="" r:id="rId7" imgW="1536065" imgH="8502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46870" y="3058160"/>
                        <a:ext cx="1536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25601"/>
          <p:cNvSpPr>
            <a:spLocks noGrp="1"/>
          </p:cNvSpPr>
          <p:nvPr/>
        </p:nvSpPr>
        <p:spPr>
          <a:xfrm>
            <a:off x="340360" y="345821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ea typeface="楷体_GB2312" pitchFamily="49" charset="-122"/>
              </a:rPr>
              <a:t>2</a:t>
            </a:r>
            <a:endParaRPr lang="en-US" altLang="zh-CN" sz="2800" b="1">
              <a:solidFill>
                <a:srgbClr val="0C1ADC"/>
              </a:solidFill>
              <a:ea typeface="楷体_GB2312" pitchFamily="49" charset="-122"/>
            </a:endParaRPr>
          </a:p>
        </p:txBody>
      </p:sp>
      <p:sp>
        <p:nvSpPr>
          <p:cNvPr id="19" name="标题 31745"/>
          <p:cNvSpPr>
            <a:spLocks noGrp="1"/>
          </p:cNvSpPr>
          <p:nvPr/>
        </p:nvSpPr>
        <p:spPr>
          <a:xfrm>
            <a:off x="1029335" y="4595495"/>
            <a:ext cx="2066925" cy="609600"/>
          </a:xfrm>
          <a:prstGeom prst="rect">
            <a:avLst/>
          </a:prstGeom>
          <a:noFill/>
          <a:ln w="2857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2592705" y="469709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735965" imgH="405765" progId="Equation.3">
                  <p:embed/>
                </p:oleObj>
              </mc:Choice>
              <mc:Fallback>
                <p:oleObj name="" r:id="rId9" imgW="735965" imgH="4057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705" y="469709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329305" y="458438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是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3" name="对象 22"/>
          <p:cNvGraphicFramePr/>
          <p:nvPr/>
        </p:nvGraphicFramePr>
        <p:xfrm>
          <a:off x="3938905" y="4582795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520700" imgH="444500" progId="Equation.3">
                  <p:embed/>
                </p:oleObj>
              </mc:Choice>
              <mc:Fallback>
                <p:oleObj name="" r:id="rId11" imgW="520700" imgH="4445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8905" y="4582795"/>
                        <a:ext cx="520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396105" y="4584383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的原函数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6" name="对象 25"/>
          <p:cNvGraphicFramePr/>
          <p:nvPr/>
        </p:nvGraphicFramePr>
        <p:xfrm>
          <a:off x="6689090" y="4421505"/>
          <a:ext cx="5283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3" imgW="5280660" imgH="850265" progId="Equation.3">
                  <p:embed/>
                </p:oleObj>
              </mc:Choice>
              <mc:Fallback>
                <p:oleObj name="" r:id="rId13" imgW="5280660" imgH="8502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89090" y="4421505"/>
                        <a:ext cx="52832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/>
          <p:nvPr/>
        </p:nvGraphicFramePr>
        <p:xfrm>
          <a:off x="9312910" y="4293870"/>
          <a:ext cx="2096770" cy="8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5" imgW="927100" imgH="393700" progId="Equation.3">
                  <p:embed/>
                </p:oleObj>
              </mc:Choice>
              <mc:Fallback>
                <p:oleObj name="" r:id="rId15" imgW="927100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12910" y="4293870"/>
                        <a:ext cx="2096770" cy="885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9027795" y="1117600"/>
          <a:ext cx="605790" cy="5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7" imgW="152400" imgH="165100" progId="Equation.3">
                  <p:embed/>
                </p:oleObj>
              </mc:Choice>
              <mc:Fallback>
                <p:oleObj name="" r:id="rId17" imgW="152400" imgH="165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27795" y="1117600"/>
                        <a:ext cx="605790" cy="511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文本框 644097"/>
          <p:cNvSpPr txBox="1"/>
          <p:nvPr/>
        </p:nvSpPr>
        <p:spPr>
          <a:xfrm>
            <a:off x="2362200" y="511175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28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r>
              <a:rPr lang="zh-CN" altLang="en-US" sz="2800" b="1" dirty="0">
                <a:latin typeface="Times New Roman" panose="02020603050405020304" charset="0"/>
              </a:rPr>
              <a:t>求积分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sp>
        <p:nvSpPr>
          <p:cNvPr id="644099" name="文本框 644098"/>
          <p:cNvSpPr txBox="1"/>
          <p:nvPr/>
        </p:nvSpPr>
        <p:spPr>
          <a:xfrm>
            <a:off x="2343150" y="1557338"/>
            <a:ext cx="1238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644100" name="对象 644099"/>
          <p:cNvGraphicFramePr/>
          <p:nvPr/>
        </p:nvGraphicFramePr>
        <p:xfrm>
          <a:off x="3054350" y="1409700"/>
          <a:ext cx="2527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" r:id="rId1" imgW="2527300" imgH="876300" progId="Equation.3">
                  <p:embed/>
                </p:oleObj>
              </mc:Choice>
              <mc:Fallback>
                <p:oleObj name="" r:id="rId1" imgW="2527300" imgH="8763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4350" y="1409700"/>
                        <a:ext cx="25273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1" name="对象 644100"/>
          <p:cNvGraphicFramePr/>
          <p:nvPr/>
        </p:nvGraphicFramePr>
        <p:xfrm>
          <a:off x="5448300" y="1333500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" r:id="rId3" imgW="2120900" imgH="838200" progId="Equation.3">
                  <p:embed/>
                </p:oleObj>
              </mc:Choice>
              <mc:Fallback>
                <p:oleObj name="" r:id="rId3" imgW="2120900" imgH="838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8300" y="1333500"/>
                        <a:ext cx="2120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2" name="对象 644101"/>
          <p:cNvGraphicFramePr/>
          <p:nvPr/>
        </p:nvGraphicFramePr>
        <p:xfrm>
          <a:off x="7543800" y="1333500"/>
          <a:ext cx="250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" r:id="rId5" imgW="2501900" imgH="914400" progId="Equation.3">
                  <p:embed/>
                </p:oleObj>
              </mc:Choice>
              <mc:Fallback>
                <p:oleObj name="" r:id="rId5" imgW="2501900" imgH="9144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3800" y="1333500"/>
                        <a:ext cx="2501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03" name="文本框 644102"/>
          <p:cNvSpPr txBox="1"/>
          <p:nvPr/>
        </p:nvSpPr>
        <p:spPr>
          <a:xfrm>
            <a:off x="2438400" y="249078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</a:rPr>
              <a:t>原式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644104" name="对象 644103"/>
          <p:cNvGraphicFramePr/>
          <p:nvPr/>
        </p:nvGraphicFramePr>
        <p:xfrm>
          <a:off x="3352800" y="2324100"/>
          <a:ext cx="387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" r:id="rId7" imgW="3873500" imgH="914400" progId="Equation.3">
                  <p:embed/>
                </p:oleObj>
              </mc:Choice>
              <mc:Fallback>
                <p:oleObj name="" r:id="rId7" imgW="3873500" imgH="9144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2324100"/>
                        <a:ext cx="3873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5" name="对象 644104"/>
          <p:cNvGraphicFramePr/>
          <p:nvPr/>
        </p:nvGraphicFramePr>
        <p:xfrm>
          <a:off x="4370388" y="381000"/>
          <a:ext cx="21066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" r:id="rId9" imgW="2108200" imgH="876300" progId="Equation.3">
                  <p:embed/>
                </p:oleObj>
              </mc:Choice>
              <mc:Fallback>
                <p:oleObj name="" r:id="rId9" imgW="2108200" imgH="8763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0388" y="381000"/>
                        <a:ext cx="2106612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6" name="对象 644105"/>
          <p:cNvGraphicFramePr/>
          <p:nvPr/>
        </p:nvGraphicFramePr>
        <p:xfrm>
          <a:off x="7010400" y="2247900"/>
          <a:ext cx="2146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" r:id="rId11" imgW="2146300" imgH="889000" progId="Equation.3">
                  <p:embed/>
                </p:oleObj>
              </mc:Choice>
              <mc:Fallback>
                <p:oleObj name="" r:id="rId11" imgW="2146300" imgH="8890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0400" y="2247900"/>
                        <a:ext cx="2146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7" name="对象 644106"/>
          <p:cNvGraphicFramePr/>
          <p:nvPr/>
        </p:nvGraphicFramePr>
        <p:xfrm>
          <a:off x="3136900" y="3238500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" r:id="rId13" imgW="2832100" imgH="838200" progId="Equation.3">
                  <p:embed/>
                </p:oleObj>
              </mc:Choice>
              <mc:Fallback>
                <p:oleObj name="" r:id="rId13" imgW="2832100" imgH="8382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36900" y="3238500"/>
                        <a:ext cx="2832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8" name="对象 644107"/>
          <p:cNvGraphicFramePr/>
          <p:nvPr/>
        </p:nvGraphicFramePr>
        <p:xfrm>
          <a:off x="6108700" y="3467100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" r:id="rId15" imgW="862965" imgH="393700" progId="Equation.3">
                  <p:embed/>
                </p:oleObj>
              </mc:Choice>
              <mc:Fallback>
                <p:oleObj name="" r:id="rId15" imgW="862965" imgH="3937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08700" y="3467100"/>
                        <a:ext cx="863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9" name="对象 644108"/>
          <p:cNvGraphicFramePr/>
          <p:nvPr/>
        </p:nvGraphicFramePr>
        <p:xfrm>
          <a:off x="7010400" y="3175000"/>
          <a:ext cx="146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" r:id="rId17" imgW="1459865" imgH="901065" progId="Equation.3">
                  <p:embed/>
                </p:oleObj>
              </mc:Choice>
              <mc:Fallback>
                <p:oleObj name="" r:id="rId17" imgW="1459865" imgH="90106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10400" y="3175000"/>
                        <a:ext cx="1460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10" name="对象 644109"/>
          <p:cNvGraphicFramePr/>
          <p:nvPr/>
        </p:nvGraphicFramePr>
        <p:xfrm>
          <a:off x="8572500" y="33909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" r:id="rId19" imgW="570865" imgH="317500" progId="Equation.3">
                  <p:embed/>
                </p:oleObj>
              </mc:Choice>
              <mc:Fallback>
                <p:oleObj name="" r:id="rId19" imgW="570865" imgH="3175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572500" y="339090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11" name="对象 644110"/>
          <p:cNvGraphicFramePr/>
          <p:nvPr/>
        </p:nvGraphicFramePr>
        <p:xfrm>
          <a:off x="3124200" y="4152900"/>
          <a:ext cx="177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" r:id="rId21" imgW="1778000" imgH="876300" progId="Equation.3">
                  <p:embed/>
                </p:oleObj>
              </mc:Choice>
              <mc:Fallback>
                <p:oleObj name="" r:id="rId21" imgW="1778000" imgH="8763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24200" y="4152900"/>
                        <a:ext cx="1778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12" name="对象 644111"/>
          <p:cNvGraphicFramePr/>
          <p:nvPr/>
        </p:nvGraphicFramePr>
        <p:xfrm>
          <a:off x="5029200" y="4102100"/>
          <a:ext cx="38719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" r:id="rId23" imgW="3871595" imgH="951865" progId="Equation.3">
                  <p:embed/>
                </p:oleObj>
              </mc:Choice>
              <mc:Fallback>
                <p:oleObj name="" r:id="rId23" imgW="3871595" imgH="95186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29200" y="4102100"/>
                        <a:ext cx="387191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13" name="对象 644112"/>
          <p:cNvGraphicFramePr/>
          <p:nvPr/>
        </p:nvGraphicFramePr>
        <p:xfrm>
          <a:off x="3048000" y="5219700"/>
          <a:ext cx="177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" r:id="rId25" imgW="1778000" imgH="876300" progId="Equation.3">
                  <p:embed/>
                </p:oleObj>
              </mc:Choice>
              <mc:Fallback>
                <p:oleObj name="" r:id="rId25" imgW="1778000" imgH="8763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48000" y="5219700"/>
                        <a:ext cx="1778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14" name="对象 644113"/>
          <p:cNvGraphicFramePr/>
          <p:nvPr/>
        </p:nvGraphicFramePr>
        <p:xfrm>
          <a:off x="4992688" y="5384800"/>
          <a:ext cx="44561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" r:id="rId26" imgW="4455795" imgH="520700" progId="Equation.3">
                  <p:embed/>
                </p:oleObj>
              </mc:Choice>
              <mc:Fallback>
                <p:oleObj name="" r:id="rId26" imgW="4455795" imgH="5207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92688" y="5384800"/>
                        <a:ext cx="44561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  <p:bldP spid="64410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文本框 338945"/>
          <p:cNvSpPr txBox="1"/>
          <p:nvPr/>
        </p:nvSpPr>
        <p:spPr>
          <a:xfrm>
            <a:off x="2387600" y="107473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29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8947" name="文本框 338946"/>
          <p:cNvSpPr txBox="1"/>
          <p:nvPr/>
        </p:nvSpPr>
        <p:spPr>
          <a:xfrm>
            <a:off x="2387600" y="215900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38948" name="对象 338947"/>
          <p:cNvGraphicFramePr/>
          <p:nvPr/>
        </p:nvGraphicFramePr>
        <p:xfrm>
          <a:off x="3805238" y="86995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" r:id="rId1" imgW="2336800" imgH="927100" progId="Equation.3">
                  <p:embed/>
                </p:oleObj>
              </mc:Choice>
              <mc:Fallback>
                <p:oleObj name="" r:id="rId1" imgW="2336800" imgH="9271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05238" y="869950"/>
                        <a:ext cx="2336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对象 338948"/>
          <p:cNvGraphicFramePr/>
          <p:nvPr/>
        </p:nvGraphicFramePr>
        <p:xfrm>
          <a:off x="3098800" y="2984500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" r:id="rId3" imgW="2235200" imgH="939800" progId="Equation.3">
                  <p:embed/>
                </p:oleObj>
              </mc:Choice>
              <mc:Fallback>
                <p:oleObj name="" r:id="rId3" imgW="2235200" imgH="9398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8800" y="2984500"/>
                        <a:ext cx="2235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950" name="组合 338949"/>
          <p:cNvGrpSpPr/>
          <p:nvPr/>
        </p:nvGrpSpPr>
        <p:grpSpPr>
          <a:xfrm>
            <a:off x="3302000" y="2006600"/>
            <a:ext cx="1371600" cy="889000"/>
            <a:chOff x="1056" y="1632"/>
            <a:chExt cx="864" cy="560"/>
          </a:xfrm>
        </p:grpSpPr>
        <p:sp>
          <p:nvSpPr>
            <p:cNvPr id="338951" name="文本框 338950"/>
            <p:cNvSpPr txBox="1"/>
            <p:nvPr/>
          </p:nvSpPr>
          <p:spPr>
            <a:xfrm>
              <a:off x="1056" y="1737"/>
              <a:ext cx="4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charset="0"/>
                </a:rPr>
                <a:t>令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338952" name="对象 338951"/>
            <p:cNvGraphicFramePr/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9" name="" r:id="rId5" imgW="838200" imgH="889000" progId="Equation.3">
                    <p:embed/>
                  </p:oleObj>
                </mc:Choice>
                <mc:Fallback>
                  <p:oleObj name="" r:id="rId5" imgW="838200" imgH="8890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953" name="对象 338952"/>
          <p:cNvGraphicFramePr/>
          <p:nvPr/>
        </p:nvGraphicFramePr>
        <p:xfrm>
          <a:off x="4724400" y="20066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" r:id="rId7" imgW="2324100" imgH="889000" progId="Equation.3">
                  <p:embed/>
                </p:oleObj>
              </mc:Choice>
              <mc:Fallback>
                <p:oleObj name="" r:id="rId7" imgW="2324100" imgH="8890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2006600"/>
                        <a:ext cx="2324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4" name="对象 338953"/>
          <p:cNvGraphicFramePr/>
          <p:nvPr/>
        </p:nvGraphicFramePr>
        <p:xfrm>
          <a:off x="5410200" y="2971800"/>
          <a:ext cx="4216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" r:id="rId9" imgW="4216400" imgH="1562100" progId="Equation.3">
                  <p:embed/>
                </p:oleObj>
              </mc:Choice>
              <mc:Fallback>
                <p:oleObj name="" r:id="rId9" imgW="4216400" imgH="15621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200" y="2971800"/>
                        <a:ext cx="42164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5" name="对象 338954"/>
          <p:cNvGraphicFramePr/>
          <p:nvPr/>
        </p:nvGraphicFramePr>
        <p:xfrm>
          <a:off x="3048000" y="4724400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" r:id="rId11" imgW="2197100" imgH="977900" progId="Equation.3">
                  <p:embed/>
                </p:oleObj>
              </mc:Choice>
              <mc:Fallback>
                <p:oleObj name="" r:id="rId11" imgW="2197100" imgH="9779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0" y="4724400"/>
                        <a:ext cx="2197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6" name="对象 338955"/>
          <p:cNvGraphicFramePr/>
          <p:nvPr/>
        </p:nvGraphicFramePr>
        <p:xfrm>
          <a:off x="5321300" y="4724400"/>
          <a:ext cx="260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" r:id="rId13" imgW="2603500" imgH="977900" progId="Equation.3">
                  <p:embed/>
                </p:oleObj>
              </mc:Choice>
              <mc:Fallback>
                <p:oleObj name="" r:id="rId13" imgW="2603500" imgH="9779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21300" y="4724400"/>
                        <a:ext cx="2603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7" name="对象 338956"/>
          <p:cNvGraphicFramePr/>
          <p:nvPr/>
        </p:nvGraphicFramePr>
        <p:xfrm>
          <a:off x="8458200" y="50292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" r:id="rId15" imgW="901065" imgH="419100" progId="Equation.3">
                  <p:embed/>
                </p:oleObj>
              </mc:Choice>
              <mc:Fallback>
                <p:oleObj name="" r:id="rId15" imgW="901065" imgH="4191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58200" y="5029200"/>
                        <a:ext cx="901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0" name="对象 339969"/>
          <p:cNvGraphicFramePr/>
          <p:nvPr/>
        </p:nvGraphicFramePr>
        <p:xfrm>
          <a:off x="2514600" y="1009650"/>
          <a:ext cx="2527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" r:id="rId1" imgW="2526030" imgH="901065" progId="Equation.3">
                  <p:embed/>
                </p:oleObj>
              </mc:Choice>
              <mc:Fallback>
                <p:oleObj name="" r:id="rId1" imgW="2526030" imgH="901065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1009650"/>
                        <a:ext cx="2527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1" name="对象 339970"/>
          <p:cNvGraphicFramePr/>
          <p:nvPr/>
        </p:nvGraphicFramePr>
        <p:xfrm>
          <a:off x="5105400" y="1009650"/>
          <a:ext cx="248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" r:id="rId3" imgW="2487930" imgH="901065" progId="Equation.3">
                  <p:embed/>
                </p:oleObj>
              </mc:Choice>
              <mc:Fallback>
                <p:oleObj name="" r:id="rId3" imgW="2487930" imgH="901065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1009650"/>
                        <a:ext cx="2489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2" name="对象 339971"/>
          <p:cNvGraphicFramePr/>
          <p:nvPr/>
        </p:nvGraphicFramePr>
        <p:xfrm>
          <a:off x="2495550" y="1968500"/>
          <a:ext cx="478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" r:id="rId5" imgW="4787900" imgH="965200" progId="Equation.3">
                  <p:embed/>
                </p:oleObj>
              </mc:Choice>
              <mc:Fallback>
                <p:oleObj name="" r:id="rId5" imgW="4787900" imgH="9652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1968500"/>
                        <a:ext cx="4787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3" name="对象 339972"/>
          <p:cNvGraphicFramePr/>
          <p:nvPr/>
        </p:nvGraphicFramePr>
        <p:xfrm>
          <a:off x="2495550" y="3079750"/>
          <a:ext cx="424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" r:id="rId7" imgW="4241800" imgH="889000" progId="Equation.3">
                  <p:embed/>
                </p:oleObj>
              </mc:Choice>
              <mc:Fallback>
                <p:oleObj name="" r:id="rId7" imgW="4241800" imgH="8890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5550" y="3079750"/>
                        <a:ext cx="4241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对象 339973"/>
          <p:cNvGraphicFramePr/>
          <p:nvPr/>
        </p:nvGraphicFramePr>
        <p:xfrm>
          <a:off x="2470150" y="4000500"/>
          <a:ext cx="490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" r:id="rId9" imgW="4900295" imgH="1180465" progId="Equation.3">
                  <p:embed/>
                </p:oleObj>
              </mc:Choice>
              <mc:Fallback>
                <p:oleObj name="" r:id="rId9" imgW="4900295" imgH="1180465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0150" y="4000500"/>
                        <a:ext cx="49022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1442" name="对象 61441"/>
          <p:cNvGraphicFramePr/>
          <p:nvPr/>
        </p:nvGraphicFramePr>
        <p:xfrm>
          <a:off x="1679575" y="1696085"/>
          <a:ext cx="264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" r:id="rId1" imgW="2640330" imgH="622300" progId="Equation.3">
                  <p:embed/>
                </p:oleObj>
              </mc:Choice>
              <mc:Fallback>
                <p:oleObj name="" r:id="rId1" imgW="2640330" imgH="6223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9575" y="1696085"/>
                        <a:ext cx="2641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61442"/>
          <p:cNvGraphicFramePr/>
          <p:nvPr/>
        </p:nvGraphicFramePr>
        <p:xfrm>
          <a:off x="1679575" y="2534285"/>
          <a:ext cx="251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" r:id="rId3" imgW="2513330" imgH="622300" progId="Equation.3">
                  <p:embed/>
                </p:oleObj>
              </mc:Choice>
              <mc:Fallback>
                <p:oleObj name="" r:id="rId3" imgW="2513330" imgH="6223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9575" y="2534285"/>
                        <a:ext cx="2514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对象 61443"/>
          <p:cNvGraphicFramePr/>
          <p:nvPr/>
        </p:nvGraphicFramePr>
        <p:xfrm>
          <a:off x="1679575" y="3372485"/>
          <a:ext cx="2500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" r:id="rId5" imgW="2500630" imgH="622300" progId="Equation.3">
                  <p:embed/>
                </p:oleObj>
              </mc:Choice>
              <mc:Fallback>
                <p:oleObj name="" r:id="rId5" imgW="2500630" imgH="6223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9575" y="3372485"/>
                        <a:ext cx="25003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61444"/>
          <p:cNvGraphicFramePr/>
          <p:nvPr/>
        </p:nvGraphicFramePr>
        <p:xfrm>
          <a:off x="1679575" y="4134485"/>
          <a:ext cx="251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" r:id="rId7" imgW="2513330" imgH="622300" progId="Equation.3">
                  <p:embed/>
                </p:oleObj>
              </mc:Choice>
              <mc:Fallback>
                <p:oleObj name="" r:id="rId7" imgW="2513330" imgH="6223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9575" y="4134485"/>
                        <a:ext cx="2514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对象 61452"/>
          <p:cNvGraphicFramePr/>
          <p:nvPr/>
        </p:nvGraphicFramePr>
        <p:xfrm>
          <a:off x="4385945" y="1772285"/>
          <a:ext cx="2132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" r:id="rId9" imgW="2133600" imgH="469900" progId="Equation.3">
                  <p:embed/>
                </p:oleObj>
              </mc:Choice>
              <mc:Fallback>
                <p:oleObj name="" r:id="rId9" imgW="2133600" imgH="4699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5945" y="1772285"/>
                        <a:ext cx="21320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对象 61453"/>
          <p:cNvGraphicFramePr/>
          <p:nvPr/>
        </p:nvGraphicFramePr>
        <p:xfrm>
          <a:off x="4270375" y="2610485"/>
          <a:ext cx="1814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" r:id="rId11" imgW="1816100" imgH="469900" progId="Equation.3">
                  <p:embed/>
                </p:oleObj>
              </mc:Choice>
              <mc:Fallback>
                <p:oleObj name="" r:id="rId11" imgW="1816100" imgH="4699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70375" y="2610485"/>
                        <a:ext cx="18145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对象 61454"/>
          <p:cNvGraphicFramePr/>
          <p:nvPr/>
        </p:nvGraphicFramePr>
        <p:xfrm>
          <a:off x="4270375" y="3448685"/>
          <a:ext cx="288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" r:id="rId13" imgW="2882900" imgH="469900" progId="Equation.3">
                  <p:embed/>
                </p:oleObj>
              </mc:Choice>
              <mc:Fallback>
                <p:oleObj name="" r:id="rId13" imgW="2882900" imgH="4699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70375" y="3448685"/>
                        <a:ext cx="28813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对象 61455"/>
          <p:cNvGraphicFramePr/>
          <p:nvPr/>
        </p:nvGraphicFramePr>
        <p:xfrm>
          <a:off x="4270375" y="4210685"/>
          <a:ext cx="2868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" r:id="rId15" imgW="2870200" imgH="469900" progId="Equation.3">
                  <p:embed/>
                </p:oleObj>
              </mc:Choice>
              <mc:Fallback>
                <p:oleObj name="" r:id="rId15" imgW="2870200" imgH="4699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0375" y="4210685"/>
                        <a:ext cx="28686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4" name="标题 61463"/>
          <p:cNvSpPr>
            <a:spLocks noGrp="1"/>
          </p:cNvSpPr>
          <p:nvPr/>
        </p:nvSpPr>
        <p:spPr>
          <a:xfrm>
            <a:off x="879475" y="864870"/>
            <a:ext cx="6019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常用基本积分公式的补充 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2466" name="对象 62465"/>
          <p:cNvGraphicFramePr/>
          <p:nvPr/>
        </p:nvGraphicFramePr>
        <p:xfrm>
          <a:off x="1673225" y="920115"/>
          <a:ext cx="311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" r:id="rId1" imgW="3111500" imgH="889000" progId="Equation.3">
                  <p:embed/>
                </p:oleObj>
              </mc:Choice>
              <mc:Fallback>
                <p:oleObj name="" r:id="rId1" imgW="3111500" imgH="8890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920115"/>
                        <a:ext cx="3111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对象 62466"/>
          <p:cNvGraphicFramePr/>
          <p:nvPr/>
        </p:nvGraphicFramePr>
        <p:xfrm>
          <a:off x="1641475" y="3028315"/>
          <a:ext cx="342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" r:id="rId3" imgW="3429000" imgH="939800" progId="Equation.3">
                  <p:embed/>
                </p:oleObj>
              </mc:Choice>
              <mc:Fallback>
                <p:oleObj name="" r:id="rId3" imgW="3429000" imgH="9398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1475" y="3028315"/>
                        <a:ext cx="3429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对象 62467"/>
          <p:cNvGraphicFramePr/>
          <p:nvPr/>
        </p:nvGraphicFramePr>
        <p:xfrm>
          <a:off x="1673225" y="4095115"/>
          <a:ext cx="336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" r:id="rId5" imgW="3365500" imgH="939800" progId="Equation.3">
                  <p:embed/>
                </p:oleObj>
              </mc:Choice>
              <mc:Fallback>
                <p:oleObj name="" r:id="rId5" imgW="3365500" imgH="9398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3225" y="4095115"/>
                        <a:ext cx="3365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62468"/>
          <p:cNvGraphicFramePr/>
          <p:nvPr/>
        </p:nvGraphicFramePr>
        <p:xfrm>
          <a:off x="1641475" y="1986915"/>
          <a:ext cx="313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" r:id="rId7" imgW="3136900" imgH="889000" progId="Equation.3">
                  <p:embed/>
                </p:oleObj>
              </mc:Choice>
              <mc:Fallback>
                <p:oleObj name="" r:id="rId7" imgW="3136900" imgH="8890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475" y="1986915"/>
                        <a:ext cx="3136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62469"/>
          <p:cNvGraphicFramePr/>
          <p:nvPr/>
        </p:nvGraphicFramePr>
        <p:xfrm>
          <a:off x="4911725" y="894715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" r:id="rId9" imgW="2069465" imgH="850265" progId="Equation.3">
                  <p:embed/>
                </p:oleObj>
              </mc:Choice>
              <mc:Fallback>
                <p:oleObj name="" r:id="rId9" imgW="2069465" imgH="850265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1725" y="894715"/>
                        <a:ext cx="2070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62470"/>
          <p:cNvGraphicFramePr/>
          <p:nvPr/>
        </p:nvGraphicFramePr>
        <p:xfrm>
          <a:off x="4860925" y="1961515"/>
          <a:ext cx="234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" r:id="rId11" imgW="2349500" imgH="914400" progId="Equation.3">
                  <p:embed/>
                </p:oleObj>
              </mc:Choice>
              <mc:Fallback>
                <p:oleObj name="" r:id="rId11" imgW="2349500" imgH="9144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60925" y="1961515"/>
                        <a:ext cx="2349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62471"/>
          <p:cNvGraphicFramePr/>
          <p:nvPr/>
        </p:nvGraphicFramePr>
        <p:xfrm>
          <a:off x="5153025" y="3041015"/>
          <a:ext cx="177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name="" r:id="rId13" imgW="1777365" imgH="850265" progId="Equation.3">
                  <p:embed/>
                </p:oleObj>
              </mc:Choice>
              <mc:Fallback>
                <p:oleObj name="" r:id="rId13" imgW="1777365" imgH="850265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3025" y="3041015"/>
                        <a:ext cx="177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对象 62472"/>
          <p:cNvGraphicFramePr/>
          <p:nvPr/>
        </p:nvGraphicFramePr>
        <p:xfrm>
          <a:off x="5051425" y="4196715"/>
          <a:ext cx="307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name="" r:id="rId15" imgW="3072130" imgH="546100" progId="Equation.3">
                  <p:embed/>
                </p:oleObj>
              </mc:Choice>
              <mc:Fallback>
                <p:oleObj name="" r:id="rId15" imgW="3072130" imgH="5461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51425" y="4196715"/>
                        <a:ext cx="3073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对象 62473"/>
          <p:cNvGraphicFramePr/>
          <p:nvPr/>
        </p:nvGraphicFramePr>
        <p:xfrm>
          <a:off x="1673225" y="5161915"/>
          <a:ext cx="336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name="" r:id="rId17" imgW="3365500" imgH="939800" progId="Equation.3">
                  <p:embed/>
                </p:oleObj>
              </mc:Choice>
              <mc:Fallback>
                <p:oleObj name="" r:id="rId17" imgW="3365500" imgH="93980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73225" y="5161915"/>
                        <a:ext cx="3365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对象 62474"/>
          <p:cNvGraphicFramePr/>
          <p:nvPr/>
        </p:nvGraphicFramePr>
        <p:xfrm>
          <a:off x="5051425" y="5238115"/>
          <a:ext cx="308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" r:id="rId19" imgW="3084830" imgH="571500" progId="Equation.3">
                  <p:embed/>
                </p:oleObj>
              </mc:Choice>
              <mc:Fallback>
                <p:oleObj name="" r:id="rId19" imgW="3084830" imgH="5715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51425" y="5238115"/>
                        <a:ext cx="3086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7354" name="文本框 57353"/>
          <p:cNvSpPr txBox="1"/>
          <p:nvPr/>
        </p:nvSpPr>
        <p:spPr>
          <a:xfrm>
            <a:off x="1479550" y="2088515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7355" name="对象 57354"/>
          <p:cNvGraphicFramePr>
            <a:graphicFrameLocks noChangeAspect="1"/>
          </p:cNvGraphicFramePr>
          <p:nvPr/>
        </p:nvGraphicFramePr>
        <p:xfrm>
          <a:off x="3048000" y="1942465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" r:id="rId1" imgW="3390900" imgH="965200" progId="Equation.3">
                  <p:embed/>
                </p:oleObj>
              </mc:Choice>
              <mc:Fallback>
                <p:oleObj name="" r:id="rId1" imgW="3390900" imgH="9652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1942465"/>
                        <a:ext cx="3390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75" name="组合 57374"/>
          <p:cNvGrpSpPr/>
          <p:nvPr/>
        </p:nvGrpSpPr>
        <p:grpSpPr>
          <a:xfrm>
            <a:off x="5054600" y="2393315"/>
            <a:ext cx="914400" cy="554038"/>
            <a:chOff x="2400" y="2592"/>
            <a:chExt cx="576" cy="349"/>
          </a:xfrm>
        </p:grpSpPr>
        <p:sp>
          <p:nvSpPr>
            <p:cNvPr id="57357" name="矩形 57356"/>
            <p:cNvSpPr/>
            <p:nvPr/>
          </p:nvSpPr>
          <p:spPr>
            <a:xfrm>
              <a:off x="2400" y="2640"/>
              <a:ext cx="480" cy="30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358" name="对象 57357"/>
            <p:cNvGraphicFramePr/>
            <p:nvPr/>
          </p:nvGraphicFramePr>
          <p:xfrm>
            <a:off x="2405" y="2592"/>
            <a:ext cx="57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2" name="" r:id="rId3" imgW="926465" imgH="520700" progId="Equation.3">
                    <p:embed/>
                  </p:oleObj>
                </mc:Choice>
                <mc:Fallback>
                  <p:oleObj name="" r:id="rId3" imgW="926465" imgH="5207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5" y="2592"/>
                          <a:ext cx="571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62" name="对象 57361"/>
          <p:cNvGraphicFramePr>
            <a:graphicFrameLocks noChangeAspect="1"/>
          </p:cNvGraphicFramePr>
          <p:nvPr/>
        </p:nvGraphicFramePr>
        <p:xfrm>
          <a:off x="6614160" y="1957070"/>
          <a:ext cx="78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" r:id="rId5" imgW="786765" imgH="862965" progId="Equation.3">
                  <p:embed/>
                </p:oleObj>
              </mc:Choice>
              <mc:Fallback>
                <p:oleObj name="" r:id="rId5" imgW="786765" imgH="862965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4160" y="1957070"/>
                        <a:ext cx="787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对象 57362"/>
          <p:cNvGraphicFramePr>
            <a:graphicFrameLocks noChangeAspect="1"/>
          </p:cNvGraphicFramePr>
          <p:nvPr/>
        </p:nvGraphicFramePr>
        <p:xfrm>
          <a:off x="7426960" y="226187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" r:id="rId7" imgW="939165" imgH="292100" progId="Equation.3">
                  <p:embed/>
                </p:oleObj>
              </mc:Choice>
              <mc:Fallback>
                <p:oleObj name="" r:id="rId7" imgW="939165" imgH="2921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6960" y="2261870"/>
                        <a:ext cx="9398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对象 57363"/>
          <p:cNvGraphicFramePr>
            <a:graphicFrameLocks noChangeAspect="1"/>
          </p:cNvGraphicFramePr>
          <p:nvPr/>
        </p:nvGraphicFramePr>
        <p:xfrm>
          <a:off x="8430260" y="1957070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" r:id="rId9" imgW="698500" imgH="862965" progId="Equation.3">
                  <p:embed/>
                </p:oleObj>
              </mc:Choice>
              <mc:Fallback>
                <p:oleObj name="" r:id="rId9" imgW="698500" imgH="86296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30260" y="1957070"/>
                        <a:ext cx="698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对象 57364"/>
          <p:cNvGraphicFramePr>
            <a:graphicFrameLocks noChangeAspect="1"/>
          </p:cNvGraphicFramePr>
          <p:nvPr/>
        </p:nvGraphicFramePr>
        <p:xfrm>
          <a:off x="9204960" y="2215833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" r:id="rId11" imgW="558165" imgH="317500" progId="Equation.3">
                  <p:embed/>
                </p:oleObj>
              </mc:Choice>
              <mc:Fallback>
                <p:oleObj name="" r:id="rId11" imgW="558165" imgH="3175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04960" y="2215833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7" name="标题 57376"/>
          <p:cNvSpPr>
            <a:spLocks noGrp="1"/>
          </p:cNvSpPr>
          <p:nvPr/>
        </p:nvSpPr>
        <p:spPr>
          <a:xfrm>
            <a:off x="879475" y="958850"/>
            <a:ext cx="1600200" cy="511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30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07285" y="769620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0" name="" r:id="rId13" imgW="2006600" imgH="889000" progId="Equation.3">
                  <p:embed/>
                </p:oleObj>
              </mc:Choice>
              <mc:Fallback>
                <p:oleObj name="" r:id="rId13" imgW="2006600" imgH="8890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07285" y="769620"/>
                        <a:ext cx="2006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8370" name="标题 58369"/>
          <p:cNvSpPr>
            <a:spLocks noGrp="1"/>
          </p:cNvSpPr>
          <p:nvPr/>
        </p:nvSpPr>
        <p:spPr>
          <a:xfrm>
            <a:off x="1188085" y="870903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31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8377" name="对象 58376"/>
          <p:cNvGraphicFramePr/>
          <p:nvPr/>
        </p:nvGraphicFramePr>
        <p:xfrm>
          <a:off x="2891473" y="706120"/>
          <a:ext cx="20304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" imgW="2032000" imgH="939800" progId="Equation.3">
                  <p:embed/>
                </p:oleObj>
              </mc:Choice>
              <mc:Fallback>
                <p:oleObj name="" r:id="rId1" imgW="2032000" imgH="9398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1473" y="706120"/>
                        <a:ext cx="20304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文本框 58377"/>
          <p:cNvSpPr txBox="1"/>
          <p:nvPr/>
        </p:nvSpPr>
        <p:spPr>
          <a:xfrm>
            <a:off x="1797685" y="2249488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8379" name="对象 58378"/>
          <p:cNvGraphicFramePr/>
          <p:nvPr/>
        </p:nvGraphicFramePr>
        <p:xfrm>
          <a:off x="3607435" y="2027238"/>
          <a:ext cx="29067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3" imgW="2908300" imgH="1016000" progId="Equation.3">
                  <p:embed/>
                </p:oleObj>
              </mc:Choice>
              <mc:Fallback>
                <p:oleObj name="" r:id="rId3" imgW="2908300" imgH="10160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7435" y="2027238"/>
                        <a:ext cx="29067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对象 58379"/>
          <p:cNvGraphicFramePr/>
          <p:nvPr/>
        </p:nvGraphicFramePr>
        <p:xfrm>
          <a:off x="5410835" y="2498725"/>
          <a:ext cx="7588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5" imgW="723900" imgH="533400" progId="Equation.3">
                  <p:embed/>
                </p:oleObj>
              </mc:Choice>
              <mc:Fallback>
                <p:oleObj name="" r:id="rId5" imgW="723900" imgH="5334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835" y="2498725"/>
                        <a:ext cx="75882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对象 58381"/>
          <p:cNvGraphicFramePr/>
          <p:nvPr/>
        </p:nvGraphicFramePr>
        <p:xfrm>
          <a:off x="4191635" y="2509838"/>
          <a:ext cx="400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381000" imgH="571500" progId="Equation.3">
                  <p:embed/>
                </p:oleObj>
              </mc:Choice>
              <mc:Fallback>
                <p:oleObj name="" r:id="rId7" imgW="381000" imgH="5715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635" y="2509838"/>
                        <a:ext cx="4000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对象 58382"/>
          <p:cNvGraphicFramePr/>
          <p:nvPr/>
        </p:nvGraphicFramePr>
        <p:xfrm>
          <a:off x="4915535" y="1938338"/>
          <a:ext cx="758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723900" imgH="533400" progId="Equation.3">
                  <p:embed/>
                </p:oleObj>
              </mc:Choice>
              <mc:Fallback>
                <p:oleObj name="" r:id="rId9" imgW="723900" imgH="5334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5535" y="1938338"/>
                        <a:ext cx="758825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对象 58383"/>
          <p:cNvGraphicFramePr/>
          <p:nvPr/>
        </p:nvGraphicFramePr>
        <p:xfrm>
          <a:off x="6591935" y="2027238"/>
          <a:ext cx="2703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1" imgW="2703830" imgH="862965" progId="Equation.3">
                  <p:embed/>
                </p:oleObj>
              </mc:Choice>
              <mc:Fallback>
                <p:oleObj name="" r:id="rId11" imgW="2703830" imgH="8629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1935" y="2027238"/>
                        <a:ext cx="27035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4" name="矩形 58393"/>
          <p:cNvSpPr/>
          <p:nvPr/>
        </p:nvSpPr>
        <p:spPr>
          <a:xfrm>
            <a:off x="1188085" y="3538220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/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32 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求</a:t>
            </a:r>
            <a:endParaRPr lang="zh-CN" altLang="en-US" sz="2800">
              <a:solidFill>
                <a:schemeClr val="tx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8395" name="对象 58394"/>
          <p:cNvGraphicFramePr/>
          <p:nvPr/>
        </p:nvGraphicFramePr>
        <p:xfrm>
          <a:off x="2839085" y="3373120"/>
          <a:ext cx="162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3" imgW="1625600" imgH="939800" progId="Equation.3">
                  <p:embed/>
                </p:oleObj>
              </mc:Choice>
              <mc:Fallback>
                <p:oleObj name="" r:id="rId13" imgW="1625600" imgH="9398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39085" y="3373120"/>
                        <a:ext cx="1625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文本框 58395"/>
          <p:cNvSpPr txBox="1"/>
          <p:nvPr/>
        </p:nvSpPr>
        <p:spPr>
          <a:xfrm>
            <a:off x="1811020" y="4894580"/>
            <a:ext cx="1670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8397" name="对象 58396"/>
          <p:cNvGraphicFramePr/>
          <p:nvPr/>
        </p:nvGraphicFramePr>
        <p:xfrm>
          <a:off x="3323908" y="4627880"/>
          <a:ext cx="21574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5" imgW="2159000" imgH="1028700" progId="Equation.3">
                  <p:embed/>
                </p:oleObj>
              </mc:Choice>
              <mc:Fallback>
                <p:oleObj name="" r:id="rId15" imgW="2159000" imgH="10287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23908" y="4627880"/>
                        <a:ext cx="2157412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对象 58397"/>
          <p:cNvGraphicFramePr/>
          <p:nvPr/>
        </p:nvGraphicFramePr>
        <p:xfrm>
          <a:off x="5538470" y="4831080"/>
          <a:ext cx="2614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7" imgW="2614930" imgH="444500" progId="Equation.3">
                  <p:embed/>
                </p:oleObj>
              </mc:Choice>
              <mc:Fallback>
                <p:oleObj name="" r:id="rId17" imgW="2614930" imgH="444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38470" y="4831080"/>
                        <a:ext cx="26146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9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22882" name="对象 322562"/>
          <p:cNvGraphicFramePr>
            <a:graphicFrameLocks noChangeAspect="1"/>
          </p:cNvGraphicFramePr>
          <p:nvPr/>
        </p:nvGraphicFramePr>
        <p:xfrm>
          <a:off x="2374583" y="2932430"/>
          <a:ext cx="6235700" cy="67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" r:id="rId1" imgW="2705100" imgH="292100" progId="Equation.DSMT4">
                  <p:embed/>
                </p:oleObj>
              </mc:Choice>
              <mc:Fallback>
                <p:oleObj name="" r:id="rId1" imgW="27051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4583" y="2932430"/>
                        <a:ext cx="6235700" cy="675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2836863" y="3636010"/>
          <a:ext cx="5504180" cy="67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" r:id="rId3" imgW="2387600" imgH="292100" progId="Equation.DSMT4">
                  <p:embed/>
                </p:oleObj>
              </mc:Choice>
              <mc:Fallback>
                <p:oleObj name="" r:id="rId3" imgW="2387600" imgH="292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63" y="3636010"/>
                        <a:ext cx="5504180" cy="675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文本框 7174"/>
          <p:cNvSpPr txBox="1"/>
          <p:nvPr/>
        </p:nvSpPr>
        <p:spPr>
          <a:xfrm>
            <a:off x="9021445" y="3228975"/>
            <a:ext cx="15735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分部积分公式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199" name="右大括号 7198"/>
          <p:cNvSpPr/>
          <p:nvPr/>
        </p:nvSpPr>
        <p:spPr>
          <a:xfrm>
            <a:off x="8681085" y="3100070"/>
            <a:ext cx="221615" cy="121094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180" name="文本框 7179"/>
          <p:cNvSpPr txBox="1"/>
          <p:nvPr/>
        </p:nvSpPr>
        <p:spPr>
          <a:xfrm>
            <a:off x="2146935" y="5104765"/>
            <a:ext cx="2749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1) </a:t>
            </a:r>
            <a:r>
              <a:rPr lang="en-US" altLang="zh-CN" sz="2800" b="1" i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Times New Roman" panose="02020603050405020304" charset="0"/>
                <a:ea typeface="楷体_GB2312" pitchFamily="49" charset="-122"/>
              </a:rPr>
              <a:t>v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容易求得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;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82" name="对象 7181"/>
          <p:cNvGraphicFramePr/>
          <p:nvPr/>
        </p:nvGraphicFramePr>
        <p:xfrm>
          <a:off x="2206625" y="571119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" r:id="rId5" imgW="3046730" imgH="571500" progId="Equation.3">
                  <p:embed/>
                </p:oleObj>
              </mc:Choice>
              <mc:Fallback>
                <p:oleObj name="" r:id="rId5" imgW="3046730" imgH="571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5711190"/>
                        <a:ext cx="3048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文本框 7184"/>
          <p:cNvSpPr txBox="1"/>
          <p:nvPr/>
        </p:nvSpPr>
        <p:spPr>
          <a:xfrm>
            <a:off x="5254625" y="5736908"/>
            <a:ext cx="1924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容易计算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.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88" name="对象 7187"/>
          <p:cNvGraphicFramePr/>
          <p:nvPr/>
        </p:nvGraphicFramePr>
        <p:xfrm>
          <a:off x="1283335" y="4592320"/>
          <a:ext cx="4013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" r:id="rId7" imgW="4036695" imgH="444500" progId="Equation.3">
                  <p:embed/>
                </p:oleObj>
              </mc:Choice>
              <mc:Fallback>
                <p:oleObj name="" r:id="rId7" imgW="4036695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3335" y="4592320"/>
                        <a:ext cx="40132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文本框 7170"/>
          <p:cNvSpPr txBox="1"/>
          <p:nvPr/>
        </p:nvSpPr>
        <p:spPr>
          <a:xfrm>
            <a:off x="1283335" y="1489075"/>
            <a:ext cx="23856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由导数公式：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2" name="对象 7171"/>
          <p:cNvGraphicFramePr/>
          <p:nvPr/>
        </p:nvGraphicFramePr>
        <p:xfrm>
          <a:off x="4154170" y="1540510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" r:id="rId9" imgW="2286000" imgH="419100" progId="Equation.3">
                  <p:embed/>
                </p:oleObj>
              </mc:Choice>
              <mc:Fallback>
                <p:oleObj name="" r:id="rId9" imgW="22860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54170" y="1540510"/>
                        <a:ext cx="2286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文本框 7172"/>
          <p:cNvSpPr txBox="1"/>
          <p:nvPr/>
        </p:nvSpPr>
        <p:spPr>
          <a:xfrm>
            <a:off x="1995805" y="2059305"/>
            <a:ext cx="1673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积分得：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4" name="对象 7173"/>
          <p:cNvGraphicFramePr/>
          <p:nvPr/>
        </p:nvGraphicFramePr>
        <p:xfrm>
          <a:off x="4153853" y="2009140"/>
          <a:ext cx="3122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" r:id="rId11" imgW="3122930" imgH="622300" progId="Equation.3">
                  <p:embed/>
                </p:oleObj>
              </mc:Choice>
              <mc:Fallback>
                <p:oleObj name="" r:id="rId11" imgW="3122930" imgH="622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3853" y="2009140"/>
                        <a:ext cx="31226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13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分部积分法</a:t>
            </a:r>
            <a:endParaRPr kumimoji="0" lang="zh-CN" altLang="en-US" sz="3200" b="1" kern="1200" cap="none" spc="0" normalizeH="0" baseline="0" noProof="1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99" grpId="0" bldLvl="0" animBg="1"/>
      <p:bldP spid="7180" grpId="0"/>
      <p:bldP spid="7185" grpId="0"/>
      <p:bldP spid="7171" grpId="0"/>
      <p:bldP spid="717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194" name="标题 8193"/>
          <p:cNvSpPr>
            <a:spLocks noGrp="1"/>
          </p:cNvSpPr>
          <p:nvPr/>
        </p:nvSpPr>
        <p:spPr>
          <a:xfrm>
            <a:off x="1064895" y="69469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 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8195" name="对象 8194"/>
          <p:cNvGraphicFramePr/>
          <p:nvPr/>
        </p:nvGraphicFramePr>
        <p:xfrm>
          <a:off x="2549525" y="694690"/>
          <a:ext cx="166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1" name="" r:id="rId1" imgW="1663065" imgH="622300" progId="Equation.3">
                  <p:embed/>
                </p:oleObj>
              </mc:Choice>
              <mc:Fallback>
                <p:oleObj name="" r:id="rId1" imgW="1663065" imgH="622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9525" y="694690"/>
                        <a:ext cx="1663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本框 8195"/>
          <p:cNvSpPr txBox="1"/>
          <p:nvPr/>
        </p:nvSpPr>
        <p:spPr>
          <a:xfrm>
            <a:off x="1433195" y="1612265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197" name="对象 8196"/>
          <p:cNvGraphicFramePr/>
          <p:nvPr/>
        </p:nvGraphicFramePr>
        <p:xfrm>
          <a:off x="2646045" y="1751965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2" name="" r:id="rId3" imgW="913765" imgH="317500" progId="Equation.3">
                  <p:embed/>
                </p:oleObj>
              </mc:Choice>
              <mc:Fallback>
                <p:oleObj name="" r:id="rId3" imgW="913765" imgH="317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6045" y="1751965"/>
                        <a:ext cx="914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/>
          <p:nvPr/>
        </p:nvGraphicFramePr>
        <p:xfrm>
          <a:off x="3662045" y="1650365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" r:id="rId5" imgW="1498600" imgH="419100" progId="Equation.3">
                  <p:embed/>
                </p:oleObj>
              </mc:Choice>
              <mc:Fallback>
                <p:oleObj name="" r:id="rId5" imgW="1498600" imgH="419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2045" y="1650365"/>
                        <a:ext cx="1498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文本框 8207"/>
          <p:cNvSpPr txBox="1"/>
          <p:nvPr/>
        </p:nvSpPr>
        <p:spPr>
          <a:xfrm>
            <a:off x="1343025" y="3984625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如何求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209" name="对象 8208"/>
          <p:cNvGraphicFramePr/>
          <p:nvPr/>
        </p:nvGraphicFramePr>
        <p:xfrm>
          <a:off x="3465195" y="3882390"/>
          <a:ext cx="189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" r:id="rId7" imgW="1891665" imgH="622300" progId="Equation.3">
                  <p:embed/>
                </p:oleObj>
              </mc:Choice>
              <mc:Fallback>
                <p:oleObj name="" r:id="rId7" imgW="1891665" imgH="622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5195" y="3882390"/>
                        <a:ext cx="1892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文本框 8209"/>
          <p:cNvSpPr txBox="1"/>
          <p:nvPr/>
        </p:nvSpPr>
        <p:spPr>
          <a:xfrm>
            <a:off x="1433195" y="4827905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211" name="对象 8210"/>
          <p:cNvGraphicFramePr/>
          <p:nvPr/>
        </p:nvGraphicFramePr>
        <p:xfrm>
          <a:off x="2926715" y="4787900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" r:id="rId9" imgW="1066165" imgH="495300" progId="Equation.3">
                  <p:embed/>
                </p:oleObj>
              </mc:Choice>
              <mc:Fallback>
                <p:oleObj name="" r:id="rId9" imgW="1066165" imgH="495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6715" y="4787900"/>
                        <a:ext cx="1066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对象 8211"/>
          <p:cNvGraphicFramePr/>
          <p:nvPr/>
        </p:nvGraphicFramePr>
        <p:xfrm>
          <a:off x="4034790" y="4889500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" r:id="rId11" imgW="1409065" imgH="393700" progId="Equation.3">
                  <p:embed/>
                </p:oleObj>
              </mc:Choice>
              <mc:Fallback>
                <p:oleObj name="" r:id="rId11" imgW="1409065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4790" y="4889500"/>
                        <a:ext cx="1409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文本框 8212"/>
          <p:cNvSpPr txBox="1"/>
          <p:nvPr/>
        </p:nvSpPr>
        <p:spPr>
          <a:xfrm>
            <a:off x="5560060" y="4868545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214" name="文本框 8213"/>
          <p:cNvSpPr txBox="1"/>
          <p:nvPr/>
        </p:nvSpPr>
        <p:spPr>
          <a:xfrm>
            <a:off x="2652395" y="5390515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215" name="对象 8214"/>
          <p:cNvGraphicFramePr/>
          <p:nvPr/>
        </p:nvGraphicFramePr>
        <p:xfrm>
          <a:off x="3610928" y="52832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name="" r:id="rId13" imgW="1688465" imgH="444500" progId="Equation.3">
                  <p:embed/>
                </p:oleObj>
              </mc:Choice>
              <mc:Fallback>
                <p:oleObj name="" r:id="rId13" imgW="1688465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0928" y="5283200"/>
                        <a:ext cx="168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对象 8215"/>
          <p:cNvGraphicFramePr/>
          <p:nvPr/>
        </p:nvGraphicFramePr>
        <p:xfrm>
          <a:off x="5444490" y="5283200"/>
          <a:ext cx="207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1" name="" r:id="rId15" imgW="2069465" imgH="622300" progId="Equation.3">
                  <p:embed/>
                </p:oleObj>
              </mc:Choice>
              <mc:Fallback>
                <p:oleObj name="" r:id="rId15" imgW="2069465" imgH="622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44490" y="5283200"/>
                        <a:ext cx="2070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对象 8216"/>
          <p:cNvGraphicFramePr/>
          <p:nvPr/>
        </p:nvGraphicFramePr>
        <p:xfrm>
          <a:off x="3661728" y="6193155"/>
          <a:ext cx="635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" r:id="rId17" imgW="635000" imgH="139700" progId="Equation.3">
                  <p:embed/>
                </p:oleObj>
              </mc:Choice>
              <mc:Fallback>
                <p:oleObj name="" r:id="rId17" imgW="635000" imgH="139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61728" y="6193155"/>
                        <a:ext cx="635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5" name="Object 7"/>
          <p:cNvGraphicFramePr>
            <a:graphicFrameLocks noChangeAspect="1"/>
          </p:cNvGraphicFramePr>
          <p:nvPr/>
        </p:nvGraphicFramePr>
        <p:xfrm>
          <a:off x="1343025" y="2307590"/>
          <a:ext cx="1701800" cy="68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" name="" r:id="rId19" imgW="723900" imgH="292100" progId="Equation.DSMT4">
                  <p:embed/>
                </p:oleObj>
              </mc:Choice>
              <mc:Fallback>
                <p:oleObj name="" r:id="rId19" imgW="723900" imgH="292100" progId="Equation.DSMT4">
                  <p:embed/>
                  <p:pic>
                    <p:nvPicPr>
                      <p:cNvPr id="0" name="图片 377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43025" y="2307590"/>
                        <a:ext cx="1701800" cy="686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6" name="Object 8"/>
          <p:cNvGraphicFramePr>
            <a:graphicFrameLocks noChangeAspect="1"/>
          </p:cNvGraphicFramePr>
          <p:nvPr/>
        </p:nvGraphicFramePr>
        <p:xfrm>
          <a:off x="3044825" y="2282825"/>
          <a:ext cx="203327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3" name="" r:id="rId21" imgW="761365" imgH="292100" progId="Equation.DSMT4">
                  <p:embed/>
                </p:oleObj>
              </mc:Choice>
              <mc:Fallback>
                <p:oleObj name="" r:id="rId21" imgW="761365" imgH="292100" progId="Equation.DSMT4">
                  <p:embed/>
                  <p:pic>
                    <p:nvPicPr>
                      <p:cNvPr id="0" name="图片 37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44825" y="2282825"/>
                        <a:ext cx="2033270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7" name="Object 9"/>
          <p:cNvGraphicFramePr>
            <a:graphicFrameLocks noChangeAspect="1"/>
          </p:cNvGraphicFramePr>
          <p:nvPr/>
        </p:nvGraphicFramePr>
        <p:xfrm>
          <a:off x="5114925" y="2275840"/>
          <a:ext cx="346075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3" name="" r:id="rId23" imgW="1269365" imgH="292100" progId="Equation.DSMT4">
                  <p:embed/>
                </p:oleObj>
              </mc:Choice>
              <mc:Fallback>
                <p:oleObj name="" r:id="rId23" imgW="1269365" imgH="292100" progId="Equation.DSMT4">
                  <p:embed/>
                  <p:pic>
                    <p:nvPicPr>
                      <p:cNvPr id="0" name="图片 377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14925" y="2275840"/>
                        <a:ext cx="3460750" cy="791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8" name="Object 10"/>
          <p:cNvGraphicFramePr>
            <a:graphicFrameLocks noChangeAspect="1"/>
          </p:cNvGraphicFramePr>
          <p:nvPr/>
        </p:nvGraphicFramePr>
        <p:xfrm>
          <a:off x="3187700" y="3014345"/>
          <a:ext cx="351663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" name="" r:id="rId25" imgW="1294765" imgH="177800" progId="Equation.DSMT4">
                  <p:embed/>
                </p:oleObj>
              </mc:Choice>
              <mc:Fallback>
                <p:oleObj name="" r:id="rId25" imgW="1294765" imgH="177800" progId="Equation.DSMT4">
                  <p:embed/>
                  <p:pic>
                    <p:nvPicPr>
                      <p:cNvPr id="0" name="图片 377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87700" y="3014345"/>
                        <a:ext cx="351663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8" grpId="0"/>
      <p:bldP spid="8210" grpId="0"/>
      <p:bldP spid="8213" grpId="0"/>
      <p:bldP spid="82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4178" name="Text Box 2"/>
          <p:cNvSpPr txBox="1"/>
          <p:nvPr/>
        </p:nvSpPr>
        <p:spPr>
          <a:xfrm>
            <a:off x="1123950" y="429895"/>
            <a:ext cx="2438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3200" b="1" i="0">
                <a:solidFill>
                  <a:srgbClr val="0000CC"/>
                </a:solidFill>
                <a:latin typeface="黑体" panose="02010609060101010101" pitchFamily="2" charset="-122"/>
              </a:rPr>
              <a:t>2</a:t>
            </a:r>
            <a:r>
              <a:rPr lang="en-US" altLang="zh-CN" sz="3200" b="1" i="0">
                <a:solidFill>
                  <a:srgbClr val="0000CC"/>
                </a:solidFill>
                <a:latin typeface="Times New Roman" panose="02020603050405020304" charset="0"/>
              </a:rPr>
              <a:t>    </a:t>
            </a: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求积分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34179" name="Object 3"/>
          <p:cNvGraphicFramePr>
            <a:graphicFrameLocks noChangeAspect="1"/>
          </p:cNvGraphicFramePr>
          <p:nvPr/>
        </p:nvGraphicFramePr>
        <p:xfrm>
          <a:off x="3645535" y="323850"/>
          <a:ext cx="2232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" name="" r:id="rId1" imgW="2336800" imgH="838200" progId="Equation.DSMT4">
                  <p:embed/>
                </p:oleObj>
              </mc:Choice>
              <mc:Fallback>
                <p:oleObj name="" r:id="rId1" imgW="2336800" imgH="838200" progId="Equation.DSMT4">
                  <p:embed/>
                  <p:pic>
                    <p:nvPicPr>
                      <p:cNvPr id="0" name="图片 381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45535" y="323850"/>
                        <a:ext cx="2232025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0" name="Text Box 4"/>
          <p:cNvSpPr txBox="1"/>
          <p:nvPr/>
        </p:nvSpPr>
        <p:spPr>
          <a:xfrm>
            <a:off x="2241550" y="2319973"/>
            <a:ext cx="914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2147888" y="2319973"/>
          <a:ext cx="18716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" name="" r:id="rId3" imgW="1663700" imgH="571500" progId="Equation.DSMT4">
                  <p:embed/>
                </p:oleObj>
              </mc:Choice>
              <mc:Fallback>
                <p:oleObj name="" r:id="rId3" imgW="1663700" imgH="571500" progId="Equation.DSMT4">
                  <p:embed/>
                  <p:pic>
                    <p:nvPicPr>
                      <p:cNvPr id="0" name="图片 38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888" y="2319973"/>
                        <a:ext cx="1871662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880543" y="1992313"/>
          <a:ext cx="236696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" name="" r:id="rId5" imgW="876300" imgH="419100" progId="Equation.DSMT4">
                  <p:embed/>
                </p:oleObj>
              </mc:Choice>
              <mc:Fallback>
                <p:oleObj name="" r:id="rId5" imgW="876300" imgH="419100" progId="Equation.DSMT4">
                  <p:embed/>
                  <p:pic>
                    <p:nvPicPr>
                      <p:cNvPr id="0" name="图片 38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0543" y="1992313"/>
                        <a:ext cx="2366962" cy="113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2014538" y="2986723"/>
          <a:ext cx="26638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" name="" r:id="rId7" imgW="926465" imgH="406400" progId="Equation.DSMT4">
                  <p:embed/>
                </p:oleObj>
              </mc:Choice>
              <mc:Fallback>
                <p:oleObj name="" r:id="rId7" imgW="926465" imgH="406400" progId="Equation.DSMT4">
                  <p:embed/>
                  <p:pic>
                    <p:nvPicPr>
                      <p:cNvPr id="0" name="图片 38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4538" y="2986723"/>
                        <a:ext cx="2663825" cy="1166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5" name="Object 9"/>
          <p:cNvGraphicFramePr>
            <a:graphicFrameLocks noChangeAspect="1"/>
          </p:cNvGraphicFramePr>
          <p:nvPr/>
        </p:nvGraphicFramePr>
        <p:xfrm>
          <a:off x="4165600" y="2209483"/>
          <a:ext cx="2663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" name="" r:id="rId9" imgW="901065" imgH="292100" progId="Equation.DSMT4">
                  <p:embed/>
                </p:oleObj>
              </mc:Choice>
              <mc:Fallback>
                <p:oleObj name="" r:id="rId9" imgW="901065" imgH="292100" progId="Equation.DSMT4">
                  <p:embed/>
                  <p:pic>
                    <p:nvPicPr>
                      <p:cNvPr id="0" name="图片 38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5600" y="2209483"/>
                        <a:ext cx="26638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6" name="Object 10"/>
          <p:cNvGraphicFramePr>
            <a:graphicFrameLocks noChangeAspect="1"/>
          </p:cNvGraphicFramePr>
          <p:nvPr/>
        </p:nvGraphicFramePr>
        <p:xfrm>
          <a:off x="4606925" y="2915285"/>
          <a:ext cx="43211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" name="" r:id="rId11" imgW="1548765" imgH="406400" progId="Equation.DSMT4">
                  <p:embed/>
                </p:oleObj>
              </mc:Choice>
              <mc:Fallback>
                <p:oleObj name="" r:id="rId11" imgW="1548765" imgH="406400" progId="Equation.DSMT4">
                  <p:embed/>
                  <p:pic>
                    <p:nvPicPr>
                      <p:cNvPr id="0" name="图片 38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6925" y="2915285"/>
                        <a:ext cx="4321175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7" name="Object 11"/>
          <p:cNvGraphicFramePr>
            <a:graphicFrameLocks noChangeAspect="1"/>
          </p:cNvGraphicFramePr>
          <p:nvPr/>
        </p:nvGraphicFramePr>
        <p:xfrm>
          <a:off x="2087563" y="5434648"/>
          <a:ext cx="40322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" name="" r:id="rId13" imgW="3517900" imgH="889000" progId="Equation.3">
                  <p:embed/>
                </p:oleObj>
              </mc:Choice>
              <mc:Fallback>
                <p:oleObj name="" r:id="rId13" imgW="3517900" imgH="889000" progId="Equation.3">
                  <p:embed/>
                  <p:pic>
                    <p:nvPicPr>
                      <p:cNvPr id="0" name="图片 38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7563" y="5434648"/>
                        <a:ext cx="403225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8" name="Object 12"/>
          <p:cNvGraphicFramePr>
            <a:graphicFrameLocks noChangeAspect="1"/>
          </p:cNvGraphicFramePr>
          <p:nvPr/>
        </p:nvGraphicFramePr>
        <p:xfrm>
          <a:off x="1943100" y="4139248"/>
          <a:ext cx="45243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" name="" r:id="rId15" imgW="1574165" imgH="406400" progId="Equation.DSMT4">
                  <p:embed/>
                </p:oleObj>
              </mc:Choice>
              <mc:Fallback>
                <p:oleObj name="" r:id="rId15" imgW="1574165" imgH="406400" progId="Equation.DSMT4">
                  <p:embed/>
                  <p:pic>
                    <p:nvPicPr>
                      <p:cNvPr id="0" name="图片 38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43100" y="4139248"/>
                        <a:ext cx="4524375" cy="1166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9" name="Object 13"/>
          <p:cNvGraphicFramePr>
            <a:graphicFrameLocks noChangeAspect="1"/>
          </p:cNvGraphicFramePr>
          <p:nvPr/>
        </p:nvGraphicFramePr>
        <p:xfrm>
          <a:off x="6407150" y="4139248"/>
          <a:ext cx="37433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" name="" r:id="rId17" imgW="1358265" imgH="406400" progId="Equation.DSMT4">
                  <p:embed/>
                </p:oleObj>
              </mc:Choice>
              <mc:Fallback>
                <p:oleObj name="" r:id="rId17" imgW="1358265" imgH="406400" progId="Equation.DSMT4">
                  <p:embed/>
                  <p:pic>
                    <p:nvPicPr>
                      <p:cNvPr id="0" name="图片 38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07150" y="4139248"/>
                        <a:ext cx="3743325" cy="1119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文本框 16387"/>
          <p:cNvSpPr txBox="1"/>
          <p:nvPr/>
        </p:nvSpPr>
        <p:spPr>
          <a:xfrm>
            <a:off x="1171575" y="1256030"/>
            <a:ext cx="14414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32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32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32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32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32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389" name="对象 16388"/>
          <p:cNvGraphicFramePr/>
          <p:nvPr/>
        </p:nvGraphicFramePr>
        <p:xfrm>
          <a:off x="2564130" y="1256030"/>
          <a:ext cx="169100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" r:id="rId19" imgW="1243330" imgH="405765" progId="Equation.3">
                  <p:embed/>
                </p:oleObj>
              </mc:Choice>
              <mc:Fallback>
                <p:oleObj name="" r:id="rId19" imgW="1243330" imgH="4057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64130" y="1256030"/>
                        <a:ext cx="169100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/>
          <p:nvPr/>
        </p:nvGraphicFramePr>
        <p:xfrm>
          <a:off x="4305300" y="1160145"/>
          <a:ext cx="1459865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" r:id="rId21" imgW="431800" imgH="203200" progId="Equation.3">
                  <p:embed/>
                </p:oleObj>
              </mc:Choice>
              <mc:Fallback>
                <p:oleObj name="" r:id="rId21" imgW="431800" imgH="203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05300" y="1160145"/>
                        <a:ext cx="1459865" cy="705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180" grpId="0"/>
      <p:bldP spid="163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9458" name="标题 19457"/>
          <p:cNvSpPr>
            <a:spLocks noGrp="1"/>
          </p:cNvSpPr>
          <p:nvPr/>
        </p:nvSpPr>
        <p:spPr>
          <a:xfrm>
            <a:off x="1056005" y="103314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sz="2800" b="1" dirty="0">
                <a:solidFill>
                  <a:srgbClr val="0C1ADC"/>
                </a:solidFill>
                <a:ea typeface="楷体_GB2312" pitchFamily="49" charset="-122"/>
              </a:rPr>
              <a:t>3</a:t>
            </a:r>
            <a:endParaRPr 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0" y="868680"/>
            <a:ext cx="13308965" cy="1009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5" y="1936115"/>
            <a:ext cx="11300460" cy="213233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9298" name="Text Box 2"/>
          <p:cNvSpPr txBox="1"/>
          <p:nvPr/>
        </p:nvSpPr>
        <p:spPr>
          <a:xfrm>
            <a:off x="1287780" y="212090"/>
            <a:ext cx="2438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3200" b="1" i="0">
                <a:solidFill>
                  <a:srgbClr val="0000CC"/>
                </a:solidFill>
                <a:latin typeface="黑体" panose="02010609060101010101" pitchFamily="2" charset="-122"/>
              </a:rPr>
              <a:t>3</a:t>
            </a:r>
            <a:r>
              <a:rPr lang="en-US" altLang="zh-CN" sz="3200" b="1" i="0">
                <a:solidFill>
                  <a:srgbClr val="0000CC"/>
                </a:solidFill>
                <a:latin typeface="Times New Roman" panose="02020603050405020304" charset="0"/>
              </a:rPr>
              <a:t>    </a:t>
            </a: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求积分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3674110" y="89218"/>
          <a:ext cx="30591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" name="" r:id="rId1" imgW="3098800" imgH="838200" progId="Equation.3">
                  <p:embed/>
                </p:oleObj>
              </mc:Choice>
              <mc:Fallback>
                <p:oleObj name="" r:id="rId1" imgW="3098800" imgH="838200" progId="Equation.3">
                  <p:embed/>
                  <p:pic>
                    <p:nvPicPr>
                      <p:cNvPr id="0" name="图片 386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74110" y="89218"/>
                        <a:ext cx="305911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1451928" y="1711008"/>
          <a:ext cx="43195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" name="" r:id="rId3" imgW="1459865" imgH="292100" progId="Equation.DSMT4">
                  <p:embed/>
                </p:oleObj>
              </mc:Choice>
              <mc:Fallback>
                <p:oleObj name="" r:id="rId3" imgW="1459865" imgH="292100" progId="Equation.DSMT4">
                  <p:embed/>
                  <p:pic>
                    <p:nvPicPr>
                      <p:cNvPr id="0" name="图片 38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1928" y="1711008"/>
                        <a:ext cx="431958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2525078" y="2507933"/>
          <a:ext cx="55435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" name="" r:id="rId5" imgW="2044700" imgH="419100" progId="Equation.DSMT4">
                  <p:embed/>
                </p:oleObj>
              </mc:Choice>
              <mc:Fallback>
                <p:oleObj name="" r:id="rId5" imgW="2044700" imgH="419100" progId="Equation.DSMT4">
                  <p:embed/>
                  <p:pic>
                    <p:nvPicPr>
                      <p:cNvPr id="0" name="图片 38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5078" y="2507933"/>
                        <a:ext cx="5543550" cy="1135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2569210" y="3432493"/>
          <a:ext cx="576421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" name="" r:id="rId7" imgW="1968500" imgH="419100" progId="Equation.DSMT4">
                  <p:embed/>
                </p:oleObj>
              </mc:Choice>
              <mc:Fallback>
                <p:oleObj name="" r:id="rId7" imgW="1968500" imgH="419100" progId="Equation.DSMT4">
                  <p:embed/>
                  <p:pic>
                    <p:nvPicPr>
                      <p:cNvPr id="0" name="图片 38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9210" y="3432493"/>
                        <a:ext cx="5764213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2525078" y="4455795"/>
          <a:ext cx="66960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" name="" r:id="rId9" imgW="2171700" imgH="419100" progId="Equation.DSMT4">
                  <p:embed/>
                </p:oleObj>
              </mc:Choice>
              <mc:Fallback>
                <p:oleObj name="" r:id="rId9" imgW="2171700" imgH="419100" progId="Equation.DSMT4">
                  <p:embed/>
                  <p:pic>
                    <p:nvPicPr>
                      <p:cNvPr id="0" name="图片 38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5078" y="4455795"/>
                        <a:ext cx="6696075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5" name="Object 9"/>
          <p:cNvGraphicFramePr>
            <a:graphicFrameLocks noChangeAspect="1"/>
          </p:cNvGraphicFramePr>
          <p:nvPr/>
        </p:nvGraphicFramePr>
        <p:xfrm>
          <a:off x="2504123" y="5584825"/>
          <a:ext cx="70564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4" name="" r:id="rId11" imgW="2324100" imgH="419100" progId="Equation.DSMT4">
                  <p:embed/>
                </p:oleObj>
              </mc:Choice>
              <mc:Fallback>
                <p:oleObj name="" r:id="rId11" imgW="2324100" imgH="419100" progId="Equation.DSMT4">
                  <p:embed/>
                  <p:pic>
                    <p:nvPicPr>
                      <p:cNvPr id="0" name="图片 38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04123" y="5584825"/>
                        <a:ext cx="7056437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5996623" y="1470978"/>
          <a:ext cx="319246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" name="" r:id="rId13" imgW="1079500" imgH="419100" progId="Equation.DSMT4">
                  <p:embed/>
                </p:oleObj>
              </mc:Choice>
              <mc:Fallback>
                <p:oleObj name="" r:id="rId13" imgW="1079500" imgH="419100" progId="Equation.DSMT4">
                  <p:embed/>
                  <p:pic>
                    <p:nvPicPr>
                      <p:cNvPr id="0" name="图片 38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96623" y="1470978"/>
                        <a:ext cx="3192462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17411"/>
          <p:cNvSpPr txBox="1"/>
          <p:nvPr/>
        </p:nvSpPr>
        <p:spPr>
          <a:xfrm>
            <a:off x="1417320" y="1089660"/>
            <a:ext cx="21799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3600" b="1" i="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3600" i="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3600" i="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3600" i="0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413" name="对象 17412"/>
          <p:cNvGraphicFramePr/>
          <p:nvPr/>
        </p:nvGraphicFramePr>
        <p:xfrm>
          <a:off x="3026410" y="1117600"/>
          <a:ext cx="3103245" cy="60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" r:id="rId15" imgW="1854200" imgH="368300" progId="Equation.3">
                  <p:embed/>
                </p:oleObj>
              </mc:Choice>
              <mc:Fallback>
                <p:oleObj name="" r:id="rId15" imgW="1854200" imgH="368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26410" y="1117600"/>
                        <a:ext cx="3103245" cy="603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6360160" y="1010920"/>
          <a:ext cx="145415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" r:id="rId17" imgW="850265" imgH="342900" progId="Equation.3">
                  <p:embed/>
                </p:oleObj>
              </mc:Choice>
              <mc:Fallback>
                <p:oleObj name="" r:id="rId17" imgW="850265" imgH="342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60160" y="1010920"/>
                        <a:ext cx="1454150" cy="569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/>
      <p:bldP spid="174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3394" name="Text Box 2"/>
          <p:cNvSpPr txBox="1"/>
          <p:nvPr/>
        </p:nvSpPr>
        <p:spPr>
          <a:xfrm>
            <a:off x="1928813" y="620713"/>
            <a:ext cx="28606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3200" b="1" i="0">
                <a:solidFill>
                  <a:srgbClr val="0000CC"/>
                </a:solidFill>
                <a:latin typeface="黑体" panose="02010609060101010101" pitchFamily="2" charset="-122"/>
              </a:rPr>
              <a:t>4</a:t>
            </a:r>
            <a:r>
              <a:rPr lang="en-US" altLang="zh-CN" sz="3200" b="1" i="0">
                <a:solidFill>
                  <a:srgbClr val="0000CC"/>
                </a:solidFill>
                <a:latin typeface="Times New Roman" panose="02020603050405020304" charset="0"/>
              </a:rPr>
              <a:t>    </a:t>
            </a: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求积分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43395" name="Object 3"/>
          <p:cNvGraphicFramePr>
            <a:graphicFrameLocks noChangeAspect="1"/>
          </p:cNvGraphicFramePr>
          <p:nvPr/>
        </p:nvGraphicFramePr>
        <p:xfrm>
          <a:off x="4656138" y="474663"/>
          <a:ext cx="23764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" name="" r:id="rId1" imgW="1066800" imgH="381000" progId="Equation.DSMT4">
                  <p:embed/>
                </p:oleObj>
              </mc:Choice>
              <mc:Fallback>
                <p:oleObj name="" r:id="rId1" imgW="1066800" imgH="381000" progId="Equation.DSMT4">
                  <p:embed/>
                  <p:pic>
                    <p:nvPicPr>
                      <p:cNvPr id="0" name="图片 38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56138" y="474663"/>
                        <a:ext cx="2376487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6" name="Text Box 4"/>
          <p:cNvSpPr txBox="1"/>
          <p:nvPr/>
        </p:nvSpPr>
        <p:spPr>
          <a:xfrm>
            <a:off x="2351088" y="1412875"/>
            <a:ext cx="914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解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2927350" y="1412875"/>
          <a:ext cx="21240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" name="" r:id="rId3" imgW="774065" imgH="292100" progId="Equation.DSMT4">
                  <p:embed/>
                </p:oleObj>
              </mc:Choice>
              <mc:Fallback>
                <p:oleObj name="" r:id="rId3" imgW="774065" imgH="292100" progId="Equation.DSMT4">
                  <p:embed/>
                  <p:pic>
                    <p:nvPicPr>
                      <p:cNvPr id="0" name="图片 38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350" y="1412875"/>
                        <a:ext cx="2124075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8" name="Object 6"/>
          <p:cNvGraphicFramePr>
            <a:graphicFrameLocks noChangeAspect="1"/>
          </p:cNvGraphicFramePr>
          <p:nvPr/>
        </p:nvGraphicFramePr>
        <p:xfrm>
          <a:off x="5232400" y="1419225"/>
          <a:ext cx="2303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9" name="" r:id="rId5" imgW="799465" imgH="292100" progId="Equation.DSMT4">
                  <p:embed/>
                </p:oleObj>
              </mc:Choice>
              <mc:Fallback>
                <p:oleObj name="" r:id="rId5" imgW="799465" imgH="292100" progId="Equation.DSMT4">
                  <p:embed/>
                  <p:pic>
                    <p:nvPicPr>
                      <p:cNvPr id="0" name="图片 38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2400" y="1419225"/>
                        <a:ext cx="23034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2063750" y="2205038"/>
          <a:ext cx="45370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9" name="" r:id="rId7" imgW="1536700" imgH="292100" progId="Equation.DSMT4">
                  <p:embed/>
                </p:oleObj>
              </mc:Choice>
              <mc:Fallback>
                <p:oleObj name="" r:id="rId7" imgW="1536700" imgH="292100" progId="Equation.DSMT4">
                  <p:embed/>
                  <p:pic>
                    <p:nvPicPr>
                      <p:cNvPr id="0" name="图片 38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3750" y="2205038"/>
                        <a:ext cx="4537075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1847850" y="2997200"/>
          <a:ext cx="45354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" name="" r:id="rId9" imgW="1511300" imgH="292100" progId="Equation.DSMT4">
                  <p:embed/>
                </p:oleObj>
              </mc:Choice>
              <mc:Fallback>
                <p:oleObj name="" r:id="rId9" imgW="1511300" imgH="292100" progId="Equation.DSMT4">
                  <p:embed/>
                  <p:pic>
                    <p:nvPicPr>
                      <p:cNvPr id="0" name="图片 38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7850" y="2997200"/>
                        <a:ext cx="45354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1" name="Object 9"/>
          <p:cNvGraphicFramePr>
            <a:graphicFrameLocks noChangeAspect="1"/>
          </p:cNvGraphicFramePr>
          <p:nvPr/>
        </p:nvGraphicFramePr>
        <p:xfrm>
          <a:off x="6311900" y="2924175"/>
          <a:ext cx="4140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8" name="" r:id="rId11" imgW="1409065" imgH="292100" progId="Equation.DSMT4">
                  <p:embed/>
                </p:oleObj>
              </mc:Choice>
              <mc:Fallback>
                <p:oleObj name="" r:id="rId11" imgW="1409065" imgH="292100" progId="Equation.DSMT4">
                  <p:embed/>
                  <p:pic>
                    <p:nvPicPr>
                      <p:cNvPr id="0" name="图片 38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11900" y="2924175"/>
                        <a:ext cx="4140200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2" name="Object 10"/>
          <p:cNvGraphicFramePr>
            <a:graphicFrameLocks noChangeAspect="1"/>
          </p:cNvGraphicFramePr>
          <p:nvPr/>
        </p:nvGraphicFramePr>
        <p:xfrm>
          <a:off x="2279650" y="3775075"/>
          <a:ext cx="6048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" name="" r:id="rId13" imgW="2146300" imgH="292100" progId="Equation.DSMT4">
                  <p:embed/>
                </p:oleObj>
              </mc:Choice>
              <mc:Fallback>
                <p:oleObj name="" r:id="rId13" imgW="2146300" imgH="292100" progId="Equation.DSMT4">
                  <p:embed/>
                  <p:pic>
                    <p:nvPicPr>
                      <p:cNvPr id="0" name="图片 38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79650" y="3775075"/>
                        <a:ext cx="604837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3" name="Object 11"/>
          <p:cNvGraphicFramePr>
            <a:graphicFrameLocks noChangeAspect="1"/>
          </p:cNvGraphicFramePr>
          <p:nvPr/>
        </p:nvGraphicFramePr>
        <p:xfrm>
          <a:off x="2135188" y="4581525"/>
          <a:ext cx="586898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" name="" r:id="rId15" imgW="2120900" imgH="292100" progId="Equation.DSMT4">
                  <p:embed/>
                </p:oleObj>
              </mc:Choice>
              <mc:Fallback>
                <p:oleObj name="" r:id="rId15" imgW="2120900" imgH="292100" progId="Equation.DSMT4">
                  <p:embed/>
                  <p:pic>
                    <p:nvPicPr>
                      <p:cNvPr id="0" name="图片 38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5188" y="4581525"/>
                        <a:ext cx="5868987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4" name="Rectangle 12"/>
          <p:cNvSpPr/>
          <p:nvPr/>
        </p:nvSpPr>
        <p:spPr>
          <a:xfrm>
            <a:off x="5808663" y="4652963"/>
            <a:ext cx="2089150" cy="719137"/>
          </a:xfrm>
          <a:prstGeom prst="rect">
            <a:avLst/>
          </a:prstGeom>
          <a:noFill/>
          <a:ln w="38100" cap="flat" cmpd="sng">
            <a:solidFill>
              <a:srgbClr val="FF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443405" name="Rectangle 13"/>
          <p:cNvSpPr/>
          <p:nvPr/>
        </p:nvSpPr>
        <p:spPr>
          <a:xfrm>
            <a:off x="2927350" y="1484313"/>
            <a:ext cx="2187575" cy="720725"/>
          </a:xfrm>
          <a:prstGeom prst="rect">
            <a:avLst/>
          </a:prstGeom>
          <a:noFill/>
          <a:ln w="38100" cap="flat" cmpd="sng">
            <a:solidFill>
              <a:srgbClr val="FF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i="0" dirty="0">
              <a:latin typeface="Arial" panose="020B0604020202020204" pitchFamily="34" charset="0"/>
            </a:endParaRPr>
          </a:p>
        </p:txBody>
      </p:sp>
      <p:graphicFrame>
        <p:nvGraphicFramePr>
          <p:cNvPr id="443406" name="Object 14"/>
          <p:cNvGraphicFramePr>
            <a:graphicFrameLocks noChangeAspect="1"/>
          </p:cNvGraphicFramePr>
          <p:nvPr/>
        </p:nvGraphicFramePr>
        <p:xfrm>
          <a:off x="1847850" y="5445125"/>
          <a:ext cx="25923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" name="" r:id="rId17" imgW="901065" imgH="292100" progId="Equation.DSMT4">
                  <p:embed/>
                </p:oleObj>
              </mc:Choice>
              <mc:Fallback>
                <p:oleObj name="" r:id="rId17" imgW="901065" imgH="292100" progId="Equation.DSMT4">
                  <p:embed/>
                  <p:pic>
                    <p:nvPicPr>
                      <p:cNvPr id="0" name="图片 38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7850" y="5445125"/>
                        <a:ext cx="2592388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7" name="Object 15"/>
          <p:cNvGraphicFramePr>
            <a:graphicFrameLocks noChangeAspect="1"/>
          </p:cNvGraphicFramePr>
          <p:nvPr/>
        </p:nvGraphicFramePr>
        <p:xfrm>
          <a:off x="4367213" y="5253038"/>
          <a:ext cx="38893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" name="" r:id="rId19" imgW="1511300" imgH="419100" progId="Equation.DSMT4">
                  <p:embed/>
                </p:oleObj>
              </mc:Choice>
              <mc:Fallback>
                <p:oleObj name="" r:id="rId19" imgW="1511300" imgH="419100" progId="Equation.DSMT4">
                  <p:embed/>
                  <p:pic>
                    <p:nvPicPr>
                      <p:cNvPr id="0" name="图片 38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67213" y="5253038"/>
                        <a:ext cx="3889375" cy="107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8" name="Text Box 16"/>
          <p:cNvSpPr txBox="1"/>
          <p:nvPr/>
        </p:nvSpPr>
        <p:spPr>
          <a:xfrm>
            <a:off x="7535863" y="4221163"/>
            <a:ext cx="2798762" cy="583565"/>
          </a:xfrm>
          <a:prstGeom prst="rect">
            <a:avLst/>
          </a:prstGeom>
          <a:noFill/>
          <a:ln w="28575" cap="flat" cmpd="sng">
            <a:solidFill>
              <a:srgbClr val="FF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注意循环形式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/>
      <p:bldP spid="443396" grpId="0"/>
      <p:bldP spid="443404" grpId="0" bldLvl="0" animBg="1"/>
      <p:bldP spid="443405" grpId="0" bldLvl="0" animBg="1"/>
      <p:bldP spid="443408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218" name="标题 9217"/>
          <p:cNvSpPr>
            <a:spLocks noGrp="1"/>
          </p:cNvSpPr>
          <p:nvPr/>
        </p:nvSpPr>
        <p:spPr>
          <a:xfrm>
            <a:off x="854710" y="674370"/>
            <a:ext cx="2584450" cy="685800"/>
          </a:xfrm>
          <a:prstGeom prst="rect">
            <a:avLst/>
          </a:prstGeom>
          <a:noFill/>
          <a:ln w="2857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解题技巧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9219" name="对象 9218"/>
          <p:cNvGraphicFramePr/>
          <p:nvPr/>
        </p:nvGraphicFramePr>
        <p:xfrm>
          <a:off x="2832735" y="793750"/>
          <a:ext cx="3735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" r:id="rId1" imgW="3706495" imgH="444500" progId="Equation.3">
                  <p:embed/>
                </p:oleObj>
              </mc:Choice>
              <mc:Fallback>
                <p:oleObj name="" r:id="rId1" imgW="3706495" imgH="444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735" y="793750"/>
                        <a:ext cx="37353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文本框 9222"/>
          <p:cNvSpPr txBox="1"/>
          <p:nvPr/>
        </p:nvSpPr>
        <p:spPr>
          <a:xfrm>
            <a:off x="1131570" y="1359535"/>
            <a:ext cx="502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把被积函数视为两个函数之积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224" name="文本框 9223"/>
          <p:cNvSpPr txBox="1"/>
          <p:nvPr/>
        </p:nvSpPr>
        <p:spPr>
          <a:xfrm>
            <a:off x="1137920" y="1990090"/>
            <a:ext cx="5201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按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“ 反对幂指三”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的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  <a:sym typeface="+mn-ea"/>
              </a:rPr>
              <a:t>顺序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  <a:sym typeface="+mn-ea"/>
              </a:rPr>
              <a:t>,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9256" name="组合 9255"/>
          <p:cNvGrpSpPr/>
          <p:nvPr/>
        </p:nvGrpSpPr>
        <p:grpSpPr>
          <a:xfrm>
            <a:off x="1137920" y="2664143"/>
            <a:ext cx="2978150" cy="519112"/>
            <a:chOff x="2540" y="912"/>
            <a:chExt cx="1876" cy="327"/>
          </a:xfrm>
        </p:grpSpPr>
        <p:sp>
          <p:nvSpPr>
            <p:cNvPr id="9255" name="文本框 9254"/>
            <p:cNvSpPr txBox="1"/>
            <p:nvPr/>
          </p:nvSpPr>
          <p:spPr>
            <a:xfrm>
              <a:off x="2540" y="912"/>
              <a:ext cx="16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charset="0"/>
                  <a:ea typeface="楷体_GB2312" pitchFamily="49" charset="-122"/>
                </a:rPr>
                <a:t>前者为    后者为</a:t>
              </a:r>
              <a:endParaRPr lang="zh-CN" altLang="en-US">
                <a:latin typeface="Times New Roman" panose="02020603050405020304" charset="0"/>
                <a:ea typeface="楷体_GB2312" pitchFamily="49" charset="-122"/>
              </a:endParaRPr>
            </a:p>
          </p:txBody>
        </p:sp>
        <p:graphicFrame>
          <p:nvGraphicFramePr>
            <p:cNvPr id="9228" name="对象 9227"/>
            <p:cNvGraphicFramePr/>
            <p:nvPr/>
          </p:nvGraphicFramePr>
          <p:xfrm>
            <a:off x="3312" y="10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8" name="" r:id="rId3" imgW="228600" imgH="241300" progId="Equation.3">
                    <p:embed/>
                  </p:oleObj>
                </mc:Choice>
                <mc:Fallback>
                  <p:oleObj name="" r:id="rId3" imgW="228600" imgH="2413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12" y="10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对象 9228"/>
            <p:cNvGraphicFramePr/>
            <p:nvPr/>
          </p:nvGraphicFramePr>
          <p:xfrm>
            <a:off x="4200" y="960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9" name="" r:id="rId5" imgW="342900" imgH="342900" progId="Equation.3">
                    <p:embed/>
                  </p:oleObj>
                </mc:Choice>
                <mc:Fallback>
                  <p:oleObj name="" r:id="rId5" imgW="342900" imgH="3429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00" y="960"/>
                          <a:ext cx="216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8" name="矩形 9257"/>
          <p:cNvSpPr/>
          <p:nvPr/>
        </p:nvSpPr>
        <p:spPr>
          <a:xfrm>
            <a:off x="2134870" y="3381375"/>
            <a:ext cx="2453640" cy="277050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4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反三角函数</a:t>
            </a:r>
            <a:endParaRPr lang="zh-CN" altLang="en-US" sz="2400" b="1" dirty="0"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对数函数</a:t>
            </a:r>
            <a:endParaRPr lang="zh-CN" altLang="en-US" sz="2400" b="1" dirty="0"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幂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4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幂函数</a:t>
            </a:r>
            <a:endParaRPr lang="zh-CN" altLang="en-US" sz="2400" b="1" dirty="0"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指数函数</a:t>
            </a:r>
            <a:endParaRPr lang="zh-CN" altLang="en-US" sz="2400" b="1" dirty="0">
              <a:latin typeface="Times New Roman" panose="02020603050405020304" charset="0"/>
              <a:ea typeface="楷体_GB2312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400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三角函数</a:t>
            </a:r>
            <a:endParaRPr lang="zh-CN" altLang="en-US" sz="2400" b="1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/>
      <p:bldP spid="9258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7250" name="Text Box 2"/>
          <p:cNvSpPr txBox="1"/>
          <p:nvPr/>
        </p:nvSpPr>
        <p:spPr>
          <a:xfrm>
            <a:off x="1307783" y="252095"/>
            <a:ext cx="2438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3200" b="1" i="0">
                <a:solidFill>
                  <a:srgbClr val="0000CC"/>
                </a:solidFill>
                <a:latin typeface="黑体" panose="02010609060101010101" pitchFamily="2" charset="-122"/>
              </a:rPr>
              <a:t>5</a:t>
            </a:r>
            <a:r>
              <a:rPr lang="en-US" altLang="zh-CN" sz="3200" b="1" i="0">
                <a:solidFill>
                  <a:srgbClr val="0000CC"/>
                </a:solidFill>
                <a:latin typeface="Times New Roman" panose="02020603050405020304" charset="0"/>
              </a:rPr>
              <a:t>   </a:t>
            </a: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求积分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3663950" y="0"/>
          <a:ext cx="28082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" name="" r:id="rId1" imgW="1117600" imgH="381000" progId="Equation.DSMT4">
                  <p:embed/>
                </p:oleObj>
              </mc:Choice>
              <mc:Fallback>
                <p:oleObj name="" r:id="rId1" imgW="1117600" imgH="381000" progId="Equation.DSMT4">
                  <p:embed/>
                  <p:pic>
                    <p:nvPicPr>
                      <p:cNvPr id="0" name="图片 385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3950" y="0"/>
                        <a:ext cx="2808288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2" name="Text Box 4"/>
          <p:cNvSpPr txBox="1"/>
          <p:nvPr/>
        </p:nvSpPr>
        <p:spPr>
          <a:xfrm>
            <a:off x="1992313" y="1196975"/>
            <a:ext cx="914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解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2711450" y="1196975"/>
          <a:ext cx="2247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" name="" r:id="rId3" imgW="825500" imgH="292100" progId="Equation.DSMT4">
                  <p:embed/>
                </p:oleObj>
              </mc:Choice>
              <mc:Fallback>
                <p:oleObj name="" r:id="rId3" imgW="825500" imgH="292100" progId="Equation.DSMT4">
                  <p:embed/>
                  <p:pic>
                    <p:nvPicPr>
                      <p:cNvPr id="0" name="图片 38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1196975"/>
                        <a:ext cx="2247900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2279650" y="1700213"/>
          <a:ext cx="5400675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" name="" r:id="rId5" imgW="1892300" imgH="444500" progId="Equation.DSMT4">
                  <p:embed/>
                </p:oleObj>
              </mc:Choice>
              <mc:Fallback>
                <p:oleObj name="" r:id="rId5" imgW="1892300" imgH="444500" progId="Equation.DSMT4">
                  <p:embed/>
                  <p:pic>
                    <p:nvPicPr>
                      <p:cNvPr id="0" name="图片 38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9650" y="1700213"/>
                        <a:ext cx="5400675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4886325" y="1125538"/>
          <a:ext cx="54768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" name="" r:id="rId7" imgW="1854200" imgH="292100" progId="Equation.DSMT4">
                  <p:embed/>
                </p:oleObj>
              </mc:Choice>
              <mc:Fallback>
                <p:oleObj name="" r:id="rId7" imgW="1854200" imgH="292100" progId="Equation.DSMT4">
                  <p:embed/>
                  <p:pic>
                    <p:nvPicPr>
                      <p:cNvPr id="0" name="图片 38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6325" y="1125538"/>
                        <a:ext cx="54768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6" name="Object 8"/>
          <p:cNvGraphicFramePr>
            <a:graphicFrameLocks noChangeAspect="1"/>
          </p:cNvGraphicFramePr>
          <p:nvPr/>
        </p:nvGraphicFramePr>
        <p:xfrm>
          <a:off x="2063750" y="2781300"/>
          <a:ext cx="57594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" name="" r:id="rId9" imgW="1866265" imgH="444500" progId="Equation.DSMT4">
                  <p:embed/>
                </p:oleObj>
              </mc:Choice>
              <mc:Fallback>
                <p:oleObj name="" r:id="rId9" imgW="1866265" imgH="444500" progId="Equation.DSMT4">
                  <p:embed/>
                  <p:pic>
                    <p:nvPicPr>
                      <p:cNvPr id="0" name="图片 38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63750" y="2781300"/>
                        <a:ext cx="575945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1992313" y="5303838"/>
          <a:ext cx="53990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" name="" r:id="rId11" imgW="1675765" imgH="254000" progId="Equation.DSMT4">
                  <p:embed/>
                </p:oleObj>
              </mc:Choice>
              <mc:Fallback>
                <p:oleObj name="" r:id="rId11" imgW="1675765" imgH="254000" progId="Equation.DSMT4">
                  <p:embed/>
                  <p:pic>
                    <p:nvPicPr>
                      <p:cNvPr id="0" name="图片 38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92313" y="5303838"/>
                        <a:ext cx="5399087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8" name="Object 10"/>
          <p:cNvGraphicFramePr>
            <a:graphicFrameLocks noChangeAspect="1"/>
          </p:cNvGraphicFramePr>
          <p:nvPr/>
        </p:nvGraphicFramePr>
        <p:xfrm>
          <a:off x="2063750" y="4003675"/>
          <a:ext cx="66040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4" name="" r:id="rId13" imgW="2298700" imgH="444500" progId="Equation.DSMT4">
                  <p:embed/>
                </p:oleObj>
              </mc:Choice>
              <mc:Fallback>
                <p:oleObj name="" r:id="rId13" imgW="2298700" imgH="444500" progId="Equation.DSMT4">
                  <p:embed/>
                  <p:pic>
                    <p:nvPicPr>
                      <p:cNvPr id="0" name="图片 38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3750" y="4003675"/>
                        <a:ext cx="6604000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/>
      <p:bldP spid="4372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3634" name="Text Box 2"/>
          <p:cNvSpPr txBox="1"/>
          <p:nvPr/>
        </p:nvSpPr>
        <p:spPr>
          <a:xfrm>
            <a:off x="2279650" y="1409700"/>
            <a:ext cx="32067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3200" b="1" i="0">
                <a:solidFill>
                  <a:srgbClr val="0000CC"/>
                </a:solidFill>
                <a:latin typeface="黑体" panose="02010609060101010101" pitchFamily="2" charset="-122"/>
              </a:rPr>
              <a:t>6</a:t>
            </a:r>
            <a:r>
              <a:rPr lang="en-US" altLang="zh-CN" sz="3200" b="1" i="0">
                <a:solidFill>
                  <a:srgbClr val="0000CC"/>
                </a:solidFill>
                <a:latin typeface="Times New Roman" panose="02020603050405020304" charset="0"/>
              </a:rPr>
              <a:t>    </a:t>
            </a: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求积分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53635" name="Object 3"/>
          <p:cNvGraphicFramePr>
            <a:graphicFrameLocks noChangeAspect="1"/>
          </p:cNvGraphicFramePr>
          <p:nvPr/>
        </p:nvGraphicFramePr>
        <p:xfrm>
          <a:off x="4943475" y="1268413"/>
          <a:ext cx="18002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" name="" r:id="rId1" imgW="711200" imgH="381000" progId="Equation.DSMT4">
                  <p:embed/>
                </p:oleObj>
              </mc:Choice>
              <mc:Fallback>
                <p:oleObj name="" r:id="rId1" imgW="711200" imgH="381000" progId="Equation.DSMT4">
                  <p:embed/>
                  <p:pic>
                    <p:nvPicPr>
                      <p:cNvPr id="0" name="图片 38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3475" y="1268413"/>
                        <a:ext cx="180022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8" name="Text Box 6"/>
          <p:cNvSpPr txBox="1"/>
          <p:nvPr/>
        </p:nvSpPr>
        <p:spPr>
          <a:xfrm>
            <a:off x="2351088" y="2060575"/>
            <a:ext cx="914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charset="0"/>
              </a:rPr>
              <a:t>解</a:t>
            </a:r>
            <a:endParaRPr lang="zh-CN" altLang="en-US" sz="3200" b="1" i="0" dirty="0">
              <a:solidFill>
                <a:srgbClr val="0000CC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53639" name="Object 7"/>
          <p:cNvGraphicFramePr>
            <a:graphicFrameLocks noChangeAspect="1"/>
          </p:cNvGraphicFramePr>
          <p:nvPr/>
        </p:nvGraphicFramePr>
        <p:xfrm>
          <a:off x="3143250" y="2133600"/>
          <a:ext cx="15843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" name="" r:id="rId3" imgW="622300" imgH="228600" progId="Equation.DSMT4">
                  <p:embed/>
                </p:oleObj>
              </mc:Choice>
              <mc:Fallback>
                <p:oleObj name="" r:id="rId3" imgW="622300" imgH="228600" progId="Equation.DSMT4">
                  <p:embed/>
                  <p:pic>
                    <p:nvPicPr>
                      <p:cNvPr id="0" name="图片 38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2133600"/>
                        <a:ext cx="158432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 noChangeAspect="1"/>
          </p:cNvGraphicFramePr>
          <p:nvPr/>
        </p:nvGraphicFramePr>
        <p:xfrm>
          <a:off x="2208213" y="2908300"/>
          <a:ext cx="18716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" name="" r:id="rId5" imgW="647700" imgH="292100" progId="Equation.DSMT4">
                  <p:embed/>
                </p:oleObj>
              </mc:Choice>
              <mc:Fallback>
                <p:oleObj name="" r:id="rId5" imgW="647700" imgH="292100" progId="Equation.DSMT4">
                  <p:embed/>
                  <p:pic>
                    <p:nvPicPr>
                      <p:cNvPr id="0" name="图片 38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8213" y="2908300"/>
                        <a:ext cx="1871662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4229100" y="2903538"/>
          <a:ext cx="20113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" name="" r:id="rId7" imgW="723900" imgH="292100" progId="Equation.DSMT4">
                  <p:embed/>
                </p:oleObj>
              </mc:Choice>
              <mc:Fallback>
                <p:oleObj name="" r:id="rId7" imgW="723900" imgH="292100" progId="Equation.DSMT4">
                  <p:embed/>
                  <p:pic>
                    <p:nvPicPr>
                      <p:cNvPr id="0" name="图片 38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9100" y="2903538"/>
                        <a:ext cx="2011363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6383338" y="2852738"/>
          <a:ext cx="19446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" name="" r:id="rId9" imgW="635000" imgH="292100" progId="Equation.DSMT4">
                  <p:embed/>
                </p:oleObj>
              </mc:Choice>
              <mc:Fallback>
                <p:oleObj name="" r:id="rId9" imgW="635000" imgH="292100" progId="Equation.DSMT4">
                  <p:embed/>
                  <p:pic>
                    <p:nvPicPr>
                      <p:cNvPr id="0" name="图片 38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83338" y="2852738"/>
                        <a:ext cx="1944687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2135188" y="3860800"/>
          <a:ext cx="18732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" name="" r:id="rId11" imgW="571500" imgH="292100" progId="Equation.DSMT4">
                  <p:embed/>
                </p:oleObj>
              </mc:Choice>
              <mc:Fallback>
                <p:oleObj name="" r:id="rId11" imgW="571500" imgH="292100" progId="Equation.DSMT4">
                  <p:embed/>
                  <p:pic>
                    <p:nvPicPr>
                      <p:cNvPr id="0" name="图片 38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5188" y="3860800"/>
                        <a:ext cx="187325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4" name="Object 12"/>
          <p:cNvGraphicFramePr>
            <a:graphicFrameLocks noChangeAspect="1"/>
          </p:cNvGraphicFramePr>
          <p:nvPr/>
        </p:nvGraphicFramePr>
        <p:xfrm>
          <a:off x="4872038" y="2133600"/>
          <a:ext cx="15843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" name="" r:id="rId13" imgW="596900" imgH="203200" progId="Equation.DSMT4">
                  <p:embed/>
                </p:oleObj>
              </mc:Choice>
              <mc:Fallback>
                <p:oleObj name="" r:id="rId13" imgW="596900" imgH="203200" progId="Equation.DSMT4">
                  <p:embed/>
                  <p:pic>
                    <p:nvPicPr>
                      <p:cNvPr id="0" name="图片 38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2038" y="2133600"/>
                        <a:ext cx="158432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5" name="Object 13"/>
          <p:cNvGraphicFramePr>
            <a:graphicFrameLocks noChangeAspect="1"/>
          </p:cNvGraphicFramePr>
          <p:nvPr/>
        </p:nvGraphicFramePr>
        <p:xfrm>
          <a:off x="6823075" y="2236788"/>
          <a:ext cx="1649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" name="" r:id="rId15" imgW="609600" imgH="177800" progId="Equation.DSMT4">
                  <p:embed/>
                </p:oleObj>
              </mc:Choice>
              <mc:Fallback>
                <p:oleObj name="" r:id="rId15" imgW="609600" imgH="177800" progId="Equation.DSMT4">
                  <p:embed/>
                  <p:pic>
                    <p:nvPicPr>
                      <p:cNvPr id="0" name="图片 38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23075" y="2236788"/>
                        <a:ext cx="16494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6" name="Object 14"/>
          <p:cNvGraphicFramePr>
            <a:graphicFrameLocks noChangeAspect="1"/>
          </p:cNvGraphicFramePr>
          <p:nvPr/>
        </p:nvGraphicFramePr>
        <p:xfrm>
          <a:off x="4008438" y="3913188"/>
          <a:ext cx="2879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" name="" r:id="rId17" imgW="1002665" imgH="292100" progId="Equation.DSMT4">
                  <p:embed/>
                </p:oleObj>
              </mc:Choice>
              <mc:Fallback>
                <p:oleObj name="" r:id="rId17" imgW="1002665" imgH="292100" progId="Equation.DSMT4">
                  <p:embed/>
                  <p:pic>
                    <p:nvPicPr>
                      <p:cNvPr id="0" name="图片 39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08438" y="3913188"/>
                        <a:ext cx="28797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7" name="Object 15"/>
          <p:cNvGraphicFramePr>
            <a:graphicFrameLocks noChangeAspect="1"/>
          </p:cNvGraphicFramePr>
          <p:nvPr/>
        </p:nvGraphicFramePr>
        <p:xfrm>
          <a:off x="6746875" y="3933825"/>
          <a:ext cx="32400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0" name="" r:id="rId19" imgW="1016000" imgH="203200" progId="Equation.DSMT4">
                  <p:embed/>
                </p:oleObj>
              </mc:Choice>
              <mc:Fallback>
                <p:oleObj name="" r:id="rId19" imgW="1016000" imgH="203200" progId="Equation.DSMT4">
                  <p:embed/>
                  <p:pic>
                    <p:nvPicPr>
                      <p:cNvPr id="0" name="图片 38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46875" y="3933825"/>
                        <a:ext cx="3240088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8" name="Object 16"/>
          <p:cNvGraphicFramePr>
            <a:graphicFrameLocks noChangeAspect="1"/>
          </p:cNvGraphicFramePr>
          <p:nvPr/>
        </p:nvGraphicFramePr>
        <p:xfrm>
          <a:off x="2135188" y="4868863"/>
          <a:ext cx="31575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" name="" r:id="rId21" imgW="990600" imgH="228600" progId="Equation.DSMT4">
                  <p:embed/>
                </p:oleObj>
              </mc:Choice>
              <mc:Fallback>
                <p:oleObj name="" r:id="rId21" imgW="990600" imgH="228600" progId="Equation.DSMT4">
                  <p:embed/>
                  <p:pic>
                    <p:nvPicPr>
                      <p:cNvPr id="0" name="图片 38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35188" y="4868863"/>
                        <a:ext cx="3157537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9" name="Object 17"/>
          <p:cNvGraphicFramePr>
            <a:graphicFrameLocks noChangeAspect="1"/>
          </p:cNvGraphicFramePr>
          <p:nvPr/>
        </p:nvGraphicFramePr>
        <p:xfrm>
          <a:off x="5303838" y="4797425"/>
          <a:ext cx="39290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" name="" r:id="rId23" imgW="1231265" imgH="254000" progId="Equation.DSMT4">
                  <p:embed/>
                </p:oleObj>
              </mc:Choice>
              <mc:Fallback>
                <p:oleObj name="" r:id="rId23" imgW="1231265" imgH="254000" progId="Equation.DSMT4">
                  <p:embed/>
                  <p:pic>
                    <p:nvPicPr>
                      <p:cNvPr id="0" name="图片 390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03838" y="4797425"/>
                        <a:ext cx="3929062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/>
      <p:bldP spid="45363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 txBox="1">
            <a:spLocks noGrp="1"/>
          </p:cNvSpPr>
          <p:nvPr/>
        </p:nvSpPr>
        <p:spPr>
          <a:xfrm>
            <a:off x="1631950" y="6524625"/>
            <a:ext cx="792163" cy="215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/>
            <a:endParaRPr lang="zh-CN" altLang="en-US" sz="1400" b="1" dirty="0">
              <a:solidFill>
                <a:srgbClr val="0000FF"/>
              </a:solidFill>
              <a:latin typeface="Times New Roman" panose="02020603050405020304" charset="0"/>
              <a:ea typeface="华文中宋" pitchFamily="2" charset="-122"/>
            </a:endParaRPr>
          </a:p>
        </p:txBody>
      </p:sp>
      <p:sp>
        <p:nvSpPr>
          <p:cNvPr id="18434" name="Text Box 2"/>
          <p:cNvSpPr txBox="1"/>
          <p:nvPr/>
        </p:nvSpPr>
        <p:spPr>
          <a:xfrm>
            <a:off x="1752600" y="1836738"/>
            <a:ext cx="118745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Times New Roman" panose="02020603050405020304" charset="0"/>
                <a:ea typeface="华文中宋" pitchFamily="2" charset="-122"/>
              </a:rPr>
              <a:t>       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zh-CN" altLang="en-US" sz="2600" dirty="0">
              <a:solidFill>
                <a:schemeClr val="tx2"/>
              </a:solidFill>
              <a:latin typeface="Symbol" panose="05050102010706020507" pitchFamily="18" charset="2"/>
              <a:ea typeface="华文中宋" pitchFamily="2" charset="-122"/>
            </a:endParaRPr>
          </a:p>
        </p:txBody>
      </p:sp>
      <p:grpSp>
        <p:nvGrpSpPr>
          <p:cNvPr id="18435" name="Group 3"/>
          <p:cNvGrpSpPr/>
          <p:nvPr/>
        </p:nvGrpSpPr>
        <p:grpSpPr>
          <a:xfrm>
            <a:off x="1774825" y="981075"/>
            <a:ext cx="3121025" cy="688975"/>
            <a:chOff x="0" y="0"/>
            <a:chExt cx="1966" cy="434"/>
          </a:xfrm>
        </p:grpSpPr>
        <p:sp>
          <p:nvSpPr>
            <p:cNvPr id="43013" name="Text Box 4"/>
            <p:cNvSpPr txBox="1"/>
            <p:nvPr/>
          </p:nvSpPr>
          <p:spPr>
            <a:xfrm>
              <a:off x="0" y="30"/>
              <a:ext cx="752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600" dirty="0">
                  <a:solidFill>
                    <a:schemeClr val="tx2"/>
                  </a:solidFill>
                  <a:latin typeface="Times New Roman" panose="02020603050405020304" charset="0"/>
                  <a:ea typeface="华文中宋" pitchFamily="2" charset="-122"/>
                </a:rPr>
                <a:t>    </a:t>
              </a:r>
              <a:r>
                <a:rPr lang="zh-CN" altLang="en-US" sz="2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华文中宋" pitchFamily="2" charset="-122"/>
                </a:rPr>
                <a:t>  </a:t>
              </a:r>
              <a:r>
                <a:rPr lang="zh-CN" altLang="en-US" sz="2600" dirty="0">
                  <a:solidFill>
                    <a:srgbClr val="0C1ADC"/>
                  </a:solidFill>
                  <a:latin typeface="Times New Roman" panose="02020603050405020304" charset="0"/>
                  <a:ea typeface="华文中宋" pitchFamily="2" charset="-122"/>
                </a:rPr>
                <a:t> </a:t>
              </a:r>
              <a:r>
                <a:rPr lang="zh-CN" altLang="en-US" sz="2800" dirty="0">
                  <a:solidFill>
                    <a:srgbClr val="0C1AD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>
                  <a:solidFill>
                    <a:srgbClr val="0C1AD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7</a:t>
              </a:r>
              <a:r>
                <a:rPr lang="en-US" altLang="zh-CN" sz="2600">
                  <a:solidFill>
                    <a:srgbClr val="A50021"/>
                  </a:solidFill>
                  <a:latin typeface="Symbol" panose="05050102010706020507" pitchFamily="18" charset="2"/>
                  <a:ea typeface="华文中宋" pitchFamily="2" charset="-122"/>
                </a:rPr>
                <a:t> </a:t>
              </a:r>
              <a:endParaRPr lang="en-US" altLang="zh-CN" sz="2600">
                <a:solidFill>
                  <a:srgbClr val="A50021"/>
                </a:solidFill>
                <a:latin typeface="Symbol" panose="05050102010706020507" pitchFamily="18" charset="2"/>
                <a:ea typeface="华文中宋" pitchFamily="2" charset="-122"/>
              </a:endParaRPr>
            </a:p>
          </p:txBody>
        </p:sp>
        <p:pic>
          <p:nvPicPr>
            <p:cNvPr id="43014" name="Picture 5"/>
            <p:cNvPicPr>
              <a:picLocks noChangeAspect="1"/>
            </p:cNvPicPr>
            <p:nvPr/>
          </p:nvPicPr>
          <p:blipFill>
            <a:blip r:embed="rId1"/>
            <a:srcRect l="10693" t="9082" r="74504" b="20891"/>
            <a:stretch>
              <a:fillRect/>
            </a:stretch>
          </p:blipFill>
          <p:spPr>
            <a:xfrm>
              <a:off x="766" y="0"/>
              <a:ext cx="1200" cy="434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8438" name="Picture 6"/>
          <p:cNvPicPr>
            <a:picLocks noChangeAspect="1"/>
          </p:cNvPicPr>
          <p:nvPr/>
        </p:nvPicPr>
        <p:blipFill>
          <a:blip r:embed="rId2"/>
          <a:srcRect r="89987"/>
          <a:stretch>
            <a:fillRect/>
          </a:stretch>
        </p:blipFill>
        <p:spPr>
          <a:xfrm>
            <a:off x="3040063" y="1628775"/>
            <a:ext cx="1289050" cy="98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7"/>
          <p:cNvPicPr>
            <a:picLocks noChangeAspect="1"/>
          </p:cNvPicPr>
          <p:nvPr/>
        </p:nvPicPr>
        <p:blipFill>
          <a:blip r:embed="rId3"/>
          <a:srcRect r="71587"/>
          <a:stretch>
            <a:fillRect/>
          </a:stretch>
        </p:blipFill>
        <p:spPr>
          <a:xfrm>
            <a:off x="2784475" y="2314575"/>
            <a:ext cx="3656013" cy="98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Picture 8"/>
          <p:cNvPicPr>
            <a:picLocks noChangeAspect="1"/>
          </p:cNvPicPr>
          <p:nvPr/>
        </p:nvPicPr>
        <p:blipFill>
          <a:blip r:embed="rId4"/>
          <a:srcRect r="68047"/>
          <a:stretch>
            <a:fillRect/>
          </a:stretch>
        </p:blipFill>
        <p:spPr>
          <a:xfrm>
            <a:off x="2784475" y="3000375"/>
            <a:ext cx="4111625" cy="98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1" name="Picture 9"/>
          <p:cNvPicPr>
            <a:picLocks noChangeAspect="1"/>
          </p:cNvPicPr>
          <p:nvPr/>
        </p:nvPicPr>
        <p:blipFill>
          <a:blip r:embed="rId5"/>
          <a:srcRect r="66866"/>
          <a:stretch>
            <a:fillRect/>
          </a:stretch>
        </p:blipFill>
        <p:spPr>
          <a:xfrm>
            <a:off x="2784475" y="3686175"/>
            <a:ext cx="4264025" cy="98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2" name="Picture 10"/>
          <p:cNvPicPr>
            <a:picLocks noChangeAspect="1"/>
          </p:cNvPicPr>
          <p:nvPr/>
        </p:nvPicPr>
        <p:blipFill>
          <a:blip r:embed="rId6"/>
          <a:srcRect r="59158"/>
          <a:stretch>
            <a:fillRect/>
          </a:stretch>
        </p:blipFill>
        <p:spPr>
          <a:xfrm>
            <a:off x="2784475" y="4371975"/>
            <a:ext cx="5254625" cy="98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3" name="Picture 11"/>
          <p:cNvPicPr>
            <a:picLocks noChangeAspect="1"/>
          </p:cNvPicPr>
          <p:nvPr/>
        </p:nvPicPr>
        <p:blipFill>
          <a:blip r:embed="rId7"/>
          <a:srcRect r="42563"/>
          <a:stretch>
            <a:fillRect/>
          </a:stretch>
        </p:blipFill>
        <p:spPr>
          <a:xfrm>
            <a:off x="1752600" y="5229225"/>
            <a:ext cx="7389813" cy="98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4" name="Picture 12"/>
          <p:cNvPicPr>
            <a:picLocks noChangeAspect="1"/>
          </p:cNvPicPr>
          <p:nvPr/>
        </p:nvPicPr>
        <p:blipFill>
          <a:blip r:embed="rId2"/>
          <a:srcRect l="26941" r="57979"/>
          <a:stretch>
            <a:fillRect/>
          </a:stretch>
        </p:blipFill>
        <p:spPr>
          <a:xfrm>
            <a:off x="4367213" y="1628775"/>
            <a:ext cx="1939925" cy="982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5" name="Rectangle 13"/>
          <p:cNvSpPr/>
          <p:nvPr/>
        </p:nvSpPr>
        <p:spPr>
          <a:xfrm>
            <a:off x="3000375" y="1776413"/>
            <a:ext cx="1333500" cy="685800"/>
          </a:xfrm>
          <a:prstGeom prst="rect">
            <a:avLst/>
          </a:prstGeom>
          <a:noFill/>
          <a:ln w="38100" cap="flat" cmpd="sng">
            <a:solidFill>
              <a:srgbClr val="FF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4000" dirty="0">
              <a:solidFill>
                <a:srgbClr val="29169A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8446" name="Text Box 14"/>
          <p:cNvSpPr txBox="1"/>
          <p:nvPr/>
        </p:nvSpPr>
        <p:spPr>
          <a:xfrm>
            <a:off x="8256588" y="4540250"/>
            <a:ext cx="1152525" cy="521970"/>
          </a:xfrm>
          <a:prstGeom prst="rect">
            <a:avLst/>
          </a:prstGeom>
          <a:noFill/>
          <a:ln w="28575" cap="flat" cmpd="sng">
            <a:solidFill>
              <a:srgbClr val="FF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回归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8447" name="Rectangle 15"/>
          <p:cNvSpPr/>
          <p:nvPr/>
        </p:nvSpPr>
        <p:spPr>
          <a:xfrm>
            <a:off x="6635750" y="4475163"/>
            <a:ext cx="1333500" cy="685800"/>
          </a:xfrm>
          <a:prstGeom prst="rect">
            <a:avLst/>
          </a:prstGeom>
          <a:noFill/>
          <a:ln w="38100" cap="flat" cmpd="sng">
            <a:solidFill>
              <a:srgbClr val="FF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4000" dirty="0">
              <a:solidFill>
                <a:srgbClr val="29169A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18445" grpId="0" bldLvl="0" animBg="1"/>
      <p:bldP spid="18446" grpId="0" bldLvl="0" animBg="1"/>
      <p:bldP spid="18447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458" name="标题 19457"/>
          <p:cNvSpPr>
            <a:spLocks noGrp="1"/>
          </p:cNvSpPr>
          <p:nvPr/>
        </p:nvSpPr>
        <p:spPr>
          <a:xfrm>
            <a:off x="1338580" y="1041400"/>
            <a:ext cx="1524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8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9459" name="对象 19458"/>
          <p:cNvGraphicFramePr/>
          <p:nvPr/>
        </p:nvGraphicFramePr>
        <p:xfrm>
          <a:off x="2970530" y="901700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" r:id="rId1" imgW="1841500" imgH="889000" progId="Equation.3">
                  <p:embed/>
                </p:oleObj>
              </mc:Choice>
              <mc:Fallback>
                <p:oleObj name="" r:id="rId1" imgW="1841500" imgH="889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0530" y="901700"/>
                        <a:ext cx="1841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文本框 19459"/>
          <p:cNvSpPr txBox="1"/>
          <p:nvPr/>
        </p:nvSpPr>
        <p:spPr>
          <a:xfrm>
            <a:off x="1725930" y="2071688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9461" name="对象 19460"/>
          <p:cNvGraphicFramePr/>
          <p:nvPr/>
        </p:nvGraphicFramePr>
        <p:xfrm>
          <a:off x="2938780" y="210185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" r:id="rId3" imgW="1751330" imgH="405765" progId="Equation.3">
                  <p:embed/>
                </p:oleObj>
              </mc:Choice>
              <mc:Fallback>
                <p:oleObj name="" r:id="rId3" imgW="1751330" imgH="4057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8780" y="2101850"/>
                        <a:ext cx="1752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/>
          <p:nvPr/>
        </p:nvGraphicFramePr>
        <p:xfrm>
          <a:off x="4792980" y="188595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" r:id="rId5" imgW="1574165" imgH="901065" progId="Equation.3">
                  <p:embed/>
                </p:oleObj>
              </mc:Choice>
              <mc:Fallback>
                <p:oleObj name="" r:id="rId5" imgW="1574165" imgH="9010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2980" y="188595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文本框 19462"/>
          <p:cNvSpPr txBox="1"/>
          <p:nvPr/>
        </p:nvSpPr>
        <p:spPr>
          <a:xfrm>
            <a:off x="6443980" y="202565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9467" name="文本框 19466"/>
          <p:cNvSpPr txBox="1"/>
          <p:nvPr/>
        </p:nvSpPr>
        <p:spPr>
          <a:xfrm>
            <a:off x="2259965" y="3302635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9468" name="对象 19467"/>
          <p:cNvGraphicFramePr/>
          <p:nvPr/>
        </p:nvGraphicFramePr>
        <p:xfrm>
          <a:off x="3491865" y="3353435"/>
          <a:ext cx="196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" r:id="rId7" imgW="1967865" imgH="330200" progId="Equation.3">
                  <p:embed/>
                </p:oleObj>
              </mc:Choice>
              <mc:Fallback>
                <p:oleObj name="" r:id="rId7" imgW="1967865" imgH="3302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1865" y="3353435"/>
                        <a:ext cx="196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8"/>
          <p:cNvGraphicFramePr/>
          <p:nvPr/>
        </p:nvGraphicFramePr>
        <p:xfrm>
          <a:off x="5536565" y="3251835"/>
          <a:ext cx="190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" r:id="rId9" imgW="1904365" imgH="622300" progId="Equation.3">
                  <p:embed/>
                </p:oleObj>
              </mc:Choice>
              <mc:Fallback>
                <p:oleObj name="" r:id="rId9" imgW="1904365" imgH="6223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6565" y="3251835"/>
                        <a:ext cx="1905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19470"/>
          <p:cNvGraphicFramePr/>
          <p:nvPr/>
        </p:nvGraphicFramePr>
        <p:xfrm>
          <a:off x="3123565" y="4070985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name="" r:id="rId11" imgW="2246630" imgH="330200" progId="Equation.3">
                  <p:embed/>
                </p:oleObj>
              </mc:Choice>
              <mc:Fallback>
                <p:oleObj name="" r:id="rId11" imgW="2246630" imgH="3302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3565" y="4070985"/>
                        <a:ext cx="224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/>
          <p:nvPr/>
        </p:nvGraphicFramePr>
        <p:xfrm>
          <a:off x="5422265" y="3950335"/>
          <a:ext cx="252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9" name="" r:id="rId13" imgW="2526030" imgH="622300" progId="Equation.3">
                  <p:embed/>
                </p:oleObj>
              </mc:Choice>
              <mc:Fallback>
                <p:oleObj name="" r:id="rId13" imgW="2526030" imgH="6223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22265" y="3950335"/>
                        <a:ext cx="2527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对象 19472"/>
          <p:cNvGraphicFramePr/>
          <p:nvPr/>
        </p:nvGraphicFramePr>
        <p:xfrm>
          <a:off x="3125153" y="4813935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" r:id="rId15" imgW="2246630" imgH="330200" progId="Equation.3">
                  <p:embed/>
                </p:oleObj>
              </mc:Choice>
              <mc:Fallback>
                <p:oleObj name="" r:id="rId15" imgW="2246630" imgH="3302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5153" y="4813935"/>
                        <a:ext cx="224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19473"/>
          <p:cNvGraphicFramePr/>
          <p:nvPr/>
        </p:nvGraphicFramePr>
        <p:xfrm>
          <a:off x="5473065" y="4852035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" r:id="rId16" imgW="2106295" imgH="317500" progId="Equation.3">
                  <p:embed/>
                </p:oleObj>
              </mc:Choice>
              <mc:Fallback>
                <p:oleObj name="" r:id="rId16" imgW="2106295" imgH="317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73065" y="4852035"/>
                        <a:ext cx="2108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3" grpId="0"/>
      <p:bldP spid="1946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7896" name="标题 37895"/>
          <p:cNvSpPr>
            <a:spLocks noGrp="1"/>
          </p:cNvSpPr>
          <p:nvPr/>
        </p:nvSpPr>
        <p:spPr>
          <a:xfrm>
            <a:off x="1047750" y="95059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9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-2147482285"/>
          <p:cNvGraphicFramePr>
            <a:graphicFrameLocks noChangeAspect="1"/>
          </p:cNvGraphicFramePr>
          <p:nvPr/>
        </p:nvGraphicFramePr>
        <p:xfrm>
          <a:off x="2391410" y="674370"/>
          <a:ext cx="22066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" r:id="rId1" imgW="799465" imgH="393700" progId="Equation.3">
                  <p:embed/>
                </p:oleObj>
              </mc:Choice>
              <mc:Fallback>
                <p:oleObj name="" r:id="rId1" imgW="7994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1410" y="674370"/>
                        <a:ext cx="2206625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本框 105"/>
          <p:cNvSpPr txBox="1"/>
          <p:nvPr/>
        </p:nvSpPr>
        <p:spPr>
          <a:xfrm>
            <a:off x="4688840" y="98742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400" b="0">
                <a:latin typeface="宋体" panose="02010600030101010101" pitchFamily="2" charset="-122"/>
              </a:rPr>
              <a:t>(2001</a:t>
            </a:r>
            <a:r>
              <a:rPr lang="zh-CN" sz="2400" b="0">
                <a:ea typeface="宋体" panose="02010600030101010101" pitchFamily="2" charset="-122"/>
              </a:rPr>
              <a:t>年考研试题</a:t>
            </a:r>
            <a:r>
              <a:rPr lang="en-US" sz="2400" b="0">
                <a:latin typeface="宋体" panose="02010600030101010101" pitchFamily="2" charset="-122"/>
              </a:rPr>
              <a:t>)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932940"/>
            <a:ext cx="9478010" cy="213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  <p:bldP spid="1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735330"/>
            <a:ext cx="8311515" cy="2433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3221990"/>
            <a:ext cx="9440545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866140"/>
            <a:ext cx="11491595" cy="871220"/>
          </a:xfrm>
          <a:prstGeom prst="rect">
            <a:avLst/>
          </a:prstGeom>
        </p:spPr>
      </p:pic>
      <p:sp>
        <p:nvSpPr>
          <p:cNvPr id="37896" name="标题 37895"/>
          <p:cNvSpPr>
            <a:spLocks noGrp="1"/>
          </p:cNvSpPr>
          <p:nvPr/>
        </p:nvSpPr>
        <p:spPr>
          <a:xfrm>
            <a:off x="1047750" y="95059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10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781810"/>
            <a:ext cx="8860155" cy="1336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25" y="3117850"/>
            <a:ext cx="9037955" cy="238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880745" y="747395"/>
            <a:ext cx="104305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定理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设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在区间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I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上连续，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奇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 原函数                                      为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偶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；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charset="0"/>
            </a:endParaRPr>
          </a:p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	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若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偶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 唯一原函数                               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奇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；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40805" y="1880870"/>
          <a:ext cx="259334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1" imgW="1041400" imgH="330200" progId="Equation.KSEE3">
                  <p:embed/>
                </p:oleObj>
              </mc:Choice>
              <mc:Fallback>
                <p:oleObj name="" r:id="rId1" imgW="10414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0805" y="1880870"/>
                        <a:ext cx="259334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10568" y="1246505"/>
          <a:ext cx="319468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" r:id="rId3" imgW="1282700" imgH="330200" progId="Equation.KSEE3">
                  <p:embed/>
                </p:oleObj>
              </mc:Choice>
              <mc:Fallback>
                <p:oleObj name="" r:id="rId3" imgW="12827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568" y="1246505"/>
                        <a:ext cx="319468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1482725" y="2646045"/>
            <a:ext cx="9828530" cy="3604260"/>
            <a:chOff x="2335" y="4167"/>
            <a:chExt cx="15478" cy="5676"/>
          </a:xfrm>
        </p:grpSpPr>
        <p:sp>
          <p:nvSpPr>
            <p:cNvPr id="11" name="文本框 3"/>
            <p:cNvSpPr txBox="1"/>
            <p:nvPr/>
          </p:nvSpPr>
          <p:spPr>
            <a:xfrm>
              <a:off x="2335" y="4167"/>
              <a:ext cx="15478" cy="5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dirty="0">
                  <a:solidFill>
                    <a:srgbClr val="0C1ADC"/>
                  </a:solidFill>
                  <a:latin typeface="楷体" panose="02010609060101010101" charset="-122"/>
                  <a:ea typeface="楷体" panose="02010609060101010101" charset="-122"/>
                  <a:cs typeface="Times New Roman" panose="02020603050405020304" charset="0"/>
                  <a:sym typeface="Arial" panose="020B0604020202020204" pitchFamily="34" charset="0"/>
                </a:rPr>
                <a:t>证明：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Times New Roman" panose="02020603050405020304" charset="0"/>
                  <a:sym typeface="Arial" panose="020B0604020202020204" pitchFamily="34" charset="0"/>
                </a:rPr>
                <a:t>设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f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(</a:t>
              </a:r>
              <a:r>
                <a:rPr lang="zh-CN" altLang="en-US" sz="2800" b="1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x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) 的原函数为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                                                                                        (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令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u = - t)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en-US" altLang="zh-CN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 </a:t>
              </a:r>
              <a:r>
                <a:rPr lang="zh-CN" altLang="en-US" sz="2800" b="1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f 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(</a:t>
              </a:r>
              <a:r>
                <a:rPr lang="zh-CN" altLang="en-US" sz="2800" b="1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x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奇：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endParaRPr>
            </a:p>
            <a:p>
              <a:pPr lvl="0" algn="l" fontAlgn="base">
                <a:lnSpc>
                  <a:spcPct val="200000"/>
                </a:lnSpc>
                <a:spcBef>
                  <a:spcPts val="0"/>
                </a:spcBef>
                <a:buClr>
                  <a:srgbClr val="C9098C"/>
                </a:buClr>
                <a:buSzTx/>
                <a:buFont typeface="Wingdings" panose="05000000000000000000" charset="0"/>
              </a:pPr>
              <a:r>
                <a:rPr lang="zh-CN" altLang="en-US" sz="2800" b="1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 f 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(</a:t>
              </a:r>
              <a:r>
                <a:rPr lang="zh-CN" altLang="en-US" sz="2800" b="1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x</a:t>
              </a: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Arial" panose="020B0604020202020204" pitchFamily="34" charset="0"/>
                </a:rPr>
                <a:t>)偶：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255" y="4561"/>
              <a:ext cx="10900" cy="5283"/>
              <a:chOff x="4255" y="4561"/>
              <a:chExt cx="10900" cy="5283"/>
            </a:xfrm>
          </p:grpSpPr>
          <p:graphicFrame>
            <p:nvGraphicFramePr>
              <p:cNvPr id="8" name="对象 7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8931" y="4561"/>
              <a:ext cx="5031" cy="1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3" name="" r:id="rId5" imgW="1282700" imgH="330200" progId="Equation.KSEE3">
                      <p:embed/>
                    </p:oleObj>
                  </mc:Choice>
                  <mc:Fallback>
                    <p:oleObj name="" r:id="rId5" imgW="1282700" imgH="330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931" y="4561"/>
                            <a:ext cx="5031" cy="12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255" y="5856"/>
              <a:ext cx="10211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" name="" r:id="rId6" imgW="2602865" imgH="330200" progId="Equation.KSEE3">
                      <p:embed/>
                    </p:oleObj>
                  </mc:Choice>
                  <mc:Fallback>
                    <p:oleObj name="" r:id="rId6" imgW="2602865" imgH="330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255" y="5856"/>
                            <a:ext cx="10211" cy="12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990" y="7152"/>
              <a:ext cx="9218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" name="" r:id="rId8" imgW="2349500" imgH="330200" progId="Equation.KSEE3">
                      <p:embed/>
                    </p:oleObj>
                  </mc:Choice>
                  <mc:Fallback>
                    <p:oleObj name="" r:id="rId8" imgW="2349500" imgH="330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990" y="7152"/>
                            <a:ext cx="9218" cy="12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990" y="8448"/>
              <a:ext cx="10165" cy="1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" r:id="rId10" imgW="2590800" imgH="355600" progId="Equation.KSEE3">
                      <p:embed/>
                    </p:oleObj>
                  </mc:Choice>
                  <mc:Fallback>
                    <p:oleObj name="" r:id="rId10" imgW="2590800" imgH="355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990" y="8448"/>
                            <a:ext cx="10165" cy="13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861060"/>
            <a:ext cx="11414760" cy="257556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1506" name="标题 21505"/>
          <p:cNvSpPr>
            <a:spLocks noGrp="1"/>
          </p:cNvSpPr>
          <p:nvPr/>
        </p:nvSpPr>
        <p:spPr>
          <a:xfrm>
            <a:off x="1083945" y="73025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11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graphicFrame>
        <p:nvGraphicFramePr>
          <p:cNvPr id="21507" name="对象 21506"/>
          <p:cNvGraphicFramePr/>
          <p:nvPr/>
        </p:nvGraphicFramePr>
        <p:xfrm>
          <a:off x="2479040" y="710883"/>
          <a:ext cx="33099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" r:id="rId1" imgW="3314700" imgH="647700" progId="Equation.3">
                  <p:embed/>
                </p:oleObj>
              </mc:Choice>
              <mc:Fallback>
                <p:oleObj name="" r:id="rId1" imgW="3314700" imgH="647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9040" y="710883"/>
                        <a:ext cx="330993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本框 21507"/>
          <p:cNvSpPr txBox="1"/>
          <p:nvPr/>
        </p:nvSpPr>
        <p:spPr>
          <a:xfrm>
            <a:off x="1528445" y="1566545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令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1509" name="对象 21508"/>
          <p:cNvGraphicFramePr/>
          <p:nvPr/>
        </p:nvGraphicFramePr>
        <p:xfrm>
          <a:off x="2741295" y="1520508"/>
          <a:ext cx="205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" r:id="rId3" imgW="2057400" imgH="558800" progId="Equation.3">
                  <p:embed/>
                </p:oleObj>
              </mc:Choice>
              <mc:Fallback>
                <p:oleObj name="" r:id="rId3" imgW="2057400" imgH="558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1295" y="1520508"/>
                        <a:ext cx="2057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/>
          <p:nvPr/>
        </p:nvGraphicFramePr>
        <p:xfrm>
          <a:off x="4912995" y="1634808"/>
          <a:ext cx="87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" r:id="rId5" imgW="876300" imgH="419100" progId="Equation.3">
                  <p:embed/>
                </p:oleObj>
              </mc:Choice>
              <mc:Fallback>
                <p:oleObj name="" r:id="rId5" imgW="876300" imgH="419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2995" y="1634808"/>
                        <a:ext cx="876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文本框 21510"/>
          <p:cNvSpPr txBox="1"/>
          <p:nvPr/>
        </p:nvSpPr>
        <p:spPr>
          <a:xfrm>
            <a:off x="5865495" y="1561783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1516" name="对象 21515"/>
          <p:cNvGraphicFramePr/>
          <p:nvPr/>
        </p:nvGraphicFramePr>
        <p:xfrm>
          <a:off x="4658995" y="2417445"/>
          <a:ext cx="1612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" r:id="rId7" imgW="1612900" imgH="558800" progId="Equation.3">
                  <p:embed/>
                </p:oleObj>
              </mc:Choice>
              <mc:Fallback>
                <p:oleObj name="" r:id="rId7" imgW="1612900" imgH="558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8995" y="2417445"/>
                        <a:ext cx="1612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1516"/>
          <p:cNvGraphicFramePr/>
          <p:nvPr/>
        </p:nvGraphicFramePr>
        <p:xfrm>
          <a:off x="6322695" y="2366645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" r:id="rId9" imgW="1904365" imgH="774065" progId="Equation.3">
                  <p:embed/>
                </p:oleObj>
              </mc:Choice>
              <mc:Fallback>
                <p:oleObj name="" r:id="rId9" imgW="1904365" imgH="7740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2695" y="2366645"/>
                        <a:ext cx="1905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对象 21521"/>
          <p:cNvGraphicFramePr/>
          <p:nvPr/>
        </p:nvGraphicFramePr>
        <p:xfrm>
          <a:off x="2760345" y="3358833"/>
          <a:ext cx="1865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" r:id="rId11" imgW="1866265" imgH="495300" progId="Equation.3">
                  <p:embed/>
                </p:oleObj>
              </mc:Choice>
              <mc:Fallback>
                <p:oleObj name="" r:id="rId11" imgW="1866265" imgH="4953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60345" y="3358833"/>
                        <a:ext cx="18653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对象 21522"/>
          <p:cNvGraphicFramePr/>
          <p:nvPr/>
        </p:nvGraphicFramePr>
        <p:xfrm>
          <a:off x="4678045" y="3300095"/>
          <a:ext cx="2462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" r:id="rId13" imgW="2463800" imgH="825500" progId="Equation.3">
                  <p:embed/>
                </p:oleObj>
              </mc:Choice>
              <mc:Fallback>
                <p:oleObj name="" r:id="rId13" imgW="2463800" imgH="825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78045" y="3300095"/>
                        <a:ext cx="2462213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对象 21523"/>
          <p:cNvGraphicFramePr/>
          <p:nvPr/>
        </p:nvGraphicFramePr>
        <p:xfrm>
          <a:off x="2780983" y="4360545"/>
          <a:ext cx="18653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" r:id="rId15" imgW="1866265" imgH="495300" progId="Equation.3">
                  <p:embed/>
                </p:oleObj>
              </mc:Choice>
              <mc:Fallback>
                <p:oleObj name="" r:id="rId15" imgW="1866265" imgH="495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80983" y="4360545"/>
                        <a:ext cx="186531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对象 21524"/>
          <p:cNvGraphicFramePr/>
          <p:nvPr/>
        </p:nvGraphicFramePr>
        <p:xfrm>
          <a:off x="4666933" y="4331970"/>
          <a:ext cx="22971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" r:id="rId16" imgW="2298700" imgH="647700" progId="Equation.3">
                  <p:embed/>
                </p:oleObj>
              </mc:Choice>
              <mc:Fallback>
                <p:oleObj name="" r:id="rId16" imgW="2298700" imgH="647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66933" y="4331970"/>
                        <a:ext cx="22971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对象 21525"/>
          <p:cNvGraphicFramePr/>
          <p:nvPr/>
        </p:nvGraphicFramePr>
        <p:xfrm>
          <a:off x="7014845" y="4354195"/>
          <a:ext cx="190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" r:id="rId18" imgW="1905000" imgH="698500" progId="Equation.3">
                  <p:embed/>
                </p:oleObj>
              </mc:Choice>
              <mc:Fallback>
                <p:oleObj name="" r:id="rId18" imgW="1905000" imgH="698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4845" y="4354195"/>
                        <a:ext cx="19050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文本框 21527"/>
          <p:cNvSpPr txBox="1"/>
          <p:nvPr/>
        </p:nvSpPr>
        <p:spPr>
          <a:xfrm>
            <a:off x="1445895" y="5454333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∴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原式 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1529" name="对象 21528"/>
          <p:cNvGraphicFramePr/>
          <p:nvPr/>
        </p:nvGraphicFramePr>
        <p:xfrm>
          <a:off x="3085783" y="5262245"/>
          <a:ext cx="1865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" r:id="rId20" imgW="1866265" imgH="850265" progId="Equation.3">
                  <p:embed/>
                </p:oleObj>
              </mc:Choice>
              <mc:Fallback>
                <p:oleObj name="" r:id="rId20" imgW="1866265" imgH="8502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85783" y="5262245"/>
                        <a:ext cx="18653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对象 21529"/>
          <p:cNvGraphicFramePr/>
          <p:nvPr/>
        </p:nvGraphicFramePr>
        <p:xfrm>
          <a:off x="4990783" y="5160645"/>
          <a:ext cx="3846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" r:id="rId22" imgW="3846195" imgH="951865" progId="Equation.3">
                  <p:embed/>
                </p:oleObj>
              </mc:Choice>
              <mc:Fallback>
                <p:oleObj name="" r:id="rId22" imgW="3846195" imgH="9518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90783" y="5160645"/>
                        <a:ext cx="384651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对象 21533"/>
          <p:cNvGraphicFramePr/>
          <p:nvPr/>
        </p:nvGraphicFramePr>
        <p:xfrm>
          <a:off x="2284095" y="2455545"/>
          <a:ext cx="2322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" r:id="rId24" imgW="2324100" imgH="647700" progId="Equation.3">
                  <p:embed/>
                </p:oleObj>
              </mc:Choice>
              <mc:Fallback>
                <p:oleObj name="" r:id="rId24" imgW="2324100" imgH="647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84095" y="2455545"/>
                        <a:ext cx="232251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1" grpId="0"/>
      <p:bldP spid="2152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530" name="标题 22529"/>
          <p:cNvSpPr>
            <a:spLocks noGrp="1"/>
          </p:cNvSpPr>
          <p:nvPr/>
        </p:nvSpPr>
        <p:spPr>
          <a:xfrm>
            <a:off x="879475" y="753110"/>
            <a:ext cx="1828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12 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22531" name="对象 22530"/>
          <p:cNvGraphicFramePr/>
          <p:nvPr/>
        </p:nvGraphicFramePr>
        <p:xfrm>
          <a:off x="2346960" y="642620"/>
          <a:ext cx="265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" r:id="rId1" imgW="2654300" imgH="965200" progId="Equation.3">
                  <p:embed/>
                </p:oleObj>
              </mc:Choice>
              <mc:Fallback>
                <p:oleObj name="" r:id="rId1" imgW="2654300" imgH="965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6960" y="642620"/>
                        <a:ext cx="2654300" cy="965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2531"/>
          <p:cNvSpPr txBox="1"/>
          <p:nvPr/>
        </p:nvSpPr>
        <p:spPr>
          <a:xfrm>
            <a:off x="1447800" y="1917700"/>
            <a:ext cx="8121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2540" name="对象 22539"/>
          <p:cNvGraphicFramePr/>
          <p:nvPr/>
        </p:nvGraphicFramePr>
        <p:xfrm>
          <a:off x="2305050" y="201295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" r:id="rId3" imgW="735965" imgH="444500" progId="Equation.3">
                  <p:embed/>
                </p:oleObj>
              </mc:Choice>
              <mc:Fallback>
                <p:oleObj name="" r:id="rId3" imgW="735965" imgH="4445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5050" y="2012950"/>
                        <a:ext cx="73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22540"/>
          <p:cNvGraphicFramePr/>
          <p:nvPr/>
        </p:nvGraphicFramePr>
        <p:xfrm>
          <a:off x="5111750" y="1714500"/>
          <a:ext cx="3200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" r:id="rId5" imgW="3200400" imgH="1054100" progId="Equation.3">
                  <p:embed/>
                </p:oleObj>
              </mc:Choice>
              <mc:Fallback>
                <p:oleObj name="" r:id="rId5" imgW="3200400" imgH="1054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1750" y="1714500"/>
                        <a:ext cx="32004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对象 22545"/>
          <p:cNvGraphicFramePr/>
          <p:nvPr/>
        </p:nvGraphicFramePr>
        <p:xfrm>
          <a:off x="3141663" y="2906713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" r:id="rId7" imgW="1879600" imgH="965200" progId="Equation.3">
                  <p:embed/>
                </p:oleObj>
              </mc:Choice>
              <mc:Fallback>
                <p:oleObj name="" r:id="rId7" imgW="1879600" imgH="965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1663" y="2906713"/>
                        <a:ext cx="1879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对象 22546"/>
          <p:cNvGraphicFramePr/>
          <p:nvPr/>
        </p:nvGraphicFramePr>
        <p:xfrm>
          <a:off x="5080000" y="2946400"/>
          <a:ext cx="3616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" r:id="rId9" imgW="3619500" imgH="965200" progId="Equation.3">
                  <p:embed/>
                </p:oleObj>
              </mc:Choice>
              <mc:Fallback>
                <p:oleObj name="" r:id="rId9" imgW="3619500" imgH="965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0000" y="2946400"/>
                        <a:ext cx="36163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22547"/>
          <p:cNvGraphicFramePr/>
          <p:nvPr/>
        </p:nvGraphicFramePr>
        <p:xfrm>
          <a:off x="3141663" y="394335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" r:id="rId11" imgW="1879600" imgH="965200" progId="Equation.3">
                  <p:embed/>
                </p:oleObj>
              </mc:Choice>
              <mc:Fallback>
                <p:oleObj name="" r:id="rId11" imgW="1879600" imgH="965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1663" y="3943350"/>
                        <a:ext cx="1879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对象 22548"/>
          <p:cNvGraphicFramePr/>
          <p:nvPr/>
        </p:nvGraphicFramePr>
        <p:xfrm>
          <a:off x="5175250" y="4176713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" r:id="rId12" imgW="1066165" imgH="444500" progId="Equation.3">
                  <p:embed/>
                </p:oleObj>
              </mc:Choice>
              <mc:Fallback>
                <p:oleObj name="" r:id="rId12" imgW="1066165" imgH="4445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75250" y="4176713"/>
                        <a:ext cx="106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对象 22549"/>
          <p:cNvGraphicFramePr/>
          <p:nvPr/>
        </p:nvGraphicFramePr>
        <p:xfrm>
          <a:off x="6318250" y="4087813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" r:id="rId14" imgW="1675765" imgH="533400" progId="Equation.3">
                  <p:embed/>
                </p:oleObj>
              </mc:Choice>
              <mc:Fallback>
                <p:oleObj name="" r:id="rId14" imgW="1675765" imgH="5334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18250" y="4087813"/>
                        <a:ext cx="1676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文本框 22550"/>
          <p:cNvSpPr txBox="1"/>
          <p:nvPr/>
        </p:nvSpPr>
        <p:spPr>
          <a:xfrm>
            <a:off x="1447800" y="5372735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得递推公式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22552" name="对象 22551"/>
          <p:cNvGraphicFramePr/>
          <p:nvPr/>
        </p:nvGraphicFramePr>
        <p:xfrm>
          <a:off x="3491865" y="5204460"/>
          <a:ext cx="504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" r:id="rId16" imgW="5016500" imgH="977900" progId="Equation.3">
                  <p:embed/>
                </p:oleObj>
              </mc:Choice>
              <mc:Fallback>
                <p:oleObj name="" r:id="rId16" imgW="5016500" imgH="977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91865" y="5204460"/>
                        <a:ext cx="5041900" cy="977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对象 22553"/>
          <p:cNvGraphicFramePr/>
          <p:nvPr/>
        </p:nvGraphicFramePr>
        <p:xfrm>
          <a:off x="6089650" y="2851150"/>
          <a:ext cx="205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" r:id="rId18" imgW="2056765" imgH="520700" progId="Equation.3">
                  <p:embed/>
                </p:oleObj>
              </mc:Choice>
              <mc:Fallback>
                <p:oleObj name="" r:id="rId18" imgW="2056765" imgH="520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89650" y="2851150"/>
                        <a:ext cx="2057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对象 22554"/>
          <p:cNvGraphicFramePr/>
          <p:nvPr/>
        </p:nvGraphicFramePr>
        <p:xfrm>
          <a:off x="3143250" y="1809750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" r:id="rId20" imgW="1879600" imgH="965200" progId="Equation.3">
                  <p:embed/>
                </p:oleObj>
              </mc:Choice>
              <mc:Fallback>
                <p:oleObj name="" r:id="rId20" imgW="1879600" imgH="965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250" y="1809750"/>
                        <a:ext cx="1879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5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266" name="标题 11265"/>
          <p:cNvSpPr>
            <a:spLocks noGrp="1"/>
          </p:cNvSpPr>
          <p:nvPr/>
        </p:nvSpPr>
        <p:spPr>
          <a:xfrm>
            <a:off x="1041400" y="655955"/>
            <a:ext cx="396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13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证明递推公式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11267" name="对象 11266"/>
          <p:cNvGraphicFramePr/>
          <p:nvPr/>
        </p:nvGraphicFramePr>
        <p:xfrm>
          <a:off x="2368550" y="1262380"/>
          <a:ext cx="59531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" r:id="rId1" imgW="5956300" imgH="939800" progId="Equation.3">
                  <p:embed/>
                </p:oleObj>
              </mc:Choice>
              <mc:Fallback>
                <p:oleObj name="" r:id="rId1" imgW="5956300" imgH="939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8550" y="1262380"/>
                        <a:ext cx="595312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文本框 11267"/>
          <p:cNvSpPr txBox="1"/>
          <p:nvPr/>
        </p:nvSpPr>
        <p:spPr>
          <a:xfrm>
            <a:off x="1409700" y="247523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269" name="对象 11268"/>
          <p:cNvGraphicFramePr/>
          <p:nvPr/>
        </p:nvGraphicFramePr>
        <p:xfrm>
          <a:off x="2324100" y="2425065"/>
          <a:ext cx="421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" r:id="rId3" imgW="4214495" imgH="622300" progId="Equation.3">
                  <p:embed/>
                </p:oleObj>
              </mc:Choice>
              <mc:Fallback>
                <p:oleObj name="" r:id="rId3" imgW="4214495" imgH="622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2425065"/>
                        <a:ext cx="4216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2698750" y="3326130"/>
          <a:ext cx="293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" r:id="rId5" imgW="2932430" imgH="622300" progId="Equation.3">
                  <p:embed/>
                </p:oleObj>
              </mc:Choice>
              <mc:Fallback>
                <p:oleObj name="" r:id="rId5" imgW="2932430" imgH="622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8750" y="3326130"/>
                        <a:ext cx="2933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/>
          <p:cNvGraphicFramePr/>
          <p:nvPr/>
        </p:nvGraphicFramePr>
        <p:xfrm>
          <a:off x="2686050" y="4054793"/>
          <a:ext cx="149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" r:id="rId7" imgW="1497965" imgH="951865" progId="Equation.3">
                  <p:embed/>
                </p:oleObj>
              </mc:Choice>
              <mc:Fallback>
                <p:oleObj name="" r:id="rId7" imgW="1497965" imgH="9518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6050" y="4054793"/>
                        <a:ext cx="1498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1"/>
          <p:cNvGraphicFramePr/>
          <p:nvPr/>
        </p:nvGraphicFramePr>
        <p:xfrm>
          <a:off x="5708650" y="340233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" r:id="rId9" imgW="913765" imgH="444500" progId="Equation.3">
                  <p:embed/>
                </p:oleObj>
              </mc:Choice>
              <mc:Fallback>
                <p:oleObj name="" r:id="rId9" imgW="913765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8650" y="3402330"/>
                        <a:ext cx="914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2"/>
          <p:cNvGraphicFramePr/>
          <p:nvPr/>
        </p:nvGraphicFramePr>
        <p:xfrm>
          <a:off x="4260850" y="439293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" r:id="rId11" imgW="913765" imgH="444500" progId="Equation.3">
                  <p:embed/>
                </p:oleObj>
              </mc:Choice>
              <mc:Fallback>
                <p:oleObj name="" r:id="rId11" imgW="913765" imgH="444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0850" y="4392930"/>
                        <a:ext cx="914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文本框 11273"/>
          <p:cNvSpPr txBox="1"/>
          <p:nvPr/>
        </p:nvSpPr>
        <p:spPr>
          <a:xfrm>
            <a:off x="1409700" y="5294630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楷体_GB2312" pitchFamily="49" charset="-122"/>
              </a:rPr>
              <a:t>注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仿宋_GB2312" pitchFamily="49" charset="-122"/>
              </a:rPr>
              <a:t>: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仿宋_GB2312" pitchFamily="49" charset="-122"/>
            </a:endParaRPr>
          </a:p>
        </p:txBody>
      </p:sp>
      <p:graphicFrame>
        <p:nvGraphicFramePr>
          <p:cNvPr id="11275" name="对象 11274"/>
          <p:cNvGraphicFramePr/>
          <p:nvPr/>
        </p:nvGraphicFramePr>
        <p:xfrm>
          <a:off x="2165350" y="538353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" r:id="rId12" imgW="2005965" imgH="444500" progId="Equation.3">
                  <p:embed/>
                </p:oleObj>
              </mc:Choice>
              <mc:Fallback>
                <p:oleObj name="" r:id="rId12" imgW="2005965" imgH="444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65350" y="5383530"/>
                        <a:ext cx="200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文本框 11275"/>
          <p:cNvSpPr txBox="1"/>
          <p:nvPr/>
        </p:nvSpPr>
        <p:spPr>
          <a:xfrm>
            <a:off x="4222750" y="529463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或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277" name="对象 11276"/>
          <p:cNvGraphicFramePr/>
          <p:nvPr/>
        </p:nvGraphicFramePr>
        <p:xfrm>
          <a:off x="4832350" y="5383530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" r:id="rId14" imgW="279400" imgH="444500" progId="Equation.3">
                  <p:embed/>
                </p:oleObj>
              </mc:Choice>
              <mc:Fallback>
                <p:oleObj name="" r:id="rId14" imgW="279400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32350" y="5383530"/>
                        <a:ext cx="27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11277"/>
          <p:cNvGraphicFramePr/>
          <p:nvPr/>
        </p:nvGraphicFramePr>
        <p:xfrm>
          <a:off x="6179820" y="5381625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" r:id="rId16" imgW="647700" imgH="444500" progId="Equation.3">
                  <p:embed/>
                </p:oleObj>
              </mc:Choice>
              <mc:Fallback>
                <p:oleObj name="" r:id="rId16" imgW="647700" imgH="444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79820" y="5381625"/>
                        <a:ext cx="647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对象 11278"/>
          <p:cNvGraphicFramePr/>
          <p:nvPr/>
        </p:nvGraphicFramePr>
        <p:xfrm>
          <a:off x="6922770" y="5411788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" r:id="rId18" imgW="964565" imgH="393700" progId="Equation.3">
                  <p:embed/>
                </p:oleObj>
              </mc:Choice>
              <mc:Fallback>
                <p:oleObj name="" r:id="rId18" imgW="964565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22770" y="5411788"/>
                        <a:ext cx="965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对象 11279"/>
          <p:cNvGraphicFramePr/>
          <p:nvPr/>
        </p:nvGraphicFramePr>
        <p:xfrm>
          <a:off x="8321358" y="5383213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" r:id="rId20" imgW="596900" imgH="444500" progId="Equation.3">
                  <p:embed/>
                </p:oleObj>
              </mc:Choice>
              <mc:Fallback>
                <p:oleObj name="" r:id="rId20" imgW="59690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21358" y="5383213"/>
                        <a:ext cx="59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对象 11280"/>
          <p:cNvGraphicFramePr/>
          <p:nvPr/>
        </p:nvGraphicFramePr>
        <p:xfrm>
          <a:off x="8999220" y="5381625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" r:id="rId22" imgW="1981200" imgH="469900" progId="Equation.3">
                  <p:embed/>
                </p:oleObj>
              </mc:Choice>
              <mc:Fallback>
                <p:oleObj name="" r:id="rId22" imgW="1981200" imgH="469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99220" y="5381625"/>
                        <a:ext cx="1981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4" grpId="0"/>
      <p:bldP spid="1127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组合 25603"/>
          <p:cNvGrpSpPr/>
          <p:nvPr/>
        </p:nvGrpSpPr>
        <p:grpSpPr>
          <a:xfrm>
            <a:off x="2001838" y="322263"/>
            <a:ext cx="1015999" cy="552450"/>
            <a:chOff x="418" y="149"/>
            <a:chExt cx="640" cy="348"/>
          </a:xfrm>
        </p:grpSpPr>
        <p:sp>
          <p:nvSpPr>
            <p:cNvPr id="25605" name="文本框 25604"/>
            <p:cNvSpPr txBox="1"/>
            <p:nvPr/>
          </p:nvSpPr>
          <p:spPr>
            <a:xfrm>
              <a:off x="418" y="149"/>
              <a:ext cx="35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000" b="1" dirty="0">
                  <a:solidFill>
                    <a:srgbClr val="0C1ADC"/>
                  </a:solidFill>
                  <a:latin typeface="Times New Roman" panose="02020603050405020304" charset="0"/>
                  <a:ea typeface="华文中宋" pitchFamily="2" charset="-122"/>
                </a:rPr>
                <a:t>例</a:t>
              </a:r>
              <a:endParaRPr lang="zh-CN" altLang="en-US" sz="3000" b="1" dirty="0">
                <a:solidFill>
                  <a:srgbClr val="0C1ADC"/>
                </a:solidFill>
                <a:latin typeface="Times New Roman" panose="02020603050405020304" charset="0"/>
                <a:ea typeface="华文中宋" pitchFamily="2" charset="-122"/>
              </a:endParaRPr>
            </a:p>
          </p:txBody>
        </p:sp>
        <p:sp>
          <p:nvSpPr>
            <p:cNvPr id="25606" name="文本框 25605"/>
            <p:cNvSpPr txBox="1"/>
            <p:nvPr/>
          </p:nvSpPr>
          <p:spPr>
            <a:xfrm>
              <a:off x="703" y="149"/>
              <a:ext cx="35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000" b="1">
                  <a:solidFill>
                    <a:srgbClr val="0C1ADC"/>
                  </a:solidFill>
                  <a:latin typeface="Times New Roman" panose="02020603050405020304" charset="0"/>
                  <a:ea typeface="华文中宋" pitchFamily="2" charset="-122"/>
                </a:rPr>
                <a:t>14</a:t>
              </a:r>
              <a:endParaRPr lang="en-US" altLang="zh-CN" sz="3000" b="1">
                <a:solidFill>
                  <a:srgbClr val="0C1ADC"/>
                </a:solidFill>
                <a:latin typeface="Times New Roman" panose="02020603050405020304" charset="0"/>
                <a:ea typeface="华文中宋" pitchFamily="2" charset="-122"/>
              </a:endParaRPr>
            </a:p>
          </p:txBody>
        </p:sp>
      </p:grpSp>
      <p:sp>
        <p:nvSpPr>
          <p:cNvPr id="25607" name="文本框 25606"/>
          <p:cNvSpPr txBox="1"/>
          <p:nvPr/>
        </p:nvSpPr>
        <p:spPr>
          <a:xfrm>
            <a:off x="2001838" y="1785938"/>
            <a:ext cx="56578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rgbClr val="990000"/>
                </a:solidFill>
                <a:latin typeface="Times New Roman" panose="02020603050405020304" charset="0"/>
                <a:ea typeface="华文中宋" pitchFamily="2" charset="-122"/>
              </a:rPr>
              <a:t>解</a:t>
            </a:r>
            <a:endParaRPr lang="zh-CN" altLang="en-US" sz="3000" b="1" dirty="0">
              <a:latin typeface="Times New Roman" panose="02020603050405020304" charset="0"/>
              <a:ea typeface="华文中宋" pitchFamily="2" charset="-122"/>
            </a:endParaRPr>
          </a:p>
        </p:txBody>
      </p:sp>
      <p:sp>
        <p:nvSpPr>
          <p:cNvPr id="25608" name="文本框 25607"/>
          <p:cNvSpPr txBox="1"/>
          <p:nvPr/>
        </p:nvSpPr>
        <p:spPr>
          <a:xfrm>
            <a:off x="8455025" y="322263"/>
            <a:ext cx="56578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latin typeface="Times New Roman" panose="02020603050405020304" charset="0"/>
                <a:ea typeface="华文中宋" pitchFamily="2" charset="-122"/>
              </a:rPr>
              <a:t>求</a:t>
            </a:r>
            <a:endParaRPr lang="zh-CN" altLang="en-US" sz="3000" b="1" dirty="0">
              <a:latin typeface="Times New Roman" panose="02020603050405020304" charset="0"/>
              <a:ea typeface="华文中宋" pitchFamily="2" charset="-122"/>
            </a:endParaRPr>
          </a:p>
        </p:txBody>
      </p:sp>
      <p:grpSp>
        <p:nvGrpSpPr>
          <p:cNvPr id="25609" name="组合 25608"/>
          <p:cNvGrpSpPr/>
          <p:nvPr/>
        </p:nvGrpSpPr>
        <p:grpSpPr>
          <a:xfrm>
            <a:off x="3071813" y="260350"/>
            <a:ext cx="5348287" cy="603250"/>
            <a:chOff x="1189" y="164"/>
            <a:chExt cx="3369" cy="380"/>
          </a:xfrm>
        </p:grpSpPr>
        <p:sp>
          <p:nvSpPr>
            <p:cNvPr id="25610" name="文本框 25609"/>
            <p:cNvSpPr txBox="1"/>
            <p:nvPr/>
          </p:nvSpPr>
          <p:spPr>
            <a:xfrm>
              <a:off x="1189" y="196"/>
              <a:ext cx="288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000" b="1" dirty="0">
                  <a:latin typeface="Times New Roman" panose="02020603050405020304" charset="0"/>
                  <a:ea typeface="华文中宋" pitchFamily="2" charset="-122"/>
                </a:rPr>
                <a:t>已知          的一个原函数是</a:t>
              </a:r>
              <a:endParaRPr lang="zh-CN" altLang="en-US" sz="3000" b="1" dirty="0">
                <a:latin typeface="Times New Roman" panose="02020603050405020304" charset="0"/>
                <a:ea typeface="华文中宋" pitchFamily="2" charset="-122"/>
              </a:endParaRPr>
            </a:p>
          </p:txBody>
        </p:sp>
        <p:graphicFrame>
          <p:nvGraphicFramePr>
            <p:cNvPr id="25611" name="对象 25610"/>
            <p:cNvGraphicFramePr/>
            <p:nvPr/>
          </p:nvGraphicFramePr>
          <p:xfrm>
            <a:off x="1746" y="255"/>
            <a:ext cx="56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3" name="" r:id="rId1" imgW="889000" imgH="419100" progId="Equation.3">
                    <p:embed/>
                  </p:oleObj>
                </mc:Choice>
                <mc:Fallback>
                  <p:oleObj name="" r:id="rId1" imgW="8890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46" y="255"/>
                          <a:ext cx="56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对象 25611"/>
            <p:cNvGraphicFramePr/>
            <p:nvPr/>
          </p:nvGraphicFramePr>
          <p:xfrm>
            <a:off x="4046" y="164"/>
            <a:ext cx="51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4" name="" r:id="rId3" imgW="812165" imgH="558800" progId="Equation.3">
                    <p:embed/>
                  </p:oleObj>
                </mc:Choice>
                <mc:Fallback>
                  <p:oleObj name="" r:id="rId3" imgW="812165" imgH="5588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46" y="164"/>
                          <a:ext cx="51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3" name="对象 25612"/>
          <p:cNvGraphicFramePr/>
          <p:nvPr/>
        </p:nvGraphicFramePr>
        <p:xfrm>
          <a:off x="5159375" y="981075"/>
          <a:ext cx="1892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" r:id="rId5" imgW="1891665" imgH="673100" progId="Equation.3">
                  <p:embed/>
                </p:oleObj>
              </mc:Choice>
              <mc:Fallback>
                <p:oleObj name="" r:id="rId5" imgW="1891665" imgH="673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9375" y="981075"/>
                        <a:ext cx="18923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对象 25613"/>
          <p:cNvGraphicFramePr/>
          <p:nvPr/>
        </p:nvGraphicFramePr>
        <p:xfrm>
          <a:off x="3071813" y="1712913"/>
          <a:ext cx="3657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" r:id="rId7" imgW="3656330" imgH="673100" progId="Equation.3">
                  <p:embed/>
                </p:oleObj>
              </mc:Choice>
              <mc:Fallback>
                <p:oleObj name="" r:id="rId7" imgW="3656330" imgH="6731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1813" y="1712913"/>
                        <a:ext cx="36576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对象 25614"/>
          <p:cNvGraphicFramePr/>
          <p:nvPr/>
        </p:nvGraphicFramePr>
        <p:xfrm>
          <a:off x="4891088" y="2403475"/>
          <a:ext cx="336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" r:id="rId9" imgW="3364230" imgH="673100" progId="Equation.3">
                  <p:embed/>
                </p:oleObj>
              </mc:Choice>
              <mc:Fallback>
                <p:oleObj name="" r:id="rId9" imgW="3364230" imgH="673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91088" y="2403475"/>
                        <a:ext cx="33655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文本框 25615"/>
          <p:cNvSpPr txBox="1"/>
          <p:nvPr/>
        </p:nvSpPr>
        <p:spPr>
          <a:xfrm>
            <a:off x="2927350" y="3113088"/>
            <a:ext cx="171450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latin typeface="Times New Roman" panose="02020603050405020304" charset="0"/>
                <a:ea typeface="华文中宋" pitchFamily="2" charset="-122"/>
              </a:rPr>
              <a:t>根据题意</a:t>
            </a:r>
            <a:endParaRPr lang="zh-CN" altLang="en-US" sz="3000" b="1" dirty="0">
              <a:latin typeface="Times New Roman" panose="02020603050405020304" charset="0"/>
              <a:ea typeface="华文中宋" pitchFamily="2" charset="-122"/>
            </a:endParaRPr>
          </a:p>
        </p:txBody>
      </p:sp>
      <p:graphicFrame>
        <p:nvGraphicFramePr>
          <p:cNvPr id="25617" name="对象 25616"/>
          <p:cNvGraphicFramePr/>
          <p:nvPr/>
        </p:nvGraphicFramePr>
        <p:xfrm>
          <a:off x="5016500" y="3035300"/>
          <a:ext cx="3429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" r:id="rId11" imgW="3429000" imgH="685800" progId="Equation.3">
                  <p:embed/>
                </p:oleObj>
              </mc:Choice>
              <mc:Fallback>
                <p:oleObj name="" r:id="rId11" imgW="3429000" imgH="685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3035300"/>
                        <a:ext cx="34290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文本框 25617"/>
          <p:cNvSpPr txBox="1"/>
          <p:nvPr/>
        </p:nvSpPr>
        <p:spPr>
          <a:xfrm>
            <a:off x="2927350" y="3871913"/>
            <a:ext cx="171450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latin typeface="Times New Roman" panose="02020603050405020304" charset="0"/>
                <a:ea typeface="华文中宋" pitchFamily="2" charset="-122"/>
              </a:rPr>
              <a:t>再注意到</a:t>
            </a:r>
            <a:endParaRPr lang="zh-CN" altLang="en-US" sz="3000" b="1" dirty="0">
              <a:latin typeface="Times New Roman" panose="02020603050405020304" charset="0"/>
              <a:ea typeface="华文中宋" pitchFamily="2" charset="-122"/>
            </a:endParaRPr>
          </a:p>
        </p:txBody>
      </p:sp>
      <p:graphicFrame>
        <p:nvGraphicFramePr>
          <p:cNvPr id="25619" name="对象 25618"/>
          <p:cNvGraphicFramePr/>
          <p:nvPr/>
        </p:nvGraphicFramePr>
        <p:xfrm>
          <a:off x="4984750" y="3790950"/>
          <a:ext cx="332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" r:id="rId13" imgW="3326130" imgH="673100" progId="Equation.3">
                  <p:embed/>
                </p:oleObj>
              </mc:Choice>
              <mc:Fallback>
                <p:oleObj name="" r:id="rId13" imgW="3326130" imgH="673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84750" y="3790950"/>
                        <a:ext cx="33274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0" name="组合 25619"/>
          <p:cNvGrpSpPr/>
          <p:nvPr/>
        </p:nvGrpSpPr>
        <p:grpSpPr>
          <a:xfrm>
            <a:off x="2927350" y="4606925"/>
            <a:ext cx="3340100" cy="552450"/>
            <a:chOff x="917" y="3578"/>
            <a:chExt cx="2104" cy="348"/>
          </a:xfrm>
        </p:grpSpPr>
        <p:sp>
          <p:nvSpPr>
            <p:cNvPr id="25621" name="文本框 25620"/>
            <p:cNvSpPr txBox="1"/>
            <p:nvPr/>
          </p:nvSpPr>
          <p:spPr>
            <a:xfrm>
              <a:off x="917" y="3578"/>
              <a:ext cx="210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000" b="1" dirty="0">
                  <a:latin typeface="Times New Roman" panose="02020603050405020304" charset="0"/>
                  <a:ea typeface="华文中宋" pitchFamily="2" charset="-122"/>
                </a:rPr>
                <a:t>两边同时对    求导</a:t>
              </a:r>
              <a:r>
                <a:rPr lang="en-US" altLang="zh-CN" sz="3000" b="1">
                  <a:latin typeface="Times New Roman" panose="02020603050405020304" charset="0"/>
                  <a:ea typeface="华文中宋" pitchFamily="2" charset="-122"/>
                </a:rPr>
                <a:t>,</a:t>
              </a:r>
              <a:endParaRPr lang="en-US" altLang="zh-CN" sz="3000" b="1">
                <a:latin typeface="Times New Roman" panose="02020603050405020304" charset="0"/>
                <a:ea typeface="华文中宋" pitchFamily="2" charset="-122"/>
              </a:endParaRPr>
            </a:p>
          </p:txBody>
        </p:sp>
        <p:graphicFrame>
          <p:nvGraphicFramePr>
            <p:cNvPr id="25622" name="对象 25621"/>
            <p:cNvGraphicFramePr/>
            <p:nvPr/>
          </p:nvGraphicFramePr>
          <p:xfrm>
            <a:off x="2200" y="3702"/>
            <a:ext cx="17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0" name="" r:id="rId15" imgW="279400" imgH="254000" progId="Equation.3">
                    <p:embed/>
                  </p:oleObj>
                </mc:Choice>
                <mc:Fallback>
                  <p:oleObj name="" r:id="rId15" imgW="279400" imgH="2540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00" y="3702"/>
                          <a:ext cx="176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3" name="组合 25622"/>
          <p:cNvGrpSpPr/>
          <p:nvPr/>
        </p:nvGrpSpPr>
        <p:grpSpPr>
          <a:xfrm>
            <a:off x="6167438" y="4551363"/>
            <a:ext cx="3314700" cy="625475"/>
            <a:chOff x="2925" y="3577"/>
            <a:chExt cx="2088" cy="394"/>
          </a:xfrm>
        </p:grpSpPr>
        <p:sp>
          <p:nvSpPr>
            <p:cNvPr id="25624" name="文本框 25623"/>
            <p:cNvSpPr txBox="1"/>
            <p:nvPr/>
          </p:nvSpPr>
          <p:spPr>
            <a:xfrm>
              <a:off x="2925" y="3623"/>
              <a:ext cx="35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000" b="1" dirty="0">
                  <a:latin typeface="Times New Roman" panose="02020603050405020304" charset="0"/>
                  <a:ea typeface="华文中宋" pitchFamily="2" charset="-122"/>
                </a:rPr>
                <a:t>得</a:t>
              </a:r>
              <a:endParaRPr lang="zh-CN" altLang="en-US" sz="3000" b="1" dirty="0">
                <a:latin typeface="Times New Roman" panose="02020603050405020304" charset="0"/>
                <a:ea typeface="华文中宋" pitchFamily="2" charset="-122"/>
              </a:endParaRPr>
            </a:p>
          </p:txBody>
        </p:sp>
        <p:graphicFrame>
          <p:nvGraphicFramePr>
            <p:cNvPr id="25625" name="对象 25624"/>
            <p:cNvGraphicFramePr/>
            <p:nvPr/>
          </p:nvGraphicFramePr>
          <p:xfrm>
            <a:off x="3277" y="3577"/>
            <a:ext cx="173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1" name="" r:id="rId17" imgW="2754630" imgH="571500" progId="Equation.3">
                    <p:embed/>
                  </p:oleObj>
                </mc:Choice>
                <mc:Fallback>
                  <p:oleObj name="" r:id="rId17" imgW="2754630" imgH="5715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77" y="3577"/>
                          <a:ext cx="1736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26" name="对象 25625"/>
          <p:cNvGraphicFramePr/>
          <p:nvPr/>
        </p:nvGraphicFramePr>
        <p:xfrm>
          <a:off x="2351088" y="5216525"/>
          <a:ext cx="5448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" r:id="rId19" imgW="5445760" imgH="673100" progId="Equation.3">
                  <p:embed/>
                </p:oleObj>
              </mc:Choice>
              <mc:Fallback>
                <p:oleObj name="" r:id="rId19" imgW="5445760" imgH="6731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51088" y="5216525"/>
                        <a:ext cx="54483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对象 25626"/>
          <p:cNvGraphicFramePr/>
          <p:nvPr/>
        </p:nvGraphicFramePr>
        <p:xfrm>
          <a:off x="4524375" y="5899150"/>
          <a:ext cx="374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" r:id="rId21" imgW="3744595" imgH="495300" progId="Equation.3">
                  <p:embed/>
                </p:oleObj>
              </mc:Choice>
              <mc:Fallback>
                <p:oleObj name="" r:id="rId21" imgW="3744595" imgH="4953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24375" y="5899150"/>
                        <a:ext cx="3746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  <p:bldP spid="25616" grpId="0"/>
      <p:bldP spid="256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8685" y="1525905"/>
            <a:ext cx="10431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、有理函数的积分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8197" name="对象 8196"/>
          <p:cNvGraphicFramePr/>
          <p:nvPr/>
        </p:nvGraphicFramePr>
        <p:xfrm>
          <a:off x="5603240" y="2319020"/>
          <a:ext cx="422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" r:id="rId1" imgW="4229100" imgH="927100" progId="Equation.3">
                  <p:embed/>
                </p:oleObj>
              </mc:Choice>
              <mc:Fallback>
                <p:oleObj name="" r:id="rId1" imgW="4229100" imgH="927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3240" y="2319020"/>
                        <a:ext cx="4229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/>
          <p:nvPr/>
        </p:nvGraphicFramePr>
        <p:xfrm>
          <a:off x="6136640" y="2169795"/>
          <a:ext cx="331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" r:id="rId3" imgW="3313430" imgH="533400" progId="Equation.3">
                  <p:embed/>
                </p:oleObj>
              </mc:Choice>
              <mc:Fallback>
                <p:oleObj name="" r:id="rId3" imgW="3313430" imgH="533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6640" y="2169795"/>
                        <a:ext cx="3314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8198"/>
          <p:cNvGraphicFramePr/>
          <p:nvPr/>
        </p:nvGraphicFramePr>
        <p:xfrm>
          <a:off x="6136640" y="2779395"/>
          <a:ext cx="341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" r:id="rId5" imgW="3415030" imgH="533400" progId="Equation.3">
                  <p:embed/>
                </p:oleObj>
              </mc:Choice>
              <mc:Fallback>
                <p:oleObj name="" r:id="rId5" imgW="3415030" imgH="533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6640" y="2779395"/>
                        <a:ext cx="34163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文本框 8199"/>
          <p:cNvSpPr txBox="1"/>
          <p:nvPr/>
        </p:nvSpPr>
        <p:spPr>
          <a:xfrm>
            <a:off x="1555115" y="2501583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有理函数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2" name="对象 322562"/>
          <p:cNvGraphicFramePr>
            <a:graphicFrameLocks noChangeAspect="1"/>
          </p:cNvGraphicFramePr>
          <p:nvPr/>
        </p:nvGraphicFramePr>
        <p:xfrm>
          <a:off x="3341053" y="2266317"/>
          <a:ext cx="2172970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" r:id="rId7" imgW="939800" imgH="444500" progId="Equation.DSMT4">
                  <p:embed/>
                </p:oleObj>
              </mc:Choice>
              <mc:Fallback>
                <p:oleObj name="" r:id="rId7" imgW="9398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1053" y="2266317"/>
                        <a:ext cx="2172970" cy="103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文本框 8201"/>
          <p:cNvSpPr txBox="1"/>
          <p:nvPr/>
        </p:nvSpPr>
        <p:spPr>
          <a:xfrm>
            <a:off x="1555115" y="3576320"/>
            <a:ext cx="9407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 ≤ n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时，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假分式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；当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 &gt; n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时，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真分式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lang="en-US" sz="28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211" name="文本框 8210"/>
          <p:cNvSpPr txBox="1"/>
          <p:nvPr/>
        </p:nvSpPr>
        <p:spPr>
          <a:xfrm>
            <a:off x="1845945" y="4363085"/>
            <a:ext cx="13995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假分式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8240" name="组合 8239"/>
          <p:cNvGrpSpPr/>
          <p:nvPr/>
        </p:nvGrpSpPr>
        <p:grpSpPr>
          <a:xfrm>
            <a:off x="3274695" y="4610735"/>
            <a:ext cx="1066800" cy="581026"/>
            <a:chOff x="1680" y="2112"/>
            <a:chExt cx="672" cy="366"/>
          </a:xfrm>
        </p:grpSpPr>
        <p:sp>
          <p:nvSpPr>
            <p:cNvPr id="8212" name="直接连接符 8211"/>
            <p:cNvSpPr/>
            <p:nvPr/>
          </p:nvSpPr>
          <p:spPr>
            <a:xfrm>
              <a:off x="1680" y="2112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4" name="文本框 8213"/>
            <p:cNvSpPr txBox="1"/>
            <p:nvPr/>
          </p:nvSpPr>
          <p:spPr>
            <a:xfrm>
              <a:off x="1776" y="2149"/>
              <a:ext cx="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相除</a:t>
              </a:r>
              <a:endPara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3" name="直接连接符 8212"/>
            <p:cNvSpPr/>
            <p:nvPr/>
          </p:nvSpPr>
          <p:spPr>
            <a:xfrm>
              <a:off x="1680" y="2169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15" name="文本框 8214"/>
          <p:cNvSpPr txBox="1"/>
          <p:nvPr/>
        </p:nvSpPr>
        <p:spPr>
          <a:xfrm>
            <a:off x="4450715" y="4381818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多项式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真分式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16" name="矩形 8215"/>
          <p:cNvSpPr/>
          <p:nvPr/>
        </p:nvSpPr>
        <p:spPr>
          <a:xfrm>
            <a:off x="6050915" y="4340225"/>
            <a:ext cx="1447800" cy="533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17" name="直接连接符 8216"/>
          <p:cNvSpPr/>
          <p:nvPr/>
        </p:nvSpPr>
        <p:spPr>
          <a:xfrm>
            <a:off x="6736715" y="496125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8" name="文本框 8217"/>
          <p:cNvSpPr txBox="1"/>
          <p:nvPr/>
        </p:nvSpPr>
        <p:spPr>
          <a:xfrm>
            <a:off x="5822315" y="4885055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31" name="矩形 8230"/>
          <p:cNvSpPr/>
          <p:nvPr/>
        </p:nvSpPr>
        <p:spPr>
          <a:xfrm>
            <a:off x="5288915" y="5418455"/>
            <a:ext cx="3505200" cy="609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若干部分分式之和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 descr="D:\My Documents\picture\01_005.gif"/>
          <p:cNvSpPr txBox="1"/>
          <p:nvPr/>
        </p:nvSpPr>
        <p:spPr>
          <a:xfrm>
            <a:off x="2359343" y="407670"/>
            <a:ext cx="7472363" cy="780415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ctr" defTabSz="914400">
              <a:lnSpc>
                <a:spcPct val="14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3200" b="1" kern="1200" cap="none" spc="0" normalizeH="0" baseline="0" noProof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特殊函数的积分</a:t>
            </a:r>
            <a:endParaRPr kumimoji="0" lang="zh-CN" altLang="en-US" sz="3200" b="1" kern="1200" cap="none" spc="0" normalizeH="0" baseline="0" noProof="1">
              <a:solidFill>
                <a:srgbClr val="CC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200" grpId="0"/>
      <p:bldP spid="8202" grpId="0"/>
      <p:bldP spid="8211" grpId="0"/>
      <p:bldP spid="8215" grpId="0"/>
      <p:bldP spid="8216" grpId="0" bldLvl="0" animBg="1"/>
      <p:bldP spid="8218" grpId="0"/>
      <p:bldP spid="8231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225" name="文本框 8224"/>
          <p:cNvSpPr txBox="1"/>
          <p:nvPr/>
        </p:nvSpPr>
        <p:spPr>
          <a:xfrm>
            <a:off x="1326515" y="3167698"/>
            <a:ext cx="3962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其中部分分式的形式为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227" name="对象 8226"/>
          <p:cNvGraphicFramePr/>
          <p:nvPr/>
        </p:nvGraphicFramePr>
        <p:xfrm>
          <a:off x="2558415" y="3898900"/>
          <a:ext cx="379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" r:id="rId1" imgW="3797300" imgH="977900" progId="Equation.3">
                  <p:embed/>
                </p:oleObj>
              </mc:Choice>
              <mc:Fallback>
                <p:oleObj name="" r:id="rId1" imgW="3797300" imgH="977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8415" y="3898900"/>
                        <a:ext cx="3797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对象 8227"/>
          <p:cNvGraphicFramePr/>
          <p:nvPr/>
        </p:nvGraphicFramePr>
        <p:xfrm>
          <a:off x="6588760" y="4127500"/>
          <a:ext cx="323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" r:id="rId3" imgW="3237230" imgH="520700" progId="Equation.3">
                  <p:embed/>
                </p:oleObj>
              </mc:Choice>
              <mc:Fallback>
                <p:oleObj name="" r:id="rId3" imgW="3237230" imgH="520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760" y="4127500"/>
                        <a:ext cx="3238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97990" y="1178560"/>
            <a:ext cx="13995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假分式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26740" y="1426210"/>
            <a:ext cx="1066800" cy="581026"/>
            <a:chOff x="1680" y="2112"/>
            <a:chExt cx="672" cy="366"/>
          </a:xfrm>
        </p:grpSpPr>
        <p:sp>
          <p:nvSpPr>
            <p:cNvPr id="7" name="直接连接符 6"/>
            <p:cNvSpPr/>
            <p:nvPr/>
          </p:nvSpPr>
          <p:spPr>
            <a:xfrm>
              <a:off x="1680" y="2112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" name="文本框 7"/>
            <p:cNvSpPr txBox="1"/>
            <p:nvPr/>
          </p:nvSpPr>
          <p:spPr>
            <a:xfrm>
              <a:off x="1776" y="2149"/>
              <a:ext cx="5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C1AD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相除</a:t>
              </a:r>
              <a:endPara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直接连接符 8"/>
            <p:cNvSpPr/>
            <p:nvPr/>
          </p:nvSpPr>
          <p:spPr>
            <a:xfrm>
              <a:off x="1680" y="2169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" name="文本框 9"/>
          <p:cNvSpPr txBox="1"/>
          <p:nvPr/>
        </p:nvSpPr>
        <p:spPr>
          <a:xfrm>
            <a:off x="4302760" y="1197293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多项式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真分式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2960" y="1155700"/>
            <a:ext cx="1447800" cy="533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直接连接符 11"/>
          <p:cNvSpPr/>
          <p:nvPr/>
        </p:nvSpPr>
        <p:spPr>
          <a:xfrm>
            <a:off x="6588760" y="177673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文本框 12"/>
          <p:cNvSpPr txBox="1"/>
          <p:nvPr/>
        </p:nvSpPr>
        <p:spPr>
          <a:xfrm>
            <a:off x="5664200" y="177673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  <a:endParaRPr lang="zh-CN" altLang="en-US" sz="2800" b="1" dirty="0">
              <a:solidFill>
                <a:srgbClr val="0C1AD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5400" y="2396490"/>
            <a:ext cx="3505200" cy="609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若干部分分式之和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bldLvl="0" animBg="1"/>
      <p:bldP spid="13" grpId="0"/>
      <p:bldP spid="14" grpId="0" bldLvl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对象 322562"/>
          <p:cNvGraphicFramePr>
            <a:graphicFrameLocks noChangeAspect="1"/>
          </p:cNvGraphicFramePr>
          <p:nvPr/>
        </p:nvGraphicFramePr>
        <p:xfrm>
          <a:off x="1402715" y="1509397"/>
          <a:ext cx="1086485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" r:id="rId1" imgW="469900" imgH="444500" progId="Equation.DSMT4">
                  <p:embed/>
                </p:oleObj>
              </mc:Choice>
              <mc:Fallback>
                <p:oleObj name="" r:id="rId1" imgW="4699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2715" y="1509397"/>
                        <a:ext cx="1086485" cy="103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等于号 16"/>
          <p:cNvSpPr/>
          <p:nvPr/>
        </p:nvSpPr>
        <p:spPr>
          <a:xfrm>
            <a:off x="2371090" y="1837055"/>
            <a:ext cx="1807210" cy="369570"/>
          </a:xfrm>
          <a:prstGeom prst="mathEqual">
            <a:avLst>
              <a:gd name="adj1" fmla="val 23520"/>
              <a:gd name="adj2" fmla="val 0"/>
            </a:avLst>
          </a:prstGeom>
          <a:solidFill>
            <a:srgbClr val="FF0000"/>
          </a:solidFill>
          <a:ln w="44450" cmpd="sng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8435" y="1509395"/>
            <a:ext cx="1113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n &lt; m</a:t>
            </a:r>
            <a:endParaRPr lang="en-US" altLang="zh-CN" sz="2800" b="1" dirty="0">
              <a:solidFill>
                <a:srgbClr val="0C1ADC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7800" y="1995170"/>
            <a:ext cx="11131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Arial" panose="020B0604020202020204" pitchFamily="34" charset="0"/>
              </a:rPr>
              <a:t>分解</a:t>
            </a:r>
            <a:endParaRPr lang="zh-CN" altLang="en-US" sz="2800" b="1" dirty="0">
              <a:solidFill>
                <a:srgbClr val="0C1ADC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50983" y="1509078"/>
          <a:ext cx="4293235" cy="144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" r:id="rId3" imgW="1879600" imgH="634365" progId="Equation.KSEE3">
                  <p:embed/>
                </p:oleObj>
              </mc:Choice>
              <mc:Fallback>
                <p:oleObj name="" r:id="rId3" imgW="18796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0983" y="1509078"/>
                        <a:ext cx="4293235" cy="144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50983" y="3254058"/>
          <a:ext cx="7049135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" r:id="rId5" imgW="3086100" imgH="419100" progId="Equation.KSEE3">
                  <p:embed/>
                </p:oleObj>
              </mc:Choice>
              <mc:Fallback>
                <p:oleObj name="" r:id="rId5" imgW="30861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0983" y="3254058"/>
                        <a:ext cx="7049135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对象 8227"/>
          <p:cNvGraphicFramePr/>
          <p:nvPr/>
        </p:nvGraphicFramePr>
        <p:xfrm>
          <a:off x="9235440" y="4568190"/>
          <a:ext cx="162687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" r:id="rId7" imgW="850900" imgH="228600" progId="Equation.3">
                  <p:embed/>
                </p:oleObj>
              </mc:Choice>
              <mc:Fallback>
                <p:oleObj name="" r:id="rId7" imgW="8509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5440" y="4568190"/>
                        <a:ext cx="1626870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0" grpId="0"/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Rectangle 2"/>
          <p:cNvSpPr/>
          <p:nvPr/>
        </p:nvSpPr>
        <p:spPr>
          <a:xfrm>
            <a:off x="2362200" y="852488"/>
            <a:ext cx="6858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i="0" dirty="0">
                <a:latin typeface="Times New Roman" panose="02020603050405020304" charset="0"/>
                <a:ea typeface="宋体" panose="02010600030101010101" pitchFamily="2" charset="-122"/>
              </a:rPr>
              <a:t>真分式化为部分分式之和的</a:t>
            </a:r>
            <a:r>
              <a:rPr lang="zh-CN" altLang="en-US" sz="2800" b="1" i="0" dirty="0">
                <a:solidFill>
                  <a:srgbClr val="ED0107"/>
                </a:solidFill>
                <a:latin typeface="Times New Roman" panose="02020603050405020304" charset="0"/>
              </a:rPr>
              <a:t>待定系数法</a:t>
            </a:r>
            <a:endParaRPr lang="zh-CN" altLang="en-US" sz="2800" b="1" i="0" dirty="0">
              <a:solidFill>
                <a:srgbClr val="ED0107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651267" name="Object 3"/>
          <p:cNvGraphicFramePr>
            <a:graphicFrameLocks noChangeAspect="1"/>
          </p:cNvGraphicFramePr>
          <p:nvPr/>
        </p:nvGraphicFramePr>
        <p:xfrm>
          <a:off x="3098800" y="1524000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" name="" r:id="rId1" imgW="1778000" imgH="889000" progId="Equation.3">
                  <p:embed/>
                </p:oleObj>
              </mc:Choice>
              <mc:Fallback>
                <p:oleObj name="" r:id="rId1" imgW="1778000" imgH="889000" progId="Equation.3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8800" y="1524000"/>
                        <a:ext cx="1778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8" name="Object 4"/>
          <p:cNvGraphicFramePr>
            <a:graphicFrameLocks noChangeAspect="1"/>
          </p:cNvGraphicFramePr>
          <p:nvPr/>
        </p:nvGraphicFramePr>
        <p:xfrm>
          <a:off x="4927600" y="15494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" name="" r:id="rId3" imgW="2463800" imgH="965200" progId="Equation.3">
                  <p:embed/>
                </p:oleObj>
              </mc:Choice>
              <mc:Fallback>
                <p:oleObj name="" r:id="rId3" imgW="2463800" imgH="965200" progId="Equation.3">
                  <p:embed/>
                  <p:pic>
                    <p:nvPicPr>
                      <p:cNvPr id="0" name="图片 39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1549400"/>
                        <a:ext cx="2463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9" name="Object 5"/>
          <p:cNvGraphicFramePr>
            <a:graphicFrameLocks noChangeAspect="1"/>
          </p:cNvGraphicFramePr>
          <p:nvPr/>
        </p:nvGraphicFramePr>
        <p:xfrm>
          <a:off x="7356475" y="1547813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" name="" r:id="rId5" imgW="2425700" imgH="889000" progId="Equation.3">
                  <p:embed/>
                </p:oleObj>
              </mc:Choice>
              <mc:Fallback>
                <p:oleObj name="" r:id="rId5" imgW="2425700" imgH="889000" progId="Equation.3">
                  <p:embed/>
                  <p:pic>
                    <p:nvPicPr>
                      <p:cNvPr id="0" name="图片 39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56475" y="1547813"/>
                        <a:ext cx="2425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0" name="Object 6"/>
          <p:cNvGraphicFramePr>
            <a:graphicFrameLocks noChangeAspect="1"/>
          </p:cNvGraphicFramePr>
          <p:nvPr/>
        </p:nvGraphicFramePr>
        <p:xfrm>
          <a:off x="3079750" y="2795588"/>
          <a:ext cx="4889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" name="" r:id="rId7" imgW="4889500" imgH="406400" progId="Equation.3">
                  <p:embed/>
                </p:oleObj>
              </mc:Choice>
              <mc:Fallback>
                <p:oleObj name="" r:id="rId7" imgW="4889500" imgH="406400" progId="Equation.3">
                  <p:embed/>
                  <p:pic>
                    <p:nvPicPr>
                      <p:cNvPr id="0" name="图片 39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9750" y="2795588"/>
                        <a:ext cx="48895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1" name="Object 7"/>
          <p:cNvGraphicFramePr>
            <a:graphicFrameLocks noChangeAspect="1"/>
          </p:cNvGraphicFramePr>
          <p:nvPr/>
        </p:nvGraphicFramePr>
        <p:xfrm>
          <a:off x="3048000" y="3481388"/>
          <a:ext cx="5232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" name="" r:id="rId9" imgW="5232400" imgH="406400" progId="Equation.3">
                  <p:embed/>
                </p:oleObj>
              </mc:Choice>
              <mc:Fallback>
                <p:oleObj name="" r:id="rId9" imgW="5232400" imgH="406400" progId="Equation.3">
                  <p:embed/>
                  <p:pic>
                    <p:nvPicPr>
                      <p:cNvPr id="0" name="图片 39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3481388"/>
                        <a:ext cx="52324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2" name="Object 8"/>
          <p:cNvGraphicFramePr>
            <a:graphicFrameLocks noChangeAspect="1"/>
          </p:cNvGraphicFramePr>
          <p:nvPr/>
        </p:nvGraphicFramePr>
        <p:xfrm>
          <a:off x="3048000" y="4064000"/>
          <a:ext cx="3238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1" imgW="3238500" imgH="1041400" progId="Equation.3">
                  <p:embed/>
                </p:oleObj>
              </mc:Choice>
              <mc:Fallback>
                <p:oleObj name="" r:id="rId11" imgW="3238500" imgH="10414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0" y="4064000"/>
                        <a:ext cx="32385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3" name="Object 9"/>
          <p:cNvGraphicFramePr>
            <a:graphicFrameLocks noChangeAspect="1"/>
          </p:cNvGraphicFramePr>
          <p:nvPr/>
        </p:nvGraphicFramePr>
        <p:xfrm>
          <a:off x="6654800" y="4064000"/>
          <a:ext cx="1866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13" imgW="1866900" imgH="1041400" progId="Equation.3">
                  <p:embed/>
                </p:oleObj>
              </mc:Choice>
              <mc:Fallback>
                <p:oleObj name="" r:id="rId13" imgW="1866900" imgH="10414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4800" y="4064000"/>
                        <a:ext cx="18669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4" name="Object 10"/>
          <p:cNvGraphicFramePr>
            <a:graphicFrameLocks noChangeAspect="1"/>
          </p:cNvGraphicFramePr>
          <p:nvPr/>
        </p:nvGraphicFramePr>
        <p:xfrm>
          <a:off x="3048000" y="5181600"/>
          <a:ext cx="237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15" imgW="2374900" imgH="889000" progId="Equation.3">
                  <p:embed/>
                </p:oleObj>
              </mc:Choice>
              <mc:Fallback>
                <p:oleObj name="" r:id="rId15" imgW="2374900" imgH="889000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8000" y="5181600"/>
                        <a:ext cx="237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5" name="Object 11"/>
          <p:cNvGraphicFramePr>
            <a:graphicFrameLocks noChangeAspect="1"/>
          </p:cNvGraphicFramePr>
          <p:nvPr/>
        </p:nvGraphicFramePr>
        <p:xfrm>
          <a:off x="5429250" y="51816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7" imgW="2425700" imgH="889000" progId="Equation.3">
                  <p:embed/>
                </p:oleObj>
              </mc:Choice>
              <mc:Fallback>
                <p:oleObj name="" r:id="rId17" imgW="2425700" imgH="8890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29250" y="5181600"/>
                        <a:ext cx="2425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76" name="Text Box 12"/>
          <p:cNvSpPr txBox="1"/>
          <p:nvPr/>
        </p:nvSpPr>
        <p:spPr>
          <a:xfrm>
            <a:off x="2362200" y="169068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99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800" b="1" i="0">
                <a:solidFill>
                  <a:srgbClr val="000099"/>
                </a:solidFill>
                <a:latin typeface="黑体" panose="02010609060101010101" pitchFamily="2" charset="-122"/>
              </a:rPr>
              <a:t>1</a:t>
            </a:r>
            <a:endParaRPr lang="en-US" altLang="zh-CN" sz="2800" b="1" i="0">
              <a:solidFill>
                <a:srgbClr val="000099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3200400" y="914400"/>
          <a:ext cx="15811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1" imgW="876300" imgH="558800" progId="Equation.3">
                  <p:embed/>
                </p:oleObj>
              </mc:Choice>
              <mc:Fallback>
                <p:oleObj name="" r:id="rId1" imgW="876300" imgH="558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0" y="914400"/>
                        <a:ext cx="158115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1" name="Object 3"/>
          <p:cNvGraphicFramePr>
            <a:graphicFrameLocks noChangeAspect="1"/>
          </p:cNvGraphicFramePr>
          <p:nvPr/>
        </p:nvGraphicFramePr>
        <p:xfrm>
          <a:off x="4757738" y="863600"/>
          <a:ext cx="344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3441700" imgH="965200" progId="Equation.3">
                  <p:embed/>
                </p:oleObj>
              </mc:Choice>
              <mc:Fallback>
                <p:oleObj name="" r:id="rId3" imgW="3441700" imgH="9652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7738" y="863600"/>
                        <a:ext cx="3441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2" name="Object 4"/>
          <p:cNvGraphicFramePr>
            <a:graphicFrameLocks noChangeAspect="1"/>
          </p:cNvGraphicFramePr>
          <p:nvPr/>
        </p:nvGraphicFramePr>
        <p:xfrm>
          <a:off x="3100388" y="2151063"/>
          <a:ext cx="584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5" imgW="5842000" imgH="457200" progId="Equation.3">
                  <p:embed/>
                </p:oleObj>
              </mc:Choice>
              <mc:Fallback>
                <p:oleObj name="" r:id="rId5" imgW="5842000" imgH="4572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0388" y="2151063"/>
                        <a:ext cx="5842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2293" name="Group 5"/>
          <p:cNvGrpSpPr/>
          <p:nvPr/>
        </p:nvGrpSpPr>
        <p:grpSpPr>
          <a:xfrm>
            <a:off x="2895600" y="2819400"/>
            <a:ext cx="4953000" cy="522288"/>
            <a:chOff x="1008" y="1776"/>
            <a:chExt cx="3120" cy="329"/>
          </a:xfrm>
        </p:grpSpPr>
        <p:sp>
          <p:nvSpPr>
            <p:cNvPr id="159770" name="Text Box 6"/>
            <p:cNvSpPr txBox="1"/>
            <p:nvPr/>
          </p:nvSpPr>
          <p:spPr>
            <a:xfrm>
              <a:off x="1008" y="1776"/>
              <a:ext cx="28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rgbClr val="000099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代入特殊值来确定系数</a:t>
              </a:r>
              <a:endParaRPr lang="zh-CN" altLang="en-US" sz="2800" b="1" i="0" dirty="0">
                <a:solidFill>
                  <a:srgbClr val="000099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9771" name="Object 7"/>
            <p:cNvGraphicFramePr>
              <a:graphicFrameLocks noChangeAspect="1"/>
            </p:cNvGraphicFramePr>
            <p:nvPr/>
          </p:nvGraphicFramePr>
          <p:xfrm>
            <a:off x="3408" y="1844"/>
            <a:ext cx="7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" name="" r:id="rId7" imgW="1143000" imgH="393700" progId="Equation.3">
                    <p:embed/>
                  </p:oleObj>
                </mc:Choice>
                <mc:Fallback>
                  <p:oleObj name="" r:id="rId7" imgW="1143000" imgH="393700" progId="Equation.3">
                    <p:embed/>
                    <p:pic>
                      <p:nvPicPr>
                        <p:cNvPr id="0" name="图片 34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08" y="1844"/>
                          <a:ext cx="720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2296" name="Group 8"/>
          <p:cNvGrpSpPr/>
          <p:nvPr/>
        </p:nvGrpSpPr>
        <p:grpSpPr>
          <a:xfrm>
            <a:off x="2895600" y="3429000"/>
            <a:ext cx="1473200" cy="533400"/>
            <a:chOff x="1056" y="2160"/>
            <a:chExt cx="928" cy="336"/>
          </a:xfrm>
        </p:grpSpPr>
        <p:sp>
          <p:nvSpPr>
            <p:cNvPr id="159768" name="Text Box 9"/>
            <p:cNvSpPr txBox="1"/>
            <p:nvPr/>
          </p:nvSpPr>
          <p:spPr>
            <a:xfrm>
              <a:off x="1056" y="2160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charset="0"/>
                  <a:ea typeface="宋体" panose="02010600030101010101" pitchFamily="2" charset="-122"/>
                </a:rPr>
                <a:t>取</a:t>
              </a:r>
              <a:endParaRPr lang="zh-CN" altLang="en-US" sz="2800" b="1" i="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9769" name="Object 10"/>
            <p:cNvGraphicFramePr>
              <a:graphicFrameLocks noChangeAspect="1"/>
            </p:cNvGraphicFramePr>
            <p:nvPr/>
          </p:nvGraphicFramePr>
          <p:xfrm>
            <a:off x="1392" y="2249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" name="" r:id="rId9" imgW="939165" imgH="393700" progId="Equation.3">
                    <p:embed/>
                  </p:oleObj>
                </mc:Choice>
                <mc:Fallback>
                  <p:oleObj name="" r:id="rId9" imgW="939165" imgH="393700" progId="Equation.3">
                    <p:embed/>
                    <p:pic>
                      <p:nvPicPr>
                        <p:cNvPr id="0" name="图片 339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2" y="2249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2299" name="Object 11"/>
          <p:cNvGraphicFramePr>
            <a:graphicFrameLocks noChangeAspect="1"/>
          </p:cNvGraphicFramePr>
          <p:nvPr/>
        </p:nvGraphicFramePr>
        <p:xfrm>
          <a:off x="4546600" y="358140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11" imgW="1320165" imgH="330200" progId="Equation.3">
                  <p:embed/>
                </p:oleObj>
              </mc:Choice>
              <mc:Fallback>
                <p:oleObj name="" r:id="rId11" imgW="1320165" imgH="3302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46600" y="3581400"/>
                        <a:ext cx="1320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2300" name="Group 12"/>
          <p:cNvGrpSpPr/>
          <p:nvPr/>
        </p:nvGrpSpPr>
        <p:grpSpPr>
          <a:xfrm>
            <a:off x="6375400" y="3429000"/>
            <a:ext cx="1460500" cy="533400"/>
            <a:chOff x="1152" y="2592"/>
            <a:chExt cx="920" cy="336"/>
          </a:xfrm>
        </p:grpSpPr>
        <p:sp>
          <p:nvSpPr>
            <p:cNvPr id="159766" name="Text Box 13"/>
            <p:cNvSpPr txBox="1"/>
            <p:nvPr/>
          </p:nvSpPr>
          <p:spPr>
            <a:xfrm>
              <a:off x="1152" y="2592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charset="0"/>
                  <a:ea typeface="宋体" panose="02010600030101010101" pitchFamily="2" charset="-122"/>
                </a:rPr>
                <a:t>取</a:t>
              </a:r>
              <a:endParaRPr lang="zh-CN" altLang="en-US" sz="2800" b="1" i="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9767" name="Object 14"/>
            <p:cNvGraphicFramePr>
              <a:graphicFrameLocks noChangeAspect="1"/>
            </p:cNvGraphicFramePr>
            <p:nvPr/>
          </p:nvGraphicFramePr>
          <p:xfrm>
            <a:off x="1496" y="2681"/>
            <a:ext cx="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" name="" r:id="rId13" imgW="914400" imgH="393700" progId="Equation.3">
                    <p:embed/>
                  </p:oleObj>
                </mc:Choice>
                <mc:Fallback>
                  <p:oleObj name="" r:id="rId13" imgW="914400" imgH="393700" progId="Equation.3">
                    <p:embed/>
                    <p:pic>
                      <p:nvPicPr>
                        <p:cNvPr id="0" name="图片 340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96" y="2681"/>
                          <a:ext cx="57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2303" name="Object 15"/>
          <p:cNvGraphicFramePr>
            <a:graphicFrameLocks noChangeAspect="1"/>
          </p:cNvGraphicFramePr>
          <p:nvPr/>
        </p:nvGraphicFramePr>
        <p:xfrm>
          <a:off x="7899400" y="354965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5" imgW="1320165" imgH="330200" progId="Equation.3">
                  <p:embed/>
                </p:oleObj>
              </mc:Choice>
              <mc:Fallback>
                <p:oleObj name="" r:id="rId15" imgW="1320165" imgH="3302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99400" y="3549650"/>
                        <a:ext cx="1320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2304" name="Group 16"/>
          <p:cNvGrpSpPr/>
          <p:nvPr/>
        </p:nvGrpSpPr>
        <p:grpSpPr>
          <a:xfrm>
            <a:off x="2895600" y="4114800"/>
            <a:ext cx="1473200" cy="533400"/>
            <a:chOff x="1088" y="2544"/>
            <a:chExt cx="928" cy="336"/>
          </a:xfrm>
        </p:grpSpPr>
        <p:sp>
          <p:nvSpPr>
            <p:cNvPr id="159764" name="Text Box 17"/>
            <p:cNvSpPr txBox="1"/>
            <p:nvPr/>
          </p:nvSpPr>
          <p:spPr>
            <a:xfrm>
              <a:off x="1088" y="2544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charset="0"/>
                  <a:ea typeface="宋体" panose="02010600030101010101" pitchFamily="2" charset="-122"/>
                </a:rPr>
                <a:t>取</a:t>
              </a:r>
              <a:endParaRPr lang="zh-CN" altLang="en-US" sz="2800" b="1" i="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9765" name="Object 18"/>
            <p:cNvGraphicFramePr>
              <a:graphicFrameLocks noChangeAspect="1"/>
            </p:cNvGraphicFramePr>
            <p:nvPr/>
          </p:nvGraphicFramePr>
          <p:xfrm>
            <a:off x="1424" y="2633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" name="" r:id="rId17" imgW="939165" imgH="393700" progId="Equation.3">
                    <p:embed/>
                  </p:oleObj>
                </mc:Choice>
                <mc:Fallback>
                  <p:oleObj name="" r:id="rId17" imgW="939165" imgH="393700" progId="Equation.3">
                    <p:embed/>
                    <p:pic>
                      <p:nvPicPr>
                        <p:cNvPr id="0" name="图片 339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24" y="2633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2307" name="Group 19"/>
          <p:cNvGrpSpPr/>
          <p:nvPr/>
        </p:nvGrpSpPr>
        <p:grpSpPr>
          <a:xfrm>
            <a:off x="4495800" y="4141788"/>
            <a:ext cx="4038600" cy="522287"/>
            <a:chOff x="1872" y="2609"/>
            <a:chExt cx="2544" cy="329"/>
          </a:xfrm>
        </p:grpSpPr>
        <p:graphicFrame>
          <p:nvGraphicFramePr>
            <p:cNvPr id="159760" name="Object 20"/>
            <p:cNvGraphicFramePr>
              <a:graphicFrameLocks noChangeAspect="1"/>
            </p:cNvGraphicFramePr>
            <p:nvPr/>
          </p:nvGraphicFramePr>
          <p:xfrm>
            <a:off x="2404" y="2669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" name="" r:id="rId19" imgW="723900" imgH="393700" progId="Equation.3">
                    <p:embed/>
                  </p:oleObj>
                </mc:Choice>
                <mc:Fallback>
                  <p:oleObj name="" r:id="rId19" imgW="723900" imgH="393700" progId="Equation.3">
                    <p:embed/>
                    <p:pic>
                      <p:nvPicPr>
                        <p:cNvPr id="0" name="图片 340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04" y="2669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9761" name="Group 21"/>
            <p:cNvGrpSpPr/>
            <p:nvPr/>
          </p:nvGrpSpPr>
          <p:grpSpPr>
            <a:xfrm>
              <a:off x="1872" y="2609"/>
              <a:ext cx="2544" cy="329"/>
              <a:chOff x="1872" y="2609"/>
              <a:chExt cx="2544" cy="329"/>
            </a:xfrm>
          </p:grpSpPr>
          <p:sp>
            <p:nvSpPr>
              <p:cNvPr id="159762" name="Text Box 22"/>
              <p:cNvSpPr txBox="1"/>
              <p:nvPr/>
            </p:nvSpPr>
            <p:spPr>
              <a:xfrm>
                <a:off x="1872" y="2609"/>
                <a:ext cx="2544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i="0" dirty="0">
                    <a:latin typeface="Times New Roman" panose="02020603050405020304" charset="0"/>
                    <a:ea typeface="宋体" panose="02010600030101010101" pitchFamily="2" charset="-122"/>
                  </a:rPr>
                  <a:t>并将         值代入</a:t>
                </a:r>
                <a:endParaRPr lang="zh-CN" altLang="en-US" sz="2800" b="1" i="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9763" name="Object 23"/>
              <p:cNvGraphicFramePr>
                <a:graphicFrameLocks noChangeAspect="1"/>
              </p:cNvGraphicFramePr>
              <p:nvPr/>
            </p:nvGraphicFramePr>
            <p:xfrm>
              <a:off x="3573" y="2677"/>
              <a:ext cx="27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9" name="" r:id="rId21" imgW="444500" imgH="368300" progId="Equation.3">
                      <p:embed/>
                    </p:oleObj>
                  </mc:Choice>
                  <mc:Fallback>
                    <p:oleObj name="" r:id="rId21" imgW="444500" imgH="368300" progId="Equation.3">
                      <p:embed/>
                      <p:pic>
                        <p:nvPicPr>
                          <p:cNvPr id="0" name="图片 340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573" y="2677"/>
                            <a:ext cx="279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52312" name="Object 24"/>
          <p:cNvGraphicFramePr>
            <a:graphicFrameLocks noChangeAspect="1"/>
          </p:cNvGraphicFramePr>
          <p:nvPr/>
        </p:nvGraphicFramePr>
        <p:xfrm>
          <a:off x="7848600" y="4254500"/>
          <a:ext cx="156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23" imgW="1562100" imgH="330200" progId="Equation.3">
                  <p:embed/>
                </p:oleObj>
              </mc:Choice>
              <mc:Fallback>
                <p:oleObj name="" r:id="rId23" imgW="1562100" imgH="3302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48600" y="4254500"/>
                        <a:ext cx="1562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3" name="Object 25"/>
          <p:cNvGraphicFramePr>
            <a:graphicFrameLocks noChangeAspect="1"/>
          </p:cNvGraphicFramePr>
          <p:nvPr/>
        </p:nvGraphicFramePr>
        <p:xfrm>
          <a:off x="4762500" y="4800600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25" imgW="3390900" imgH="965200" progId="Equation.3">
                  <p:embed/>
                </p:oleObj>
              </mc:Choice>
              <mc:Fallback>
                <p:oleObj name="" r:id="rId25" imgW="3390900" imgH="9652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62500" y="4800600"/>
                        <a:ext cx="3390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4" name="Object 26"/>
          <p:cNvGraphicFramePr>
            <a:graphicFrameLocks noChangeAspect="1"/>
          </p:cNvGraphicFramePr>
          <p:nvPr/>
        </p:nvGraphicFramePr>
        <p:xfrm>
          <a:off x="2971800" y="4800600"/>
          <a:ext cx="179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27" imgW="1790700" imgH="965200" progId="Equation.3">
                  <p:embed/>
                </p:oleObj>
              </mc:Choice>
              <mc:Fallback>
                <p:oleObj name="" r:id="rId27" imgW="1790700" imgH="965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971800" y="4800600"/>
                        <a:ext cx="1790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9" name="Text Box 27"/>
          <p:cNvSpPr txBox="1"/>
          <p:nvPr/>
        </p:nvSpPr>
        <p:spPr>
          <a:xfrm>
            <a:off x="2362200" y="1066800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99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800" b="1" i="0">
                <a:solidFill>
                  <a:srgbClr val="000099"/>
                </a:solidFill>
                <a:latin typeface="黑体" panose="02010609060101010101" pitchFamily="2" charset="-122"/>
              </a:rPr>
              <a:t>2</a:t>
            </a:r>
            <a:endParaRPr lang="en-US" altLang="zh-CN" sz="2800" b="1" i="0">
              <a:solidFill>
                <a:srgbClr val="000099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>
            <a:off x="1256030" y="914400"/>
            <a:ext cx="999553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4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已知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)可导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，则下列命题不正确的是（       ）。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(A)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若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奇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偶 ；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(B) 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若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偶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en-US" altLang="zh-CN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'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奇 ；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(C) 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若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偶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的任一原函数为奇；</a:t>
            </a:r>
            <a:endParaRPr lang="zh-CN" altLang="en-US" sz="28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(D) 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若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奇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</a:t>
            </a: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(</a:t>
            </a:r>
            <a:r>
              <a:rPr lang="zh-CN" altLang="en-US" sz="2800" b="1" i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) 的任一原函数为偶 ；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92223" y="1157923"/>
          <a:ext cx="339725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92223" y="1157923"/>
                        <a:ext cx="339725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5" name="对象 322562"/>
          <p:cNvGraphicFramePr>
            <a:graphicFrameLocks noChangeAspect="1"/>
          </p:cNvGraphicFramePr>
          <p:nvPr/>
        </p:nvGraphicFramePr>
        <p:xfrm>
          <a:off x="3709353" y="864872"/>
          <a:ext cx="2228850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" r:id="rId1" imgW="965200" imgH="444500" progId="Equation.DSMT4">
                  <p:embed/>
                </p:oleObj>
              </mc:Choice>
              <mc:Fallback>
                <p:oleObj name="" r:id="rId1" imgW="9652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9353" y="864872"/>
                        <a:ext cx="2228850" cy="103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66815" y="1053465"/>
            <a:ext cx="2876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r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en-US" altLang="zh-CN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——</a:t>
            </a: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相除、分解</a:t>
            </a:r>
            <a:endParaRPr lang="zh-CN" altLang="en-US" sz="2800" b="1" dirty="0">
              <a:solidFill>
                <a:srgbClr val="0C1ADC"/>
              </a:solidFill>
              <a:latin typeface="楷体_GB2312" pitchFamily="49" charset="-122"/>
              <a:ea typeface="楷体_GB2312" pitchFamily="49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9475" y="1120140"/>
            <a:ext cx="28301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0C1ADC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有理函数的积分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15" name="对象 322562"/>
          <p:cNvGraphicFramePr>
            <a:graphicFrameLocks noChangeAspect="1"/>
          </p:cNvGraphicFramePr>
          <p:nvPr/>
        </p:nvGraphicFramePr>
        <p:xfrm>
          <a:off x="978535" y="2098043"/>
          <a:ext cx="2610485" cy="10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" r:id="rId3" imgW="1130300" imgH="431800" progId="Equation.DSMT4">
                  <p:embed/>
                </p:oleObj>
              </mc:Choice>
              <mc:Fallback>
                <p:oleObj name="" r:id="rId3" imgW="11303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8535" y="2098043"/>
                        <a:ext cx="2610485" cy="1005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322562"/>
          <p:cNvGraphicFramePr>
            <a:graphicFrameLocks noChangeAspect="1"/>
          </p:cNvGraphicFramePr>
          <p:nvPr/>
        </p:nvGraphicFramePr>
        <p:xfrm>
          <a:off x="978218" y="3298828"/>
          <a:ext cx="2757170" cy="10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" r:id="rId5" imgW="1193800" imgH="431800" progId="Equation.DSMT4">
                  <p:embed/>
                </p:oleObj>
              </mc:Choice>
              <mc:Fallback>
                <p:oleObj name="" r:id="rId5" imgW="11938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8218" y="3298828"/>
                        <a:ext cx="2757170" cy="1005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978218" y="4521521"/>
          <a:ext cx="293370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" r:id="rId7" imgW="1270000" imgH="431800" progId="Equation.DSMT4">
                  <p:embed/>
                </p:oleObj>
              </mc:Choice>
              <mc:Fallback>
                <p:oleObj name="" r:id="rId7" imgW="12700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8218" y="4521521"/>
                        <a:ext cx="2933700" cy="1005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3709670" y="2128205"/>
          <a:ext cx="5748655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" r:id="rId9" imgW="2489200" imgH="405765" progId="Equation.DSMT4">
                  <p:embed/>
                </p:oleObj>
              </mc:Choice>
              <mc:Fallback>
                <p:oleObj name="" r:id="rId9" imgW="24892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9670" y="2128205"/>
                        <a:ext cx="5748655" cy="94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22562"/>
          <p:cNvGraphicFramePr>
            <a:graphicFrameLocks noChangeAspect="1"/>
          </p:cNvGraphicFramePr>
          <p:nvPr/>
        </p:nvGraphicFramePr>
        <p:xfrm>
          <a:off x="3735706" y="3328356"/>
          <a:ext cx="7508875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" r:id="rId11" imgW="3251200" imgH="405765" progId="Equation.DSMT4">
                  <p:embed/>
                </p:oleObj>
              </mc:Choice>
              <mc:Fallback>
                <p:oleObj name="" r:id="rId11" imgW="32512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5706" y="3328356"/>
                        <a:ext cx="7508875" cy="94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3939223" y="4521521"/>
          <a:ext cx="413639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" r:id="rId13" imgW="1790700" imgH="431800" progId="Equation.DSMT4">
                  <p:embed/>
                </p:oleObj>
              </mc:Choice>
              <mc:Fallback>
                <p:oleObj name="" r:id="rId13" imgW="17907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9223" y="4521521"/>
                        <a:ext cx="4136390" cy="1005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对象 322562"/>
          <p:cNvGraphicFramePr>
            <a:graphicFrameLocks noChangeAspect="1"/>
          </p:cNvGraphicFramePr>
          <p:nvPr/>
        </p:nvGraphicFramePr>
        <p:xfrm>
          <a:off x="1064895" y="842966"/>
          <a:ext cx="7011035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" r:id="rId1" imgW="3035300" imgH="431800" progId="Equation.DSMT4">
                  <p:embed/>
                </p:oleObj>
              </mc:Choice>
              <mc:Fallback>
                <p:oleObj name="" r:id="rId1" imgW="30353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4895" y="842966"/>
                        <a:ext cx="7011035" cy="1005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3972243" y="2027241"/>
          <a:ext cx="501650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" r:id="rId3" imgW="2171700" imgH="431800" progId="Equation.DSMT4">
                  <p:embed/>
                </p:oleObj>
              </mc:Choice>
              <mc:Fallback>
                <p:oleObj name="" r:id="rId3" imgW="21717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2243" y="2027241"/>
                        <a:ext cx="5016500" cy="1005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22562"/>
          <p:cNvGraphicFramePr>
            <a:graphicFrameLocks noChangeAspect="1"/>
          </p:cNvGraphicFramePr>
          <p:nvPr/>
        </p:nvGraphicFramePr>
        <p:xfrm>
          <a:off x="1422083" y="3177543"/>
          <a:ext cx="7920990" cy="310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" r:id="rId5" imgW="3429000" imgH="1333500" progId="Equation.DSMT4">
                  <p:embed/>
                </p:oleObj>
              </mc:Choice>
              <mc:Fallback>
                <p:oleObj name="" r:id="rId5" imgW="3429000" imgH="1333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2083" y="3177543"/>
                        <a:ext cx="7920990" cy="3107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2" name="组合 111633"/>
          <p:cNvGrpSpPr/>
          <p:nvPr/>
        </p:nvGrpSpPr>
        <p:grpSpPr>
          <a:xfrm>
            <a:off x="9963496" y="1538647"/>
            <a:ext cx="1307118" cy="1911626"/>
            <a:chOff x="2748" y="2113"/>
            <a:chExt cx="661" cy="1256"/>
          </a:xfrm>
        </p:grpSpPr>
        <p:sp>
          <p:nvSpPr>
            <p:cNvPr id="28683" name="任意多边形 111634"/>
            <p:cNvSpPr/>
            <p:nvPr/>
          </p:nvSpPr>
          <p:spPr>
            <a:xfrm>
              <a:off x="2748" y="2497"/>
              <a:ext cx="258" cy="428"/>
            </a:xfrm>
            <a:custGeom>
              <a:avLst/>
              <a:gdLst/>
              <a:ahLst/>
              <a:cxnLst/>
              <a:rect l="0" t="0" r="0" b="0"/>
              <a:pathLst>
                <a:path w="518" h="854">
                  <a:moveTo>
                    <a:pt x="274" y="127"/>
                  </a:moveTo>
                  <a:lnTo>
                    <a:pt x="328" y="74"/>
                  </a:lnTo>
                  <a:lnTo>
                    <a:pt x="402" y="21"/>
                  </a:lnTo>
                  <a:lnTo>
                    <a:pt x="454" y="0"/>
                  </a:lnTo>
                  <a:lnTo>
                    <a:pt x="518" y="4"/>
                  </a:lnTo>
                  <a:lnTo>
                    <a:pt x="518" y="53"/>
                  </a:lnTo>
                  <a:lnTo>
                    <a:pt x="486" y="95"/>
                  </a:lnTo>
                  <a:lnTo>
                    <a:pt x="426" y="127"/>
                  </a:lnTo>
                  <a:lnTo>
                    <a:pt x="278" y="194"/>
                  </a:lnTo>
                  <a:lnTo>
                    <a:pt x="137" y="275"/>
                  </a:lnTo>
                  <a:lnTo>
                    <a:pt x="77" y="295"/>
                  </a:lnTo>
                  <a:lnTo>
                    <a:pt x="57" y="327"/>
                  </a:lnTo>
                  <a:lnTo>
                    <a:pt x="77" y="359"/>
                  </a:lnTo>
                  <a:lnTo>
                    <a:pt x="200" y="478"/>
                  </a:lnTo>
                  <a:lnTo>
                    <a:pt x="257" y="517"/>
                  </a:lnTo>
                  <a:lnTo>
                    <a:pt x="341" y="584"/>
                  </a:lnTo>
                  <a:lnTo>
                    <a:pt x="426" y="647"/>
                  </a:lnTo>
                  <a:lnTo>
                    <a:pt x="422" y="679"/>
                  </a:lnTo>
                  <a:lnTo>
                    <a:pt x="358" y="689"/>
                  </a:lnTo>
                  <a:lnTo>
                    <a:pt x="264" y="689"/>
                  </a:lnTo>
                  <a:lnTo>
                    <a:pt x="205" y="721"/>
                  </a:lnTo>
                  <a:lnTo>
                    <a:pt x="183" y="802"/>
                  </a:lnTo>
                  <a:lnTo>
                    <a:pt x="183" y="844"/>
                  </a:lnTo>
                  <a:lnTo>
                    <a:pt x="158" y="854"/>
                  </a:lnTo>
                  <a:lnTo>
                    <a:pt x="119" y="817"/>
                  </a:lnTo>
                  <a:lnTo>
                    <a:pt x="127" y="749"/>
                  </a:lnTo>
                  <a:lnTo>
                    <a:pt x="161" y="700"/>
                  </a:lnTo>
                  <a:lnTo>
                    <a:pt x="232" y="657"/>
                  </a:lnTo>
                  <a:lnTo>
                    <a:pt x="309" y="637"/>
                  </a:lnTo>
                  <a:lnTo>
                    <a:pt x="316" y="615"/>
                  </a:lnTo>
                  <a:lnTo>
                    <a:pt x="278" y="573"/>
                  </a:lnTo>
                  <a:lnTo>
                    <a:pt x="116" y="468"/>
                  </a:lnTo>
                  <a:lnTo>
                    <a:pt x="67" y="426"/>
                  </a:lnTo>
                  <a:lnTo>
                    <a:pt x="21" y="369"/>
                  </a:lnTo>
                  <a:lnTo>
                    <a:pt x="0" y="305"/>
                  </a:lnTo>
                  <a:lnTo>
                    <a:pt x="14" y="268"/>
                  </a:lnTo>
                  <a:lnTo>
                    <a:pt x="95" y="243"/>
                  </a:lnTo>
                  <a:lnTo>
                    <a:pt x="193" y="201"/>
                  </a:lnTo>
                  <a:lnTo>
                    <a:pt x="257" y="158"/>
                  </a:lnTo>
                  <a:lnTo>
                    <a:pt x="274" y="127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任意多边形 111635"/>
            <p:cNvSpPr/>
            <p:nvPr/>
          </p:nvSpPr>
          <p:spPr>
            <a:xfrm>
              <a:off x="2978" y="2478"/>
              <a:ext cx="180" cy="410"/>
            </a:xfrm>
            <a:custGeom>
              <a:avLst/>
              <a:gdLst/>
              <a:ahLst/>
              <a:cxnLst/>
              <a:rect l="0" t="0" r="0" b="0"/>
              <a:pathLst>
                <a:path w="360" h="819">
                  <a:moveTo>
                    <a:pt x="77" y="62"/>
                  </a:moveTo>
                  <a:lnTo>
                    <a:pt x="109" y="10"/>
                  </a:lnTo>
                  <a:lnTo>
                    <a:pt x="148" y="0"/>
                  </a:lnTo>
                  <a:lnTo>
                    <a:pt x="201" y="0"/>
                  </a:lnTo>
                  <a:lnTo>
                    <a:pt x="268" y="38"/>
                  </a:lnTo>
                  <a:lnTo>
                    <a:pt x="310" y="123"/>
                  </a:lnTo>
                  <a:lnTo>
                    <a:pt x="342" y="232"/>
                  </a:lnTo>
                  <a:lnTo>
                    <a:pt x="360" y="343"/>
                  </a:lnTo>
                  <a:lnTo>
                    <a:pt x="360" y="495"/>
                  </a:lnTo>
                  <a:lnTo>
                    <a:pt x="321" y="661"/>
                  </a:lnTo>
                  <a:lnTo>
                    <a:pt x="265" y="758"/>
                  </a:lnTo>
                  <a:lnTo>
                    <a:pt x="190" y="807"/>
                  </a:lnTo>
                  <a:lnTo>
                    <a:pt x="120" y="819"/>
                  </a:lnTo>
                  <a:lnTo>
                    <a:pt x="67" y="787"/>
                  </a:lnTo>
                  <a:lnTo>
                    <a:pt x="25" y="748"/>
                  </a:lnTo>
                  <a:lnTo>
                    <a:pt x="13" y="685"/>
                  </a:lnTo>
                  <a:lnTo>
                    <a:pt x="0" y="565"/>
                  </a:lnTo>
                  <a:lnTo>
                    <a:pt x="10" y="417"/>
                  </a:lnTo>
                  <a:lnTo>
                    <a:pt x="42" y="263"/>
                  </a:lnTo>
                  <a:lnTo>
                    <a:pt x="63" y="154"/>
                  </a:lnTo>
                  <a:lnTo>
                    <a:pt x="77" y="62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任意多边形 111636"/>
            <p:cNvSpPr/>
            <p:nvPr/>
          </p:nvSpPr>
          <p:spPr>
            <a:xfrm>
              <a:off x="3028" y="2834"/>
              <a:ext cx="105" cy="535"/>
            </a:xfrm>
            <a:custGeom>
              <a:avLst/>
              <a:gdLst/>
              <a:ahLst/>
              <a:cxnLst/>
              <a:rect l="0" t="0" r="0" b="0"/>
              <a:pathLst>
                <a:path w="210" h="1068">
                  <a:moveTo>
                    <a:pt x="101" y="189"/>
                  </a:moveTo>
                  <a:lnTo>
                    <a:pt x="72" y="119"/>
                  </a:lnTo>
                  <a:lnTo>
                    <a:pt x="72" y="42"/>
                  </a:lnTo>
                  <a:lnTo>
                    <a:pt x="111" y="0"/>
                  </a:lnTo>
                  <a:lnTo>
                    <a:pt x="157" y="20"/>
                  </a:lnTo>
                  <a:lnTo>
                    <a:pt x="188" y="94"/>
                  </a:lnTo>
                  <a:lnTo>
                    <a:pt x="206" y="221"/>
                  </a:lnTo>
                  <a:lnTo>
                    <a:pt x="210" y="379"/>
                  </a:lnTo>
                  <a:lnTo>
                    <a:pt x="199" y="516"/>
                  </a:lnTo>
                  <a:lnTo>
                    <a:pt x="178" y="664"/>
                  </a:lnTo>
                  <a:lnTo>
                    <a:pt x="178" y="842"/>
                  </a:lnTo>
                  <a:lnTo>
                    <a:pt x="206" y="916"/>
                  </a:lnTo>
                  <a:lnTo>
                    <a:pt x="196" y="951"/>
                  </a:lnTo>
                  <a:lnTo>
                    <a:pt x="146" y="962"/>
                  </a:lnTo>
                  <a:lnTo>
                    <a:pt x="94" y="1012"/>
                  </a:lnTo>
                  <a:lnTo>
                    <a:pt x="69" y="1054"/>
                  </a:lnTo>
                  <a:lnTo>
                    <a:pt x="10" y="1068"/>
                  </a:lnTo>
                  <a:lnTo>
                    <a:pt x="0" y="1022"/>
                  </a:lnTo>
                  <a:lnTo>
                    <a:pt x="20" y="983"/>
                  </a:lnTo>
                  <a:lnTo>
                    <a:pt x="94" y="951"/>
                  </a:lnTo>
                  <a:lnTo>
                    <a:pt x="146" y="928"/>
                  </a:lnTo>
                  <a:lnTo>
                    <a:pt x="164" y="906"/>
                  </a:lnTo>
                  <a:lnTo>
                    <a:pt x="143" y="847"/>
                  </a:lnTo>
                  <a:lnTo>
                    <a:pt x="126" y="726"/>
                  </a:lnTo>
                  <a:lnTo>
                    <a:pt x="122" y="583"/>
                  </a:lnTo>
                  <a:lnTo>
                    <a:pt x="126" y="487"/>
                  </a:lnTo>
                  <a:lnTo>
                    <a:pt x="132" y="358"/>
                  </a:lnTo>
                  <a:lnTo>
                    <a:pt x="122" y="242"/>
                  </a:lnTo>
                  <a:lnTo>
                    <a:pt x="101" y="189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任意多边形 111637"/>
            <p:cNvSpPr/>
            <p:nvPr/>
          </p:nvSpPr>
          <p:spPr>
            <a:xfrm>
              <a:off x="2881" y="2835"/>
              <a:ext cx="163" cy="533"/>
            </a:xfrm>
            <a:custGeom>
              <a:avLst/>
              <a:gdLst/>
              <a:ahLst/>
              <a:cxnLst/>
              <a:rect l="0" t="0" r="0" b="0"/>
              <a:pathLst>
                <a:path w="327" h="1065">
                  <a:moveTo>
                    <a:pt x="201" y="98"/>
                  </a:moveTo>
                  <a:lnTo>
                    <a:pt x="236" y="32"/>
                  </a:lnTo>
                  <a:lnTo>
                    <a:pt x="278" y="0"/>
                  </a:lnTo>
                  <a:lnTo>
                    <a:pt x="327" y="20"/>
                  </a:lnTo>
                  <a:lnTo>
                    <a:pt x="320" y="84"/>
                  </a:lnTo>
                  <a:lnTo>
                    <a:pt x="288" y="129"/>
                  </a:lnTo>
                  <a:lnTo>
                    <a:pt x="226" y="242"/>
                  </a:lnTo>
                  <a:lnTo>
                    <a:pt x="184" y="351"/>
                  </a:lnTo>
                  <a:lnTo>
                    <a:pt x="159" y="467"/>
                  </a:lnTo>
                  <a:lnTo>
                    <a:pt x="162" y="580"/>
                  </a:lnTo>
                  <a:lnTo>
                    <a:pt x="201" y="731"/>
                  </a:lnTo>
                  <a:lnTo>
                    <a:pt x="233" y="875"/>
                  </a:lnTo>
                  <a:lnTo>
                    <a:pt x="278" y="938"/>
                  </a:lnTo>
                  <a:lnTo>
                    <a:pt x="275" y="974"/>
                  </a:lnTo>
                  <a:lnTo>
                    <a:pt x="236" y="991"/>
                  </a:lnTo>
                  <a:lnTo>
                    <a:pt x="148" y="1005"/>
                  </a:lnTo>
                  <a:lnTo>
                    <a:pt x="85" y="1044"/>
                  </a:lnTo>
                  <a:lnTo>
                    <a:pt x="53" y="1065"/>
                  </a:lnTo>
                  <a:lnTo>
                    <a:pt x="0" y="1016"/>
                  </a:lnTo>
                  <a:lnTo>
                    <a:pt x="11" y="984"/>
                  </a:lnTo>
                  <a:lnTo>
                    <a:pt x="64" y="963"/>
                  </a:lnTo>
                  <a:lnTo>
                    <a:pt x="130" y="952"/>
                  </a:lnTo>
                  <a:lnTo>
                    <a:pt x="194" y="952"/>
                  </a:lnTo>
                  <a:lnTo>
                    <a:pt x="204" y="932"/>
                  </a:lnTo>
                  <a:lnTo>
                    <a:pt x="194" y="896"/>
                  </a:lnTo>
                  <a:lnTo>
                    <a:pt x="141" y="759"/>
                  </a:lnTo>
                  <a:lnTo>
                    <a:pt x="106" y="625"/>
                  </a:lnTo>
                  <a:lnTo>
                    <a:pt x="88" y="527"/>
                  </a:lnTo>
                  <a:lnTo>
                    <a:pt x="85" y="436"/>
                  </a:lnTo>
                  <a:lnTo>
                    <a:pt x="99" y="348"/>
                  </a:lnTo>
                  <a:lnTo>
                    <a:pt x="130" y="256"/>
                  </a:lnTo>
                  <a:lnTo>
                    <a:pt x="180" y="136"/>
                  </a:lnTo>
                  <a:lnTo>
                    <a:pt x="201" y="9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任意多边形 111638"/>
            <p:cNvSpPr/>
            <p:nvPr/>
          </p:nvSpPr>
          <p:spPr>
            <a:xfrm>
              <a:off x="2912" y="2172"/>
              <a:ext cx="211" cy="278"/>
            </a:xfrm>
            <a:custGeom>
              <a:avLst/>
              <a:gdLst/>
              <a:ahLst/>
              <a:cxnLst/>
              <a:rect l="0" t="0" r="0" b="0"/>
              <a:pathLst>
                <a:path w="421" h="556">
                  <a:moveTo>
                    <a:pt x="154" y="465"/>
                  </a:moveTo>
                  <a:lnTo>
                    <a:pt x="185" y="535"/>
                  </a:lnTo>
                  <a:lnTo>
                    <a:pt x="259" y="556"/>
                  </a:lnTo>
                  <a:lnTo>
                    <a:pt x="323" y="549"/>
                  </a:lnTo>
                  <a:lnTo>
                    <a:pt x="375" y="504"/>
                  </a:lnTo>
                  <a:lnTo>
                    <a:pt x="417" y="412"/>
                  </a:lnTo>
                  <a:lnTo>
                    <a:pt x="421" y="303"/>
                  </a:lnTo>
                  <a:lnTo>
                    <a:pt x="407" y="207"/>
                  </a:lnTo>
                  <a:lnTo>
                    <a:pt x="348" y="102"/>
                  </a:lnTo>
                  <a:lnTo>
                    <a:pt x="304" y="52"/>
                  </a:lnTo>
                  <a:lnTo>
                    <a:pt x="259" y="22"/>
                  </a:lnTo>
                  <a:lnTo>
                    <a:pt x="217" y="0"/>
                  </a:lnTo>
                  <a:lnTo>
                    <a:pt x="143" y="7"/>
                  </a:lnTo>
                  <a:lnTo>
                    <a:pt x="104" y="71"/>
                  </a:lnTo>
                  <a:lnTo>
                    <a:pt x="84" y="138"/>
                  </a:lnTo>
                  <a:lnTo>
                    <a:pt x="84" y="243"/>
                  </a:lnTo>
                  <a:lnTo>
                    <a:pt x="101" y="345"/>
                  </a:lnTo>
                  <a:lnTo>
                    <a:pt x="122" y="401"/>
                  </a:lnTo>
                  <a:lnTo>
                    <a:pt x="6" y="485"/>
                  </a:lnTo>
                  <a:lnTo>
                    <a:pt x="0" y="517"/>
                  </a:lnTo>
                  <a:lnTo>
                    <a:pt x="17" y="535"/>
                  </a:lnTo>
                  <a:lnTo>
                    <a:pt x="143" y="440"/>
                  </a:lnTo>
                  <a:lnTo>
                    <a:pt x="154" y="465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任意多边形 111639"/>
            <p:cNvSpPr/>
            <p:nvPr/>
          </p:nvSpPr>
          <p:spPr>
            <a:xfrm>
              <a:off x="2989" y="2113"/>
              <a:ext cx="420" cy="465"/>
            </a:xfrm>
            <a:custGeom>
              <a:avLst/>
              <a:gdLst/>
              <a:ahLst/>
              <a:cxnLst/>
              <a:rect l="0" t="0" r="0" b="0"/>
              <a:pathLst>
                <a:path w="839" h="931">
                  <a:moveTo>
                    <a:pt x="558" y="643"/>
                  </a:moveTo>
                  <a:lnTo>
                    <a:pt x="516" y="686"/>
                  </a:lnTo>
                  <a:lnTo>
                    <a:pt x="428" y="738"/>
                  </a:lnTo>
                  <a:lnTo>
                    <a:pt x="348" y="770"/>
                  </a:lnTo>
                  <a:lnTo>
                    <a:pt x="291" y="801"/>
                  </a:lnTo>
                  <a:lnTo>
                    <a:pt x="238" y="844"/>
                  </a:lnTo>
                  <a:lnTo>
                    <a:pt x="232" y="917"/>
                  </a:lnTo>
                  <a:lnTo>
                    <a:pt x="284" y="931"/>
                  </a:lnTo>
                  <a:lnTo>
                    <a:pt x="417" y="854"/>
                  </a:lnTo>
                  <a:lnTo>
                    <a:pt x="516" y="762"/>
                  </a:lnTo>
                  <a:lnTo>
                    <a:pt x="632" y="647"/>
                  </a:lnTo>
                  <a:lnTo>
                    <a:pt x="726" y="573"/>
                  </a:lnTo>
                  <a:lnTo>
                    <a:pt x="807" y="516"/>
                  </a:lnTo>
                  <a:lnTo>
                    <a:pt x="839" y="488"/>
                  </a:lnTo>
                  <a:lnTo>
                    <a:pt x="828" y="454"/>
                  </a:lnTo>
                  <a:lnTo>
                    <a:pt x="790" y="404"/>
                  </a:lnTo>
                  <a:lnTo>
                    <a:pt x="649" y="327"/>
                  </a:lnTo>
                  <a:lnTo>
                    <a:pt x="516" y="257"/>
                  </a:lnTo>
                  <a:lnTo>
                    <a:pt x="354" y="183"/>
                  </a:lnTo>
                  <a:lnTo>
                    <a:pt x="294" y="141"/>
                  </a:lnTo>
                  <a:lnTo>
                    <a:pt x="232" y="84"/>
                  </a:lnTo>
                  <a:lnTo>
                    <a:pt x="168" y="22"/>
                  </a:lnTo>
                  <a:lnTo>
                    <a:pt x="112" y="0"/>
                  </a:lnTo>
                  <a:lnTo>
                    <a:pt x="0" y="78"/>
                  </a:lnTo>
                  <a:lnTo>
                    <a:pt x="7" y="151"/>
                  </a:lnTo>
                  <a:lnTo>
                    <a:pt x="27" y="180"/>
                  </a:lnTo>
                  <a:lnTo>
                    <a:pt x="84" y="168"/>
                  </a:lnTo>
                  <a:lnTo>
                    <a:pt x="74" y="138"/>
                  </a:lnTo>
                  <a:lnTo>
                    <a:pt x="52" y="126"/>
                  </a:lnTo>
                  <a:lnTo>
                    <a:pt x="42" y="88"/>
                  </a:lnTo>
                  <a:lnTo>
                    <a:pt x="104" y="46"/>
                  </a:lnTo>
                  <a:lnTo>
                    <a:pt x="158" y="88"/>
                  </a:lnTo>
                  <a:lnTo>
                    <a:pt x="158" y="126"/>
                  </a:lnTo>
                  <a:lnTo>
                    <a:pt x="136" y="172"/>
                  </a:lnTo>
                  <a:lnTo>
                    <a:pt x="154" y="204"/>
                  </a:lnTo>
                  <a:lnTo>
                    <a:pt x="259" y="232"/>
                  </a:lnTo>
                  <a:lnTo>
                    <a:pt x="301" y="193"/>
                  </a:lnTo>
                  <a:lnTo>
                    <a:pt x="442" y="278"/>
                  </a:lnTo>
                  <a:lnTo>
                    <a:pt x="558" y="330"/>
                  </a:lnTo>
                  <a:lnTo>
                    <a:pt x="621" y="362"/>
                  </a:lnTo>
                  <a:lnTo>
                    <a:pt x="684" y="394"/>
                  </a:lnTo>
                  <a:lnTo>
                    <a:pt x="733" y="436"/>
                  </a:lnTo>
                  <a:lnTo>
                    <a:pt x="765" y="478"/>
                  </a:lnTo>
                  <a:lnTo>
                    <a:pt x="736" y="509"/>
                  </a:lnTo>
                  <a:lnTo>
                    <a:pt x="670" y="552"/>
                  </a:lnTo>
                  <a:lnTo>
                    <a:pt x="600" y="600"/>
                  </a:lnTo>
                  <a:lnTo>
                    <a:pt x="558" y="643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文本框 503809"/>
          <p:cNvSpPr txBox="1"/>
          <p:nvPr/>
        </p:nvSpPr>
        <p:spPr>
          <a:xfrm>
            <a:off x="2362200" y="88900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charset="0"/>
              </a:rPr>
              <a:t>   </a:t>
            </a:r>
            <a:r>
              <a:rPr lang="zh-CN" altLang="en-US" sz="2800" b="1" dirty="0">
                <a:latin typeface="Times New Roman" panose="02020603050405020304" charset="0"/>
              </a:rPr>
              <a:t>求积分   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503811" name="对象 503810"/>
          <p:cNvGraphicFramePr/>
          <p:nvPr/>
        </p:nvGraphicFramePr>
        <p:xfrm>
          <a:off x="4394200" y="7112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5" name="" r:id="rId1" imgW="2540000" imgH="914400" progId="Equation.3">
                  <p:embed/>
                </p:oleObj>
              </mc:Choice>
              <mc:Fallback>
                <p:oleObj name="" r:id="rId1" imgW="2540000" imgH="914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4200" y="711200"/>
                        <a:ext cx="2540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2" name="对象 503811"/>
          <p:cNvGraphicFramePr/>
          <p:nvPr/>
        </p:nvGraphicFramePr>
        <p:xfrm>
          <a:off x="3143250" y="1955800"/>
          <a:ext cx="201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name="" r:id="rId3" imgW="2019300" imgH="914400" progId="Equation.3">
                  <p:embed/>
                </p:oleObj>
              </mc:Choice>
              <mc:Fallback>
                <p:oleObj name="" r:id="rId3" imgW="2019300" imgH="914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1955800"/>
                        <a:ext cx="2019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3" name="对象 503812"/>
          <p:cNvGraphicFramePr/>
          <p:nvPr/>
        </p:nvGraphicFramePr>
        <p:xfrm>
          <a:off x="5289550" y="1924050"/>
          <a:ext cx="403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7" name="" r:id="rId5" imgW="4038600" imgH="977900" progId="Equation.3">
                  <p:embed/>
                </p:oleObj>
              </mc:Choice>
              <mc:Fallback>
                <p:oleObj name="" r:id="rId5" imgW="4038600" imgH="977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9550" y="1924050"/>
                        <a:ext cx="4038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4" name="对象 503813"/>
          <p:cNvGraphicFramePr/>
          <p:nvPr/>
        </p:nvGraphicFramePr>
        <p:xfrm>
          <a:off x="3270250" y="3225800"/>
          <a:ext cx="499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" r:id="rId7" imgW="4991100" imgH="914400" progId="Equation.3">
                  <p:embed/>
                </p:oleObj>
              </mc:Choice>
              <mc:Fallback>
                <p:oleObj name="" r:id="rId7" imgW="4991100" imgH="914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0250" y="3225800"/>
                        <a:ext cx="4991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5" name="对象 503814"/>
          <p:cNvGraphicFramePr/>
          <p:nvPr/>
        </p:nvGraphicFramePr>
        <p:xfrm>
          <a:off x="3340100" y="4343400"/>
          <a:ext cx="416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" r:id="rId9" imgW="4165600" imgH="838200" progId="Equation.3">
                  <p:embed/>
                </p:oleObj>
              </mc:Choice>
              <mc:Fallback>
                <p:oleObj name="" r:id="rId9" imgW="4165600" imgH="838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0100" y="4343400"/>
                        <a:ext cx="4165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6" name="文本框 503815"/>
          <p:cNvSpPr txBox="1"/>
          <p:nvPr/>
        </p:nvSpPr>
        <p:spPr>
          <a:xfrm>
            <a:off x="2362200" y="2114550"/>
            <a:ext cx="609600" cy="52197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标题 583681"/>
          <p:cNvSpPr>
            <a:spLocks noGrp="1" noRot="1"/>
          </p:cNvSpPr>
          <p:nvPr>
            <p:ph type="title" idx="4294967295"/>
          </p:nvPr>
        </p:nvSpPr>
        <p:spPr>
          <a:xfrm>
            <a:off x="803910" y="454660"/>
            <a:ext cx="1371600" cy="838200"/>
          </a:xfrm>
        </p:spPr>
        <p:txBody>
          <a:bodyPr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583695" name="矩形 583694"/>
          <p:cNvSpPr/>
          <p:nvPr/>
        </p:nvSpPr>
        <p:spPr>
          <a:xfrm>
            <a:off x="2060575" y="741363"/>
            <a:ext cx="7841615" cy="16205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</a:rPr>
              <a:t>将有理函数分解为部分分式求积分虽可行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但不一定简便 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因此要注意根据被积函数的结构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特点，灵活处理，寻求简便的方法求解</a:t>
            </a:r>
            <a:r>
              <a:rPr lang="en-US" altLang="zh-CN" sz="2800" b="1">
                <a:latin typeface="宋体" panose="02010600030101010101" pitchFamily="2" charset="-122"/>
              </a:rPr>
              <a:t>.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83696" name="文本框 583695"/>
          <p:cNvSpPr txBox="1"/>
          <p:nvPr/>
        </p:nvSpPr>
        <p:spPr>
          <a:xfrm>
            <a:off x="2209800" y="267970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0C1AD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</a:rPr>
              <a:t>  </a:t>
            </a:r>
            <a:r>
              <a:rPr lang="zh-CN" altLang="en-US" sz="2800" b="1" dirty="0">
                <a:latin typeface="Times New Roman" panose="02020603050405020304" charset="0"/>
              </a:rPr>
              <a:t>求积分   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583697" name="对象 583696"/>
          <p:cNvGraphicFramePr/>
          <p:nvPr/>
        </p:nvGraphicFramePr>
        <p:xfrm>
          <a:off x="4229100" y="2438400"/>
          <a:ext cx="232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name="" r:id="rId1" imgW="2324100" imgH="965200" progId="Equation.3">
                  <p:embed/>
                </p:oleObj>
              </mc:Choice>
              <mc:Fallback>
                <p:oleObj name="" r:id="rId1" imgW="2324100" imgH="9652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0" y="2438400"/>
                        <a:ext cx="2324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98" name="文本框 583697"/>
          <p:cNvSpPr txBox="1"/>
          <p:nvPr/>
        </p:nvSpPr>
        <p:spPr>
          <a:xfrm>
            <a:off x="2286000" y="35052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83699" name="对象 583698"/>
          <p:cNvGraphicFramePr/>
          <p:nvPr/>
        </p:nvGraphicFramePr>
        <p:xfrm>
          <a:off x="3143250" y="3581400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name="" r:id="rId3" imgW="2284730" imgH="444500" progId="Equation.3">
                  <p:embed/>
                </p:oleObj>
              </mc:Choice>
              <mc:Fallback>
                <p:oleObj name="" r:id="rId3" imgW="2284730" imgH="4445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3581400"/>
                        <a:ext cx="228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0" name="文本框 583699"/>
          <p:cNvSpPr txBox="1"/>
          <p:nvPr/>
        </p:nvSpPr>
        <p:spPr>
          <a:xfrm>
            <a:off x="2362200" y="4418013"/>
            <a:ext cx="1898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</a:rPr>
              <a:t>原式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583701" name="对象 583700"/>
          <p:cNvGraphicFramePr/>
          <p:nvPr/>
        </p:nvGraphicFramePr>
        <p:xfrm>
          <a:off x="3200400" y="4216400"/>
          <a:ext cx="275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" r:id="rId5" imgW="2755900" imgH="965200" progId="Equation.3">
                  <p:embed/>
                </p:oleObj>
              </mc:Choice>
              <mc:Fallback>
                <p:oleObj name="" r:id="rId5" imgW="2755900" imgH="9652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4216400"/>
                        <a:ext cx="2755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2" name="对象 583701"/>
          <p:cNvGraphicFramePr/>
          <p:nvPr/>
        </p:nvGraphicFramePr>
        <p:xfrm>
          <a:off x="5715000" y="4267200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" r:id="rId7" imgW="2971800" imgH="838200" progId="Equation.3">
                  <p:embed/>
                </p:oleObj>
              </mc:Choice>
              <mc:Fallback>
                <p:oleObj name="" r:id="rId7" imgW="2971800" imgH="838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4267200"/>
                        <a:ext cx="2971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3" name="对象 583702"/>
          <p:cNvGraphicFramePr/>
          <p:nvPr/>
        </p:nvGraphicFramePr>
        <p:xfrm>
          <a:off x="2209800" y="5410200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" r:id="rId9" imgW="1040765" imgH="393700" progId="Equation.3">
                  <p:embed/>
                </p:oleObj>
              </mc:Choice>
              <mc:Fallback>
                <p:oleObj name="" r:id="rId9" imgW="1040765" imgH="393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5410200"/>
                        <a:ext cx="1041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4" name="对象 583703"/>
          <p:cNvGraphicFramePr/>
          <p:nvPr/>
        </p:nvGraphicFramePr>
        <p:xfrm>
          <a:off x="3321050" y="5181600"/>
          <a:ext cx="50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" r:id="rId11" imgW="508000" imgH="838200" progId="Equation.3">
                  <p:embed/>
                </p:oleObj>
              </mc:Choice>
              <mc:Fallback>
                <p:oleObj name="" r:id="rId11" imgW="508000" imgH="8382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1050" y="5181600"/>
                        <a:ext cx="508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5" name="对象 583704"/>
          <p:cNvGraphicFramePr/>
          <p:nvPr/>
        </p:nvGraphicFramePr>
        <p:xfrm>
          <a:off x="3981450" y="51816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" r:id="rId13" imgW="1676400" imgH="838200" progId="Equation.3">
                  <p:embed/>
                </p:oleObj>
              </mc:Choice>
              <mc:Fallback>
                <p:oleObj name="" r:id="rId13" imgW="1676400" imgH="8382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81450" y="5181600"/>
                        <a:ext cx="1676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6" name="对象 583705"/>
          <p:cNvGraphicFramePr/>
          <p:nvPr/>
        </p:nvGraphicFramePr>
        <p:xfrm>
          <a:off x="5257800" y="5181600"/>
          <a:ext cx="515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" r:id="rId15" imgW="5156200" imgH="914400" progId="Equation.3">
                  <p:embed/>
                </p:oleObj>
              </mc:Choice>
              <mc:Fallback>
                <p:oleObj name="" r:id="rId15" imgW="5156200" imgH="9144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57800" y="5181600"/>
                        <a:ext cx="5156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6" grpId="0" build="p"/>
      <p:bldP spid="583698" grpId="0"/>
      <p:bldP spid="58370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1506" name="对象 661505"/>
          <p:cNvGraphicFramePr/>
          <p:nvPr/>
        </p:nvGraphicFramePr>
        <p:xfrm>
          <a:off x="1905000" y="609600"/>
          <a:ext cx="1211738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" r:id="rId1" imgW="5486400" imgH="594360" progId="Word.Document.8">
                  <p:embed/>
                </p:oleObj>
              </mc:Choice>
              <mc:Fallback>
                <p:oleObj name="" r:id="rId1" imgW="5486400" imgH="594360" progId="Word.Document.8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12117388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7" name="对象 661506"/>
          <p:cNvGraphicFramePr/>
          <p:nvPr/>
        </p:nvGraphicFramePr>
        <p:xfrm>
          <a:off x="2049463" y="2971800"/>
          <a:ext cx="1128553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0" name="" r:id="rId3" imgW="5486400" imgH="662940" progId="Word.Document.8">
                  <p:embed/>
                </p:oleObj>
              </mc:Choice>
              <mc:Fallback>
                <p:oleObj name="" r:id="rId3" imgW="5486400" imgH="662940" progId="Word.Document.8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463" y="2971800"/>
                        <a:ext cx="11285537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8" name="对象 661507"/>
          <p:cNvGraphicFramePr/>
          <p:nvPr/>
        </p:nvGraphicFramePr>
        <p:xfrm>
          <a:off x="2770188" y="4240213"/>
          <a:ext cx="64230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" r:id="rId5" imgW="2970530" imgH="431800" progId="Equation.3">
                  <p:embed/>
                </p:oleObj>
              </mc:Choice>
              <mc:Fallback>
                <p:oleObj name="" r:id="rId5" imgW="2970530" imgH="4318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0188" y="4240213"/>
                        <a:ext cx="642302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对象 661508"/>
          <p:cNvGraphicFramePr/>
          <p:nvPr/>
        </p:nvGraphicFramePr>
        <p:xfrm>
          <a:off x="2644775" y="5307013"/>
          <a:ext cx="55165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2" name="" r:id="rId7" imgW="2552700" imgH="469900" progId="Equation.3">
                  <p:embed/>
                </p:oleObj>
              </mc:Choice>
              <mc:Fallback>
                <p:oleObj name="" r:id="rId7" imgW="2552700" imgH="4699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4775" y="5307013"/>
                        <a:ext cx="551656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对象 661509"/>
          <p:cNvGraphicFramePr/>
          <p:nvPr/>
        </p:nvGraphicFramePr>
        <p:xfrm>
          <a:off x="3905250" y="2743200"/>
          <a:ext cx="66675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3" name="" r:id="rId9" imgW="2959100" imgH="469900" progId="Equation.3">
                  <p:embed/>
                </p:oleObj>
              </mc:Choice>
              <mc:Fallback>
                <p:oleObj name="" r:id="rId9" imgW="2959100" imgH="4699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05250" y="2743200"/>
                        <a:ext cx="6667500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61511" name="矩形 661510"/>
          <p:cNvSpPr/>
          <p:nvPr/>
        </p:nvSpPr>
        <p:spPr>
          <a:xfrm>
            <a:off x="1524000" y="0"/>
            <a:ext cx="9144000" cy="1676400"/>
          </a:xfrm>
          <a:prstGeom prst="rect">
            <a:avLst/>
          </a:prstGeom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1512" name="文本框 661511"/>
          <p:cNvSpPr txBox="1"/>
          <p:nvPr/>
        </p:nvSpPr>
        <p:spPr>
          <a:xfrm>
            <a:off x="1981200" y="623888"/>
            <a:ext cx="3581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Times New Roman" panose="02020603050405020304" charset="0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Times New Roman" panose="02020603050405020304" charset="0"/>
              </a:rPr>
              <a:t>5  </a:t>
            </a:r>
            <a:r>
              <a:rPr lang="zh-CN" altLang="en-US" sz="2800" b="1" dirty="0">
                <a:latin typeface="Times New Roman" panose="02020603050405020304" charset="0"/>
              </a:rPr>
              <a:t>求下列积分：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graphicFrame>
        <p:nvGraphicFramePr>
          <p:cNvPr id="661513" name="对象 661512"/>
          <p:cNvGraphicFramePr/>
          <p:nvPr/>
        </p:nvGraphicFramePr>
        <p:xfrm>
          <a:off x="3844925" y="1524000"/>
          <a:ext cx="48418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4" name="" r:id="rId11" imgW="1879600" imgH="469900" progId="Equation.3">
                  <p:embed/>
                </p:oleObj>
              </mc:Choice>
              <mc:Fallback>
                <p:oleObj name="" r:id="rId11" imgW="1879600" imgH="4699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4925" y="1524000"/>
                        <a:ext cx="4841875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4" name="对象 661513"/>
          <p:cNvGraphicFramePr/>
          <p:nvPr/>
        </p:nvGraphicFramePr>
        <p:xfrm>
          <a:off x="2135188" y="1557338"/>
          <a:ext cx="122951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5" name="" r:id="rId13" imgW="5486400" imgH="568960" progId="Word.Document.8">
                  <p:embed/>
                </p:oleObj>
              </mc:Choice>
              <mc:Fallback>
                <p:oleObj name="" r:id="rId13" imgW="5486400" imgH="568960" progId="Word.Document.8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5188" y="1557338"/>
                        <a:ext cx="12295187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763905"/>
            <a:ext cx="57810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常见基本有理函数的积分：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7" name="对象 322562"/>
          <p:cNvGraphicFramePr>
            <a:graphicFrameLocks noChangeAspect="1"/>
          </p:cNvGraphicFramePr>
          <p:nvPr/>
        </p:nvGraphicFramePr>
        <p:xfrm>
          <a:off x="1124903" y="1507492"/>
          <a:ext cx="439928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9" name="" r:id="rId1" imgW="1905000" imgH="405765" progId="Equation.DSMT4">
                  <p:embed/>
                </p:oleObj>
              </mc:Choice>
              <mc:Fallback>
                <p:oleObj name="" r:id="rId1" imgW="19050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4903" y="1507492"/>
                        <a:ext cx="439928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22562"/>
          <p:cNvGraphicFramePr>
            <a:graphicFrameLocks noChangeAspect="1"/>
          </p:cNvGraphicFramePr>
          <p:nvPr/>
        </p:nvGraphicFramePr>
        <p:xfrm>
          <a:off x="1124903" y="2592072"/>
          <a:ext cx="6922770" cy="10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0" name="" r:id="rId3" imgW="2997200" imgH="431800" progId="Equation.DSMT4">
                  <p:embed/>
                </p:oleObj>
              </mc:Choice>
              <mc:Fallback>
                <p:oleObj name="" r:id="rId3" imgW="29972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4903" y="2592072"/>
                        <a:ext cx="6922770" cy="1005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25221" y="3862388"/>
          <a:ext cx="4672330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1" name="" r:id="rId5" imgW="2044700" imgH="393700" progId="Equation.KSEE3">
                  <p:embed/>
                </p:oleObj>
              </mc:Choice>
              <mc:Fallback>
                <p:oleObj name="" r:id="rId5" imgW="2044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5221" y="3862388"/>
                        <a:ext cx="4672330" cy="9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24903" y="4927918"/>
          <a:ext cx="3047365" cy="9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2" name="" r:id="rId7" imgW="1333500" imgH="419100" progId="Equation.KSEE3">
                  <p:embed/>
                </p:oleObj>
              </mc:Choice>
              <mc:Fallback>
                <p:oleObj name="" r:id="rId7" imgW="13335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4903" y="4927918"/>
                        <a:ext cx="3047365" cy="95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对象 22551"/>
          <p:cNvGraphicFramePr/>
          <p:nvPr/>
        </p:nvGraphicFramePr>
        <p:xfrm>
          <a:off x="5370830" y="4928235"/>
          <a:ext cx="504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3" name="" r:id="rId9" imgW="5016500" imgH="977900" progId="Equation.3">
                  <p:embed/>
                </p:oleObj>
              </mc:Choice>
              <mc:Fallback>
                <p:oleObj name="" r:id="rId9" imgW="5016500" imgH="977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0830" y="4928235"/>
                        <a:ext cx="5041900" cy="977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475" y="763905"/>
            <a:ext cx="57810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常见基本有理函数的积分：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09015" y="1432878"/>
          <a:ext cx="7052310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" r:id="rId1" imgW="3086100" imgH="596900" progId="Equation.KSEE3">
                  <p:embed/>
                </p:oleObj>
              </mc:Choice>
              <mc:Fallback>
                <p:oleObj name="" r:id="rId1" imgW="3086100" imgH="596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9015" y="1432878"/>
                        <a:ext cx="7052310" cy="1365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09016" y="2989580"/>
          <a:ext cx="9691370" cy="281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name="" r:id="rId3" imgW="4241800" imgH="1231265" progId="Equation.KSEE3">
                  <p:embed/>
                </p:oleObj>
              </mc:Choice>
              <mc:Fallback>
                <p:oleObj name="" r:id="rId3" imgW="4241800" imgH="12312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016" y="2989580"/>
                        <a:ext cx="9691370" cy="281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8354695" y="723900"/>
            <a:ext cx="3223260" cy="1958340"/>
            <a:chOff x="13157" y="1140"/>
            <a:chExt cx="5076" cy="3084"/>
          </a:xfrm>
        </p:grpSpPr>
        <p:sp>
          <p:nvSpPr>
            <p:cNvPr id="16" name="矩形标注 15"/>
            <p:cNvSpPr/>
            <p:nvPr/>
          </p:nvSpPr>
          <p:spPr>
            <a:xfrm>
              <a:off x="13157" y="1140"/>
              <a:ext cx="5077" cy="3084"/>
            </a:xfrm>
            <a:prstGeom prst="wedgeRectCallout">
              <a:avLst>
                <a:gd name="adj1" fmla="val -204559"/>
                <a:gd name="adj2" fmla="val 8472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3363" y="1353"/>
              <a:ext cx="4646" cy="2633"/>
              <a:chOff x="9919" y="7342"/>
              <a:chExt cx="4646" cy="2633"/>
            </a:xfrm>
            <a:solidFill>
              <a:srgbClr val="FFFF00"/>
            </a:solidFill>
          </p:grpSpPr>
          <p:sp>
            <p:nvSpPr>
              <p:cNvPr id="13344" name="文本框 13343"/>
              <p:cNvSpPr txBox="1"/>
              <p:nvPr/>
            </p:nvSpPr>
            <p:spPr>
              <a:xfrm>
                <a:off x="9919" y="7342"/>
                <a:ext cx="2216" cy="725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C1ADC"/>
                    </a:solidFill>
                    <a:latin typeface="Times New Roman" panose="02020603050405020304" charset="0"/>
                    <a:ea typeface="楷体_GB2312" pitchFamily="49" charset="-122"/>
                  </a:rPr>
                  <a:t>变分子为 </a:t>
                </a:r>
                <a:endParaRPr lang="zh-CN" altLang="en-US" sz="2400" b="1" dirty="0">
                  <a:solidFill>
                    <a:srgbClr val="0C1ADC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3345" name="对象 13344"/>
              <p:cNvGraphicFramePr/>
              <p:nvPr/>
            </p:nvGraphicFramePr>
            <p:xfrm>
              <a:off x="10152" y="8067"/>
              <a:ext cx="4413" cy="1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371" name="" r:id="rId5" imgW="1473200" imgH="393700" progId="Equation.3">
                      <p:embed/>
                    </p:oleObj>
                  </mc:Choice>
                  <mc:Fallback>
                    <p:oleObj name="" r:id="rId5" imgW="1473200" imgH="39370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0152" y="8067"/>
                            <a:ext cx="4413" cy="118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9" name="文本框 13348"/>
              <p:cNvSpPr txBox="1"/>
              <p:nvPr/>
            </p:nvSpPr>
            <p:spPr>
              <a:xfrm>
                <a:off x="9919" y="9250"/>
                <a:ext cx="2698" cy="725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C1ADC"/>
                    </a:solidFill>
                    <a:latin typeface="Times New Roman" panose="02020603050405020304" charset="0"/>
                    <a:ea typeface="楷体_GB2312" pitchFamily="49" charset="-122"/>
                  </a:rPr>
                  <a:t>再分项积分 </a:t>
                </a:r>
                <a:endParaRPr lang="zh-CN" altLang="en-US" sz="2400" b="1" dirty="0">
                  <a:solidFill>
                    <a:srgbClr val="0C1ADC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3343" name="对象 13342"/>
          <p:cNvGraphicFramePr/>
          <p:nvPr/>
        </p:nvGraphicFramePr>
        <p:xfrm>
          <a:off x="879475" y="5199380"/>
          <a:ext cx="2533650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" r:id="rId7" imgW="2907030" imgH="520700" progId="Equation.3">
                  <p:embed/>
                </p:oleObj>
              </mc:Choice>
              <mc:Fallback>
                <p:oleObj name="" r:id="rId7" imgW="2907030" imgH="520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9475" y="5199380"/>
                        <a:ext cx="2533650" cy="51689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9476" y="3309621"/>
          <a:ext cx="10824210" cy="281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4737100" imgH="1231265" progId="Equation.KSEE3">
                  <p:embed/>
                </p:oleObj>
              </mc:Choice>
              <mc:Fallback>
                <p:oleObj name="" r:id="rId1" imgW="4737100" imgH="12312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9476" y="3309621"/>
                        <a:ext cx="10824210" cy="281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zuoxiang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3343" name="对象 13342"/>
          <p:cNvGraphicFramePr/>
          <p:nvPr/>
        </p:nvGraphicFramePr>
        <p:xfrm>
          <a:off x="879475" y="5419725"/>
          <a:ext cx="2555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907030" imgH="520700" progId="Equation.3">
                  <p:embed/>
                </p:oleObj>
              </mc:Choice>
              <mc:Fallback>
                <p:oleObj name="" r:id="rId3" imgW="2907030" imgH="520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475" y="5419725"/>
                        <a:ext cx="2555875" cy="517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79475" y="763905"/>
            <a:ext cx="57810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l" fontAlgn="base">
              <a:spcBef>
                <a:spcPct val="50000"/>
              </a:spcBef>
              <a:buClr>
                <a:srgbClr val="C9098C"/>
              </a:buClr>
              <a:buSzTx/>
              <a:buFont typeface="Wingdings" panose="05000000000000000000" charset="0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  <a:sym typeface="Arial" panose="020B0604020202020204" pitchFamily="34" charset="0"/>
              </a:rPr>
              <a:t>常见基本有理函数的积分：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9158" y="1285875"/>
          <a:ext cx="7894955" cy="156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454400" imgH="685800" progId="Equation.KSEE3">
                  <p:embed/>
                </p:oleObj>
              </mc:Choice>
              <mc:Fallback>
                <p:oleObj name="" r:id="rId5" imgW="34544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9158" y="1285875"/>
                        <a:ext cx="7894955" cy="156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8354695" y="723900"/>
            <a:ext cx="3223260" cy="1958340"/>
            <a:chOff x="13157" y="1140"/>
            <a:chExt cx="5076" cy="3084"/>
          </a:xfrm>
        </p:grpSpPr>
        <p:sp>
          <p:nvSpPr>
            <p:cNvPr id="16" name="矩形标注 15"/>
            <p:cNvSpPr/>
            <p:nvPr/>
          </p:nvSpPr>
          <p:spPr>
            <a:xfrm>
              <a:off x="13157" y="1140"/>
              <a:ext cx="5077" cy="3084"/>
            </a:xfrm>
            <a:prstGeom prst="wedgeRectCallout">
              <a:avLst>
                <a:gd name="adj1" fmla="val -193214"/>
                <a:gd name="adj2" fmla="val 10288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3363" y="1353"/>
              <a:ext cx="4646" cy="2633"/>
              <a:chOff x="9919" y="7342"/>
              <a:chExt cx="4646" cy="2633"/>
            </a:xfrm>
            <a:solidFill>
              <a:srgbClr val="FFFF00"/>
            </a:solidFill>
          </p:grpSpPr>
          <p:sp>
            <p:nvSpPr>
              <p:cNvPr id="11" name="文本框 10"/>
              <p:cNvSpPr txBox="1"/>
              <p:nvPr/>
            </p:nvSpPr>
            <p:spPr>
              <a:xfrm>
                <a:off x="9919" y="7342"/>
                <a:ext cx="2216" cy="725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b="1" dirty="0">
                    <a:solidFill>
                      <a:srgbClr val="0C1ADC"/>
                    </a:solidFill>
                    <a:latin typeface="Times New Roman" panose="02020603050405020304" charset="0"/>
                    <a:ea typeface="楷体_GB2312" pitchFamily="49" charset="-122"/>
                  </a:rPr>
                  <a:t>变分子为 </a:t>
                </a:r>
                <a:endParaRPr lang="zh-CN" altLang="en-US" sz="2400" b="1" dirty="0">
                  <a:solidFill>
                    <a:srgbClr val="0C1ADC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2" name="对象 11"/>
              <p:cNvGraphicFramePr/>
              <p:nvPr/>
            </p:nvGraphicFramePr>
            <p:xfrm>
              <a:off x="10152" y="8067"/>
              <a:ext cx="4413" cy="1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" name="" r:id="rId7" imgW="1473200" imgH="393700" progId="Equation.3">
                      <p:embed/>
                    </p:oleObj>
                  </mc:Choice>
                  <mc:Fallback>
                    <p:oleObj name="" r:id="rId7" imgW="1473200" imgH="39370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152" y="8067"/>
                            <a:ext cx="4413" cy="1183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文本框 18"/>
              <p:cNvSpPr txBox="1"/>
              <p:nvPr/>
            </p:nvSpPr>
            <p:spPr>
              <a:xfrm>
                <a:off x="9919" y="9250"/>
                <a:ext cx="2698" cy="725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b="1" dirty="0">
                    <a:solidFill>
                      <a:srgbClr val="0C1ADC"/>
                    </a:solidFill>
                    <a:latin typeface="Times New Roman" panose="02020603050405020304" charset="0"/>
                    <a:ea typeface="楷体_GB2312" pitchFamily="49" charset="-122"/>
                  </a:rPr>
                  <a:t>再分项积分 </a:t>
                </a:r>
                <a:endParaRPr lang="zh-CN" altLang="en-US" sz="2400" b="1" dirty="0">
                  <a:solidFill>
                    <a:srgbClr val="0C1ADC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242" name="标题 10241"/>
          <p:cNvSpPr>
            <a:spLocks noGrp="1"/>
          </p:cNvSpPr>
          <p:nvPr/>
        </p:nvSpPr>
        <p:spPr>
          <a:xfrm>
            <a:off x="955040" y="944880"/>
            <a:ext cx="175387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708910" y="767080"/>
          <a:ext cx="255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5" name="" r:id="rId1" imgW="2552700" imgH="965200" progId="Equation.3">
                  <p:embed/>
                </p:oleObj>
              </mc:Choice>
              <mc:Fallback>
                <p:oleObj name="" r:id="rId1" imgW="2552700" imgH="965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8910" y="767080"/>
                        <a:ext cx="2552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文本框 15363"/>
          <p:cNvSpPr txBox="1"/>
          <p:nvPr/>
        </p:nvSpPr>
        <p:spPr>
          <a:xfrm>
            <a:off x="1508760" y="201898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已知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365" name="对象 15364"/>
          <p:cNvGraphicFramePr/>
          <p:nvPr/>
        </p:nvGraphicFramePr>
        <p:xfrm>
          <a:off x="2340610" y="2547620"/>
          <a:ext cx="220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6" name="" r:id="rId3" imgW="2209800" imgH="965200" progId="Equation.3">
                  <p:embed/>
                </p:oleObj>
              </mc:Choice>
              <mc:Fallback>
                <p:oleObj name="" r:id="rId3" imgW="2209800" imgH="965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0610" y="2547620"/>
                        <a:ext cx="2209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5372"/>
          <p:cNvGraphicFramePr/>
          <p:nvPr/>
        </p:nvGraphicFramePr>
        <p:xfrm>
          <a:off x="4645660" y="2579370"/>
          <a:ext cx="77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" r:id="rId5" imgW="774065" imgH="888365" progId="Equation.3">
                  <p:embed/>
                </p:oleObj>
              </mc:Choice>
              <mc:Fallback>
                <p:oleObj name="" r:id="rId5" imgW="774065" imgH="8883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5660" y="2579370"/>
                        <a:ext cx="774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5373"/>
          <p:cNvGraphicFramePr/>
          <p:nvPr/>
        </p:nvGraphicFramePr>
        <p:xfrm>
          <a:off x="5388610" y="2598420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8" name="" r:id="rId7" imgW="888365" imgH="850265" progId="Equation.3">
                  <p:embed/>
                </p:oleObj>
              </mc:Choice>
              <mc:Fallback>
                <p:oleObj name="" r:id="rId7" imgW="888365" imgH="8502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8610" y="2598420"/>
                        <a:ext cx="889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对象 15374"/>
          <p:cNvGraphicFramePr/>
          <p:nvPr/>
        </p:nvGraphicFramePr>
        <p:xfrm>
          <a:off x="6303010" y="2598420"/>
          <a:ext cx="114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9" name="" r:id="rId9" imgW="1142365" imgH="901065" progId="Equation.3">
                  <p:embed/>
                </p:oleObj>
              </mc:Choice>
              <mc:Fallback>
                <p:oleObj name="" r:id="rId9" imgW="1142365" imgH="90106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3010" y="2598420"/>
                        <a:ext cx="1143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5375"/>
          <p:cNvGraphicFramePr/>
          <p:nvPr/>
        </p:nvGraphicFramePr>
        <p:xfrm>
          <a:off x="7471410" y="2598420"/>
          <a:ext cx="142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0" name="" r:id="rId11" imgW="1421765" imgH="901065" progId="Equation.3">
                  <p:embed/>
                </p:oleObj>
              </mc:Choice>
              <mc:Fallback>
                <p:oleObj name="" r:id="rId11" imgW="1421765" imgH="90106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1410" y="2598420"/>
                        <a:ext cx="1422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对象 15378"/>
          <p:cNvGraphicFramePr/>
          <p:nvPr/>
        </p:nvGraphicFramePr>
        <p:xfrm>
          <a:off x="1946910" y="3906520"/>
          <a:ext cx="327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1" name="" r:id="rId13" imgW="3275330" imgH="850265" progId="Equation.3">
                  <p:embed/>
                </p:oleObj>
              </mc:Choice>
              <mc:Fallback>
                <p:oleObj name="" r:id="rId13" imgW="3275330" imgH="85026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46910" y="3906520"/>
                        <a:ext cx="3276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对象 15381"/>
          <p:cNvGraphicFramePr/>
          <p:nvPr/>
        </p:nvGraphicFramePr>
        <p:xfrm>
          <a:off x="5267960" y="3830320"/>
          <a:ext cx="203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2" name="" r:id="rId15" imgW="2032000" imgH="977900" progId="Equation.3">
                  <p:embed/>
                </p:oleObj>
              </mc:Choice>
              <mc:Fallback>
                <p:oleObj name="" r:id="rId15" imgW="20320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7960" y="3830320"/>
                        <a:ext cx="2032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对象 15382"/>
          <p:cNvGraphicFramePr/>
          <p:nvPr/>
        </p:nvGraphicFramePr>
        <p:xfrm>
          <a:off x="7268210" y="3912870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3" name="" r:id="rId17" imgW="1625600" imgH="889000" progId="Equation.3">
                  <p:embed/>
                </p:oleObj>
              </mc:Choice>
              <mc:Fallback>
                <p:oleObj name="" r:id="rId17" imgW="1625600" imgH="8890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68210" y="3912870"/>
                        <a:ext cx="1625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对象 15384"/>
          <p:cNvGraphicFramePr/>
          <p:nvPr/>
        </p:nvGraphicFramePr>
        <p:xfrm>
          <a:off x="3178810" y="5036820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4" name="" r:id="rId19" imgW="1891665" imgH="850265" progId="Equation.3">
                  <p:embed/>
                </p:oleObj>
              </mc:Choice>
              <mc:Fallback>
                <p:oleObj name="" r:id="rId19" imgW="1891665" imgH="850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78810" y="5036820"/>
                        <a:ext cx="1892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对象 15385"/>
          <p:cNvGraphicFramePr/>
          <p:nvPr/>
        </p:nvGraphicFramePr>
        <p:xfrm>
          <a:off x="5083810" y="5036820"/>
          <a:ext cx="194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5" name="" r:id="rId21" imgW="1942465" imgH="850265" progId="Equation.3">
                  <p:embed/>
                </p:oleObj>
              </mc:Choice>
              <mc:Fallback>
                <p:oleObj name="" r:id="rId21" imgW="1942465" imgH="8502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83810" y="5036820"/>
                        <a:ext cx="1943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对象 15386"/>
          <p:cNvGraphicFramePr/>
          <p:nvPr/>
        </p:nvGraphicFramePr>
        <p:xfrm>
          <a:off x="7014210" y="5049520"/>
          <a:ext cx="226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6" name="" r:id="rId23" imgW="2259330" imgH="850265" progId="Equation.3">
                  <p:embed/>
                </p:oleObj>
              </mc:Choice>
              <mc:Fallback>
                <p:oleObj name="" r:id="rId23" imgW="2259330" imgH="85026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14210" y="5049520"/>
                        <a:ext cx="2260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标题 15361"/>
          <p:cNvSpPr>
            <a:spLocks noGrp="1"/>
          </p:cNvSpPr>
          <p:nvPr/>
        </p:nvSpPr>
        <p:spPr>
          <a:xfrm>
            <a:off x="1112520" y="941070"/>
            <a:ext cx="1600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7</a:t>
            </a:r>
            <a:r>
              <a:rPr lang="en-US" altLang="zh-CN" sz="2800" b="1" dirty="0">
                <a:solidFill>
                  <a:srgbClr val="0C1ADC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C1ADC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rgbClr val="0C1ADC"/>
              </a:solidFill>
              <a:ea typeface="楷体_GB2312" pitchFamily="49" charset="-122"/>
            </a:endParaRPr>
          </a:p>
        </p:txBody>
      </p:sp>
      <p:sp>
        <p:nvSpPr>
          <p:cNvPr id="20484" name="文本框 20483"/>
          <p:cNvSpPr txBox="1"/>
          <p:nvPr/>
        </p:nvSpPr>
        <p:spPr>
          <a:xfrm>
            <a:off x="1339533" y="2297748"/>
            <a:ext cx="1898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C1AD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原式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485" name="对象 20484"/>
          <p:cNvGraphicFramePr/>
          <p:nvPr/>
        </p:nvGraphicFramePr>
        <p:xfrm>
          <a:off x="2934970" y="2150110"/>
          <a:ext cx="330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" r:id="rId1" imgW="3302000" imgH="965200" progId="Equation.3">
                  <p:embed/>
                </p:oleObj>
              </mc:Choice>
              <mc:Fallback>
                <p:oleObj name="" r:id="rId1" imgW="3302000" imgH="965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4970" y="2150110"/>
                        <a:ext cx="3302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5"/>
          <p:cNvGraphicFramePr/>
          <p:nvPr/>
        </p:nvGraphicFramePr>
        <p:xfrm>
          <a:off x="3703320" y="2018348"/>
          <a:ext cx="1879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" r:id="rId3" imgW="1878965" imgH="546100" progId="Equation.3">
                  <p:embed/>
                </p:oleObj>
              </mc:Choice>
              <mc:Fallback>
                <p:oleObj name="" r:id="rId3" imgW="1878965" imgH="546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3320" y="2018348"/>
                        <a:ext cx="1879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/>
          <p:cNvGraphicFramePr/>
          <p:nvPr/>
        </p:nvGraphicFramePr>
        <p:xfrm>
          <a:off x="2934970" y="3226435"/>
          <a:ext cx="285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" r:id="rId5" imgW="2857500" imgH="977900" progId="Equation.3">
                  <p:embed/>
                </p:oleObj>
              </mc:Choice>
              <mc:Fallback>
                <p:oleObj name="" r:id="rId5" imgW="2857500" imgH="977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4970" y="3226435"/>
                        <a:ext cx="2857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0487"/>
          <p:cNvGraphicFramePr/>
          <p:nvPr/>
        </p:nvGraphicFramePr>
        <p:xfrm>
          <a:off x="2941320" y="4344035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2" name="" r:id="rId7" imgW="2576830" imgH="850265" progId="Equation.3">
                  <p:embed/>
                </p:oleObj>
              </mc:Choice>
              <mc:Fallback>
                <p:oleObj name="" r:id="rId7" imgW="2576830" imgH="8502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1320" y="4344035"/>
                        <a:ext cx="2578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0488"/>
          <p:cNvGraphicFramePr/>
          <p:nvPr/>
        </p:nvGraphicFramePr>
        <p:xfrm>
          <a:off x="5887720" y="3315335"/>
          <a:ext cx="307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3" name="" r:id="rId9" imgW="3073400" imgH="965200" progId="Equation.3">
                  <p:embed/>
                </p:oleObj>
              </mc:Choice>
              <mc:Fallback>
                <p:oleObj name="" r:id="rId9" imgW="3073400" imgH="965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7720" y="3315335"/>
                        <a:ext cx="3073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20489"/>
          <p:cNvGraphicFramePr/>
          <p:nvPr/>
        </p:nvGraphicFramePr>
        <p:xfrm>
          <a:off x="5582920" y="4318635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" r:id="rId11" imgW="2995930" imgH="862965" progId="Equation.3">
                  <p:embed/>
                </p:oleObj>
              </mc:Choice>
              <mc:Fallback>
                <p:oleObj name="" r:id="rId11" imgW="2995930" imgH="86296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2920" y="4318635"/>
                        <a:ext cx="2997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文本框 20502"/>
          <p:cNvSpPr txBox="1"/>
          <p:nvPr/>
        </p:nvSpPr>
        <p:spPr>
          <a:xfrm>
            <a:off x="2458720" y="5941060"/>
            <a:ext cx="30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534920" y="839470"/>
          <a:ext cx="241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" r:id="rId13" imgW="2413000" imgH="889000" progId="Equation.3">
                  <p:embed/>
                </p:oleObj>
              </mc:Choice>
              <mc:Fallback>
                <p:oleObj name="" r:id="rId13" imgW="2413000" imgH="8890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34920" y="839470"/>
                        <a:ext cx="2413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PP_MARK_KEY" val="c18a8a67-0880-4158-a034-7be9f6df2b9d"/>
  <p:tag name="COMMONDATA" val="eyJoZGlkIjoiNWJlZDQzZTA2MTM3NWZjZWI1OWZkMjUzMDg1MGNiMD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1_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3833</Words>
  <Application>WPS 演示</Application>
  <PresentationFormat>宽屏</PresentationFormat>
  <Paragraphs>1242</Paragraphs>
  <Slides>122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897</vt:i4>
      </vt:variant>
      <vt:variant>
        <vt:lpstr>幻灯片标题</vt:lpstr>
      </vt:variant>
      <vt:variant>
        <vt:i4>122</vt:i4>
      </vt:variant>
    </vt:vector>
  </HeadingPairs>
  <TitlesOfParts>
    <vt:vector size="1046" baseType="lpstr">
      <vt:lpstr>Arial</vt:lpstr>
      <vt:lpstr>宋体</vt:lpstr>
      <vt:lpstr>Wingdings</vt:lpstr>
      <vt:lpstr>Times New Roman</vt:lpstr>
      <vt:lpstr>楷体_GB2312</vt:lpstr>
      <vt:lpstr>新宋体</vt:lpstr>
      <vt:lpstr>楷体_GB2312</vt:lpstr>
      <vt:lpstr>微软雅黑</vt:lpstr>
      <vt:lpstr>Wingdings</vt:lpstr>
      <vt:lpstr>Symbol</vt:lpstr>
      <vt:lpstr>楷体</vt:lpstr>
      <vt:lpstr>黑体</vt:lpstr>
      <vt:lpstr>Arial Unicode MS</vt:lpstr>
      <vt:lpstr>华文中宋</vt:lpstr>
      <vt:lpstr>Symbol</vt:lpstr>
      <vt:lpstr>仿宋_GB2312</vt:lpstr>
      <vt:lpstr>仿宋</vt:lpstr>
      <vt:lpstr>1_Office 主题​​</vt:lpstr>
      <vt:lpstr>15_Pixel</vt:lpstr>
      <vt:lpstr>16_Pixel</vt:lpstr>
      <vt:lpstr>17_Pixel</vt:lpstr>
      <vt:lpstr>18_Pixel</vt:lpstr>
      <vt:lpstr>1_Pixel</vt:lpstr>
      <vt:lpstr>2_Pixel</vt:lpstr>
      <vt:lpstr>3_Pixel</vt:lpstr>
      <vt:lpstr>4_Pixel</vt:lpstr>
      <vt:lpstr>1_模板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Word.Document.8</vt:lpstr>
      <vt:lpstr>Equation.3</vt:lpstr>
      <vt:lpstr>Equation.DSMT4</vt:lpstr>
      <vt:lpstr>Equation.DSMT4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2、第二类换元法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不定积分</dc:title>
  <dc:creator>Administrator</dc:creator>
  <cp:lastModifiedBy>gengen</cp:lastModifiedBy>
  <cp:revision>190</cp:revision>
  <dcterms:created xsi:type="dcterms:W3CDTF">2020-02-25T01:48:00Z</dcterms:created>
  <dcterms:modified xsi:type="dcterms:W3CDTF">2022-11-20T16:06:45Z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4C794CA8B8694540920AD17E11951C02</vt:lpwstr>
  </property>
</Properties>
</file>