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67" r:id="rId3"/>
    <p:sldId id="368" r:id="rId4"/>
    <p:sldId id="294" r:id="rId5"/>
    <p:sldId id="257" r:id="rId6"/>
    <p:sldId id="263" r:id="rId7"/>
    <p:sldId id="264" r:id="rId8"/>
    <p:sldId id="265" r:id="rId9"/>
    <p:sldId id="268" r:id="rId10"/>
    <p:sldId id="267" r:id="rId11"/>
    <p:sldId id="269" r:id="rId12"/>
    <p:sldId id="270" r:id="rId13"/>
    <p:sldId id="287" r:id="rId14"/>
    <p:sldId id="272" r:id="rId15"/>
    <p:sldId id="277" r:id="rId16"/>
    <p:sldId id="259" r:id="rId17"/>
    <p:sldId id="297" r:id="rId18"/>
    <p:sldId id="298" r:id="rId19"/>
    <p:sldId id="273" r:id="rId20"/>
    <p:sldId id="289" r:id="rId21"/>
    <p:sldId id="274" r:id="rId22"/>
    <p:sldId id="290" r:id="rId23"/>
    <p:sldId id="284" r:id="rId24"/>
    <p:sldId id="299" r:id="rId25"/>
    <p:sldId id="341" r:id="rId26"/>
    <p:sldId id="369" r:id="rId27"/>
    <p:sldId id="343" r:id="rId28"/>
    <p:sldId id="301" r:id="rId29"/>
    <p:sldId id="302" r:id="rId30"/>
    <p:sldId id="303" r:id="rId31"/>
    <p:sldId id="304" r:id="rId32"/>
    <p:sldId id="306" r:id="rId33"/>
    <p:sldId id="308" r:id="rId34"/>
    <p:sldId id="370" r:id="rId35"/>
    <p:sldId id="310" r:id="rId36"/>
    <p:sldId id="312" r:id="rId37"/>
    <p:sldId id="364" r:id="rId38"/>
    <p:sldId id="318" r:id="rId39"/>
  </p:sldIdLst>
  <p:sldSz cx="9144000" cy="6858000" type="screen4x3"/>
  <p:notesSz cx="6858000" cy="9144000"/>
  <p:custDataLst>
    <p:tags r:id="rId44"/>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9" d="100"/>
          <a:sy n="109" d="100"/>
        </p:scale>
        <p:origin x="1500" y="96"/>
      </p:cViewPr>
      <p:guideLst>
        <p:guide orient="horz" pos="622"/>
        <p:guide pos="6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gs" Target="tags/tag6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png"/><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3.wmf"/><Relationship Id="rId7" Type="http://schemas.openxmlformats.org/officeDocument/2006/relationships/image" Target="../media/image65.wmf"/><Relationship Id="rId6" Type="http://schemas.openxmlformats.org/officeDocument/2006/relationships/image" Target="../media/image64.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77.wmf"/><Relationship Id="rId5" Type="http://schemas.openxmlformats.org/officeDocument/2006/relationships/image" Target="../media/image78.wmf"/><Relationship Id="rId4" Type="http://schemas.openxmlformats.org/officeDocument/2006/relationships/image" Target="../media/image76.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2" Type="http://schemas.openxmlformats.org/officeDocument/2006/relationships/image" Target="../media/image94.wmf"/><Relationship Id="rId11" Type="http://schemas.openxmlformats.org/officeDocument/2006/relationships/image" Target="../media/image93.wmf"/><Relationship Id="rId10" Type="http://schemas.openxmlformats.org/officeDocument/2006/relationships/image" Target="../media/image92.wmf"/><Relationship Id="rId1" Type="http://schemas.openxmlformats.org/officeDocument/2006/relationships/image" Target="../media/image83.png"/></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03.wmf"/><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5" Type="http://schemas.openxmlformats.org/officeDocument/2006/relationships/image" Target="../media/image109.wmf"/><Relationship Id="rId14" Type="http://schemas.openxmlformats.org/officeDocument/2006/relationships/image" Target="../media/image108.wmf"/><Relationship Id="rId13" Type="http://schemas.openxmlformats.org/officeDocument/2006/relationships/image" Target="../media/image107.wmf"/><Relationship Id="rId12" Type="http://schemas.openxmlformats.org/officeDocument/2006/relationships/image" Target="../media/image106.wmf"/><Relationship Id="rId11" Type="http://schemas.openxmlformats.org/officeDocument/2006/relationships/image" Target="../media/image105.wmf"/><Relationship Id="rId10" Type="http://schemas.openxmlformats.org/officeDocument/2006/relationships/image" Target="../media/image104.wmf"/><Relationship Id="rId1" Type="http://schemas.openxmlformats.org/officeDocument/2006/relationships/image" Target="../media/image95.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image" Target="../media/image117.wmf"/><Relationship Id="rId7" Type="http://schemas.openxmlformats.org/officeDocument/2006/relationships/image" Target="../media/image11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emf"/><Relationship Id="rId3" Type="http://schemas.openxmlformats.org/officeDocument/2006/relationships/image" Target="../media/image112.wmf"/><Relationship Id="rId2" Type="http://schemas.openxmlformats.org/officeDocument/2006/relationships/image" Target="../media/image111.wmf"/><Relationship Id="rId12" Type="http://schemas.openxmlformats.org/officeDocument/2006/relationships/image" Target="../media/image121.wmf"/><Relationship Id="rId11" Type="http://schemas.openxmlformats.org/officeDocument/2006/relationships/image" Target="../media/image120.wmf"/><Relationship Id="rId10" Type="http://schemas.openxmlformats.org/officeDocument/2006/relationships/image" Target="../media/image119.wmf"/><Relationship Id="rId1" Type="http://schemas.openxmlformats.org/officeDocument/2006/relationships/image" Target="../media/image110.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0" Type="http://schemas.openxmlformats.org/officeDocument/2006/relationships/image" Target="../media/image15.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30.emf"/><Relationship Id="rId8" Type="http://schemas.openxmlformats.org/officeDocument/2006/relationships/image" Target="../media/image129.w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emf"/><Relationship Id="rId3" Type="http://schemas.openxmlformats.org/officeDocument/2006/relationships/image" Target="../media/image124.emf"/><Relationship Id="rId2" Type="http://schemas.openxmlformats.org/officeDocument/2006/relationships/image" Target="../media/image123.emf"/><Relationship Id="rId12" Type="http://schemas.openxmlformats.org/officeDocument/2006/relationships/image" Target="../media/image133.wmf"/><Relationship Id="rId11" Type="http://schemas.openxmlformats.org/officeDocument/2006/relationships/image" Target="../media/image132.wmf"/><Relationship Id="rId10" Type="http://schemas.openxmlformats.org/officeDocument/2006/relationships/image" Target="../media/image131.wmf"/><Relationship Id="rId1" Type="http://schemas.openxmlformats.org/officeDocument/2006/relationships/image" Target="../media/image122.e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43.wmf"/><Relationship Id="rId8" Type="http://schemas.openxmlformats.org/officeDocument/2006/relationships/image" Target="../media/image142.wmf"/><Relationship Id="rId7" Type="http://schemas.openxmlformats.org/officeDocument/2006/relationships/image" Target="../media/image141.wmf"/><Relationship Id="rId6" Type="http://schemas.openxmlformats.org/officeDocument/2006/relationships/image" Target="../media/image140.wmf"/><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5" Type="http://schemas.openxmlformats.org/officeDocument/2006/relationships/image" Target="../media/image149.wmf"/><Relationship Id="rId14" Type="http://schemas.openxmlformats.org/officeDocument/2006/relationships/image" Target="../media/image148.wmf"/><Relationship Id="rId13" Type="http://schemas.openxmlformats.org/officeDocument/2006/relationships/image" Target="../media/image147.wmf"/><Relationship Id="rId12" Type="http://schemas.openxmlformats.org/officeDocument/2006/relationships/image" Target="../media/image146.wmf"/><Relationship Id="rId11" Type="http://schemas.openxmlformats.org/officeDocument/2006/relationships/image" Target="../media/image145.wmf"/><Relationship Id="rId10" Type="http://schemas.openxmlformats.org/officeDocument/2006/relationships/image" Target="../media/image144.wmf"/><Relationship Id="rId1" Type="http://schemas.openxmlformats.org/officeDocument/2006/relationships/image" Target="../media/image134.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56.wmf"/><Relationship Id="rId8" Type="http://schemas.openxmlformats.org/officeDocument/2006/relationships/image" Target="../media/image155.wmf"/><Relationship Id="rId7" Type="http://schemas.openxmlformats.org/officeDocument/2006/relationships/image" Target="../media/image154.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2.wmf"/><Relationship Id="rId2" Type="http://schemas.openxmlformats.org/officeDocument/2006/relationships/image" Target="../media/image11.wmf"/><Relationship Id="rId10" Type="http://schemas.openxmlformats.org/officeDocument/2006/relationships/image" Target="../media/image157.wmf"/><Relationship Id="rId1" Type="http://schemas.openxmlformats.org/officeDocument/2006/relationships/image" Target="../media/image150.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65.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8.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164.wmf"/><Relationship Id="rId6" Type="http://schemas.openxmlformats.org/officeDocument/2006/relationships/image" Target="../media/image171.wmf"/><Relationship Id="rId5" Type="http://schemas.openxmlformats.org/officeDocument/2006/relationships/image" Target="../media/image162.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7.wmf"/><Relationship Id="rId1" Type="http://schemas.openxmlformats.org/officeDocument/2006/relationships/image" Target="../media/image1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186.emf"/><Relationship Id="rId3" Type="http://schemas.openxmlformats.org/officeDocument/2006/relationships/image" Target="../media/image185.emf"/><Relationship Id="rId2" Type="http://schemas.openxmlformats.org/officeDocument/2006/relationships/image" Target="../media/image184.wmf"/><Relationship Id="rId1" Type="http://schemas.openxmlformats.org/officeDocument/2006/relationships/image" Target="../media/image18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0" Type="http://schemas.openxmlformats.org/officeDocument/2006/relationships/image" Target="../media/image15.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3" Type="http://schemas.openxmlformats.org/officeDocument/2006/relationships/image" Target="../media/image32.wmf"/><Relationship Id="rId12" Type="http://schemas.openxmlformats.org/officeDocument/2006/relationships/image" Target="../media/image31.wmf"/><Relationship Id="rId11" Type="http://schemas.openxmlformats.org/officeDocument/2006/relationships/image" Target="../media/image30.wmf"/><Relationship Id="rId10" Type="http://schemas.openxmlformats.org/officeDocument/2006/relationships/image" Target="../media/image29.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12.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11.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Font typeface="Arial" panose="020B0604020202020204" pitchFamily="34" charset="0"/>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 typeface="Arial" panose="020B0604020202020204" pitchFamily="34" charset="0"/>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a:noFill/>
          </a:ln>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buFont typeface="Arial" panose="020B0604020202020204" pitchFamily="34" charset="0"/>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ea"/>
              </a:rPr>
            </a:fld>
            <a:endParaRPr lang="zh-CN" altLang="en-US"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502412" y="2588281"/>
            <a:ext cx="8139178" cy="899167"/>
          </a:xfrm>
        </p:spPr>
        <p:txBody>
          <a:bodyPr lIns="101600" tIns="38100" rIns="25400" bIns="38100" anchor="t" anchorCtr="0">
            <a:noAutofit/>
          </a:bodyPr>
          <a:lstStyle>
            <a:lvl1pPr algn="ctr">
              <a:defRPr sz="405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rPr>
            </a:fld>
            <a:endParaRPr kumimoji="0" lang="en-US" b="0"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17" name="页脚占位符 16"/>
          <p:cNvSpPr>
            <a:spLocks noGrp="1"/>
          </p:cNvSpPr>
          <p:nvPr>
            <p:ph type="ftr" sz="quarter" idx="11"/>
            <p:custDataLst>
              <p:tags r:id="rId5"/>
            </p:custDataLst>
          </p:nvPr>
        </p:nvSpPr>
        <p:spPr/>
        <p:txBody>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b="0"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18" name="灯片编号占位符 17"/>
          <p:cNvSpPr>
            <a:spLocks noGrp="1"/>
          </p:cNvSpPr>
          <p:nvPr>
            <p:ph type="sldNum" sz="quarter" idx="12"/>
            <p:custDataLst>
              <p:tags r:id="rId6"/>
            </p:custDataLst>
          </p:nvPr>
        </p:nvSpPr>
        <p:spPr/>
        <p:txBody>
          <a:bodyPr/>
          <a:lstStyle/>
          <a:p>
            <a:pPr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zuoxiang</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zuoxiang</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05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spd="slow">
    <p:wipe/>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296000"/>
            <a:ext cx="8139178" cy="5041355"/>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808730"/>
            <a:ext cx="8139178" cy="624845"/>
          </a:xfrm>
        </p:spPr>
        <p:txBody>
          <a:bodyPr lIns="101600" tIns="38100" rIns="63500" bIns="38100" anchor="t" anchorCtr="0">
            <a:noAutofit/>
          </a:bodyPr>
          <a:lstStyle>
            <a:lvl1pPr>
              <a:defRPr sz="27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200" b="0" i="0" u="none" strike="noStrike" kern="1200" cap="none" spc="150" normalizeH="0" baseline="0" noProof="1">
                <a:solidFill>
                  <a:schemeClr val="tx1"/>
                </a:solidFill>
                <a:uFillTx/>
                <a:latin typeface="+mn-lt"/>
                <a:ea typeface="+mn-ea"/>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296000"/>
            <a:ext cx="3962432" cy="50400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679158" y="1296000"/>
            <a:ext cx="3962432" cy="5040000"/>
          </a:xfrm>
        </p:spPr>
        <p:txBody>
          <a:bodyPr>
            <a:noAutofit/>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custDataLst>
              <p:tags r:id="rId7"/>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solidFill>
                <a:uFillTx/>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789043"/>
            <a:ext cx="3962400"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solidFill>
                <a:uFillTx/>
                <a:latin typeface="+mn-lt"/>
                <a:ea typeface="+mn-ea"/>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789043"/>
            <a:ext cx="3962432" cy="455223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custDataLst>
              <p:tags r:id="rId8"/>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custDataLst>
              <p:tags r:id="rId9"/>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1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custDataLst>
              <p:tags r:id="rId5"/>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custDataLst>
              <p:tags r:id="rId3"/>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custDataLst>
              <p:tags r:id="rId4"/>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296000"/>
            <a:ext cx="3962432" cy="50400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custDataLst>
              <p:tags r:id="rId6"/>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spd="slow">
    <p:wipe/>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custDataLst>
              <p:tags r:id="rId6"/>
            </p:custDataLst>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ftr="0"/>
  <p:txStyles>
    <p:titleStyle>
      <a:lvl1pPr algn="l" defTabSz="685800" rtl="0" eaLnBrk="1" fontAlgn="auto" latinLnBrk="0" hangingPunct="1">
        <a:lnSpc>
          <a:spcPct val="100000"/>
        </a:lnSpc>
        <a:spcBef>
          <a:spcPct val="0"/>
        </a:spcBef>
        <a:buNone/>
        <a:defRPr sz="2100" b="1" u="none" strike="noStrike" kern="1200" cap="none" spc="200" normalizeH="0">
          <a:solidFill>
            <a:schemeClr val="tx1"/>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45.wmf"/><Relationship Id="rId7" Type="http://schemas.openxmlformats.org/officeDocument/2006/relationships/oleObject" Target="../embeddings/oleObject58.bin"/><Relationship Id="rId6" Type="http://schemas.openxmlformats.org/officeDocument/2006/relationships/image" Target="../media/image44.wmf"/><Relationship Id="rId5" Type="http://schemas.openxmlformats.org/officeDocument/2006/relationships/oleObject" Target="../embeddings/oleObject57.bin"/><Relationship Id="rId4" Type="http://schemas.openxmlformats.org/officeDocument/2006/relationships/image" Target="../media/image11.wmf"/><Relationship Id="rId3" Type="http://schemas.openxmlformats.org/officeDocument/2006/relationships/oleObject" Target="../embeddings/oleObject56.bin"/><Relationship Id="rId21" Type="http://schemas.openxmlformats.org/officeDocument/2006/relationships/vmlDrawing" Target="../drawings/vmlDrawing7.vml"/><Relationship Id="rId20" Type="http://schemas.openxmlformats.org/officeDocument/2006/relationships/slideLayout" Target="../slideLayouts/slideLayout7.xml"/><Relationship Id="rId2" Type="http://schemas.openxmlformats.org/officeDocument/2006/relationships/image" Target="../media/image43.wmf"/><Relationship Id="rId19" Type="http://schemas.openxmlformats.org/officeDocument/2006/relationships/image" Target="../media/image49.wmf"/><Relationship Id="rId18" Type="http://schemas.openxmlformats.org/officeDocument/2006/relationships/oleObject" Target="../embeddings/oleObject64.bin"/><Relationship Id="rId17" Type="http://schemas.openxmlformats.org/officeDocument/2006/relationships/image" Target="../media/image48.wmf"/><Relationship Id="rId16" Type="http://schemas.openxmlformats.org/officeDocument/2006/relationships/oleObject" Target="../embeddings/oleObject63.bin"/><Relationship Id="rId15" Type="http://schemas.openxmlformats.org/officeDocument/2006/relationships/image" Target="../media/image47.wmf"/><Relationship Id="rId14" Type="http://schemas.openxmlformats.org/officeDocument/2006/relationships/oleObject" Target="../embeddings/oleObject62.bin"/><Relationship Id="rId13" Type="http://schemas.openxmlformats.org/officeDocument/2006/relationships/oleObject" Target="../embeddings/oleObject61.bin"/><Relationship Id="rId12" Type="http://schemas.openxmlformats.org/officeDocument/2006/relationships/image" Target="../media/image12.wmf"/><Relationship Id="rId11" Type="http://schemas.openxmlformats.org/officeDocument/2006/relationships/oleObject" Target="../embeddings/oleObject60.bin"/><Relationship Id="rId10" Type="http://schemas.openxmlformats.org/officeDocument/2006/relationships/image" Target="../media/image46.wmf"/><Relationship Id="rId1" Type="http://schemas.openxmlformats.org/officeDocument/2006/relationships/oleObject" Target="../embeddings/oleObject55.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66.bin"/><Relationship Id="rId2" Type="http://schemas.openxmlformats.org/officeDocument/2006/relationships/image" Target="../media/image50.wmf"/><Relationship Id="rId1"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67.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6.wmf"/><Relationship Id="rId7" Type="http://schemas.openxmlformats.org/officeDocument/2006/relationships/oleObject" Target="../embeddings/oleObject71.bin"/><Relationship Id="rId6" Type="http://schemas.openxmlformats.org/officeDocument/2006/relationships/image" Target="../media/image55.wmf"/><Relationship Id="rId5" Type="http://schemas.openxmlformats.org/officeDocument/2006/relationships/oleObject" Target="../embeddings/oleObject70.bin"/><Relationship Id="rId4" Type="http://schemas.openxmlformats.org/officeDocument/2006/relationships/image" Target="../media/image54.png"/><Relationship Id="rId3" Type="http://schemas.openxmlformats.org/officeDocument/2006/relationships/oleObject" Target="../embeddings/oleObject69.bin"/><Relationship Id="rId2" Type="http://schemas.openxmlformats.org/officeDocument/2006/relationships/image" Target="../media/image53.wmf"/><Relationship Id="rId10" Type="http://schemas.openxmlformats.org/officeDocument/2006/relationships/vmlDrawing" Target="../drawings/vmlDrawing10.vml"/><Relationship Id="rId1"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60.wmf"/><Relationship Id="rId7" Type="http://schemas.openxmlformats.org/officeDocument/2006/relationships/oleObject" Target="../embeddings/oleObject75.bin"/><Relationship Id="rId6" Type="http://schemas.openxmlformats.org/officeDocument/2006/relationships/image" Target="../media/image59.wmf"/><Relationship Id="rId5" Type="http://schemas.openxmlformats.org/officeDocument/2006/relationships/oleObject" Target="../embeddings/oleObject74.bin"/><Relationship Id="rId4" Type="http://schemas.openxmlformats.org/officeDocument/2006/relationships/image" Target="../media/image58.wmf"/><Relationship Id="rId3" Type="http://schemas.openxmlformats.org/officeDocument/2006/relationships/oleObject" Target="../embeddings/oleObject73.bin"/><Relationship Id="rId2" Type="http://schemas.openxmlformats.org/officeDocument/2006/relationships/image" Target="../media/image57.wmf"/><Relationship Id="rId12" Type="http://schemas.openxmlformats.org/officeDocument/2006/relationships/vmlDrawing" Target="../drawings/vmlDrawing11.vml"/><Relationship Id="rId11" Type="http://schemas.openxmlformats.org/officeDocument/2006/relationships/slideLayout" Target="../slideLayouts/slideLayout7.xml"/><Relationship Id="rId10" Type="http://schemas.openxmlformats.org/officeDocument/2006/relationships/image" Target="../media/image61.wmf"/><Relationship Id="rId1"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63.wmf"/><Relationship Id="rId3" Type="http://schemas.openxmlformats.org/officeDocument/2006/relationships/oleObject" Target="../embeddings/oleObject78.bin"/><Relationship Id="rId2" Type="http://schemas.openxmlformats.org/officeDocument/2006/relationships/image" Target="../media/image62.wmf"/><Relationship Id="rId1" Type="http://schemas.openxmlformats.org/officeDocument/2006/relationships/oleObject" Target="../embeddings/oleObject7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67.wmf"/><Relationship Id="rId7" Type="http://schemas.openxmlformats.org/officeDocument/2006/relationships/oleObject" Target="../embeddings/oleObject82.bin"/><Relationship Id="rId6" Type="http://schemas.openxmlformats.org/officeDocument/2006/relationships/image" Target="../media/image66.wmf"/><Relationship Id="rId5" Type="http://schemas.openxmlformats.org/officeDocument/2006/relationships/oleObject" Target="../embeddings/oleObject81.bin"/><Relationship Id="rId4" Type="http://schemas.openxmlformats.org/officeDocument/2006/relationships/image" Target="../media/image65.wmf"/><Relationship Id="rId3" Type="http://schemas.openxmlformats.org/officeDocument/2006/relationships/oleObject" Target="../embeddings/oleObject80.bin"/><Relationship Id="rId2" Type="http://schemas.openxmlformats.org/officeDocument/2006/relationships/image" Target="../media/image64.wmf"/><Relationship Id="rId18" Type="http://schemas.openxmlformats.org/officeDocument/2006/relationships/vmlDrawing" Target="../drawings/vmlDrawing13.vml"/><Relationship Id="rId17" Type="http://schemas.openxmlformats.org/officeDocument/2006/relationships/slideLayout" Target="../slideLayouts/slideLayout7.xml"/><Relationship Id="rId16" Type="http://schemas.openxmlformats.org/officeDocument/2006/relationships/image" Target="../media/image71.wmf"/><Relationship Id="rId15" Type="http://schemas.openxmlformats.org/officeDocument/2006/relationships/oleObject" Target="../embeddings/oleObject86.bin"/><Relationship Id="rId14" Type="http://schemas.openxmlformats.org/officeDocument/2006/relationships/image" Target="../media/image70.wmf"/><Relationship Id="rId13" Type="http://schemas.openxmlformats.org/officeDocument/2006/relationships/oleObject" Target="../embeddings/oleObject85.bin"/><Relationship Id="rId12" Type="http://schemas.openxmlformats.org/officeDocument/2006/relationships/image" Target="../media/image69.wmf"/><Relationship Id="rId11" Type="http://schemas.openxmlformats.org/officeDocument/2006/relationships/oleObject" Target="../embeddings/oleObject84.bin"/><Relationship Id="rId10" Type="http://schemas.openxmlformats.org/officeDocument/2006/relationships/image" Target="../media/image68.wmf"/><Relationship Id="rId1" Type="http://schemas.openxmlformats.org/officeDocument/2006/relationships/oleObject" Target="../embeddings/oleObject7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71.wmf"/><Relationship Id="rId7" Type="http://schemas.openxmlformats.org/officeDocument/2006/relationships/oleObject" Target="../embeddings/oleObject90.bin"/><Relationship Id="rId6" Type="http://schemas.openxmlformats.org/officeDocument/2006/relationships/image" Target="../media/image70.wmf"/><Relationship Id="rId5" Type="http://schemas.openxmlformats.org/officeDocument/2006/relationships/oleObject" Target="../embeddings/oleObject89.bin"/><Relationship Id="rId4" Type="http://schemas.openxmlformats.org/officeDocument/2006/relationships/image" Target="../media/image69.wmf"/><Relationship Id="rId3" Type="http://schemas.openxmlformats.org/officeDocument/2006/relationships/oleObject" Target="../embeddings/oleObject88.bin"/><Relationship Id="rId2" Type="http://schemas.openxmlformats.org/officeDocument/2006/relationships/image" Target="../media/image68.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73.wmf"/><Relationship Id="rId15" Type="http://schemas.openxmlformats.org/officeDocument/2006/relationships/oleObject" Target="../embeddings/oleObject94.bin"/><Relationship Id="rId14" Type="http://schemas.openxmlformats.org/officeDocument/2006/relationships/image" Target="../media/image65.wmf"/><Relationship Id="rId13" Type="http://schemas.openxmlformats.org/officeDocument/2006/relationships/oleObject" Target="../embeddings/oleObject93.bin"/><Relationship Id="rId12" Type="http://schemas.openxmlformats.org/officeDocument/2006/relationships/image" Target="../media/image64.wmf"/><Relationship Id="rId11" Type="http://schemas.openxmlformats.org/officeDocument/2006/relationships/oleObject" Target="../embeddings/oleObject92.bin"/><Relationship Id="rId10" Type="http://schemas.openxmlformats.org/officeDocument/2006/relationships/image" Target="../media/image72.wmf"/><Relationship Id="rId1" Type="http://schemas.openxmlformats.org/officeDocument/2006/relationships/oleObject" Target="../embeddings/oleObject8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77.wmf"/><Relationship Id="rId7" Type="http://schemas.openxmlformats.org/officeDocument/2006/relationships/oleObject" Target="../embeddings/oleObject98.bin"/><Relationship Id="rId6" Type="http://schemas.openxmlformats.org/officeDocument/2006/relationships/image" Target="../media/image76.wmf"/><Relationship Id="rId5" Type="http://schemas.openxmlformats.org/officeDocument/2006/relationships/oleObject" Target="../embeddings/oleObject97.bin"/><Relationship Id="rId4" Type="http://schemas.openxmlformats.org/officeDocument/2006/relationships/image" Target="../media/image75.wmf"/><Relationship Id="rId3" Type="http://schemas.openxmlformats.org/officeDocument/2006/relationships/oleObject" Target="../embeddings/oleObject96.bin"/><Relationship Id="rId2" Type="http://schemas.openxmlformats.org/officeDocument/2006/relationships/image" Target="../media/image74.wmf"/><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79.wmf"/><Relationship Id="rId11" Type="http://schemas.openxmlformats.org/officeDocument/2006/relationships/oleObject" Target="../embeddings/oleObject100.bin"/><Relationship Id="rId10" Type="http://schemas.openxmlformats.org/officeDocument/2006/relationships/image" Target="../media/image78.wmf"/><Relationship Id="rId1" Type="http://schemas.openxmlformats.org/officeDocument/2006/relationships/oleObject" Target="../embeddings/oleObject9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76.wmf"/><Relationship Id="rId7" Type="http://schemas.openxmlformats.org/officeDocument/2006/relationships/oleObject" Target="../embeddings/oleObject104.bin"/><Relationship Id="rId6" Type="http://schemas.openxmlformats.org/officeDocument/2006/relationships/image" Target="../media/image82.wmf"/><Relationship Id="rId5" Type="http://schemas.openxmlformats.org/officeDocument/2006/relationships/oleObject" Target="../embeddings/oleObject103.bin"/><Relationship Id="rId4" Type="http://schemas.openxmlformats.org/officeDocument/2006/relationships/image" Target="../media/image81.wmf"/><Relationship Id="rId3" Type="http://schemas.openxmlformats.org/officeDocument/2006/relationships/oleObject" Target="../embeddings/oleObject102.bin"/><Relationship Id="rId2" Type="http://schemas.openxmlformats.org/officeDocument/2006/relationships/image" Target="../media/image80.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77.wmf"/><Relationship Id="rId11" Type="http://schemas.openxmlformats.org/officeDocument/2006/relationships/oleObject" Target="../embeddings/oleObject106.bin"/><Relationship Id="rId10" Type="http://schemas.openxmlformats.org/officeDocument/2006/relationships/image" Target="../media/image78.wmf"/><Relationship Id="rId1" Type="http://schemas.openxmlformats.org/officeDocument/2006/relationships/oleObject" Target="../embeddings/oleObject101.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11.bin"/><Relationship Id="rId8" Type="http://schemas.openxmlformats.org/officeDocument/2006/relationships/image" Target="../media/image86.wmf"/><Relationship Id="rId7" Type="http://schemas.openxmlformats.org/officeDocument/2006/relationships/oleObject" Target="../embeddings/oleObject110.bin"/><Relationship Id="rId6" Type="http://schemas.openxmlformats.org/officeDocument/2006/relationships/image" Target="../media/image85.wmf"/><Relationship Id="rId5" Type="http://schemas.openxmlformats.org/officeDocument/2006/relationships/oleObject" Target="../embeddings/oleObject109.bin"/><Relationship Id="rId4" Type="http://schemas.openxmlformats.org/officeDocument/2006/relationships/image" Target="../media/image84.wmf"/><Relationship Id="rId3" Type="http://schemas.openxmlformats.org/officeDocument/2006/relationships/oleObject" Target="../embeddings/oleObject108.bin"/><Relationship Id="rId26" Type="http://schemas.openxmlformats.org/officeDocument/2006/relationships/vmlDrawing" Target="../drawings/vmlDrawing17.vml"/><Relationship Id="rId25" Type="http://schemas.openxmlformats.org/officeDocument/2006/relationships/slideLayout" Target="../slideLayouts/slideLayout7.xml"/><Relationship Id="rId24" Type="http://schemas.openxmlformats.org/officeDocument/2006/relationships/image" Target="../media/image94.wmf"/><Relationship Id="rId23" Type="http://schemas.openxmlformats.org/officeDocument/2006/relationships/oleObject" Target="../embeddings/oleObject118.bin"/><Relationship Id="rId22" Type="http://schemas.openxmlformats.org/officeDocument/2006/relationships/image" Target="../media/image93.wmf"/><Relationship Id="rId21" Type="http://schemas.openxmlformats.org/officeDocument/2006/relationships/oleObject" Target="../embeddings/oleObject117.bin"/><Relationship Id="rId20" Type="http://schemas.openxmlformats.org/officeDocument/2006/relationships/image" Target="../media/image92.wmf"/><Relationship Id="rId2" Type="http://schemas.openxmlformats.org/officeDocument/2006/relationships/image" Target="../media/image83.png"/><Relationship Id="rId19" Type="http://schemas.openxmlformats.org/officeDocument/2006/relationships/oleObject" Target="../embeddings/oleObject116.bin"/><Relationship Id="rId18" Type="http://schemas.openxmlformats.org/officeDocument/2006/relationships/image" Target="../media/image91.wmf"/><Relationship Id="rId17" Type="http://schemas.openxmlformats.org/officeDocument/2006/relationships/oleObject" Target="../embeddings/oleObject115.bin"/><Relationship Id="rId16" Type="http://schemas.openxmlformats.org/officeDocument/2006/relationships/image" Target="../media/image90.wmf"/><Relationship Id="rId15" Type="http://schemas.openxmlformats.org/officeDocument/2006/relationships/oleObject" Target="../embeddings/oleObject114.bin"/><Relationship Id="rId14" Type="http://schemas.openxmlformats.org/officeDocument/2006/relationships/image" Target="../media/image89.wmf"/><Relationship Id="rId13" Type="http://schemas.openxmlformats.org/officeDocument/2006/relationships/oleObject" Target="../embeddings/oleObject113.bin"/><Relationship Id="rId12" Type="http://schemas.openxmlformats.org/officeDocument/2006/relationships/image" Target="../media/image88.wmf"/><Relationship Id="rId11" Type="http://schemas.openxmlformats.org/officeDocument/2006/relationships/oleObject" Target="../embeddings/oleObject112.bin"/><Relationship Id="rId10" Type="http://schemas.openxmlformats.org/officeDocument/2006/relationships/image" Target="../media/image87.wmf"/><Relationship Id="rId1" Type="http://schemas.openxmlformats.org/officeDocument/2006/relationships/oleObject" Target="../embeddings/oleObject107.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23.bin"/><Relationship Id="rId8" Type="http://schemas.openxmlformats.org/officeDocument/2006/relationships/image" Target="../media/image98.wmf"/><Relationship Id="rId7" Type="http://schemas.openxmlformats.org/officeDocument/2006/relationships/oleObject" Target="../embeddings/oleObject122.bin"/><Relationship Id="rId6" Type="http://schemas.openxmlformats.org/officeDocument/2006/relationships/image" Target="../media/image97.wmf"/><Relationship Id="rId5" Type="http://schemas.openxmlformats.org/officeDocument/2006/relationships/oleObject" Target="../embeddings/oleObject121.bin"/><Relationship Id="rId4" Type="http://schemas.openxmlformats.org/officeDocument/2006/relationships/image" Target="../media/image96.wmf"/><Relationship Id="rId33" Type="http://schemas.openxmlformats.org/officeDocument/2006/relationships/vmlDrawing" Target="../drawings/vmlDrawing18.vml"/><Relationship Id="rId32" Type="http://schemas.openxmlformats.org/officeDocument/2006/relationships/slideLayout" Target="../slideLayouts/slideLayout7.xml"/><Relationship Id="rId31" Type="http://schemas.openxmlformats.org/officeDocument/2006/relationships/image" Target="../media/image109.wmf"/><Relationship Id="rId30" Type="http://schemas.openxmlformats.org/officeDocument/2006/relationships/oleObject" Target="../embeddings/oleObject134.bin"/><Relationship Id="rId3" Type="http://schemas.openxmlformats.org/officeDocument/2006/relationships/oleObject" Target="../embeddings/oleObject120.bin"/><Relationship Id="rId29" Type="http://schemas.openxmlformats.org/officeDocument/2006/relationships/image" Target="../media/image108.wmf"/><Relationship Id="rId28" Type="http://schemas.openxmlformats.org/officeDocument/2006/relationships/oleObject" Target="../embeddings/oleObject133.bin"/><Relationship Id="rId27" Type="http://schemas.openxmlformats.org/officeDocument/2006/relationships/image" Target="../media/image107.wmf"/><Relationship Id="rId26" Type="http://schemas.openxmlformats.org/officeDocument/2006/relationships/oleObject" Target="../embeddings/oleObject132.bin"/><Relationship Id="rId25" Type="http://schemas.openxmlformats.org/officeDocument/2006/relationships/image" Target="../media/image106.wmf"/><Relationship Id="rId24" Type="http://schemas.openxmlformats.org/officeDocument/2006/relationships/oleObject" Target="../embeddings/oleObject131.bin"/><Relationship Id="rId23" Type="http://schemas.openxmlformats.org/officeDocument/2006/relationships/image" Target="../media/image105.wmf"/><Relationship Id="rId22" Type="http://schemas.openxmlformats.org/officeDocument/2006/relationships/oleObject" Target="../embeddings/oleObject130.bin"/><Relationship Id="rId21" Type="http://schemas.openxmlformats.org/officeDocument/2006/relationships/image" Target="../media/image104.wmf"/><Relationship Id="rId20" Type="http://schemas.openxmlformats.org/officeDocument/2006/relationships/oleObject" Target="../embeddings/oleObject129.bin"/><Relationship Id="rId2" Type="http://schemas.openxmlformats.org/officeDocument/2006/relationships/image" Target="../media/image95.wmf"/><Relationship Id="rId19" Type="http://schemas.openxmlformats.org/officeDocument/2006/relationships/oleObject" Target="../embeddings/oleObject128.bin"/><Relationship Id="rId18" Type="http://schemas.openxmlformats.org/officeDocument/2006/relationships/image" Target="../media/image103.wmf"/><Relationship Id="rId17" Type="http://schemas.openxmlformats.org/officeDocument/2006/relationships/oleObject" Target="../embeddings/oleObject127.bin"/><Relationship Id="rId16" Type="http://schemas.openxmlformats.org/officeDocument/2006/relationships/image" Target="../media/image102.wmf"/><Relationship Id="rId15" Type="http://schemas.openxmlformats.org/officeDocument/2006/relationships/oleObject" Target="../embeddings/oleObject126.bin"/><Relationship Id="rId14" Type="http://schemas.openxmlformats.org/officeDocument/2006/relationships/image" Target="../media/image101.wmf"/><Relationship Id="rId13" Type="http://schemas.openxmlformats.org/officeDocument/2006/relationships/oleObject" Target="../embeddings/oleObject125.bin"/><Relationship Id="rId12" Type="http://schemas.openxmlformats.org/officeDocument/2006/relationships/image" Target="../media/image100.wmf"/><Relationship Id="rId11" Type="http://schemas.openxmlformats.org/officeDocument/2006/relationships/oleObject" Target="../embeddings/oleObject124.bin"/><Relationship Id="rId10" Type="http://schemas.openxmlformats.org/officeDocument/2006/relationships/image" Target="../media/image99.wmf"/><Relationship Id="rId1" Type="http://schemas.openxmlformats.org/officeDocument/2006/relationships/oleObject" Target="../embeddings/oleObject119.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13.emf"/><Relationship Id="rId7" Type="http://schemas.openxmlformats.org/officeDocument/2006/relationships/oleObject" Target="../embeddings/oleObject138.bin"/><Relationship Id="rId6" Type="http://schemas.openxmlformats.org/officeDocument/2006/relationships/image" Target="../media/image112.wmf"/><Relationship Id="rId5" Type="http://schemas.openxmlformats.org/officeDocument/2006/relationships/oleObject" Target="../embeddings/oleObject137.bin"/><Relationship Id="rId4" Type="http://schemas.openxmlformats.org/officeDocument/2006/relationships/image" Target="../media/image111.wmf"/><Relationship Id="rId3" Type="http://schemas.openxmlformats.org/officeDocument/2006/relationships/oleObject" Target="../embeddings/oleObject136.bin"/><Relationship Id="rId26" Type="http://schemas.openxmlformats.org/officeDocument/2006/relationships/vmlDrawing" Target="../drawings/vmlDrawing19.vml"/><Relationship Id="rId25" Type="http://schemas.openxmlformats.org/officeDocument/2006/relationships/slideLayout" Target="../slideLayouts/slideLayout2.xml"/><Relationship Id="rId24" Type="http://schemas.openxmlformats.org/officeDocument/2006/relationships/image" Target="../media/image121.wmf"/><Relationship Id="rId23" Type="http://schemas.openxmlformats.org/officeDocument/2006/relationships/oleObject" Target="../embeddings/oleObject146.bin"/><Relationship Id="rId22" Type="http://schemas.openxmlformats.org/officeDocument/2006/relationships/image" Target="../media/image120.wmf"/><Relationship Id="rId21" Type="http://schemas.openxmlformats.org/officeDocument/2006/relationships/oleObject" Target="../embeddings/oleObject145.bin"/><Relationship Id="rId20" Type="http://schemas.openxmlformats.org/officeDocument/2006/relationships/image" Target="../media/image119.wmf"/><Relationship Id="rId2" Type="http://schemas.openxmlformats.org/officeDocument/2006/relationships/image" Target="../media/image110.wmf"/><Relationship Id="rId19" Type="http://schemas.openxmlformats.org/officeDocument/2006/relationships/oleObject" Target="../embeddings/oleObject144.bin"/><Relationship Id="rId18" Type="http://schemas.openxmlformats.org/officeDocument/2006/relationships/image" Target="../media/image118.wmf"/><Relationship Id="rId17" Type="http://schemas.openxmlformats.org/officeDocument/2006/relationships/oleObject" Target="../embeddings/oleObject143.bin"/><Relationship Id="rId16" Type="http://schemas.openxmlformats.org/officeDocument/2006/relationships/image" Target="../media/image117.wmf"/><Relationship Id="rId15" Type="http://schemas.openxmlformats.org/officeDocument/2006/relationships/oleObject" Target="../embeddings/oleObject142.bin"/><Relationship Id="rId14" Type="http://schemas.openxmlformats.org/officeDocument/2006/relationships/image" Target="../media/image116.wmf"/><Relationship Id="rId13" Type="http://schemas.openxmlformats.org/officeDocument/2006/relationships/oleObject" Target="../embeddings/oleObject141.bin"/><Relationship Id="rId12" Type="http://schemas.openxmlformats.org/officeDocument/2006/relationships/image" Target="../media/image115.wmf"/><Relationship Id="rId11" Type="http://schemas.openxmlformats.org/officeDocument/2006/relationships/oleObject" Target="../embeddings/oleObject140.bin"/><Relationship Id="rId10" Type="http://schemas.openxmlformats.org/officeDocument/2006/relationships/image" Target="../media/image114.wmf"/><Relationship Id="rId1" Type="http://schemas.openxmlformats.org/officeDocument/2006/relationships/oleObject" Target="../embeddings/oleObject13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25.emf"/><Relationship Id="rId7" Type="http://schemas.openxmlformats.org/officeDocument/2006/relationships/oleObject" Target="../embeddings/oleObject150.bin"/><Relationship Id="rId6" Type="http://schemas.openxmlformats.org/officeDocument/2006/relationships/image" Target="../media/image124.emf"/><Relationship Id="rId5" Type="http://schemas.openxmlformats.org/officeDocument/2006/relationships/oleObject" Target="../embeddings/oleObject149.bin"/><Relationship Id="rId4" Type="http://schemas.openxmlformats.org/officeDocument/2006/relationships/image" Target="../media/image123.emf"/><Relationship Id="rId3" Type="http://schemas.openxmlformats.org/officeDocument/2006/relationships/oleObject" Target="../embeddings/oleObject148.bin"/><Relationship Id="rId26" Type="http://schemas.openxmlformats.org/officeDocument/2006/relationships/vmlDrawing" Target="../drawings/vmlDrawing20.vml"/><Relationship Id="rId25" Type="http://schemas.openxmlformats.org/officeDocument/2006/relationships/slideLayout" Target="../slideLayouts/slideLayout7.xml"/><Relationship Id="rId24" Type="http://schemas.openxmlformats.org/officeDocument/2006/relationships/image" Target="../media/image133.wmf"/><Relationship Id="rId23" Type="http://schemas.openxmlformats.org/officeDocument/2006/relationships/oleObject" Target="../embeddings/oleObject158.bin"/><Relationship Id="rId22" Type="http://schemas.openxmlformats.org/officeDocument/2006/relationships/image" Target="../media/image132.wmf"/><Relationship Id="rId21" Type="http://schemas.openxmlformats.org/officeDocument/2006/relationships/oleObject" Target="../embeddings/oleObject157.bin"/><Relationship Id="rId20" Type="http://schemas.openxmlformats.org/officeDocument/2006/relationships/image" Target="../media/image131.wmf"/><Relationship Id="rId2" Type="http://schemas.openxmlformats.org/officeDocument/2006/relationships/image" Target="../media/image122.emf"/><Relationship Id="rId19" Type="http://schemas.openxmlformats.org/officeDocument/2006/relationships/oleObject" Target="../embeddings/oleObject156.bin"/><Relationship Id="rId18" Type="http://schemas.openxmlformats.org/officeDocument/2006/relationships/image" Target="../media/image130.emf"/><Relationship Id="rId17" Type="http://schemas.openxmlformats.org/officeDocument/2006/relationships/oleObject" Target="../embeddings/oleObject155.bin"/><Relationship Id="rId16" Type="http://schemas.openxmlformats.org/officeDocument/2006/relationships/image" Target="../media/image129.wmf"/><Relationship Id="rId15" Type="http://schemas.openxmlformats.org/officeDocument/2006/relationships/oleObject" Target="../embeddings/oleObject154.bin"/><Relationship Id="rId14" Type="http://schemas.openxmlformats.org/officeDocument/2006/relationships/image" Target="../media/image128.wmf"/><Relationship Id="rId13" Type="http://schemas.openxmlformats.org/officeDocument/2006/relationships/oleObject" Target="../embeddings/oleObject153.bin"/><Relationship Id="rId12" Type="http://schemas.openxmlformats.org/officeDocument/2006/relationships/image" Target="../media/image127.wmf"/><Relationship Id="rId11" Type="http://schemas.openxmlformats.org/officeDocument/2006/relationships/oleObject" Target="../embeddings/oleObject152.bin"/><Relationship Id="rId10" Type="http://schemas.openxmlformats.org/officeDocument/2006/relationships/image" Target="../media/image126.wmf"/><Relationship Id="rId1" Type="http://schemas.openxmlformats.org/officeDocument/2006/relationships/oleObject" Target="../embeddings/oleObject147.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37.wmf"/><Relationship Id="rId7" Type="http://schemas.openxmlformats.org/officeDocument/2006/relationships/oleObject" Target="../embeddings/oleObject162.bin"/><Relationship Id="rId6" Type="http://schemas.openxmlformats.org/officeDocument/2006/relationships/image" Target="../media/image136.wmf"/><Relationship Id="rId5" Type="http://schemas.openxmlformats.org/officeDocument/2006/relationships/oleObject" Target="../embeddings/oleObject161.bin"/><Relationship Id="rId4" Type="http://schemas.openxmlformats.org/officeDocument/2006/relationships/image" Target="../media/image135.wmf"/><Relationship Id="rId35" Type="http://schemas.openxmlformats.org/officeDocument/2006/relationships/vmlDrawing" Target="../drawings/vmlDrawing21.vml"/><Relationship Id="rId34" Type="http://schemas.openxmlformats.org/officeDocument/2006/relationships/slideLayout" Target="../slideLayouts/slideLayout7.xml"/><Relationship Id="rId33" Type="http://schemas.openxmlformats.org/officeDocument/2006/relationships/image" Target="../media/image149.wmf"/><Relationship Id="rId32" Type="http://schemas.openxmlformats.org/officeDocument/2006/relationships/oleObject" Target="../embeddings/oleObject175.bin"/><Relationship Id="rId31" Type="http://schemas.openxmlformats.org/officeDocument/2006/relationships/image" Target="../media/image148.wmf"/><Relationship Id="rId30" Type="http://schemas.openxmlformats.org/officeDocument/2006/relationships/oleObject" Target="../embeddings/oleObject174.bin"/><Relationship Id="rId3" Type="http://schemas.openxmlformats.org/officeDocument/2006/relationships/oleObject" Target="../embeddings/oleObject160.bin"/><Relationship Id="rId29" Type="http://schemas.openxmlformats.org/officeDocument/2006/relationships/image" Target="../media/image147.wmf"/><Relationship Id="rId28" Type="http://schemas.openxmlformats.org/officeDocument/2006/relationships/oleObject" Target="../embeddings/oleObject173.bin"/><Relationship Id="rId27" Type="http://schemas.openxmlformats.org/officeDocument/2006/relationships/oleObject" Target="../embeddings/oleObject172.bin"/><Relationship Id="rId26" Type="http://schemas.openxmlformats.org/officeDocument/2006/relationships/image" Target="../media/image146.wmf"/><Relationship Id="rId25" Type="http://schemas.openxmlformats.org/officeDocument/2006/relationships/oleObject" Target="../embeddings/oleObject171.bin"/><Relationship Id="rId24" Type="http://schemas.openxmlformats.org/officeDocument/2006/relationships/image" Target="../media/image145.wmf"/><Relationship Id="rId23" Type="http://schemas.openxmlformats.org/officeDocument/2006/relationships/oleObject" Target="../embeddings/oleObject170.bin"/><Relationship Id="rId22" Type="http://schemas.openxmlformats.org/officeDocument/2006/relationships/oleObject" Target="../embeddings/oleObject169.bin"/><Relationship Id="rId21" Type="http://schemas.openxmlformats.org/officeDocument/2006/relationships/image" Target="../media/image144.wmf"/><Relationship Id="rId20" Type="http://schemas.openxmlformats.org/officeDocument/2006/relationships/oleObject" Target="../embeddings/oleObject168.bin"/><Relationship Id="rId2" Type="http://schemas.openxmlformats.org/officeDocument/2006/relationships/image" Target="../media/image134.wmf"/><Relationship Id="rId19" Type="http://schemas.openxmlformats.org/officeDocument/2006/relationships/image" Target="../media/image143.wmf"/><Relationship Id="rId18" Type="http://schemas.openxmlformats.org/officeDocument/2006/relationships/oleObject" Target="../embeddings/oleObject167.bin"/><Relationship Id="rId17" Type="http://schemas.openxmlformats.org/officeDocument/2006/relationships/image" Target="../media/image142.wmf"/><Relationship Id="rId16" Type="http://schemas.openxmlformats.org/officeDocument/2006/relationships/oleObject" Target="../embeddings/oleObject166.bin"/><Relationship Id="rId15" Type="http://schemas.openxmlformats.org/officeDocument/2006/relationships/image" Target="../media/image141.wmf"/><Relationship Id="rId14" Type="http://schemas.openxmlformats.org/officeDocument/2006/relationships/oleObject" Target="../embeddings/oleObject165.bin"/><Relationship Id="rId13" Type="http://schemas.openxmlformats.org/officeDocument/2006/relationships/image" Target="../media/image140.wmf"/><Relationship Id="rId12" Type="http://schemas.openxmlformats.org/officeDocument/2006/relationships/oleObject" Target="../embeddings/oleObject164.bin"/><Relationship Id="rId11" Type="http://schemas.openxmlformats.org/officeDocument/2006/relationships/image" Target="../media/image139.png"/><Relationship Id="rId10" Type="http://schemas.openxmlformats.org/officeDocument/2006/relationships/image" Target="../media/image138.wmf"/><Relationship Id="rId1" Type="http://schemas.openxmlformats.org/officeDocument/2006/relationships/oleObject" Target="../embeddings/oleObject15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51.wmf"/><Relationship Id="rId7" Type="http://schemas.openxmlformats.org/officeDocument/2006/relationships/oleObject" Target="../embeddings/oleObject179.bin"/><Relationship Id="rId6" Type="http://schemas.openxmlformats.org/officeDocument/2006/relationships/image" Target="../media/image12.wmf"/><Relationship Id="rId5" Type="http://schemas.openxmlformats.org/officeDocument/2006/relationships/oleObject" Target="../embeddings/oleObject178.bin"/><Relationship Id="rId4" Type="http://schemas.openxmlformats.org/officeDocument/2006/relationships/image" Target="../media/image11.wmf"/><Relationship Id="rId3" Type="http://schemas.openxmlformats.org/officeDocument/2006/relationships/oleObject" Target="../embeddings/oleObject177.bin"/><Relationship Id="rId23" Type="http://schemas.openxmlformats.org/officeDocument/2006/relationships/vmlDrawing" Target="../drawings/vmlDrawing22.vml"/><Relationship Id="rId22" Type="http://schemas.openxmlformats.org/officeDocument/2006/relationships/slideLayout" Target="../slideLayouts/slideLayout2.xml"/><Relationship Id="rId21" Type="http://schemas.openxmlformats.org/officeDocument/2006/relationships/image" Target="../media/image157.wmf"/><Relationship Id="rId20" Type="http://schemas.openxmlformats.org/officeDocument/2006/relationships/oleObject" Target="../embeddings/oleObject186.bin"/><Relationship Id="rId2" Type="http://schemas.openxmlformats.org/officeDocument/2006/relationships/image" Target="../media/image150.wmf"/><Relationship Id="rId19" Type="http://schemas.openxmlformats.org/officeDocument/2006/relationships/image" Target="../media/image156.wmf"/><Relationship Id="rId18" Type="http://schemas.openxmlformats.org/officeDocument/2006/relationships/oleObject" Target="../embeddings/oleObject185.bin"/><Relationship Id="rId17" Type="http://schemas.openxmlformats.org/officeDocument/2006/relationships/image" Target="../media/image155.wmf"/><Relationship Id="rId16" Type="http://schemas.openxmlformats.org/officeDocument/2006/relationships/oleObject" Target="../embeddings/oleObject184.bin"/><Relationship Id="rId15" Type="http://schemas.openxmlformats.org/officeDocument/2006/relationships/image" Target="../media/image154.wmf"/><Relationship Id="rId14" Type="http://schemas.openxmlformats.org/officeDocument/2006/relationships/oleObject" Target="../embeddings/oleObject183.bin"/><Relationship Id="rId13" Type="http://schemas.openxmlformats.org/officeDocument/2006/relationships/oleObject" Target="../embeddings/oleObject182.bin"/><Relationship Id="rId12" Type="http://schemas.openxmlformats.org/officeDocument/2006/relationships/image" Target="../media/image153.wmf"/><Relationship Id="rId11" Type="http://schemas.openxmlformats.org/officeDocument/2006/relationships/oleObject" Target="../embeddings/oleObject181.bin"/><Relationship Id="rId10" Type="http://schemas.openxmlformats.org/officeDocument/2006/relationships/image" Target="../media/image152.wmf"/><Relationship Id="rId1" Type="http://schemas.openxmlformats.org/officeDocument/2006/relationships/oleObject" Target="../embeddings/oleObject176.bin"/></Relationships>
</file>

<file path=ppt/slides/_rels/slide28.xml.rels><?xml version="1.0" encoding="UTF-8" standalone="yes"?>
<Relationships xmlns="http://schemas.openxmlformats.org/package/2006/relationships"><Relationship Id="rId9" Type="http://schemas.openxmlformats.org/officeDocument/2006/relationships/image" Target="../media/image162.wmf"/><Relationship Id="rId8" Type="http://schemas.openxmlformats.org/officeDocument/2006/relationships/oleObject" Target="../embeddings/oleObject190.bin"/><Relationship Id="rId7" Type="http://schemas.openxmlformats.org/officeDocument/2006/relationships/image" Target="../media/image161.wmf"/><Relationship Id="rId6" Type="http://schemas.openxmlformats.org/officeDocument/2006/relationships/oleObject" Target="../embeddings/oleObject189.bin"/><Relationship Id="rId5" Type="http://schemas.openxmlformats.org/officeDocument/2006/relationships/image" Target="../media/image160.wmf"/><Relationship Id="rId4" Type="http://schemas.openxmlformats.org/officeDocument/2006/relationships/oleObject" Target="../embeddings/oleObject188.bin"/><Relationship Id="rId3" Type="http://schemas.openxmlformats.org/officeDocument/2006/relationships/image" Target="../media/image159.png"/><Relationship Id="rId2" Type="http://schemas.openxmlformats.org/officeDocument/2006/relationships/image" Target="../media/image158.wmf"/><Relationship Id="rId17" Type="http://schemas.openxmlformats.org/officeDocument/2006/relationships/vmlDrawing" Target="../drawings/vmlDrawing23.vml"/><Relationship Id="rId16" Type="http://schemas.openxmlformats.org/officeDocument/2006/relationships/slideLayout" Target="../slideLayouts/slideLayout7.xml"/><Relationship Id="rId15" Type="http://schemas.openxmlformats.org/officeDocument/2006/relationships/image" Target="../media/image165.wmf"/><Relationship Id="rId14" Type="http://schemas.openxmlformats.org/officeDocument/2006/relationships/oleObject" Target="../embeddings/oleObject193.bin"/><Relationship Id="rId13" Type="http://schemas.openxmlformats.org/officeDocument/2006/relationships/image" Target="../media/image164.wmf"/><Relationship Id="rId12" Type="http://schemas.openxmlformats.org/officeDocument/2006/relationships/oleObject" Target="../embeddings/oleObject192.bin"/><Relationship Id="rId11" Type="http://schemas.openxmlformats.org/officeDocument/2006/relationships/image" Target="../media/image163.wmf"/><Relationship Id="rId10" Type="http://schemas.openxmlformats.org/officeDocument/2006/relationships/oleObject" Target="../embeddings/oleObject191.bin"/><Relationship Id="rId1" Type="http://schemas.openxmlformats.org/officeDocument/2006/relationships/oleObject" Target="../embeddings/oleObject187.bin"/></Relationships>
</file>

<file path=ppt/slides/_rels/slide29.xml.rels><?xml version="1.0" encoding="UTF-8" standalone="yes"?>
<Relationships xmlns="http://schemas.openxmlformats.org/package/2006/relationships"><Relationship Id="rId9" Type="http://schemas.openxmlformats.org/officeDocument/2006/relationships/image" Target="../media/image170.wmf"/><Relationship Id="rId8" Type="http://schemas.openxmlformats.org/officeDocument/2006/relationships/oleObject" Target="../embeddings/oleObject197.bin"/><Relationship Id="rId7" Type="http://schemas.openxmlformats.org/officeDocument/2006/relationships/image" Target="../media/image169.wmf"/><Relationship Id="rId6" Type="http://schemas.openxmlformats.org/officeDocument/2006/relationships/oleObject" Target="../embeddings/oleObject196.bin"/><Relationship Id="rId5" Type="http://schemas.openxmlformats.org/officeDocument/2006/relationships/image" Target="../media/image168.png"/><Relationship Id="rId4" Type="http://schemas.openxmlformats.org/officeDocument/2006/relationships/image" Target="../media/image167.wmf"/><Relationship Id="rId3" Type="http://schemas.openxmlformats.org/officeDocument/2006/relationships/oleObject" Target="../embeddings/oleObject195.bin"/><Relationship Id="rId2" Type="http://schemas.openxmlformats.org/officeDocument/2006/relationships/image" Target="../media/image166.wmf"/><Relationship Id="rId17" Type="http://schemas.openxmlformats.org/officeDocument/2006/relationships/vmlDrawing" Target="../drawings/vmlDrawing24.vml"/><Relationship Id="rId16" Type="http://schemas.openxmlformats.org/officeDocument/2006/relationships/slideLayout" Target="../slideLayouts/slideLayout7.xml"/><Relationship Id="rId15" Type="http://schemas.openxmlformats.org/officeDocument/2006/relationships/image" Target="../media/image164.wmf"/><Relationship Id="rId14" Type="http://schemas.openxmlformats.org/officeDocument/2006/relationships/oleObject" Target="../embeddings/oleObject200.bin"/><Relationship Id="rId13" Type="http://schemas.openxmlformats.org/officeDocument/2006/relationships/image" Target="../media/image171.wmf"/><Relationship Id="rId12" Type="http://schemas.openxmlformats.org/officeDocument/2006/relationships/oleObject" Target="../embeddings/oleObject199.bin"/><Relationship Id="rId11" Type="http://schemas.openxmlformats.org/officeDocument/2006/relationships/image" Target="../media/image162.wmf"/><Relationship Id="rId10" Type="http://schemas.openxmlformats.org/officeDocument/2006/relationships/oleObject" Target="../embeddings/oleObject198.bin"/><Relationship Id="rId1" Type="http://schemas.openxmlformats.org/officeDocument/2006/relationships/oleObject" Target="../embeddings/oleObject19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6.png"/><Relationship Id="rId7" Type="http://schemas.openxmlformats.org/officeDocument/2006/relationships/image" Target="../media/image175.jpeg"/><Relationship Id="rId6" Type="http://schemas.openxmlformats.org/officeDocument/2006/relationships/image" Target="../media/image174.wmf"/><Relationship Id="rId5" Type="http://schemas.openxmlformats.org/officeDocument/2006/relationships/oleObject" Target="../embeddings/oleObject203.bin"/><Relationship Id="rId4" Type="http://schemas.openxmlformats.org/officeDocument/2006/relationships/image" Target="../media/image173.wmf"/><Relationship Id="rId3" Type="http://schemas.openxmlformats.org/officeDocument/2006/relationships/oleObject" Target="../embeddings/oleObject202.bin"/><Relationship Id="rId2" Type="http://schemas.openxmlformats.org/officeDocument/2006/relationships/image" Target="../media/image172.wmf"/><Relationship Id="rId10" Type="http://schemas.openxmlformats.org/officeDocument/2006/relationships/vmlDrawing" Target="../drawings/vmlDrawing25.vml"/><Relationship Id="rId1" Type="http://schemas.openxmlformats.org/officeDocument/2006/relationships/oleObject" Target="../embeddings/oleObject201.bin"/></Relationships>
</file>

<file path=ppt/slides/_rels/slide31.xml.rels><?xml version="1.0" encoding="UTF-8" standalone="yes"?>
<Relationships xmlns="http://schemas.openxmlformats.org/package/2006/relationships"><Relationship Id="rId9" Type="http://schemas.openxmlformats.org/officeDocument/2006/relationships/image" Target="../media/image181.png"/><Relationship Id="rId8" Type="http://schemas.openxmlformats.org/officeDocument/2006/relationships/image" Target="../media/image180.wmf"/><Relationship Id="rId7" Type="http://schemas.openxmlformats.org/officeDocument/2006/relationships/oleObject" Target="../embeddings/oleObject207.bin"/><Relationship Id="rId6" Type="http://schemas.openxmlformats.org/officeDocument/2006/relationships/image" Target="../media/image179.wmf"/><Relationship Id="rId5" Type="http://schemas.openxmlformats.org/officeDocument/2006/relationships/oleObject" Target="../embeddings/oleObject206.bin"/><Relationship Id="rId4" Type="http://schemas.openxmlformats.org/officeDocument/2006/relationships/image" Target="../media/image178.wmf"/><Relationship Id="rId3" Type="http://schemas.openxmlformats.org/officeDocument/2006/relationships/oleObject" Target="../embeddings/oleObject205.bin"/><Relationship Id="rId2" Type="http://schemas.openxmlformats.org/officeDocument/2006/relationships/image" Target="../media/image177.wmf"/><Relationship Id="rId12" Type="http://schemas.openxmlformats.org/officeDocument/2006/relationships/vmlDrawing" Target="../drawings/vmlDrawing26.vml"/><Relationship Id="rId11" Type="http://schemas.openxmlformats.org/officeDocument/2006/relationships/slideLayout" Target="../slideLayouts/slideLayout7.xml"/><Relationship Id="rId10" Type="http://schemas.openxmlformats.org/officeDocument/2006/relationships/image" Target="../media/image182.png"/><Relationship Id="rId1" Type="http://schemas.openxmlformats.org/officeDocument/2006/relationships/oleObject" Target="../embeddings/oleObject204.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6.emf"/><Relationship Id="rId7" Type="http://schemas.openxmlformats.org/officeDocument/2006/relationships/oleObject" Target="../embeddings/oleObject211.bin"/><Relationship Id="rId6" Type="http://schemas.openxmlformats.org/officeDocument/2006/relationships/image" Target="../media/image185.emf"/><Relationship Id="rId5" Type="http://schemas.openxmlformats.org/officeDocument/2006/relationships/oleObject" Target="../embeddings/oleObject210.bin"/><Relationship Id="rId4" Type="http://schemas.openxmlformats.org/officeDocument/2006/relationships/image" Target="../media/image184.wmf"/><Relationship Id="rId3" Type="http://schemas.openxmlformats.org/officeDocument/2006/relationships/oleObject" Target="../embeddings/oleObject209.bin"/><Relationship Id="rId2" Type="http://schemas.openxmlformats.org/officeDocument/2006/relationships/image" Target="../media/image183.wmf"/><Relationship Id="rId10" Type="http://schemas.openxmlformats.org/officeDocument/2006/relationships/vmlDrawing" Target="../drawings/vmlDrawing27.vml"/><Relationship Id="rId1" Type="http://schemas.openxmlformats.org/officeDocument/2006/relationships/oleObject" Target="../embeddings/oleObject208.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7.jpeg"/></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191.png"/><Relationship Id="rId5" Type="http://schemas.openxmlformats.org/officeDocument/2006/relationships/image" Target="../media/image190.png"/><Relationship Id="rId4" Type="http://schemas.openxmlformats.org/officeDocument/2006/relationships/image" Target="../media/image189.wmf"/><Relationship Id="rId3" Type="http://schemas.openxmlformats.org/officeDocument/2006/relationships/oleObject" Target="../embeddings/oleObject213.bin"/><Relationship Id="rId2" Type="http://schemas.openxmlformats.org/officeDocument/2006/relationships/image" Target="../media/image188.wmf"/><Relationship Id="rId1" Type="http://schemas.openxmlformats.org/officeDocument/2006/relationships/oleObject" Target="../embeddings/oleObject212.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6.png"/><Relationship Id="rId7" Type="http://schemas.openxmlformats.org/officeDocument/2006/relationships/image" Target="../media/image195.png"/><Relationship Id="rId6" Type="http://schemas.openxmlformats.org/officeDocument/2006/relationships/image" Target="../media/image194.wmf"/><Relationship Id="rId5" Type="http://schemas.openxmlformats.org/officeDocument/2006/relationships/oleObject" Target="../embeddings/oleObject216.bin"/><Relationship Id="rId4" Type="http://schemas.openxmlformats.org/officeDocument/2006/relationships/image" Target="../media/image193.wmf"/><Relationship Id="rId3" Type="http://schemas.openxmlformats.org/officeDocument/2006/relationships/oleObject" Target="../embeddings/oleObject215.bin"/><Relationship Id="rId2" Type="http://schemas.openxmlformats.org/officeDocument/2006/relationships/image" Target="../media/image192.wmf"/><Relationship Id="rId10" Type="http://schemas.openxmlformats.org/officeDocument/2006/relationships/vmlDrawing" Target="../drawings/vmlDrawing29.vml"/><Relationship Id="rId1" Type="http://schemas.openxmlformats.org/officeDocument/2006/relationships/oleObject" Target="../embeddings/oleObject21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2.xml"/><Relationship Id="rId7" Type="http://schemas.openxmlformats.org/officeDocument/2006/relationships/oleObject" Target="../embeddings/oleObject220.bin"/><Relationship Id="rId6" Type="http://schemas.openxmlformats.org/officeDocument/2006/relationships/image" Target="../media/image199.wmf"/><Relationship Id="rId5" Type="http://schemas.openxmlformats.org/officeDocument/2006/relationships/oleObject" Target="../embeddings/oleObject219.bin"/><Relationship Id="rId4" Type="http://schemas.openxmlformats.org/officeDocument/2006/relationships/image" Target="../media/image198.wmf"/><Relationship Id="rId3" Type="http://schemas.openxmlformats.org/officeDocument/2006/relationships/oleObject" Target="../embeddings/oleObject218.bin"/><Relationship Id="rId2" Type="http://schemas.openxmlformats.org/officeDocument/2006/relationships/image" Target="../media/image197.wmf"/><Relationship Id="rId1" Type="http://schemas.openxmlformats.org/officeDocument/2006/relationships/oleObject" Target="../embeddings/oleObject21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9.w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5" Type="http://schemas.openxmlformats.org/officeDocument/2006/relationships/vmlDrawing" Target="../drawings/vmlDrawing2.vml"/><Relationship Id="rId24" Type="http://schemas.openxmlformats.org/officeDocument/2006/relationships/slideLayout" Target="../slideLayouts/slideLayout7.xml"/><Relationship Id="rId23" Type="http://schemas.openxmlformats.org/officeDocument/2006/relationships/image" Target="../media/image15.wmf"/><Relationship Id="rId22" Type="http://schemas.openxmlformats.org/officeDocument/2006/relationships/oleObject" Target="../embeddings/oleObject18.bin"/><Relationship Id="rId21" Type="http://schemas.openxmlformats.org/officeDocument/2006/relationships/oleObject" Target="../embeddings/oleObject17.bin"/><Relationship Id="rId20" Type="http://schemas.openxmlformats.org/officeDocument/2006/relationships/oleObject" Target="../embeddings/oleObject16.bin"/><Relationship Id="rId2" Type="http://schemas.openxmlformats.org/officeDocument/2006/relationships/image" Target="../media/image6.wmf"/><Relationship Id="rId19" Type="http://schemas.openxmlformats.org/officeDocument/2006/relationships/oleObject" Target="../embeddings/oleObject15.bin"/><Relationship Id="rId18" Type="http://schemas.openxmlformats.org/officeDocument/2006/relationships/image" Target="../media/image14.wmf"/><Relationship Id="rId17" Type="http://schemas.openxmlformats.org/officeDocument/2006/relationships/oleObject" Target="../embeddings/oleObject14.bin"/><Relationship Id="rId16" Type="http://schemas.openxmlformats.org/officeDocument/2006/relationships/image" Target="../media/image13.wmf"/><Relationship Id="rId15" Type="http://schemas.openxmlformats.org/officeDocument/2006/relationships/oleObject" Target="../embeddings/oleObject13.bin"/><Relationship Id="rId14" Type="http://schemas.openxmlformats.org/officeDocument/2006/relationships/image" Target="../media/image12.wmf"/><Relationship Id="rId13" Type="http://schemas.openxmlformats.org/officeDocument/2006/relationships/oleObject" Target="../embeddings/oleObject12.bin"/><Relationship Id="rId12" Type="http://schemas.openxmlformats.org/officeDocument/2006/relationships/image" Target="../media/image11.wmf"/><Relationship Id="rId11" Type="http://schemas.openxmlformats.org/officeDocument/2006/relationships/oleObject" Target="../embeddings/oleObject11.bin"/><Relationship Id="rId10" Type="http://schemas.openxmlformats.org/officeDocument/2006/relationships/image" Target="../media/image10.wmf"/><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19.wmf"/><Relationship Id="rId7" Type="http://schemas.openxmlformats.org/officeDocument/2006/relationships/oleObject" Target="../embeddings/oleObject22.bin"/><Relationship Id="rId6" Type="http://schemas.openxmlformats.org/officeDocument/2006/relationships/image" Target="../media/image18.wmf"/><Relationship Id="rId5" Type="http://schemas.openxmlformats.org/officeDocument/2006/relationships/oleObject" Target="../embeddings/oleObject21.bin"/><Relationship Id="rId4" Type="http://schemas.openxmlformats.org/officeDocument/2006/relationships/image" Target="../media/image17.wmf"/><Relationship Id="rId3" Type="http://schemas.openxmlformats.org/officeDocument/2006/relationships/oleObject" Target="../embeddings/oleObject20.bin"/><Relationship Id="rId24" Type="http://schemas.openxmlformats.org/officeDocument/2006/relationships/vmlDrawing" Target="../drawings/vmlDrawing3.vml"/><Relationship Id="rId23" Type="http://schemas.openxmlformats.org/officeDocument/2006/relationships/slideLayout" Target="../slideLayouts/slideLayout7.xml"/><Relationship Id="rId22" Type="http://schemas.openxmlformats.org/officeDocument/2006/relationships/image" Target="../media/image15.wmf"/><Relationship Id="rId21" Type="http://schemas.openxmlformats.org/officeDocument/2006/relationships/oleObject" Target="../embeddings/oleObject30.bin"/><Relationship Id="rId20" Type="http://schemas.openxmlformats.org/officeDocument/2006/relationships/oleObject" Target="../embeddings/oleObject29.bin"/><Relationship Id="rId2" Type="http://schemas.openxmlformats.org/officeDocument/2006/relationships/image" Target="../media/image16.wmf"/><Relationship Id="rId19" Type="http://schemas.openxmlformats.org/officeDocument/2006/relationships/oleObject" Target="../embeddings/oleObject28.bin"/><Relationship Id="rId18" Type="http://schemas.openxmlformats.org/officeDocument/2006/relationships/image" Target="../media/image13.wmf"/><Relationship Id="rId17" Type="http://schemas.openxmlformats.org/officeDocument/2006/relationships/oleObject" Target="../embeddings/oleObject27.bin"/><Relationship Id="rId16" Type="http://schemas.openxmlformats.org/officeDocument/2006/relationships/image" Target="../media/image12.wmf"/><Relationship Id="rId15" Type="http://schemas.openxmlformats.org/officeDocument/2006/relationships/oleObject" Target="../embeddings/oleObject26.bin"/><Relationship Id="rId14" Type="http://schemas.openxmlformats.org/officeDocument/2006/relationships/image" Target="../media/image11.wmf"/><Relationship Id="rId13" Type="http://schemas.openxmlformats.org/officeDocument/2006/relationships/oleObject" Target="../embeddings/oleObject25.bin"/><Relationship Id="rId12" Type="http://schemas.openxmlformats.org/officeDocument/2006/relationships/image" Target="../media/image21.wmf"/><Relationship Id="rId11" Type="http://schemas.openxmlformats.org/officeDocument/2006/relationships/oleObject" Target="../embeddings/oleObject24.bin"/><Relationship Id="rId10" Type="http://schemas.openxmlformats.org/officeDocument/2006/relationships/image" Target="../media/image20.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25.wmf"/><Relationship Id="rId7" Type="http://schemas.openxmlformats.org/officeDocument/2006/relationships/oleObject" Target="../embeddings/oleObject34.bin"/><Relationship Id="rId6" Type="http://schemas.openxmlformats.org/officeDocument/2006/relationships/image" Target="../media/image24.wmf"/><Relationship Id="rId5" Type="http://schemas.openxmlformats.org/officeDocument/2006/relationships/oleObject" Target="../embeddings/oleObject33.bin"/><Relationship Id="rId4" Type="http://schemas.openxmlformats.org/officeDocument/2006/relationships/image" Target="../media/image23.wmf"/><Relationship Id="rId3" Type="http://schemas.openxmlformats.org/officeDocument/2006/relationships/oleObject" Target="../embeddings/oleObject32.bin"/><Relationship Id="rId29" Type="http://schemas.openxmlformats.org/officeDocument/2006/relationships/vmlDrawing" Target="../drawings/vmlDrawing4.vml"/><Relationship Id="rId28" Type="http://schemas.openxmlformats.org/officeDocument/2006/relationships/slideLayout" Target="../slideLayouts/slideLayout7.xml"/><Relationship Id="rId27" Type="http://schemas.openxmlformats.org/officeDocument/2006/relationships/image" Target="../media/image32.wmf"/><Relationship Id="rId26" Type="http://schemas.openxmlformats.org/officeDocument/2006/relationships/oleObject" Target="../embeddings/oleObject44.bin"/><Relationship Id="rId25" Type="http://schemas.openxmlformats.org/officeDocument/2006/relationships/image" Target="../media/image31.wmf"/><Relationship Id="rId24" Type="http://schemas.openxmlformats.org/officeDocument/2006/relationships/oleObject" Target="../embeddings/oleObject43.bin"/><Relationship Id="rId23" Type="http://schemas.openxmlformats.org/officeDocument/2006/relationships/image" Target="../media/image30.wmf"/><Relationship Id="rId22" Type="http://schemas.openxmlformats.org/officeDocument/2006/relationships/oleObject" Target="../embeddings/oleObject42.bin"/><Relationship Id="rId21" Type="http://schemas.openxmlformats.org/officeDocument/2006/relationships/oleObject" Target="../embeddings/oleObject41.bin"/><Relationship Id="rId20" Type="http://schemas.openxmlformats.org/officeDocument/2006/relationships/image" Target="../media/image29.wmf"/><Relationship Id="rId2" Type="http://schemas.openxmlformats.org/officeDocument/2006/relationships/image" Target="../media/image22.wmf"/><Relationship Id="rId19" Type="http://schemas.openxmlformats.org/officeDocument/2006/relationships/oleObject" Target="../embeddings/oleObject40.bin"/><Relationship Id="rId18" Type="http://schemas.openxmlformats.org/officeDocument/2006/relationships/image" Target="../media/image28.wmf"/><Relationship Id="rId17" Type="http://schemas.openxmlformats.org/officeDocument/2006/relationships/oleObject" Target="../embeddings/oleObject39.bin"/><Relationship Id="rId16" Type="http://schemas.openxmlformats.org/officeDocument/2006/relationships/image" Target="../media/image27.wmf"/><Relationship Id="rId15" Type="http://schemas.openxmlformats.org/officeDocument/2006/relationships/oleObject" Target="../embeddings/oleObject38.bin"/><Relationship Id="rId14" Type="http://schemas.openxmlformats.org/officeDocument/2006/relationships/image" Target="../media/image13.wmf"/><Relationship Id="rId13" Type="http://schemas.openxmlformats.org/officeDocument/2006/relationships/oleObject" Target="../embeddings/oleObject37.bin"/><Relationship Id="rId12" Type="http://schemas.openxmlformats.org/officeDocument/2006/relationships/image" Target="../media/image12.wmf"/><Relationship Id="rId11" Type="http://schemas.openxmlformats.org/officeDocument/2006/relationships/oleObject" Target="../embeddings/oleObject36.bin"/><Relationship Id="rId10" Type="http://schemas.openxmlformats.org/officeDocument/2006/relationships/image" Target="../media/image26.wmf"/><Relationship Id="rId1"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36.wmf"/><Relationship Id="rId7" Type="http://schemas.openxmlformats.org/officeDocument/2006/relationships/oleObject" Target="../embeddings/oleObject48.bin"/><Relationship Id="rId6" Type="http://schemas.openxmlformats.org/officeDocument/2006/relationships/image" Target="../media/image35.wmf"/><Relationship Id="rId5" Type="http://schemas.openxmlformats.org/officeDocument/2006/relationships/oleObject" Target="../embeddings/oleObject47.bin"/><Relationship Id="rId4" Type="http://schemas.openxmlformats.org/officeDocument/2006/relationships/image" Target="../media/image34.wmf"/><Relationship Id="rId3" Type="http://schemas.openxmlformats.org/officeDocument/2006/relationships/oleObject" Target="../embeddings/oleObject46.bin"/><Relationship Id="rId2" Type="http://schemas.openxmlformats.org/officeDocument/2006/relationships/image" Target="../media/image33.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38.wmf"/><Relationship Id="rId11" Type="http://schemas.openxmlformats.org/officeDocument/2006/relationships/oleObject" Target="../embeddings/oleObject50.bin"/><Relationship Id="rId10" Type="http://schemas.openxmlformats.org/officeDocument/2006/relationships/image" Target="../media/image37.wmf"/><Relationship Id="rId1"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2.wmf"/><Relationship Id="rId7" Type="http://schemas.openxmlformats.org/officeDocument/2006/relationships/oleObject" Target="../embeddings/oleObject54.bin"/><Relationship Id="rId6" Type="http://schemas.openxmlformats.org/officeDocument/2006/relationships/image" Target="../media/image41.wmf"/><Relationship Id="rId5" Type="http://schemas.openxmlformats.org/officeDocument/2006/relationships/oleObject" Target="../embeddings/oleObject53.bin"/><Relationship Id="rId4" Type="http://schemas.openxmlformats.org/officeDocument/2006/relationships/image" Target="../media/image40.wmf"/><Relationship Id="rId3" Type="http://schemas.openxmlformats.org/officeDocument/2006/relationships/oleObject" Target="../embeddings/oleObject52.bin"/><Relationship Id="rId2" Type="http://schemas.openxmlformats.org/officeDocument/2006/relationships/image" Target="../media/image39.wmf"/><Relationship Id="rId10" Type="http://schemas.openxmlformats.org/officeDocument/2006/relationships/vmlDrawing" Target="../drawings/vmlDrawing6.vml"/><Relationship Id="rId1"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1772920"/>
            <a:ext cx="8139430" cy="1076325"/>
          </a:xfrm>
        </p:spPr>
        <p:txBody>
          <a:bodyPr/>
          <a:lstStyle/>
          <a:p>
            <a:r>
              <a:rPr altLang="zh-CN" sz="6000" b="1">
                <a:solidFill>
                  <a:srgbClr val="FF0000"/>
                </a:solidFill>
              </a:rPr>
              <a:t>高 等 数 学</a:t>
            </a:r>
            <a:endParaRPr altLang="zh-CN" sz="6000" b="1">
              <a:solidFill>
                <a:srgbClr val="FF0000"/>
              </a:solidFill>
            </a:endParaRPr>
          </a:p>
        </p:txBody>
      </p:sp>
      <p:sp>
        <p:nvSpPr>
          <p:cNvPr id="3" name="日期占位符 2"/>
          <p:cNvSpPr>
            <a:spLocks noGrp="1"/>
          </p:cNvSpPr>
          <p:nvPr>
            <p:ph type="dt" sz="half" idx="10"/>
          </p:nvPr>
        </p:nvSpPr>
        <p:spPr/>
        <p:txBody>
          <a:bodyPr/>
          <a:lstStyle/>
          <a:p>
            <a:fld id="{760FBDFE-C587-4B4C-A407-44438C67B59E}" type="datetime1">
              <a:rPr lang="zh-CN" altLang="en-US" sz="675" smtClean="0"/>
            </a:fld>
            <a:endParaRPr lang="zh-CN" altLang="en-US" sz="675"/>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p:nvPr/>
        </p:nvSpPr>
        <p:spPr>
          <a:xfrm flipH="1">
            <a:off x="5240338" y="2857500"/>
            <a:ext cx="1676400" cy="0"/>
          </a:xfrm>
          <a:prstGeom prst="line">
            <a:avLst/>
          </a:prstGeom>
          <a:ln w="19050" cap="flat" cmpd="sng">
            <a:solidFill>
              <a:schemeClr val="accent1"/>
            </a:solidFill>
            <a:prstDash val="solid"/>
            <a:round/>
            <a:headEnd type="none" w="med" len="med"/>
            <a:tailEnd type="none" w="med" len="med"/>
          </a:ln>
        </p:spPr>
      </p:sp>
      <p:sp>
        <p:nvSpPr>
          <p:cNvPr id="12291" name="Text Box 3"/>
          <p:cNvSpPr txBox="1"/>
          <p:nvPr/>
        </p:nvSpPr>
        <p:spPr>
          <a:xfrm>
            <a:off x="914400" y="4495800"/>
            <a:ext cx="1295400" cy="519113"/>
          </a:xfrm>
          <a:prstGeom prst="rect">
            <a:avLst/>
          </a:prstGeom>
          <a:noFill/>
          <a:ln w="9525">
            <a:noFill/>
          </a:ln>
        </p:spPr>
        <p:txBody>
          <a:bodyPr anchor="t" anchorCtr="0">
            <a:spAutoFit/>
          </a:bodyPr>
          <a:lstStyle/>
          <a:p>
            <a:pPr>
              <a:spcBef>
                <a:spcPct val="50000"/>
              </a:spcBef>
            </a:pPr>
            <a:r>
              <a:rPr lang="zh-CN" altLang="en-US" sz="2800" b="1" dirty="0">
                <a:latin typeface="黑体" panose="02010609060101010101" pitchFamily="49" charset="-122"/>
                <a:ea typeface="黑体" panose="02010609060101010101" pitchFamily="49" charset="-122"/>
              </a:rPr>
              <a:t>定义</a:t>
            </a:r>
            <a:r>
              <a:rPr lang="en-US" altLang="zh-CN"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graphicFrame>
        <p:nvGraphicFramePr>
          <p:cNvPr id="12292" name="Object 4"/>
          <p:cNvGraphicFramePr>
            <a:graphicFrameLocks noChangeAspect="1"/>
          </p:cNvGraphicFramePr>
          <p:nvPr/>
        </p:nvGraphicFramePr>
        <p:xfrm>
          <a:off x="2057400" y="4572000"/>
          <a:ext cx="6054725" cy="1103313"/>
        </p:xfrm>
        <a:graphic>
          <a:graphicData uri="http://schemas.openxmlformats.org/presentationml/2006/ole">
            <mc:AlternateContent xmlns:mc="http://schemas.openxmlformats.org/markup-compatibility/2006">
              <mc:Choice xmlns:v="urn:schemas-microsoft-com:vml" Requires="v">
                <p:oleObj spid="_x0000_s9329" name="" r:id="rId1" imgW="5562600" imgH="1016000" progId="Equation.3">
                  <p:embed/>
                </p:oleObj>
              </mc:Choice>
              <mc:Fallback>
                <p:oleObj name="" r:id="rId1" imgW="5562600" imgH="1016000" progId="Equation.3">
                  <p:embed/>
                  <p:pic>
                    <p:nvPicPr>
                      <p:cNvPr id="0" name="图片 3085"/>
                      <p:cNvPicPr/>
                      <p:nvPr/>
                    </p:nvPicPr>
                    <p:blipFill>
                      <a:blip r:embed="rId2"/>
                      <a:stretch>
                        <a:fillRect/>
                      </a:stretch>
                    </p:blipFill>
                    <p:spPr>
                      <a:xfrm>
                        <a:off x="2057400" y="4572000"/>
                        <a:ext cx="6054725" cy="1103313"/>
                      </a:xfrm>
                      <a:prstGeom prst="rect">
                        <a:avLst/>
                      </a:prstGeom>
                      <a:noFill/>
                      <a:ln w="38100">
                        <a:noFill/>
                        <a:miter/>
                      </a:ln>
                    </p:spPr>
                  </p:pic>
                </p:oleObj>
              </mc:Fallback>
            </mc:AlternateContent>
          </a:graphicData>
        </a:graphic>
      </p:graphicFrame>
      <p:grpSp>
        <p:nvGrpSpPr>
          <p:cNvPr id="2" name="Group 5"/>
          <p:cNvGrpSpPr/>
          <p:nvPr/>
        </p:nvGrpSpPr>
        <p:grpSpPr>
          <a:xfrm>
            <a:off x="4841875" y="1143000"/>
            <a:ext cx="3921125" cy="2728913"/>
            <a:chOff x="0" y="0"/>
            <a:chExt cx="2110" cy="1719"/>
          </a:xfrm>
        </p:grpSpPr>
        <p:sp>
          <p:nvSpPr>
            <p:cNvPr id="12293" name="Line 6"/>
            <p:cNvSpPr/>
            <p:nvPr/>
          </p:nvSpPr>
          <p:spPr>
            <a:xfrm>
              <a:off x="23" y="1512"/>
              <a:ext cx="2064" cy="0"/>
            </a:xfrm>
            <a:prstGeom prst="line">
              <a:avLst/>
            </a:prstGeom>
            <a:ln w="28575" cap="flat" cmpd="sng">
              <a:solidFill>
                <a:schemeClr val="tx1"/>
              </a:solidFill>
              <a:prstDash val="solid"/>
              <a:round/>
              <a:headEnd type="none" w="med" len="med"/>
              <a:tailEnd type="triangle" w="med" len="med"/>
            </a:ln>
          </p:spPr>
        </p:sp>
        <p:sp>
          <p:nvSpPr>
            <p:cNvPr id="12294" name="Line 7"/>
            <p:cNvSpPr/>
            <p:nvPr/>
          </p:nvSpPr>
          <p:spPr>
            <a:xfrm flipV="1">
              <a:off x="215" y="24"/>
              <a:ext cx="0" cy="1680"/>
            </a:xfrm>
            <a:prstGeom prst="line">
              <a:avLst/>
            </a:prstGeom>
            <a:ln w="28575" cap="flat" cmpd="sng">
              <a:solidFill>
                <a:schemeClr val="tx1"/>
              </a:solidFill>
              <a:prstDash val="solid"/>
              <a:round/>
              <a:headEnd type="none" w="med" len="med"/>
              <a:tailEnd type="triangle" w="med" len="med"/>
            </a:ln>
          </p:spPr>
        </p:sp>
        <p:graphicFrame>
          <p:nvGraphicFramePr>
            <p:cNvPr id="12295" name="Object 8"/>
            <p:cNvGraphicFramePr>
              <a:graphicFrameLocks noChangeAspect="1"/>
            </p:cNvGraphicFramePr>
            <p:nvPr/>
          </p:nvGraphicFramePr>
          <p:xfrm>
            <a:off x="71" y="1560"/>
            <a:ext cx="144" cy="159"/>
          </p:xfrm>
          <a:graphic>
            <a:graphicData uri="http://schemas.openxmlformats.org/presentationml/2006/ole">
              <mc:AlternateContent xmlns:mc="http://schemas.openxmlformats.org/markup-compatibility/2006">
                <mc:Choice xmlns:v="urn:schemas-microsoft-com:vml" Requires="v">
                  <p:oleObj spid="_x0000_s9330" name="" r:id="rId3" imgW="228600" imgH="254000" progId="Equation.3">
                    <p:embed/>
                  </p:oleObj>
                </mc:Choice>
                <mc:Fallback>
                  <p:oleObj name="" r:id="rId3" imgW="228600" imgH="254000" progId="Equation.3">
                    <p:embed/>
                    <p:pic>
                      <p:nvPicPr>
                        <p:cNvPr id="0" name="图片 3076"/>
                        <p:cNvPicPr/>
                        <p:nvPr/>
                      </p:nvPicPr>
                      <p:blipFill>
                        <a:blip r:embed="rId4"/>
                        <a:stretch>
                          <a:fillRect/>
                        </a:stretch>
                      </p:blipFill>
                      <p:spPr>
                        <a:xfrm>
                          <a:off x="71" y="1560"/>
                          <a:ext cx="144" cy="159"/>
                        </a:xfrm>
                        <a:prstGeom prst="rect">
                          <a:avLst/>
                        </a:prstGeom>
                        <a:noFill/>
                        <a:ln w="38100">
                          <a:noFill/>
                          <a:miter/>
                        </a:ln>
                      </p:spPr>
                    </p:pic>
                  </p:oleObj>
                </mc:Fallback>
              </mc:AlternateContent>
            </a:graphicData>
          </a:graphic>
        </p:graphicFrame>
        <p:graphicFrame>
          <p:nvGraphicFramePr>
            <p:cNvPr id="12296" name="Object 9"/>
            <p:cNvGraphicFramePr>
              <a:graphicFrameLocks noChangeAspect="1"/>
            </p:cNvGraphicFramePr>
            <p:nvPr/>
          </p:nvGraphicFramePr>
          <p:xfrm>
            <a:off x="1943" y="1560"/>
            <a:ext cx="167" cy="159"/>
          </p:xfrm>
          <a:graphic>
            <a:graphicData uri="http://schemas.openxmlformats.org/presentationml/2006/ole">
              <mc:AlternateContent xmlns:mc="http://schemas.openxmlformats.org/markup-compatibility/2006">
                <mc:Choice xmlns:v="urn:schemas-microsoft-com:vml" Requires="v">
                  <p:oleObj spid="_x0000_s9331" name="" r:id="rId5" imgW="266700" imgH="254000" progId="Equation.3">
                    <p:embed/>
                  </p:oleObj>
                </mc:Choice>
                <mc:Fallback>
                  <p:oleObj name="" r:id="rId5" imgW="266700" imgH="254000" progId="Equation.3">
                    <p:embed/>
                    <p:pic>
                      <p:nvPicPr>
                        <p:cNvPr id="0" name="图片 3080"/>
                        <p:cNvPicPr/>
                        <p:nvPr/>
                      </p:nvPicPr>
                      <p:blipFill>
                        <a:blip r:embed="rId6"/>
                        <a:stretch>
                          <a:fillRect/>
                        </a:stretch>
                      </p:blipFill>
                      <p:spPr>
                        <a:xfrm>
                          <a:off x="1943" y="1560"/>
                          <a:ext cx="167" cy="159"/>
                        </a:xfrm>
                        <a:prstGeom prst="rect">
                          <a:avLst/>
                        </a:prstGeom>
                        <a:noFill/>
                        <a:ln w="38100">
                          <a:noFill/>
                          <a:miter/>
                        </a:ln>
                      </p:spPr>
                    </p:pic>
                  </p:oleObj>
                </mc:Fallback>
              </mc:AlternateContent>
            </a:graphicData>
          </a:graphic>
        </p:graphicFrame>
        <p:graphicFrame>
          <p:nvGraphicFramePr>
            <p:cNvPr id="12297" name="Object 10"/>
            <p:cNvGraphicFramePr>
              <a:graphicFrameLocks noChangeAspect="1"/>
            </p:cNvGraphicFramePr>
            <p:nvPr/>
          </p:nvGraphicFramePr>
          <p:xfrm>
            <a:off x="0" y="0"/>
            <a:ext cx="167" cy="208"/>
          </p:xfrm>
          <a:graphic>
            <a:graphicData uri="http://schemas.openxmlformats.org/presentationml/2006/ole">
              <mc:AlternateContent xmlns:mc="http://schemas.openxmlformats.org/markup-compatibility/2006">
                <mc:Choice xmlns:v="urn:schemas-microsoft-com:vml" Requires="v">
                  <p:oleObj spid="_x0000_s9332" name="" r:id="rId7" imgW="268605" imgH="332105" progId="Equation.3">
                    <p:embed/>
                  </p:oleObj>
                </mc:Choice>
                <mc:Fallback>
                  <p:oleObj name="" r:id="rId7" imgW="268605" imgH="332105" progId="Equation.3">
                    <p:embed/>
                    <p:pic>
                      <p:nvPicPr>
                        <p:cNvPr id="0" name="图片 3077"/>
                        <p:cNvPicPr/>
                        <p:nvPr/>
                      </p:nvPicPr>
                      <p:blipFill>
                        <a:blip r:embed="rId8"/>
                        <a:stretch>
                          <a:fillRect/>
                        </a:stretch>
                      </p:blipFill>
                      <p:spPr>
                        <a:xfrm>
                          <a:off x="0" y="0"/>
                          <a:ext cx="167" cy="208"/>
                        </a:xfrm>
                        <a:prstGeom prst="rect">
                          <a:avLst/>
                        </a:prstGeom>
                        <a:noFill/>
                        <a:ln w="38100">
                          <a:noFill/>
                          <a:miter/>
                        </a:ln>
                      </p:spPr>
                    </p:pic>
                  </p:oleObj>
                </mc:Fallback>
              </mc:AlternateContent>
            </a:graphicData>
          </a:graphic>
        </p:graphicFrame>
      </p:grpSp>
      <p:sp>
        <p:nvSpPr>
          <p:cNvPr id="12299" name="Line 11"/>
          <p:cNvSpPr/>
          <p:nvPr/>
        </p:nvSpPr>
        <p:spPr>
          <a:xfrm>
            <a:off x="5926138" y="3162300"/>
            <a:ext cx="0" cy="381000"/>
          </a:xfrm>
          <a:prstGeom prst="line">
            <a:avLst/>
          </a:prstGeom>
          <a:ln w="19050" cap="flat" cmpd="sng">
            <a:solidFill>
              <a:schemeClr val="accent2"/>
            </a:solidFill>
            <a:prstDash val="solid"/>
            <a:round/>
            <a:headEnd type="none" w="med" len="med"/>
            <a:tailEnd type="none" w="med" len="med"/>
          </a:ln>
        </p:spPr>
      </p:sp>
      <p:sp>
        <p:nvSpPr>
          <p:cNvPr id="12300" name="Line 12"/>
          <p:cNvSpPr/>
          <p:nvPr/>
        </p:nvSpPr>
        <p:spPr>
          <a:xfrm>
            <a:off x="7678738" y="2019300"/>
            <a:ext cx="0" cy="1524000"/>
          </a:xfrm>
          <a:prstGeom prst="line">
            <a:avLst/>
          </a:prstGeom>
          <a:ln w="19050" cap="flat" cmpd="sng">
            <a:solidFill>
              <a:schemeClr val="accent2"/>
            </a:solidFill>
            <a:prstDash val="solid"/>
            <a:round/>
            <a:headEnd type="none" w="med" len="med"/>
            <a:tailEnd type="none" w="med" len="med"/>
          </a:ln>
        </p:spPr>
      </p:sp>
      <p:sp>
        <p:nvSpPr>
          <p:cNvPr id="12301" name="Line 13"/>
          <p:cNvSpPr/>
          <p:nvPr/>
        </p:nvSpPr>
        <p:spPr>
          <a:xfrm flipH="1">
            <a:off x="5240338" y="2019300"/>
            <a:ext cx="2438400" cy="0"/>
          </a:xfrm>
          <a:prstGeom prst="line">
            <a:avLst/>
          </a:prstGeom>
          <a:ln w="19050" cap="flat" cmpd="sng">
            <a:solidFill>
              <a:schemeClr val="accent2"/>
            </a:solidFill>
            <a:prstDash val="solid"/>
            <a:round/>
            <a:headEnd type="none" w="med" len="med"/>
            <a:tailEnd type="none" w="med" len="med"/>
          </a:ln>
        </p:spPr>
      </p:sp>
      <p:sp>
        <p:nvSpPr>
          <p:cNvPr id="12302" name="Line 14"/>
          <p:cNvSpPr/>
          <p:nvPr/>
        </p:nvSpPr>
        <p:spPr>
          <a:xfrm flipH="1">
            <a:off x="5240338" y="3162300"/>
            <a:ext cx="685800" cy="0"/>
          </a:xfrm>
          <a:prstGeom prst="line">
            <a:avLst/>
          </a:prstGeom>
          <a:ln w="19050" cap="flat" cmpd="sng">
            <a:solidFill>
              <a:schemeClr val="accent2"/>
            </a:solidFill>
            <a:prstDash val="solid"/>
            <a:round/>
            <a:headEnd type="none" w="med" len="med"/>
            <a:tailEnd type="none" w="med" len="med"/>
          </a:ln>
        </p:spPr>
      </p:sp>
      <p:sp>
        <p:nvSpPr>
          <p:cNvPr id="12303" name="Line 15"/>
          <p:cNvSpPr/>
          <p:nvPr/>
        </p:nvSpPr>
        <p:spPr>
          <a:xfrm flipV="1">
            <a:off x="6916738" y="2857500"/>
            <a:ext cx="0" cy="685800"/>
          </a:xfrm>
          <a:prstGeom prst="line">
            <a:avLst/>
          </a:prstGeom>
          <a:ln w="19050" cap="flat" cmpd="sng">
            <a:solidFill>
              <a:schemeClr val="accent1"/>
            </a:solidFill>
            <a:prstDash val="solid"/>
            <a:round/>
            <a:headEnd type="none" w="med" len="med"/>
            <a:tailEnd type="none" w="med" len="med"/>
          </a:ln>
        </p:spPr>
      </p:sp>
      <p:graphicFrame>
        <p:nvGraphicFramePr>
          <p:cNvPr id="12304" name="Object 16"/>
          <p:cNvGraphicFramePr>
            <a:graphicFrameLocks noChangeAspect="1"/>
          </p:cNvGraphicFramePr>
          <p:nvPr/>
        </p:nvGraphicFramePr>
        <p:xfrm>
          <a:off x="6992938" y="2781300"/>
          <a:ext cx="609600" cy="273050"/>
        </p:xfrm>
        <a:graphic>
          <a:graphicData uri="http://schemas.openxmlformats.org/presentationml/2006/ole">
            <mc:AlternateContent xmlns:mc="http://schemas.openxmlformats.org/markup-compatibility/2006">
              <mc:Choice xmlns:v="urn:schemas-microsoft-com:vml" Requires="v">
                <p:oleObj spid="_x0000_s9333" name="" r:id="rId9" imgW="904240" imgH="407670" progId="Equation.3">
                  <p:embed/>
                </p:oleObj>
              </mc:Choice>
              <mc:Fallback>
                <p:oleObj name="" r:id="rId9" imgW="904240" imgH="407670" progId="Equation.3">
                  <p:embed/>
                  <p:pic>
                    <p:nvPicPr>
                      <p:cNvPr id="0" name="图片 3081"/>
                      <p:cNvPicPr/>
                      <p:nvPr/>
                    </p:nvPicPr>
                    <p:blipFill>
                      <a:blip r:embed="rId10"/>
                      <a:stretch>
                        <a:fillRect/>
                      </a:stretch>
                    </p:blipFill>
                    <p:spPr>
                      <a:xfrm>
                        <a:off x="6992938" y="2781300"/>
                        <a:ext cx="609600" cy="273050"/>
                      </a:xfrm>
                      <a:prstGeom prst="rect">
                        <a:avLst/>
                      </a:prstGeom>
                      <a:noFill/>
                      <a:ln w="38100">
                        <a:noFill/>
                        <a:miter/>
                      </a:ln>
                    </p:spPr>
                  </p:pic>
                </p:oleObj>
              </mc:Fallback>
            </mc:AlternateContent>
          </a:graphicData>
        </a:graphic>
      </p:graphicFrame>
      <p:graphicFrame>
        <p:nvGraphicFramePr>
          <p:cNvPr id="12305" name="Object 17"/>
          <p:cNvGraphicFramePr>
            <a:graphicFrameLocks noChangeAspect="1"/>
          </p:cNvGraphicFramePr>
          <p:nvPr/>
        </p:nvGraphicFramePr>
        <p:xfrm>
          <a:off x="6826250" y="3597275"/>
          <a:ext cx="179388" cy="169863"/>
        </p:xfrm>
        <a:graphic>
          <a:graphicData uri="http://schemas.openxmlformats.org/presentationml/2006/ole">
            <mc:AlternateContent xmlns:mc="http://schemas.openxmlformats.org/markup-compatibility/2006">
              <mc:Choice xmlns:v="urn:schemas-microsoft-com:vml" Requires="v">
                <p:oleObj spid="_x0000_s9334" name="" r:id="rId11" imgW="266700" imgH="254000" progId="Equation.3">
                  <p:embed/>
                </p:oleObj>
              </mc:Choice>
              <mc:Fallback>
                <p:oleObj name="" r:id="rId11" imgW="266700" imgH="254000" progId="Equation.3">
                  <p:embed/>
                  <p:pic>
                    <p:nvPicPr>
                      <p:cNvPr id="0" name="图片 3082"/>
                      <p:cNvPicPr/>
                      <p:nvPr/>
                    </p:nvPicPr>
                    <p:blipFill>
                      <a:blip r:embed="rId12"/>
                      <a:stretch>
                        <a:fillRect/>
                      </a:stretch>
                    </p:blipFill>
                    <p:spPr>
                      <a:xfrm>
                        <a:off x="6826250" y="3597275"/>
                        <a:ext cx="179388" cy="169863"/>
                      </a:xfrm>
                      <a:prstGeom prst="rect">
                        <a:avLst/>
                      </a:prstGeom>
                      <a:noFill/>
                      <a:ln w="38100">
                        <a:noFill/>
                        <a:miter/>
                      </a:ln>
                    </p:spPr>
                  </p:pic>
                </p:oleObj>
              </mc:Fallback>
            </mc:AlternateContent>
          </a:graphicData>
        </a:graphic>
      </p:graphicFrame>
      <p:graphicFrame>
        <p:nvGraphicFramePr>
          <p:cNvPr id="12306" name="Object 18"/>
          <p:cNvGraphicFramePr>
            <a:graphicFrameLocks noChangeAspect="1"/>
          </p:cNvGraphicFramePr>
          <p:nvPr/>
        </p:nvGraphicFramePr>
        <p:xfrm>
          <a:off x="5060950" y="2787650"/>
          <a:ext cx="179388" cy="222250"/>
        </p:xfrm>
        <a:graphic>
          <a:graphicData uri="http://schemas.openxmlformats.org/presentationml/2006/ole">
            <mc:AlternateContent xmlns:mc="http://schemas.openxmlformats.org/markup-compatibility/2006">
              <mc:Choice xmlns:v="urn:schemas-microsoft-com:vml" Requires="v">
                <p:oleObj spid="_x0000_s9335" name="" r:id="rId13" imgW="268605" imgH="332105" progId="Equation.3">
                  <p:embed/>
                </p:oleObj>
              </mc:Choice>
              <mc:Fallback>
                <p:oleObj name="" r:id="rId13" imgW="268605" imgH="332105" progId="Equation.3">
                  <p:embed/>
                  <p:pic>
                    <p:nvPicPr>
                      <p:cNvPr id="0" name="图片 3075"/>
                      <p:cNvPicPr/>
                      <p:nvPr/>
                    </p:nvPicPr>
                    <p:blipFill>
                      <a:blip r:embed="rId8"/>
                      <a:stretch>
                        <a:fillRect/>
                      </a:stretch>
                    </p:blipFill>
                    <p:spPr>
                      <a:xfrm>
                        <a:off x="5060950" y="2787650"/>
                        <a:ext cx="179388" cy="222250"/>
                      </a:xfrm>
                      <a:prstGeom prst="rect">
                        <a:avLst/>
                      </a:prstGeom>
                      <a:noFill/>
                      <a:ln w="38100">
                        <a:noFill/>
                        <a:miter/>
                      </a:ln>
                    </p:spPr>
                  </p:pic>
                </p:oleObj>
              </mc:Fallback>
            </mc:AlternateContent>
          </a:graphicData>
        </a:graphic>
      </p:graphicFrame>
      <p:sp>
        <p:nvSpPr>
          <p:cNvPr id="12307" name="AutoShape 19"/>
          <p:cNvSpPr/>
          <p:nvPr/>
        </p:nvSpPr>
        <p:spPr>
          <a:xfrm>
            <a:off x="4895850" y="1981200"/>
            <a:ext cx="209550" cy="1204913"/>
          </a:xfrm>
          <a:prstGeom prst="leftBrace">
            <a:avLst>
              <a:gd name="adj1" fmla="val 47890"/>
              <a:gd name="adj2" fmla="val 50000"/>
            </a:avLst>
          </a:prstGeom>
          <a:noFill/>
          <a:ln w="25400" cap="flat" cmpd="sng">
            <a:solidFill>
              <a:schemeClr val="accent2"/>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12308" name="Object 20"/>
          <p:cNvGraphicFramePr>
            <a:graphicFrameLocks noChangeAspect="1"/>
          </p:cNvGraphicFramePr>
          <p:nvPr/>
        </p:nvGraphicFramePr>
        <p:xfrm>
          <a:off x="4514850" y="2424113"/>
          <a:ext cx="404813" cy="330200"/>
        </p:xfrm>
        <a:graphic>
          <a:graphicData uri="http://schemas.openxmlformats.org/presentationml/2006/ole">
            <mc:AlternateContent xmlns:mc="http://schemas.openxmlformats.org/markup-compatibility/2006">
              <mc:Choice xmlns:v="urn:schemas-microsoft-com:vml" Requires="v">
                <p:oleObj spid="_x0000_s9336" name="" r:id="rId14" imgW="408940" imgH="332740" progId="Equation.3">
                  <p:embed/>
                </p:oleObj>
              </mc:Choice>
              <mc:Fallback>
                <p:oleObj name="" r:id="rId14" imgW="408940" imgH="332740" progId="Equation.3">
                  <p:embed/>
                  <p:pic>
                    <p:nvPicPr>
                      <p:cNvPr id="0" name="图片 3086"/>
                      <p:cNvPicPr/>
                      <p:nvPr/>
                    </p:nvPicPr>
                    <p:blipFill>
                      <a:blip r:embed="rId15"/>
                      <a:stretch>
                        <a:fillRect/>
                      </a:stretch>
                    </p:blipFill>
                    <p:spPr>
                      <a:xfrm>
                        <a:off x="4514850" y="2424113"/>
                        <a:ext cx="404813" cy="330200"/>
                      </a:xfrm>
                      <a:prstGeom prst="rect">
                        <a:avLst/>
                      </a:prstGeom>
                      <a:noFill/>
                      <a:ln w="38100">
                        <a:noFill/>
                        <a:miter/>
                      </a:ln>
                    </p:spPr>
                  </p:pic>
                </p:oleObj>
              </mc:Fallback>
            </mc:AlternateContent>
          </a:graphicData>
        </a:graphic>
      </p:graphicFrame>
      <p:sp>
        <p:nvSpPr>
          <p:cNvPr id="12309" name="AutoShape 21"/>
          <p:cNvSpPr/>
          <p:nvPr/>
        </p:nvSpPr>
        <p:spPr>
          <a:xfrm rot="-5420033" flipV="1">
            <a:off x="6684963" y="2935288"/>
            <a:ext cx="228600" cy="1751012"/>
          </a:xfrm>
          <a:prstGeom prst="leftBrace">
            <a:avLst>
              <a:gd name="adj1" fmla="val 161527"/>
              <a:gd name="adj2" fmla="val 49366"/>
            </a:avLst>
          </a:prstGeom>
          <a:noFill/>
          <a:ln w="25400" cap="flat" cmpd="sng">
            <a:solidFill>
              <a:schemeClr val="accent2"/>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12310" name="Object 22"/>
          <p:cNvGraphicFramePr>
            <a:graphicFrameLocks noChangeAspect="1"/>
          </p:cNvGraphicFramePr>
          <p:nvPr/>
        </p:nvGraphicFramePr>
        <p:xfrm>
          <a:off x="6648450" y="4008438"/>
          <a:ext cx="330200" cy="315912"/>
        </p:xfrm>
        <a:graphic>
          <a:graphicData uri="http://schemas.openxmlformats.org/presentationml/2006/ole">
            <mc:AlternateContent xmlns:mc="http://schemas.openxmlformats.org/markup-compatibility/2006">
              <mc:Choice xmlns:v="urn:schemas-microsoft-com:vml" Requires="v">
                <p:oleObj spid="_x0000_s9337" name="" r:id="rId16" imgW="332740" imgH="319405" progId="Equation.3">
                  <p:embed/>
                </p:oleObj>
              </mc:Choice>
              <mc:Fallback>
                <p:oleObj name="" r:id="rId16" imgW="332740" imgH="319405" progId="Equation.3">
                  <p:embed/>
                  <p:pic>
                    <p:nvPicPr>
                      <p:cNvPr id="0" name="图片 3088"/>
                      <p:cNvPicPr/>
                      <p:nvPr/>
                    </p:nvPicPr>
                    <p:blipFill>
                      <a:blip r:embed="rId17"/>
                      <a:stretch>
                        <a:fillRect/>
                      </a:stretch>
                    </p:blipFill>
                    <p:spPr>
                      <a:xfrm>
                        <a:off x="6648450" y="4008438"/>
                        <a:ext cx="330200" cy="315912"/>
                      </a:xfrm>
                      <a:prstGeom prst="rect">
                        <a:avLst/>
                      </a:prstGeom>
                      <a:noFill/>
                      <a:ln w="38100">
                        <a:noFill/>
                        <a:miter/>
                      </a:ln>
                    </p:spPr>
                  </p:pic>
                </p:oleObj>
              </mc:Fallback>
            </mc:AlternateContent>
          </a:graphicData>
        </a:graphic>
      </p:graphicFrame>
      <p:sp>
        <p:nvSpPr>
          <p:cNvPr id="12311" name="Arc 23"/>
          <p:cNvSpPr/>
          <p:nvPr/>
        </p:nvSpPr>
        <p:spPr>
          <a:xfrm flipV="1">
            <a:off x="5602288" y="1676400"/>
            <a:ext cx="2057400" cy="1504950"/>
          </a:xfrm>
          <a:custGeom>
            <a:avLst/>
            <a:gdLst/>
            <a:ahLst/>
            <a:cxnLst>
              <a:cxn ang="0">
                <a:pos x="31876386" y="0"/>
              </a:cxn>
              <a:cxn ang="0">
                <a:pos x="199947767" y="84826633"/>
              </a:cxn>
              <a:cxn ang="0">
                <a:pos x="0" y="106157695"/>
              </a:cxn>
            </a:cxnLst>
            <a:rect l="0" t="0" r="0" b="0"/>
            <a:pathLst>
              <a:path w="21170" h="21335" fill="none">
                <a:moveTo>
                  <a:pt x="3374" y="0"/>
                </a:moveTo>
                <a:cubicBezTo>
                  <a:pt x="12284" y="1409"/>
                  <a:pt x="19379" y="8207"/>
                  <a:pt x="21170" y="17047"/>
                </a:cubicBezTo>
              </a:path>
              <a:path w="21170" h="21335" stroke="0">
                <a:moveTo>
                  <a:pt x="3374" y="0"/>
                </a:moveTo>
                <a:cubicBezTo>
                  <a:pt x="12284" y="1409"/>
                  <a:pt x="19379" y="8207"/>
                  <a:pt x="21170" y="17047"/>
                </a:cubicBezTo>
                <a:lnTo>
                  <a:pt x="0" y="21335"/>
                </a:lnTo>
                <a:close/>
              </a:path>
            </a:pathLst>
          </a:custGeom>
          <a:noFill/>
          <a:ln w="31750" cap="flat" cmpd="sng">
            <a:solidFill>
              <a:srgbClr val="FF0000"/>
            </a:solidFill>
            <a:prstDash val="solid"/>
            <a:round/>
            <a:headEnd type="none" w="med" len="med"/>
            <a:tailEnd type="none" w="med" len="med"/>
          </a:ln>
        </p:spPr>
        <p:txBody>
          <a:bodyPr/>
          <a:lstStyle/>
          <a:p>
            <a:endParaRPr lang="zh-CN" altLang="en-US"/>
          </a:p>
        </p:txBody>
      </p:sp>
      <p:graphicFrame>
        <p:nvGraphicFramePr>
          <p:cNvPr id="12312" name="Object 24"/>
          <p:cNvGraphicFramePr>
            <a:graphicFrameLocks noChangeAspect="1"/>
          </p:cNvGraphicFramePr>
          <p:nvPr/>
        </p:nvGraphicFramePr>
        <p:xfrm>
          <a:off x="6842125" y="2803525"/>
          <a:ext cx="144463" cy="128588"/>
        </p:xfrm>
        <a:graphic>
          <a:graphicData uri="http://schemas.openxmlformats.org/presentationml/2006/ole">
            <mc:AlternateContent xmlns:mc="http://schemas.openxmlformats.org/markup-compatibility/2006">
              <mc:Choice xmlns:v="urn:schemas-microsoft-com:vml" Requires="v">
                <p:oleObj spid="_x0000_s9338" name="" r:id="rId18" imgW="116840" imgH="104140" progId="Equation.3">
                  <p:embed/>
                </p:oleObj>
              </mc:Choice>
              <mc:Fallback>
                <p:oleObj name="" r:id="rId18" imgW="116840" imgH="104140" progId="Equation.3">
                  <p:embed/>
                  <p:pic>
                    <p:nvPicPr>
                      <p:cNvPr id="0" name="图片 3087"/>
                      <p:cNvPicPr/>
                      <p:nvPr/>
                    </p:nvPicPr>
                    <p:blipFill>
                      <a:blip r:embed="rId19"/>
                      <a:stretch>
                        <a:fillRect/>
                      </a:stretch>
                    </p:blipFill>
                    <p:spPr>
                      <a:xfrm>
                        <a:off x="6842125" y="2803525"/>
                        <a:ext cx="144463" cy="128588"/>
                      </a:xfrm>
                      <a:prstGeom prst="rect">
                        <a:avLst/>
                      </a:prstGeom>
                      <a:noFill/>
                      <a:ln w="38100">
                        <a:noFill/>
                        <a:miter/>
                      </a:ln>
                    </p:spPr>
                  </p:pic>
                </p:oleObj>
              </mc:Fallback>
            </mc:AlternateContent>
          </a:graphicData>
        </a:graphic>
      </p:graphicFrame>
      <p:sp>
        <p:nvSpPr>
          <p:cNvPr id="3" name="Text Box 25"/>
          <p:cNvSpPr txBox="1"/>
          <p:nvPr/>
        </p:nvSpPr>
        <p:spPr>
          <a:xfrm>
            <a:off x="895351" y="1154966"/>
            <a:ext cx="3581400" cy="2654300"/>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　　如果自变量在定义域内任取一个数值时，对应的函数值总是只有一个，这种函数叫做</a:t>
            </a:r>
            <a:r>
              <a:rPr lang="zh-CN" altLang="en-US" sz="2800" b="1" dirty="0">
                <a:solidFill>
                  <a:srgbClr val="000066"/>
                </a:solidFill>
                <a:latin typeface="Times New Roman" panose="02020603050405020304" pitchFamily="18" charset="0"/>
                <a:ea typeface="宋体" panose="02010600030101010101" pitchFamily="2" charset="-122"/>
              </a:rPr>
              <a:t>单值函数</a:t>
            </a:r>
            <a:r>
              <a:rPr lang="zh-CN" altLang="en-US" sz="2800" b="1" dirty="0">
                <a:latin typeface="Times New Roman" panose="02020603050405020304" pitchFamily="18" charset="0"/>
                <a:ea typeface="宋体" panose="02010600030101010101" pitchFamily="2" charset="-122"/>
              </a:rPr>
              <a:t>，否则叫与</a:t>
            </a:r>
            <a:r>
              <a:rPr lang="zh-CN" altLang="en-US" sz="2800" b="1" dirty="0">
                <a:solidFill>
                  <a:srgbClr val="000066"/>
                </a:solidFill>
                <a:latin typeface="Times New Roman" panose="02020603050405020304" pitchFamily="18" charset="0"/>
                <a:ea typeface="宋体" panose="02010600030101010101" pitchFamily="2" charset="-122"/>
              </a:rPr>
              <a:t>多值函数</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12315" name="Text Box 27"/>
          <p:cNvSpPr txBox="1"/>
          <p:nvPr/>
        </p:nvSpPr>
        <p:spPr>
          <a:xfrm>
            <a:off x="684213" y="5876925"/>
            <a:ext cx="7632700" cy="457200"/>
          </a:xfrm>
          <a:prstGeom prst="rect">
            <a:avLst/>
          </a:prstGeom>
          <a:noFill/>
          <a:ln w="9525">
            <a:noFill/>
          </a:ln>
        </p:spPr>
        <p:txBody>
          <a:bodyPr anchor="t" anchorCtr="0">
            <a:spAutoFit/>
          </a:bodyPr>
          <a:lstStyle/>
          <a:p>
            <a:r>
              <a:rPr lang="zh-CN" altLang="en-US" sz="2400" b="1" dirty="0">
                <a:solidFill>
                  <a:srgbClr val="000066"/>
                </a:solidFill>
                <a:latin typeface="Arial" panose="020B0604020202020204" pitchFamily="34" charset="0"/>
                <a:ea typeface="宋体" panose="02010600030101010101" pitchFamily="2" charset="-122"/>
              </a:rPr>
              <a:t>函数的表示方法：表格法、图示法、解析（公式）法</a:t>
            </a:r>
            <a:endParaRPr lang="zh-CN" altLang="en-US" sz="2400" b="1" dirty="0">
              <a:solidFill>
                <a:srgbClr val="000066"/>
              </a:solidFill>
              <a:latin typeface="Arial" panose="020B0604020202020204" pitchFamily="34" charset="0"/>
              <a:ea typeface="宋体" panose="02010600030101010101" pitchFamily="2" charset="-122"/>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2"/>
                                        </p:tgtEl>
                                        <p:attrNameLst>
                                          <p:attrName>style.visibility</p:attrName>
                                        </p:attrNameLst>
                                      </p:cBhvr>
                                      <p:to>
                                        <p:strVal val="visible"/>
                                      </p:to>
                                    </p:set>
                                    <p:animEffect transition="in" filter="wipe(left)">
                                      <p:cBhvr>
                                        <p:cTn id="11" dur="500"/>
                                        <p:tgtEl>
                                          <p:spTgt spid="122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305"/>
                                        </p:tgtEl>
                                        <p:attrNameLst>
                                          <p:attrName>style.visibility</p:attrName>
                                        </p:attrNameLst>
                                      </p:cBhvr>
                                      <p:to>
                                        <p:strVal val="visible"/>
                                      </p:to>
                                    </p:set>
                                    <p:animEffect transition="in" filter="wipe(left)">
                                      <p:cBhvr>
                                        <p:cTn id="21" dur="500"/>
                                        <p:tgtEl>
                                          <p:spTgt spid="1230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2303"/>
                                        </p:tgtEl>
                                        <p:attrNameLst>
                                          <p:attrName>style.visibility</p:attrName>
                                        </p:attrNameLst>
                                      </p:cBhvr>
                                      <p:to>
                                        <p:strVal val="visible"/>
                                      </p:to>
                                    </p:set>
                                    <p:animEffect transition="in" filter="wipe(down)">
                                      <p:cBhvr>
                                        <p:cTn id="25" dur="500"/>
                                        <p:tgtEl>
                                          <p:spTgt spid="123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306"/>
                                        </p:tgtEl>
                                        <p:attrNameLst>
                                          <p:attrName>style.visibility</p:attrName>
                                        </p:attrNameLst>
                                      </p:cBhvr>
                                      <p:to>
                                        <p:strVal val="visible"/>
                                      </p:to>
                                    </p:set>
                                    <p:animEffect transition="in" filter="wipe(left)">
                                      <p:cBhvr>
                                        <p:cTn id="30" dur="500"/>
                                        <p:tgtEl>
                                          <p:spTgt spid="1230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2290"/>
                                        </p:tgtEl>
                                        <p:attrNameLst>
                                          <p:attrName>style.visibility</p:attrName>
                                        </p:attrNameLst>
                                      </p:cBhvr>
                                      <p:to>
                                        <p:strVal val="visible"/>
                                      </p:to>
                                    </p:set>
                                    <p:animEffect transition="in" filter="wipe(left)">
                                      <p:cBhvr>
                                        <p:cTn id="34" dur="500"/>
                                        <p:tgtEl>
                                          <p:spTgt spid="12290"/>
                                        </p:tgtEl>
                                      </p:cBhvr>
                                    </p:animEffect>
                                  </p:childTnLst>
                                </p:cTn>
                              </p:par>
                            </p:childTnLst>
                          </p:cTn>
                        </p:par>
                        <p:par>
                          <p:cTn id="35" fill="hold">
                            <p:stCondLst>
                              <p:cond delay="1000"/>
                            </p:stCondLst>
                            <p:childTnLst>
                              <p:par>
                                <p:cTn id="36" presetID="9" presetClass="entr" presetSubtype="0" fill="hold" nodeType="afterEffect">
                                  <p:stCondLst>
                                    <p:cond delay="0"/>
                                  </p:stCondLst>
                                  <p:childTnLst>
                                    <p:set>
                                      <p:cBhvr>
                                        <p:cTn id="37" dur="1" fill="hold">
                                          <p:stCondLst>
                                            <p:cond delay="0"/>
                                          </p:stCondLst>
                                        </p:cTn>
                                        <p:tgtEl>
                                          <p:spTgt spid="12312"/>
                                        </p:tgtEl>
                                        <p:attrNameLst>
                                          <p:attrName>style.visibility</p:attrName>
                                        </p:attrNameLst>
                                      </p:cBhvr>
                                      <p:to>
                                        <p:strVal val="visible"/>
                                      </p:to>
                                    </p:set>
                                    <p:animEffect transition="in" filter="dissolve">
                                      <p:cBhvr>
                                        <p:cTn id="38" dur="500"/>
                                        <p:tgtEl>
                                          <p:spTgt spid="123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wipe(left)">
                                      <p:cBhvr>
                                        <p:cTn id="42" dur="500"/>
                                        <p:tgtEl>
                                          <p:spTgt spid="123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299"/>
                                        </p:tgtEl>
                                        <p:attrNameLst>
                                          <p:attrName>style.visibility</p:attrName>
                                        </p:attrNameLst>
                                      </p:cBhvr>
                                      <p:to>
                                        <p:strVal val="visible"/>
                                      </p:to>
                                    </p:set>
                                    <p:animEffect transition="in" filter="wipe(down)">
                                      <p:cBhvr>
                                        <p:cTn id="47" dur="500"/>
                                        <p:tgtEl>
                                          <p:spTgt spid="12299"/>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12300"/>
                                        </p:tgtEl>
                                        <p:attrNameLst>
                                          <p:attrName>style.visibility</p:attrName>
                                        </p:attrNameLst>
                                      </p:cBhvr>
                                      <p:to>
                                        <p:strVal val="visible"/>
                                      </p:to>
                                    </p:set>
                                    <p:animEffect transition="in" filter="wipe(down)">
                                      <p:cBhvr>
                                        <p:cTn id="51" dur="500"/>
                                        <p:tgtEl>
                                          <p:spTgt spid="12300"/>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309"/>
                                        </p:tgtEl>
                                        <p:attrNameLst>
                                          <p:attrName>style.visibility</p:attrName>
                                        </p:attrNameLst>
                                      </p:cBhvr>
                                      <p:to>
                                        <p:strVal val="visible"/>
                                      </p:to>
                                    </p:set>
                                    <p:animEffect transition="in" filter="wipe(left)">
                                      <p:cBhvr>
                                        <p:cTn id="55" dur="500"/>
                                        <p:tgtEl>
                                          <p:spTgt spid="12309"/>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12310"/>
                                        </p:tgtEl>
                                        <p:attrNameLst>
                                          <p:attrName>style.visibility</p:attrName>
                                        </p:attrNameLst>
                                      </p:cBhvr>
                                      <p:to>
                                        <p:strVal val="visible"/>
                                      </p:to>
                                    </p:set>
                                    <p:animEffect transition="in" filter="wipe(left)">
                                      <p:cBhvr>
                                        <p:cTn id="59" dur="500"/>
                                        <p:tgtEl>
                                          <p:spTgt spid="123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302"/>
                                        </p:tgtEl>
                                        <p:attrNameLst>
                                          <p:attrName>style.visibility</p:attrName>
                                        </p:attrNameLst>
                                      </p:cBhvr>
                                      <p:to>
                                        <p:strVal val="visible"/>
                                      </p:to>
                                    </p:set>
                                    <p:animEffect transition="in" filter="wipe(left)">
                                      <p:cBhvr>
                                        <p:cTn id="64" dur="500"/>
                                        <p:tgtEl>
                                          <p:spTgt spid="1230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2301"/>
                                        </p:tgtEl>
                                        <p:attrNameLst>
                                          <p:attrName>style.visibility</p:attrName>
                                        </p:attrNameLst>
                                      </p:cBhvr>
                                      <p:to>
                                        <p:strVal val="visible"/>
                                      </p:to>
                                    </p:set>
                                    <p:animEffect transition="in" filter="wipe(left)">
                                      <p:cBhvr>
                                        <p:cTn id="68" dur="500"/>
                                        <p:tgtEl>
                                          <p:spTgt spid="12301"/>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12307"/>
                                        </p:tgtEl>
                                        <p:attrNameLst>
                                          <p:attrName>style.visibility</p:attrName>
                                        </p:attrNameLst>
                                      </p:cBhvr>
                                      <p:to>
                                        <p:strVal val="visible"/>
                                      </p:to>
                                    </p:set>
                                    <p:animEffect transition="in" filter="wipe(left)">
                                      <p:cBhvr>
                                        <p:cTn id="72" dur="500"/>
                                        <p:tgtEl>
                                          <p:spTgt spid="12307"/>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12308"/>
                                        </p:tgtEl>
                                        <p:attrNameLst>
                                          <p:attrName>style.visibility</p:attrName>
                                        </p:attrNameLst>
                                      </p:cBhvr>
                                      <p:to>
                                        <p:strVal val="visible"/>
                                      </p:to>
                                    </p:set>
                                    <p:animEffect transition="in" filter="wipe(left)">
                                      <p:cBhvr>
                                        <p:cTn id="76" dur="500"/>
                                        <p:tgtEl>
                                          <p:spTgt spid="1230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2311"/>
                                        </p:tgtEl>
                                        <p:attrNameLst>
                                          <p:attrName>style.visibility</p:attrName>
                                        </p:attrNameLst>
                                      </p:cBhvr>
                                      <p:to>
                                        <p:strVal val="visible"/>
                                      </p:to>
                                    </p:set>
                                    <p:animEffect transition="in" filter="wipe(left)">
                                      <p:cBhvr>
                                        <p:cTn id="81" dur="500"/>
                                        <p:tgtEl>
                                          <p:spTgt spid="1231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2315"/>
                                        </p:tgtEl>
                                        <p:attrNameLst>
                                          <p:attrName>style.visibility</p:attrName>
                                        </p:attrNameLst>
                                      </p:cBhvr>
                                      <p:to>
                                        <p:strVal val="visible"/>
                                      </p:to>
                                    </p:set>
                                    <p:animEffect transition="in" filter="blinds(horizontal)">
                                      <p:cBhvr>
                                        <p:cTn id="86" dur="5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307" grpId="0" animBg="1"/>
      <p:bldP spid="12309" grpId="0" animBg="1"/>
      <p:bldP spid="12315"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684213" y="1485900"/>
            <a:ext cx="3581400" cy="517525"/>
          </a:xfrm>
          <a:prstGeom prst="rect">
            <a:avLst/>
          </a:prstGeom>
          <a:noFill/>
          <a:ln w="9525">
            <a:noFill/>
          </a:ln>
        </p:spPr>
        <p:txBody>
          <a:bodyPr anchor="t" anchorCtr="0">
            <a:spAutoFit/>
          </a:bodyPr>
          <a:lstStyle/>
          <a:p>
            <a:pPr>
              <a:spcBef>
                <a:spcPct val="50000"/>
              </a:spcBef>
            </a:pPr>
            <a:r>
              <a:rPr lang="zh-CN" altLang="en-US" sz="2800" b="1" dirty="0">
                <a:solidFill>
                  <a:srgbClr val="000066"/>
                </a:solidFill>
                <a:latin typeface="Times New Roman" panose="02020603050405020304" pitchFamily="18" charset="0"/>
                <a:ea typeface="宋体" panose="02010600030101010101" pitchFamily="2" charset="-122"/>
              </a:rPr>
              <a:t>   </a:t>
            </a:r>
            <a:r>
              <a:rPr lang="en-US" altLang="zh-CN" sz="2800" b="1" dirty="0">
                <a:solidFill>
                  <a:srgbClr val="000066"/>
                </a:solidFill>
                <a:latin typeface="Times New Roman" panose="02020603050405020304" pitchFamily="18" charset="0"/>
                <a:ea typeface="宋体" panose="02010600030101010101" pitchFamily="2" charset="-122"/>
              </a:rPr>
              <a:t>(1)   </a:t>
            </a:r>
            <a:r>
              <a:rPr lang="zh-CN" altLang="en-US" sz="2800" b="1" dirty="0">
                <a:solidFill>
                  <a:srgbClr val="000066"/>
                </a:solidFill>
                <a:latin typeface="Times New Roman" panose="02020603050405020304" pitchFamily="18" charset="0"/>
                <a:ea typeface="宋体" panose="02010600030101010101" pitchFamily="2" charset="-122"/>
              </a:rPr>
              <a:t>符号函数</a:t>
            </a:r>
            <a:endParaRPr lang="zh-CN" altLang="en-US" sz="2800" b="1" dirty="0">
              <a:solidFill>
                <a:srgbClr val="000066"/>
              </a:solidFill>
              <a:latin typeface="Times New Roman" panose="02020603050405020304" pitchFamily="18" charset="0"/>
              <a:ea typeface="宋体" panose="02010600030101010101" pitchFamily="2" charset="-122"/>
            </a:endParaRPr>
          </a:p>
        </p:txBody>
      </p:sp>
      <p:graphicFrame>
        <p:nvGraphicFramePr>
          <p:cNvPr id="13315" name="Object 3"/>
          <p:cNvGraphicFramePr>
            <a:graphicFrameLocks noChangeAspect="1"/>
          </p:cNvGraphicFramePr>
          <p:nvPr/>
        </p:nvGraphicFramePr>
        <p:xfrm>
          <a:off x="933450" y="2819400"/>
          <a:ext cx="3657600" cy="1481138"/>
        </p:xfrm>
        <a:graphic>
          <a:graphicData uri="http://schemas.openxmlformats.org/presentationml/2006/ole">
            <mc:AlternateContent xmlns:mc="http://schemas.openxmlformats.org/markup-compatibility/2006">
              <mc:Choice xmlns:v="urn:schemas-microsoft-com:vml" Requires="v">
                <p:oleObj spid="_x0000_s10263" name="" r:id="rId1" imgW="4076700" imgH="1651000" progId="Equation.3">
                  <p:embed/>
                </p:oleObj>
              </mc:Choice>
              <mc:Fallback>
                <p:oleObj name="" r:id="rId1" imgW="4076700" imgH="1651000" progId="Equation.3">
                  <p:embed/>
                  <p:pic>
                    <p:nvPicPr>
                      <p:cNvPr id="0" name="图片 3090"/>
                      <p:cNvPicPr/>
                      <p:nvPr/>
                    </p:nvPicPr>
                    <p:blipFill>
                      <a:blip r:embed="rId2"/>
                      <a:stretch>
                        <a:fillRect/>
                      </a:stretch>
                    </p:blipFill>
                    <p:spPr>
                      <a:xfrm>
                        <a:off x="933450" y="2819400"/>
                        <a:ext cx="3657600" cy="1481138"/>
                      </a:xfrm>
                      <a:prstGeom prst="rect">
                        <a:avLst/>
                      </a:prstGeom>
                      <a:noFill/>
                      <a:ln w="38100">
                        <a:noFill/>
                        <a:miter/>
                      </a:ln>
                    </p:spPr>
                  </p:pic>
                </p:oleObj>
              </mc:Fallback>
            </mc:AlternateContent>
          </a:graphicData>
        </a:graphic>
      </p:graphicFrame>
      <p:sp>
        <p:nvSpPr>
          <p:cNvPr id="2" name="Text Box 4"/>
          <p:cNvSpPr txBox="1"/>
          <p:nvPr/>
        </p:nvSpPr>
        <p:spPr>
          <a:xfrm>
            <a:off x="539750" y="395288"/>
            <a:ext cx="5969000" cy="517525"/>
          </a:xfrm>
          <a:prstGeom prst="rect">
            <a:avLst/>
          </a:prstGeom>
          <a:noFill/>
          <a:ln w="9525">
            <a:noFill/>
          </a:ln>
        </p:spPr>
        <p:txBody>
          <a:bodyPr anchor="ctr" anchorCtr="0">
            <a:spAutoFit/>
          </a:bodyPr>
          <a:lstStyle/>
          <a:p>
            <a:pPr>
              <a:spcBef>
                <a:spcPct val="50000"/>
              </a:spcBef>
            </a:pPr>
            <a:r>
              <a:rPr lang="zh-CN" altLang="en-US" sz="2800" b="1" dirty="0">
                <a:solidFill>
                  <a:srgbClr val="000066"/>
                </a:solidFill>
                <a:latin typeface="Times New Roman" panose="02020603050405020304" pitchFamily="18" charset="0"/>
                <a:ea typeface="黑体" panose="02010609060101010101" pitchFamily="49" charset="-122"/>
              </a:rPr>
              <a:t>几个特殊的函数举例</a:t>
            </a:r>
            <a:endParaRPr lang="zh-CN" altLang="en-US" sz="2800" b="1" dirty="0">
              <a:solidFill>
                <a:srgbClr val="000066"/>
              </a:solidFill>
              <a:latin typeface="Times New Roman" panose="02020603050405020304" pitchFamily="18" charset="0"/>
              <a:ea typeface="黑体" panose="02010609060101010101" pitchFamily="49" charset="-122"/>
            </a:endParaRPr>
          </a:p>
        </p:txBody>
      </p:sp>
      <p:grpSp>
        <p:nvGrpSpPr>
          <p:cNvPr id="3" name="Group 5"/>
          <p:cNvGrpSpPr/>
          <p:nvPr/>
        </p:nvGrpSpPr>
        <p:grpSpPr>
          <a:xfrm>
            <a:off x="5105400" y="1652588"/>
            <a:ext cx="3398838" cy="2133600"/>
            <a:chOff x="0" y="0"/>
            <a:chExt cx="2141" cy="1344"/>
          </a:xfrm>
        </p:grpSpPr>
        <p:sp>
          <p:nvSpPr>
            <p:cNvPr id="13317" name="Line 6"/>
            <p:cNvSpPr/>
            <p:nvPr/>
          </p:nvSpPr>
          <p:spPr>
            <a:xfrm flipV="1">
              <a:off x="884" y="288"/>
              <a:ext cx="0" cy="1008"/>
            </a:xfrm>
            <a:prstGeom prst="line">
              <a:avLst/>
            </a:prstGeom>
            <a:ln w="28575" cap="flat" cmpd="sng">
              <a:solidFill>
                <a:schemeClr val="tx1"/>
              </a:solidFill>
              <a:prstDash val="solid"/>
              <a:round/>
              <a:headEnd type="none" w="med" len="med"/>
              <a:tailEnd type="triangle" w="med" len="med"/>
            </a:ln>
          </p:spPr>
        </p:sp>
        <p:sp>
          <p:nvSpPr>
            <p:cNvPr id="13318" name="Line 7"/>
            <p:cNvSpPr/>
            <p:nvPr/>
          </p:nvSpPr>
          <p:spPr>
            <a:xfrm>
              <a:off x="884" y="912"/>
              <a:ext cx="1040" cy="0"/>
            </a:xfrm>
            <a:prstGeom prst="line">
              <a:avLst/>
            </a:prstGeom>
            <a:ln w="28575" cap="flat" cmpd="sng">
              <a:solidFill>
                <a:schemeClr val="tx1"/>
              </a:solidFill>
              <a:prstDash val="solid"/>
              <a:round/>
              <a:headEnd type="oval" w="med" len="med"/>
              <a:tailEnd type="triangle" w="med" len="med"/>
            </a:ln>
          </p:spPr>
        </p:sp>
        <p:sp>
          <p:nvSpPr>
            <p:cNvPr id="13319" name="Line 8"/>
            <p:cNvSpPr/>
            <p:nvPr/>
          </p:nvSpPr>
          <p:spPr>
            <a:xfrm flipH="1">
              <a:off x="0" y="912"/>
              <a:ext cx="884" cy="0"/>
            </a:xfrm>
            <a:prstGeom prst="line">
              <a:avLst/>
            </a:prstGeom>
            <a:ln w="28575" cap="flat" cmpd="sng">
              <a:solidFill>
                <a:schemeClr val="tx1"/>
              </a:solidFill>
              <a:prstDash val="solid"/>
              <a:round/>
              <a:headEnd type="none" w="med" len="med"/>
              <a:tailEnd type="none" w="med" len="med"/>
            </a:ln>
          </p:spPr>
        </p:sp>
        <p:sp>
          <p:nvSpPr>
            <p:cNvPr id="13320" name="Line 9"/>
            <p:cNvSpPr/>
            <p:nvPr/>
          </p:nvSpPr>
          <p:spPr>
            <a:xfrm>
              <a:off x="884" y="576"/>
              <a:ext cx="832" cy="0"/>
            </a:xfrm>
            <a:prstGeom prst="line">
              <a:avLst/>
            </a:prstGeom>
            <a:ln w="25400" cap="flat" cmpd="sng">
              <a:solidFill>
                <a:schemeClr val="accent2"/>
              </a:solidFill>
              <a:prstDash val="solid"/>
              <a:round/>
              <a:headEnd type="none" w="med" len="med"/>
              <a:tailEnd type="none" w="med" len="med"/>
            </a:ln>
          </p:spPr>
        </p:sp>
        <p:sp>
          <p:nvSpPr>
            <p:cNvPr id="13321" name="Line 10"/>
            <p:cNvSpPr/>
            <p:nvPr/>
          </p:nvSpPr>
          <p:spPr>
            <a:xfrm flipH="1">
              <a:off x="0" y="1200"/>
              <a:ext cx="884" cy="0"/>
            </a:xfrm>
            <a:prstGeom prst="line">
              <a:avLst/>
            </a:prstGeom>
            <a:ln w="25400" cap="flat" cmpd="sng">
              <a:solidFill>
                <a:schemeClr val="accent2"/>
              </a:solidFill>
              <a:prstDash val="solid"/>
              <a:round/>
              <a:headEnd type="none" w="med" len="med"/>
              <a:tailEnd type="none" w="med" len="med"/>
            </a:ln>
          </p:spPr>
        </p:sp>
        <p:sp>
          <p:nvSpPr>
            <p:cNvPr id="13322" name="Oval 11"/>
            <p:cNvSpPr/>
            <p:nvPr/>
          </p:nvSpPr>
          <p:spPr>
            <a:xfrm>
              <a:off x="862" y="566"/>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3323" name="Oval 12"/>
            <p:cNvSpPr/>
            <p:nvPr/>
          </p:nvSpPr>
          <p:spPr>
            <a:xfrm>
              <a:off x="862" y="1190"/>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3324" name="Text Box 13"/>
            <p:cNvSpPr txBox="1"/>
            <p:nvPr/>
          </p:nvSpPr>
          <p:spPr>
            <a:xfrm>
              <a:off x="633" y="432"/>
              <a:ext cx="212" cy="288"/>
            </a:xfrm>
            <a:prstGeom prst="rect">
              <a:avLst/>
            </a:prstGeom>
            <a:noFill/>
            <a:ln w="9525">
              <a:noFill/>
            </a:ln>
          </p:spPr>
          <p:txBody>
            <a:bodyPr wrap="none" anchor="ctr" anchorCtr="0">
              <a:spAutoFit/>
            </a:bodyPr>
            <a:lstStyle/>
            <a:p>
              <a:pPr algn="ctr">
                <a:spcBef>
                  <a:spcPct val="50000"/>
                </a:spcBef>
              </a:pPr>
              <a:r>
                <a:rPr lang="en-US" altLang="zh-CN" sz="24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3325" name="Text Box 14"/>
            <p:cNvSpPr txBox="1"/>
            <p:nvPr/>
          </p:nvSpPr>
          <p:spPr>
            <a:xfrm>
              <a:off x="999" y="1056"/>
              <a:ext cx="276" cy="288"/>
            </a:xfrm>
            <a:prstGeom prst="rect">
              <a:avLst/>
            </a:prstGeom>
            <a:noFill/>
            <a:ln w="9525">
              <a:noFill/>
            </a:ln>
          </p:spPr>
          <p:txBody>
            <a:bodyPr wrap="none" anchor="ctr" anchorCtr="0">
              <a:spAutoFit/>
            </a:bodyPr>
            <a:lstStyle/>
            <a:p>
              <a:pPr algn="ctr">
                <a:spcBef>
                  <a:spcPct val="50000"/>
                </a:spcBef>
              </a:pPr>
              <a:r>
                <a:rPr lang="en-US" altLang="zh-CN" sz="24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3326" name="Text Box 15"/>
            <p:cNvSpPr txBox="1"/>
            <p:nvPr/>
          </p:nvSpPr>
          <p:spPr>
            <a:xfrm>
              <a:off x="1929" y="768"/>
              <a:ext cx="212"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sp>
          <p:nvSpPr>
            <p:cNvPr id="13327" name="Text Box 16"/>
            <p:cNvSpPr txBox="1"/>
            <p:nvPr/>
          </p:nvSpPr>
          <p:spPr>
            <a:xfrm>
              <a:off x="802" y="0"/>
              <a:ext cx="201"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13328" name="Text Box 17"/>
            <p:cNvSpPr txBox="1"/>
            <p:nvPr/>
          </p:nvSpPr>
          <p:spPr>
            <a:xfrm>
              <a:off x="729" y="816"/>
              <a:ext cx="212"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grpSp>
      <p:graphicFrame>
        <p:nvGraphicFramePr>
          <p:cNvPr id="13330" name="Object 18"/>
          <p:cNvGraphicFramePr>
            <a:graphicFrameLocks noChangeAspect="1"/>
          </p:cNvGraphicFramePr>
          <p:nvPr/>
        </p:nvGraphicFramePr>
        <p:xfrm>
          <a:off x="5486400" y="4090988"/>
          <a:ext cx="2057400" cy="481012"/>
        </p:xfrm>
        <a:graphic>
          <a:graphicData uri="http://schemas.openxmlformats.org/presentationml/2006/ole">
            <mc:AlternateContent xmlns:mc="http://schemas.openxmlformats.org/markup-compatibility/2006">
              <mc:Choice xmlns:v="urn:schemas-microsoft-com:vml" Requires="v">
                <p:oleObj spid="_x0000_s10264" name="" r:id="rId3" imgW="2056765" imgH="482600" progId="Equation.3">
                  <p:embed/>
                </p:oleObj>
              </mc:Choice>
              <mc:Fallback>
                <p:oleObj name="" r:id="rId3" imgW="2056765" imgH="482600" progId="Equation.3">
                  <p:embed/>
                  <p:pic>
                    <p:nvPicPr>
                      <p:cNvPr id="0" name="图片 3091"/>
                      <p:cNvPicPr/>
                      <p:nvPr/>
                    </p:nvPicPr>
                    <p:blipFill>
                      <a:blip r:embed="rId4"/>
                      <a:stretch>
                        <a:fillRect/>
                      </a:stretch>
                    </p:blipFill>
                    <p:spPr>
                      <a:xfrm>
                        <a:off x="5486400" y="4090988"/>
                        <a:ext cx="2057400" cy="481012"/>
                      </a:xfrm>
                      <a:prstGeom prst="rect">
                        <a:avLst/>
                      </a:prstGeom>
                      <a:noFill/>
                      <a:ln w="38100">
                        <a:noFill/>
                        <a:miter/>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4"/>
                                        </p:tgtEl>
                                        <p:attrNameLst>
                                          <p:attrName>style.visibility</p:attrName>
                                        </p:attrNameLst>
                                      </p:cBhvr>
                                      <p:to>
                                        <p:strVal val="visible"/>
                                      </p:to>
                                    </p:set>
                                    <p:animEffect transition="in" filter="wipe(left)">
                                      <p:cBhvr>
                                        <p:cTn id="7" dur="75"/>
                                        <p:tgtEl>
                                          <p:spTgt spid="13314"/>
                                        </p:tgtEl>
                                      </p:cBhvr>
                                    </p:animEffect>
                                  </p:childTnLst>
                                </p:cTn>
                              </p:par>
                            </p:childTnLst>
                          </p:cTn>
                        </p:par>
                        <p:par>
                          <p:cTn id="8" fill="hold">
                            <p:stCondLst>
                              <p:cond delay="975"/>
                            </p:stCondLst>
                            <p:childTnLst>
                              <p:par>
                                <p:cTn id="9" presetID="22" presetClass="entr" presetSubtype="8" fill="hold" nodeType="afterEffect">
                                  <p:stCondLst>
                                    <p:cond delay="0"/>
                                  </p:stCondLst>
                                  <p:childTnLst>
                                    <p:set>
                                      <p:cBhvr>
                                        <p:cTn id="10" dur="1" fill="hold">
                                          <p:stCondLst>
                                            <p:cond delay="0"/>
                                          </p:stCondLst>
                                        </p:cTn>
                                        <p:tgtEl>
                                          <p:spTgt spid="13315"/>
                                        </p:tgtEl>
                                        <p:attrNameLst>
                                          <p:attrName>style.visibility</p:attrName>
                                        </p:attrNameLst>
                                      </p:cBhvr>
                                      <p:to>
                                        <p:strVal val="visible"/>
                                      </p:to>
                                    </p:set>
                                    <p:animEffect transition="in" filter="wipe(left)">
                                      <p:cBhvr>
                                        <p:cTn id="11" dur="500"/>
                                        <p:tgtEl>
                                          <p:spTgt spid="133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30"/>
                                        </p:tgtEl>
                                        <p:attrNameLst>
                                          <p:attrName>style.visibility</p:attrName>
                                        </p:attrNameLst>
                                      </p:cBhvr>
                                      <p:to>
                                        <p:strVal val="visible"/>
                                      </p:to>
                                    </p:set>
                                    <p:animEffect transition="in" filter="wipe(left)">
                                      <p:cBhvr>
                                        <p:cTn id="21" dur="500"/>
                                        <p:tgtEl>
                                          <p:spTgt spid="13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p:cNvSpPr txBox="1"/>
          <p:nvPr/>
        </p:nvSpPr>
        <p:spPr>
          <a:xfrm>
            <a:off x="1187450" y="1054100"/>
            <a:ext cx="4127500" cy="1066800"/>
          </a:xfrm>
          <a:prstGeom prst="rect">
            <a:avLst/>
          </a:prstGeom>
          <a:noFill/>
          <a:ln w="9525">
            <a:noFill/>
          </a:ln>
        </p:spPr>
        <p:txBody>
          <a:bodyPr anchor="t" anchorCtr="0">
            <a:spAutoFit/>
          </a:bodyPr>
          <a:lstStyle/>
          <a:p>
            <a:pPr>
              <a:spcBef>
                <a:spcPct val="50000"/>
              </a:spcBef>
            </a:pPr>
            <a:r>
              <a:rPr lang="en-US" altLang="zh-CN" sz="2800" b="1" dirty="0">
                <a:solidFill>
                  <a:srgbClr val="000066"/>
                </a:solidFill>
                <a:latin typeface="Times New Roman" panose="02020603050405020304" pitchFamily="18" charset="0"/>
                <a:ea typeface="宋体" panose="02010600030101010101" pitchFamily="2" charset="-122"/>
              </a:rPr>
              <a:t>(2)    </a:t>
            </a:r>
            <a:r>
              <a:rPr lang="zh-CN" altLang="en-US" sz="2800" b="1" dirty="0">
                <a:solidFill>
                  <a:srgbClr val="000066"/>
                </a:solidFill>
                <a:latin typeface="Times New Roman" panose="02020603050405020304" pitchFamily="18" charset="0"/>
                <a:ea typeface="宋体" panose="02010600030101010101" pitchFamily="2" charset="-122"/>
              </a:rPr>
              <a:t>取整函数 </a:t>
            </a:r>
            <a:r>
              <a:rPr lang="en-US" altLang="zh-CN" sz="2800" b="1" i="1" dirty="0">
                <a:solidFill>
                  <a:srgbClr val="000066"/>
                </a:solidFill>
                <a:latin typeface="Times New Roman" panose="02020603050405020304" pitchFamily="18" charset="0"/>
                <a:ea typeface="宋体" panose="02010600030101010101" pitchFamily="2" charset="-122"/>
              </a:rPr>
              <a:t>y=</a:t>
            </a:r>
            <a:r>
              <a:rPr lang="en-US" altLang="zh-CN" sz="2800" b="1" dirty="0">
                <a:solidFill>
                  <a:srgbClr val="000066"/>
                </a:solidFill>
                <a:latin typeface="Times New Roman" panose="02020603050405020304" pitchFamily="18" charset="0"/>
                <a:ea typeface="宋体" panose="02010600030101010101" pitchFamily="2" charset="-122"/>
              </a:rPr>
              <a:t>[</a:t>
            </a:r>
            <a:r>
              <a:rPr lang="en-US" altLang="zh-CN" sz="2800" b="1" i="1" dirty="0">
                <a:solidFill>
                  <a:srgbClr val="000066"/>
                </a:solidFill>
                <a:latin typeface="Times New Roman" panose="02020603050405020304" pitchFamily="18" charset="0"/>
                <a:ea typeface="宋体" panose="02010600030101010101" pitchFamily="2" charset="-122"/>
              </a:rPr>
              <a:t>x</a:t>
            </a:r>
            <a:r>
              <a:rPr lang="en-US" altLang="zh-CN" sz="2800" b="1" dirty="0">
                <a:solidFill>
                  <a:srgbClr val="000066"/>
                </a:solidFill>
                <a:latin typeface="Times New Roman" panose="02020603050405020304" pitchFamily="18" charset="0"/>
                <a:ea typeface="宋体" panose="02010600030101010101" pitchFamily="2" charset="-122"/>
              </a:rPr>
              <a:t>]</a:t>
            </a:r>
            <a:endParaRPr lang="en-US" altLang="zh-CN" sz="2800" b="1" dirty="0">
              <a:solidFill>
                <a:srgbClr val="000066"/>
              </a:solidFill>
              <a:latin typeface="Times New Roman" panose="02020603050405020304" pitchFamily="18" charset="0"/>
              <a:ea typeface="宋体" panose="02010600030101010101" pitchFamily="2" charset="-122"/>
            </a:endParaRPr>
          </a:p>
          <a:p>
            <a:pPr>
              <a:spcBef>
                <a:spcPct val="50000"/>
              </a:spcBef>
            </a:pPr>
            <a:r>
              <a:rPr lang="en-US" altLang="zh-CN" sz="2400" b="1" dirty="0">
                <a:solidFill>
                  <a:srgbClr val="000066"/>
                </a:solidFill>
                <a:latin typeface="Times New Roman" panose="02020603050405020304" pitchFamily="18" charset="0"/>
                <a:ea typeface="宋体" panose="02010600030101010101" pitchFamily="2" charset="-122"/>
              </a:rPr>
              <a:t>[</a:t>
            </a:r>
            <a:r>
              <a:rPr lang="en-US" altLang="zh-CN" sz="2400" b="1" i="1" dirty="0">
                <a:solidFill>
                  <a:srgbClr val="000066"/>
                </a:solidFill>
                <a:latin typeface="Times New Roman" panose="02020603050405020304" pitchFamily="18" charset="0"/>
                <a:ea typeface="宋体" panose="02010600030101010101" pitchFamily="2" charset="-122"/>
              </a:rPr>
              <a:t>x</a:t>
            </a:r>
            <a:r>
              <a:rPr lang="en-US" altLang="zh-CN" sz="2400" b="1" dirty="0">
                <a:solidFill>
                  <a:srgbClr val="000066"/>
                </a:solidFill>
                <a:latin typeface="Times New Roman" panose="02020603050405020304" pitchFamily="18" charset="0"/>
                <a:ea typeface="宋体" panose="02010600030101010101" pitchFamily="2" charset="-122"/>
              </a:rPr>
              <a:t>]</a:t>
            </a:r>
            <a:r>
              <a:rPr lang="zh-CN" altLang="en-US" sz="2400" b="1" dirty="0">
                <a:solidFill>
                  <a:srgbClr val="000066"/>
                </a:solidFill>
                <a:latin typeface="Times New Roman" panose="02020603050405020304" pitchFamily="18" charset="0"/>
                <a:ea typeface="宋体" panose="02010600030101010101" pitchFamily="2" charset="-122"/>
              </a:rPr>
              <a:t>表示不超过    的最大整数</a:t>
            </a:r>
            <a:endParaRPr lang="zh-CN" altLang="en-US" sz="2400" dirty="0">
              <a:solidFill>
                <a:srgbClr val="000066"/>
              </a:solidFill>
              <a:latin typeface="Times New Roman" panose="02020603050405020304" pitchFamily="18" charset="0"/>
              <a:ea typeface="宋体" panose="02010600030101010101" pitchFamily="2" charset="-122"/>
            </a:endParaRPr>
          </a:p>
        </p:txBody>
      </p:sp>
      <p:grpSp>
        <p:nvGrpSpPr>
          <p:cNvPr id="2" name="Group 3"/>
          <p:cNvGrpSpPr/>
          <p:nvPr/>
        </p:nvGrpSpPr>
        <p:grpSpPr>
          <a:xfrm>
            <a:off x="4267200" y="1447800"/>
            <a:ext cx="4133850" cy="3276600"/>
            <a:chOff x="0" y="0"/>
            <a:chExt cx="2604" cy="2064"/>
          </a:xfrm>
        </p:grpSpPr>
        <p:sp>
          <p:nvSpPr>
            <p:cNvPr id="14339" name="Text Box 4"/>
            <p:cNvSpPr txBox="1"/>
            <p:nvPr/>
          </p:nvSpPr>
          <p:spPr>
            <a:xfrm>
              <a:off x="1164" y="1104"/>
              <a:ext cx="1440" cy="288"/>
            </a:xfrm>
            <a:prstGeom prst="rect">
              <a:avLst/>
            </a:prstGeom>
            <a:noFill/>
            <a:ln w="9525">
              <a:noFill/>
            </a:ln>
          </p:spPr>
          <p:txBody>
            <a:bodyPr anchor="t" anchorCtr="0">
              <a:spAutoFit/>
            </a:bodyPr>
            <a:lstStyle/>
            <a:p>
              <a:pPr>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1  2  3   4  5  </a:t>
              </a:r>
              <a:endParaRPr lang="en-US" altLang="zh-CN" sz="2400" dirty="0">
                <a:latin typeface="Times New Roman" panose="02020603050405020304" pitchFamily="18" charset="0"/>
                <a:ea typeface="宋体" panose="02010600030101010101" pitchFamily="2" charset="-122"/>
              </a:endParaRPr>
            </a:p>
          </p:txBody>
        </p:sp>
        <p:sp>
          <p:nvSpPr>
            <p:cNvPr id="14340" name="Text Box 5"/>
            <p:cNvSpPr txBox="1"/>
            <p:nvPr/>
          </p:nvSpPr>
          <p:spPr>
            <a:xfrm>
              <a:off x="1040" y="1344"/>
              <a:ext cx="1196"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4341" name="Text Box 6"/>
            <p:cNvSpPr txBox="1"/>
            <p:nvPr/>
          </p:nvSpPr>
          <p:spPr>
            <a:xfrm>
              <a:off x="1040" y="1656"/>
              <a:ext cx="1352"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-4</a:t>
              </a:r>
              <a:endParaRPr lang="en-US" altLang="zh-CN" sz="2400" dirty="0">
                <a:latin typeface="Times New Roman" panose="02020603050405020304" pitchFamily="18" charset="0"/>
                <a:ea typeface="宋体" panose="02010600030101010101" pitchFamily="2" charset="-122"/>
              </a:endParaRPr>
            </a:p>
          </p:txBody>
        </p:sp>
        <p:sp>
          <p:nvSpPr>
            <p:cNvPr id="14342" name="Line 7"/>
            <p:cNvSpPr/>
            <p:nvPr/>
          </p:nvSpPr>
          <p:spPr>
            <a:xfrm>
              <a:off x="1307" y="1104"/>
              <a:ext cx="0" cy="48"/>
            </a:xfrm>
            <a:prstGeom prst="line">
              <a:avLst/>
            </a:prstGeom>
            <a:ln w="9525" cap="flat" cmpd="sng">
              <a:solidFill>
                <a:schemeClr val="tx1"/>
              </a:solidFill>
              <a:prstDash val="solid"/>
              <a:round/>
              <a:headEnd type="none" w="med" len="med"/>
              <a:tailEnd type="none" w="med" len="med"/>
            </a:ln>
          </p:spPr>
        </p:sp>
        <p:sp>
          <p:nvSpPr>
            <p:cNvPr id="14343" name="Line 8"/>
            <p:cNvSpPr/>
            <p:nvPr/>
          </p:nvSpPr>
          <p:spPr>
            <a:xfrm>
              <a:off x="1508" y="1104"/>
              <a:ext cx="0" cy="48"/>
            </a:xfrm>
            <a:prstGeom prst="line">
              <a:avLst/>
            </a:prstGeom>
            <a:ln w="9525" cap="flat" cmpd="sng">
              <a:solidFill>
                <a:schemeClr val="tx1"/>
              </a:solidFill>
              <a:prstDash val="solid"/>
              <a:round/>
              <a:headEnd type="none" w="med" len="med"/>
              <a:tailEnd type="none" w="med" len="med"/>
            </a:ln>
          </p:spPr>
        </p:sp>
        <p:sp>
          <p:nvSpPr>
            <p:cNvPr id="14344" name="Line 9"/>
            <p:cNvSpPr/>
            <p:nvPr/>
          </p:nvSpPr>
          <p:spPr>
            <a:xfrm>
              <a:off x="1716" y="1104"/>
              <a:ext cx="0" cy="48"/>
            </a:xfrm>
            <a:prstGeom prst="line">
              <a:avLst/>
            </a:prstGeom>
            <a:ln w="9525" cap="flat" cmpd="sng">
              <a:solidFill>
                <a:schemeClr val="tx1"/>
              </a:solidFill>
              <a:prstDash val="solid"/>
              <a:round/>
              <a:headEnd type="none" w="med" len="med"/>
              <a:tailEnd type="none" w="med" len="med"/>
            </a:ln>
          </p:spPr>
        </p:sp>
        <p:sp>
          <p:nvSpPr>
            <p:cNvPr id="14345" name="Line 10"/>
            <p:cNvSpPr/>
            <p:nvPr/>
          </p:nvSpPr>
          <p:spPr>
            <a:xfrm>
              <a:off x="1924" y="1104"/>
              <a:ext cx="0" cy="48"/>
            </a:xfrm>
            <a:prstGeom prst="line">
              <a:avLst/>
            </a:prstGeom>
            <a:ln w="9525" cap="flat" cmpd="sng">
              <a:solidFill>
                <a:schemeClr val="tx1"/>
              </a:solidFill>
              <a:prstDash val="solid"/>
              <a:round/>
              <a:headEnd type="none" w="med" len="med"/>
              <a:tailEnd type="none" w="med" len="med"/>
            </a:ln>
          </p:spPr>
        </p:sp>
        <p:sp>
          <p:nvSpPr>
            <p:cNvPr id="14346" name="Line 11"/>
            <p:cNvSpPr/>
            <p:nvPr/>
          </p:nvSpPr>
          <p:spPr>
            <a:xfrm>
              <a:off x="2119" y="1104"/>
              <a:ext cx="0" cy="48"/>
            </a:xfrm>
            <a:prstGeom prst="line">
              <a:avLst/>
            </a:prstGeom>
            <a:ln w="9525" cap="flat" cmpd="sng">
              <a:solidFill>
                <a:schemeClr val="tx1"/>
              </a:solidFill>
              <a:prstDash val="solid"/>
              <a:round/>
              <a:headEnd type="none" w="med" len="med"/>
              <a:tailEnd type="none" w="med" len="med"/>
            </a:ln>
          </p:spPr>
        </p:sp>
        <p:sp>
          <p:nvSpPr>
            <p:cNvPr id="14347" name="Line 12"/>
            <p:cNvSpPr/>
            <p:nvPr/>
          </p:nvSpPr>
          <p:spPr>
            <a:xfrm>
              <a:off x="208" y="1104"/>
              <a:ext cx="0" cy="48"/>
            </a:xfrm>
            <a:prstGeom prst="line">
              <a:avLst/>
            </a:prstGeom>
            <a:ln w="9525" cap="flat" cmpd="sng">
              <a:solidFill>
                <a:schemeClr val="tx1"/>
              </a:solidFill>
              <a:prstDash val="solid"/>
              <a:round/>
              <a:headEnd type="none" w="med" len="med"/>
              <a:tailEnd type="none" w="med" len="med"/>
            </a:ln>
          </p:spPr>
        </p:sp>
        <p:sp>
          <p:nvSpPr>
            <p:cNvPr id="14348" name="Line 13"/>
            <p:cNvSpPr/>
            <p:nvPr/>
          </p:nvSpPr>
          <p:spPr>
            <a:xfrm>
              <a:off x="416" y="1104"/>
              <a:ext cx="0" cy="48"/>
            </a:xfrm>
            <a:prstGeom prst="line">
              <a:avLst/>
            </a:prstGeom>
            <a:ln w="9525" cap="flat" cmpd="sng">
              <a:solidFill>
                <a:schemeClr val="tx1"/>
              </a:solidFill>
              <a:prstDash val="solid"/>
              <a:round/>
              <a:headEnd type="none" w="med" len="med"/>
              <a:tailEnd type="none" w="med" len="med"/>
            </a:ln>
          </p:spPr>
        </p:sp>
        <p:sp>
          <p:nvSpPr>
            <p:cNvPr id="14349" name="Line 14"/>
            <p:cNvSpPr/>
            <p:nvPr/>
          </p:nvSpPr>
          <p:spPr>
            <a:xfrm>
              <a:off x="884" y="1104"/>
              <a:ext cx="0" cy="48"/>
            </a:xfrm>
            <a:prstGeom prst="line">
              <a:avLst/>
            </a:prstGeom>
            <a:ln w="9525" cap="flat" cmpd="sng">
              <a:solidFill>
                <a:schemeClr val="tx1"/>
              </a:solidFill>
              <a:prstDash val="solid"/>
              <a:round/>
              <a:headEnd type="none" w="med" len="med"/>
              <a:tailEnd type="none" w="med" len="med"/>
            </a:ln>
          </p:spPr>
        </p:sp>
        <p:sp>
          <p:nvSpPr>
            <p:cNvPr id="14350" name="Line 15"/>
            <p:cNvSpPr/>
            <p:nvPr/>
          </p:nvSpPr>
          <p:spPr>
            <a:xfrm>
              <a:off x="657" y="1104"/>
              <a:ext cx="0" cy="48"/>
            </a:xfrm>
            <a:prstGeom prst="line">
              <a:avLst/>
            </a:prstGeom>
            <a:ln w="9525" cap="flat" cmpd="sng">
              <a:solidFill>
                <a:schemeClr val="tx1"/>
              </a:solidFill>
              <a:prstDash val="solid"/>
              <a:round/>
              <a:headEnd type="none" w="med" len="med"/>
              <a:tailEnd type="none" w="med" len="med"/>
            </a:ln>
          </p:spPr>
        </p:sp>
        <p:sp>
          <p:nvSpPr>
            <p:cNvPr id="14351" name="Line 16"/>
            <p:cNvSpPr/>
            <p:nvPr/>
          </p:nvSpPr>
          <p:spPr>
            <a:xfrm>
              <a:off x="1040" y="1824"/>
              <a:ext cx="52" cy="0"/>
            </a:xfrm>
            <a:prstGeom prst="line">
              <a:avLst/>
            </a:prstGeom>
            <a:ln w="9525" cap="flat" cmpd="sng">
              <a:solidFill>
                <a:schemeClr val="tx1"/>
              </a:solidFill>
              <a:prstDash val="solid"/>
              <a:round/>
              <a:headEnd type="none" w="med" len="med"/>
              <a:tailEnd type="none" w="med" len="med"/>
            </a:ln>
          </p:spPr>
        </p:sp>
        <p:sp>
          <p:nvSpPr>
            <p:cNvPr id="14352" name="Line 17"/>
            <p:cNvSpPr/>
            <p:nvPr/>
          </p:nvSpPr>
          <p:spPr>
            <a:xfrm>
              <a:off x="1040" y="1632"/>
              <a:ext cx="52" cy="0"/>
            </a:xfrm>
            <a:prstGeom prst="line">
              <a:avLst/>
            </a:prstGeom>
            <a:ln w="9525" cap="flat" cmpd="sng">
              <a:solidFill>
                <a:schemeClr val="tx1"/>
              </a:solidFill>
              <a:prstDash val="solid"/>
              <a:round/>
              <a:headEnd type="none" w="med" len="med"/>
              <a:tailEnd type="none" w="med" len="med"/>
            </a:ln>
          </p:spPr>
        </p:sp>
        <p:sp>
          <p:nvSpPr>
            <p:cNvPr id="14353" name="Line 18"/>
            <p:cNvSpPr/>
            <p:nvPr/>
          </p:nvSpPr>
          <p:spPr>
            <a:xfrm>
              <a:off x="1040" y="1488"/>
              <a:ext cx="52" cy="0"/>
            </a:xfrm>
            <a:prstGeom prst="line">
              <a:avLst/>
            </a:prstGeom>
            <a:ln w="9525" cap="flat" cmpd="sng">
              <a:solidFill>
                <a:schemeClr val="tx1"/>
              </a:solidFill>
              <a:prstDash val="solid"/>
              <a:round/>
              <a:headEnd type="none" w="med" len="med"/>
              <a:tailEnd type="none" w="med" len="med"/>
            </a:ln>
          </p:spPr>
        </p:sp>
        <p:sp>
          <p:nvSpPr>
            <p:cNvPr id="14354" name="Line 19"/>
            <p:cNvSpPr/>
            <p:nvPr/>
          </p:nvSpPr>
          <p:spPr>
            <a:xfrm>
              <a:off x="104" y="1152"/>
              <a:ext cx="2236" cy="0"/>
            </a:xfrm>
            <a:prstGeom prst="line">
              <a:avLst/>
            </a:prstGeom>
            <a:ln w="25400" cap="flat" cmpd="sng">
              <a:solidFill>
                <a:schemeClr val="tx1"/>
              </a:solidFill>
              <a:prstDash val="solid"/>
              <a:round/>
              <a:headEnd type="none" w="med" len="med"/>
              <a:tailEnd type="triangle" w="med" len="med"/>
            </a:ln>
          </p:spPr>
        </p:sp>
        <p:sp>
          <p:nvSpPr>
            <p:cNvPr id="14355" name="Text Box 20"/>
            <p:cNvSpPr txBox="1"/>
            <p:nvPr/>
          </p:nvSpPr>
          <p:spPr>
            <a:xfrm>
              <a:off x="0" y="1104"/>
              <a:ext cx="2028"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-4 -3 -2 -1  </a:t>
              </a:r>
              <a:endParaRPr lang="en-US" altLang="zh-CN" sz="2400" dirty="0">
                <a:latin typeface="Times New Roman" panose="02020603050405020304" pitchFamily="18" charset="0"/>
                <a:ea typeface="宋体" panose="02010600030101010101" pitchFamily="2" charset="-122"/>
              </a:endParaRPr>
            </a:p>
          </p:txBody>
        </p:sp>
        <p:sp>
          <p:nvSpPr>
            <p:cNvPr id="14356" name="Text Box 21"/>
            <p:cNvSpPr txBox="1"/>
            <p:nvPr/>
          </p:nvSpPr>
          <p:spPr>
            <a:xfrm>
              <a:off x="806" y="156"/>
              <a:ext cx="349" cy="1152"/>
            </a:xfrm>
            <a:prstGeom prst="rect">
              <a:avLst/>
            </a:prstGeom>
            <a:noFill/>
            <a:ln w="9525">
              <a:noFill/>
            </a:ln>
          </p:spPr>
          <p:txBody>
            <a:bodyPr vert="eaVert" anchor="t" anchorCtr="0">
              <a:spAutoFit/>
            </a:bodyPr>
            <a:lstStyle/>
            <a:p>
              <a:pPr>
                <a:spcBef>
                  <a:spcPct val="50000"/>
                </a:spcBef>
              </a:pPr>
              <a:r>
                <a:rPr lang="zh-CN" altLang="en-US"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4 </a:t>
              </a:r>
              <a:r>
                <a:rPr lang="en-US" altLang="zh-CN" sz="2400" dirty="0">
                  <a:latin typeface="Times New Roman" panose="02020603050405020304" pitchFamily="18" charset="0"/>
                  <a:ea typeface="宋体" panose="02010600030101010101" pitchFamily="2" charset="-122"/>
                </a:rPr>
                <a:t>3 2 1  </a:t>
              </a:r>
              <a:endParaRPr lang="en-US" altLang="zh-CN" sz="2400" dirty="0">
                <a:latin typeface="Times New Roman" panose="02020603050405020304" pitchFamily="18" charset="0"/>
                <a:ea typeface="宋体" panose="02010600030101010101" pitchFamily="2" charset="-122"/>
              </a:endParaRPr>
            </a:p>
          </p:txBody>
        </p:sp>
        <p:sp>
          <p:nvSpPr>
            <p:cNvPr id="14357" name="Text Box 22"/>
            <p:cNvSpPr txBox="1"/>
            <p:nvPr/>
          </p:nvSpPr>
          <p:spPr>
            <a:xfrm>
              <a:off x="1040" y="1152"/>
              <a:ext cx="832"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4358" name="Text Box 23"/>
            <p:cNvSpPr txBox="1"/>
            <p:nvPr/>
          </p:nvSpPr>
          <p:spPr>
            <a:xfrm>
              <a:off x="1040" y="1488"/>
              <a:ext cx="1092"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
          <p:nvSpPr>
            <p:cNvPr id="14359" name="Line 24"/>
            <p:cNvSpPr/>
            <p:nvPr/>
          </p:nvSpPr>
          <p:spPr>
            <a:xfrm>
              <a:off x="1092" y="624"/>
              <a:ext cx="52" cy="0"/>
            </a:xfrm>
            <a:prstGeom prst="line">
              <a:avLst/>
            </a:prstGeom>
            <a:ln w="9525" cap="flat" cmpd="sng">
              <a:solidFill>
                <a:schemeClr val="tx1"/>
              </a:solidFill>
              <a:prstDash val="solid"/>
              <a:round/>
              <a:headEnd type="none" w="med" len="med"/>
              <a:tailEnd type="none" w="med" len="med"/>
            </a:ln>
          </p:spPr>
        </p:sp>
        <p:sp>
          <p:nvSpPr>
            <p:cNvPr id="14360" name="Line 25"/>
            <p:cNvSpPr/>
            <p:nvPr/>
          </p:nvSpPr>
          <p:spPr>
            <a:xfrm>
              <a:off x="1092" y="816"/>
              <a:ext cx="52" cy="0"/>
            </a:xfrm>
            <a:prstGeom prst="line">
              <a:avLst/>
            </a:prstGeom>
            <a:ln w="9525" cap="flat" cmpd="sng">
              <a:solidFill>
                <a:schemeClr val="tx1"/>
              </a:solidFill>
              <a:prstDash val="solid"/>
              <a:round/>
              <a:headEnd type="none" w="med" len="med"/>
              <a:tailEnd type="none" w="med" len="med"/>
            </a:ln>
          </p:spPr>
        </p:sp>
        <p:sp>
          <p:nvSpPr>
            <p:cNvPr id="14361" name="Line 26"/>
            <p:cNvSpPr/>
            <p:nvPr/>
          </p:nvSpPr>
          <p:spPr>
            <a:xfrm>
              <a:off x="1092" y="1008"/>
              <a:ext cx="52" cy="0"/>
            </a:xfrm>
            <a:prstGeom prst="line">
              <a:avLst/>
            </a:prstGeom>
            <a:ln w="9525" cap="flat" cmpd="sng">
              <a:solidFill>
                <a:schemeClr val="tx1"/>
              </a:solidFill>
              <a:prstDash val="solid"/>
              <a:round/>
              <a:headEnd type="none" w="med" len="med"/>
              <a:tailEnd type="none" w="med" len="med"/>
            </a:ln>
          </p:spPr>
        </p:sp>
        <p:sp>
          <p:nvSpPr>
            <p:cNvPr id="14362" name="Line 27"/>
            <p:cNvSpPr/>
            <p:nvPr/>
          </p:nvSpPr>
          <p:spPr>
            <a:xfrm>
              <a:off x="1092" y="432"/>
              <a:ext cx="52" cy="0"/>
            </a:xfrm>
            <a:prstGeom prst="line">
              <a:avLst/>
            </a:prstGeom>
            <a:ln w="9525" cap="flat" cmpd="sng">
              <a:solidFill>
                <a:schemeClr val="tx1"/>
              </a:solidFill>
              <a:prstDash val="solid"/>
              <a:round/>
              <a:headEnd type="none" w="med" len="med"/>
              <a:tailEnd type="none" w="med" len="med"/>
            </a:ln>
          </p:spPr>
        </p:sp>
        <p:sp>
          <p:nvSpPr>
            <p:cNvPr id="14363" name="Line 28"/>
            <p:cNvSpPr/>
            <p:nvPr/>
          </p:nvSpPr>
          <p:spPr>
            <a:xfrm>
              <a:off x="919" y="1320"/>
              <a:ext cx="173" cy="0"/>
            </a:xfrm>
            <a:prstGeom prst="line">
              <a:avLst/>
            </a:prstGeom>
            <a:ln w="9525" cap="flat" cmpd="sng">
              <a:solidFill>
                <a:schemeClr val="tx1"/>
              </a:solidFill>
              <a:prstDash val="solid"/>
              <a:round/>
              <a:headEnd type="oval" w="med" len="med"/>
              <a:tailEnd type="none" w="med" len="med"/>
            </a:ln>
          </p:spPr>
        </p:sp>
        <p:sp>
          <p:nvSpPr>
            <p:cNvPr id="14364" name="Line 29"/>
            <p:cNvSpPr/>
            <p:nvPr/>
          </p:nvSpPr>
          <p:spPr>
            <a:xfrm>
              <a:off x="1300" y="1008"/>
              <a:ext cx="173" cy="0"/>
            </a:xfrm>
            <a:prstGeom prst="line">
              <a:avLst/>
            </a:prstGeom>
            <a:ln w="9525" cap="flat" cmpd="sng">
              <a:solidFill>
                <a:schemeClr val="tx1"/>
              </a:solidFill>
              <a:prstDash val="solid"/>
              <a:round/>
              <a:headEnd type="oval" w="med" len="med"/>
              <a:tailEnd type="none" w="med" len="med"/>
            </a:ln>
          </p:spPr>
        </p:sp>
        <p:sp>
          <p:nvSpPr>
            <p:cNvPr id="14365" name="Line 30"/>
            <p:cNvSpPr/>
            <p:nvPr/>
          </p:nvSpPr>
          <p:spPr>
            <a:xfrm>
              <a:off x="1495" y="816"/>
              <a:ext cx="173" cy="0"/>
            </a:xfrm>
            <a:prstGeom prst="line">
              <a:avLst/>
            </a:prstGeom>
            <a:ln w="9525" cap="flat" cmpd="sng">
              <a:solidFill>
                <a:schemeClr val="tx1"/>
              </a:solidFill>
              <a:prstDash val="solid"/>
              <a:round/>
              <a:headEnd type="oval" w="med" len="med"/>
              <a:tailEnd type="none" w="med" len="med"/>
            </a:ln>
          </p:spPr>
        </p:sp>
        <p:sp>
          <p:nvSpPr>
            <p:cNvPr id="14366" name="Line 31"/>
            <p:cNvSpPr/>
            <p:nvPr/>
          </p:nvSpPr>
          <p:spPr>
            <a:xfrm>
              <a:off x="1716" y="624"/>
              <a:ext cx="173" cy="0"/>
            </a:xfrm>
            <a:prstGeom prst="line">
              <a:avLst/>
            </a:prstGeom>
            <a:ln w="9525" cap="flat" cmpd="sng">
              <a:solidFill>
                <a:schemeClr val="tx1"/>
              </a:solidFill>
              <a:prstDash val="solid"/>
              <a:round/>
              <a:headEnd type="oval" w="med" len="med"/>
              <a:tailEnd type="none" w="med" len="med"/>
            </a:ln>
          </p:spPr>
        </p:sp>
        <p:sp>
          <p:nvSpPr>
            <p:cNvPr id="14367" name="Line 32"/>
            <p:cNvSpPr/>
            <p:nvPr/>
          </p:nvSpPr>
          <p:spPr>
            <a:xfrm>
              <a:off x="1911" y="432"/>
              <a:ext cx="173" cy="0"/>
            </a:xfrm>
            <a:prstGeom prst="line">
              <a:avLst/>
            </a:prstGeom>
            <a:ln w="9525" cap="flat" cmpd="sng">
              <a:solidFill>
                <a:schemeClr val="tx1"/>
              </a:solidFill>
              <a:prstDash val="solid"/>
              <a:round/>
              <a:headEnd type="oval" w="med" len="med"/>
              <a:tailEnd type="none" w="med" len="med"/>
            </a:ln>
          </p:spPr>
        </p:sp>
        <p:sp>
          <p:nvSpPr>
            <p:cNvPr id="14368" name="Oval 33"/>
            <p:cNvSpPr/>
            <p:nvPr/>
          </p:nvSpPr>
          <p:spPr>
            <a:xfrm>
              <a:off x="2080" y="414"/>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69" name="Oval 34"/>
            <p:cNvSpPr/>
            <p:nvPr/>
          </p:nvSpPr>
          <p:spPr>
            <a:xfrm>
              <a:off x="1872" y="600"/>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0" name="Oval 35"/>
            <p:cNvSpPr/>
            <p:nvPr/>
          </p:nvSpPr>
          <p:spPr>
            <a:xfrm>
              <a:off x="1664" y="798"/>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1" name="Oval 36"/>
            <p:cNvSpPr/>
            <p:nvPr/>
          </p:nvSpPr>
          <p:spPr>
            <a:xfrm>
              <a:off x="1456" y="990"/>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2" name="Oval 37"/>
            <p:cNvSpPr/>
            <p:nvPr/>
          </p:nvSpPr>
          <p:spPr>
            <a:xfrm>
              <a:off x="1066" y="1296"/>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3" name="Oval 38"/>
            <p:cNvSpPr/>
            <p:nvPr/>
          </p:nvSpPr>
          <p:spPr>
            <a:xfrm>
              <a:off x="1281" y="1128"/>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4" name="Oval 39"/>
            <p:cNvSpPr/>
            <p:nvPr/>
          </p:nvSpPr>
          <p:spPr>
            <a:xfrm>
              <a:off x="416" y="1776"/>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5" name="Oval 40"/>
            <p:cNvSpPr/>
            <p:nvPr/>
          </p:nvSpPr>
          <p:spPr>
            <a:xfrm>
              <a:off x="832" y="1440"/>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6" name="Oval 41"/>
            <p:cNvSpPr/>
            <p:nvPr/>
          </p:nvSpPr>
          <p:spPr>
            <a:xfrm>
              <a:off x="624" y="1602"/>
              <a:ext cx="52" cy="48"/>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4377" name="Line 42"/>
            <p:cNvSpPr/>
            <p:nvPr/>
          </p:nvSpPr>
          <p:spPr>
            <a:xfrm>
              <a:off x="1092" y="1152"/>
              <a:ext cx="173" cy="0"/>
            </a:xfrm>
            <a:prstGeom prst="line">
              <a:avLst/>
            </a:prstGeom>
            <a:ln w="9525" cap="flat" cmpd="sng">
              <a:solidFill>
                <a:schemeClr val="tx1"/>
              </a:solidFill>
              <a:prstDash val="solid"/>
              <a:round/>
              <a:headEnd type="oval" w="med" len="med"/>
              <a:tailEnd type="none" w="med" len="med"/>
            </a:ln>
          </p:spPr>
        </p:sp>
        <p:sp>
          <p:nvSpPr>
            <p:cNvPr id="14378" name="Text Box 43"/>
            <p:cNvSpPr txBox="1"/>
            <p:nvPr/>
          </p:nvSpPr>
          <p:spPr>
            <a:xfrm>
              <a:off x="2297" y="1008"/>
              <a:ext cx="212"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sp>
          <p:nvSpPr>
            <p:cNvPr id="14379" name="Text Box 44"/>
            <p:cNvSpPr txBox="1"/>
            <p:nvPr/>
          </p:nvSpPr>
          <p:spPr>
            <a:xfrm>
              <a:off x="1025" y="0"/>
              <a:ext cx="201"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14380" name="Text Box 45"/>
            <p:cNvSpPr txBox="1"/>
            <p:nvPr/>
          </p:nvSpPr>
          <p:spPr>
            <a:xfrm>
              <a:off x="924" y="1056"/>
              <a:ext cx="212" cy="288"/>
            </a:xfrm>
            <a:prstGeom prst="rect">
              <a:avLst/>
            </a:prstGeom>
            <a:noFill/>
            <a:ln w="9525">
              <a:noFill/>
            </a:ln>
          </p:spPr>
          <p:txBody>
            <a:bodyPr wrap="none" anchor="ctr" anchorCtr="0">
              <a:spAutoFit/>
            </a:bodyPr>
            <a:lstStyle/>
            <a:p>
              <a:pPr algn="ct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sp>
          <p:nvSpPr>
            <p:cNvPr id="14381" name="Line 46"/>
            <p:cNvSpPr/>
            <p:nvPr/>
          </p:nvSpPr>
          <p:spPr>
            <a:xfrm>
              <a:off x="676" y="1452"/>
              <a:ext cx="173" cy="0"/>
            </a:xfrm>
            <a:prstGeom prst="line">
              <a:avLst/>
            </a:prstGeom>
            <a:ln w="9525" cap="flat" cmpd="sng">
              <a:solidFill>
                <a:schemeClr val="tx1"/>
              </a:solidFill>
              <a:prstDash val="solid"/>
              <a:round/>
              <a:headEnd type="oval" w="med" len="med"/>
              <a:tailEnd type="none" w="med" len="med"/>
            </a:ln>
          </p:spPr>
        </p:sp>
        <p:sp>
          <p:nvSpPr>
            <p:cNvPr id="14382" name="Line 47"/>
            <p:cNvSpPr/>
            <p:nvPr/>
          </p:nvSpPr>
          <p:spPr>
            <a:xfrm>
              <a:off x="468" y="1632"/>
              <a:ext cx="173" cy="0"/>
            </a:xfrm>
            <a:prstGeom prst="line">
              <a:avLst/>
            </a:prstGeom>
            <a:ln w="9525" cap="flat" cmpd="sng">
              <a:solidFill>
                <a:schemeClr val="tx1"/>
              </a:solidFill>
              <a:prstDash val="solid"/>
              <a:round/>
              <a:headEnd type="oval" w="med" len="med"/>
              <a:tailEnd type="none" w="med" len="med"/>
            </a:ln>
          </p:spPr>
        </p:sp>
        <p:sp>
          <p:nvSpPr>
            <p:cNvPr id="14383" name="Line 48"/>
            <p:cNvSpPr/>
            <p:nvPr/>
          </p:nvSpPr>
          <p:spPr>
            <a:xfrm>
              <a:off x="260" y="1788"/>
              <a:ext cx="173" cy="0"/>
            </a:xfrm>
            <a:prstGeom prst="line">
              <a:avLst/>
            </a:prstGeom>
            <a:ln w="9525" cap="flat" cmpd="sng">
              <a:solidFill>
                <a:schemeClr val="tx1"/>
              </a:solidFill>
              <a:prstDash val="solid"/>
              <a:round/>
              <a:headEnd type="oval" w="med" len="med"/>
              <a:tailEnd type="none" w="med" len="med"/>
            </a:ln>
          </p:spPr>
        </p:sp>
        <p:sp>
          <p:nvSpPr>
            <p:cNvPr id="14384" name="Line 49"/>
            <p:cNvSpPr/>
            <p:nvPr/>
          </p:nvSpPr>
          <p:spPr>
            <a:xfrm flipV="1">
              <a:off x="1092" y="288"/>
              <a:ext cx="0" cy="1776"/>
            </a:xfrm>
            <a:prstGeom prst="line">
              <a:avLst/>
            </a:prstGeom>
            <a:ln w="25400" cap="flat" cmpd="sng">
              <a:solidFill>
                <a:schemeClr val="tx1"/>
              </a:solidFill>
              <a:prstDash val="solid"/>
              <a:round/>
              <a:headEnd type="none" w="med" len="med"/>
              <a:tailEnd type="triangle" w="med" len="med"/>
            </a:ln>
          </p:spPr>
        </p:sp>
      </p:grpSp>
      <p:sp>
        <p:nvSpPr>
          <p:cNvPr id="14386" name="Text Box 50"/>
          <p:cNvSpPr txBox="1"/>
          <p:nvPr/>
        </p:nvSpPr>
        <p:spPr>
          <a:xfrm>
            <a:off x="5353050" y="4953000"/>
            <a:ext cx="198120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阶梯曲线</a:t>
            </a:r>
            <a:endParaRPr lang="zh-CN" altLang="en-US" sz="2400" b="1" dirty="0">
              <a:latin typeface="Times New Roman" panose="02020603050405020304" pitchFamily="18" charset="0"/>
              <a:ea typeface="宋体" panose="02010600030101010101" pitchFamily="2" charset="-122"/>
            </a:endParaRPr>
          </a:p>
        </p:txBody>
      </p:sp>
      <p:graphicFrame>
        <p:nvGraphicFramePr>
          <p:cNvPr id="3" name="Object 51"/>
          <p:cNvGraphicFramePr>
            <a:graphicFrameLocks noChangeAspect="1"/>
          </p:cNvGraphicFramePr>
          <p:nvPr/>
        </p:nvGraphicFramePr>
        <p:xfrm>
          <a:off x="3203575" y="1773238"/>
          <a:ext cx="266700" cy="252412"/>
        </p:xfrm>
        <a:graphic>
          <a:graphicData uri="http://schemas.openxmlformats.org/presentationml/2006/ole">
            <mc:AlternateContent xmlns:mc="http://schemas.openxmlformats.org/markup-compatibility/2006">
              <mc:Choice xmlns:v="urn:schemas-microsoft-com:vml" Requires="v">
                <p:oleObj spid="_x0000_s11276" name="" r:id="rId1" imgW="269240" imgH="256540" progId="Equation.3">
                  <p:embed/>
                </p:oleObj>
              </mc:Choice>
              <mc:Fallback>
                <p:oleObj name="" r:id="rId1" imgW="269240" imgH="256540" progId="Equation.3">
                  <p:embed/>
                  <p:pic>
                    <p:nvPicPr>
                      <p:cNvPr id="0" name="图片 3080"/>
                      <p:cNvPicPr/>
                      <p:nvPr/>
                    </p:nvPicPr>
                    <p:blipFill>
                      <a:blip r:embed="rId2"/>
                      <a:stretch>
                        <a:fillRect/>
                      </a:stretch>
                    </p:blipFill>
                    <p:spPr>
                      <a:xfrm>
                        <a:off x="3203575" y="1773238"/>
                        <a:ext cx="266700" cy="252412"/>
                      </a:xfrm>
                      <a:prstGeom prst="rect">
                        <a:avLst/>
                      </a:prstGeom>
                      <a:noFill/>
                      <a:ln w="38100">
                        <a:noFill/>
                        <a:miter/>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4386"/>
                                        </p:tgtEl>
                                        <p:attrNameLst>
                                          <p:attrName>style.visibility</p:attrName>
                                        </p:attrNameLst>
                                      </p:cBhvr>
                                      <p:to>
                                        <p:strVal val="visible"/>
                                      </p:to>
                                    </p:set>
                                    <p:animEffect transition="in" filter="wipe(left)">
                                      <p:cBhvr>
                                        <p:cTn id="11" dur="75"/>
                                        <p:tgtEl>
                                          <p:spTgt spid="1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476375" y="2205038"/>
          <a:ext cx="4102100" cy="882650"/>
        </p:xfrm>
        <a:graphic>
          <a:graphicData uri="http://schemas.openxmlformats.org/presentationml/2006/ole">
            <mc:AlternateContent xmlns:mc="http://schemas.openxmlformats.org/markup-compatibility/2006">
              <mc:Choice xmlns:v="urn:schemas-microsoft-com:vml" Requires="v">
                <p:oleObj spid="_x0000_s12333" name="" r:id="rId1" imgW="4546600" imgH="977900" progId="Equation.3">
                  <p:embed/>
                </p:oleObj>
              </mc:Choice>
              <mc:Fallback>
                <p:oleObj name="" r:id="rId1" imgW="4546600" imgH="977900" progId="Equation.3">
                  <p:embed/>
                  <p:pic>
                    <p:nvPicPr>
                      <p:cNvPr id="0" name="图片 3081"/>
                      <p:cNvPicPr/>
                      <p:nvPr/>
                    </p:nvPicPr>
                    <p:blipFill>
                      <a:blip r:embed="rId2"/>
                      <a:stretch>
                        <a:fillRect/>
                      </a:stretch>
                    </p:blipFill>
                    <p:spPr>
                      <a:xfrm>
                        <a:off x="1476375" y="2205038"/>
                        <a:ext cx="4102100" cy="882650"/>
                      </a:xfrm>
                      <a:prstGeom prst="rect">
                        <a:avLst/>
                      </a:prstGeom>
                      <a:noFill/>
                      <a:ln w="38100">
                        <a:noFill/>
                        <a:miter/>
                      </a:ln>
                    </p:spPr>
                  </p:pic>
                </p:oleObj>
              </mc:Fallback>
            </mc:AlternateContent>
          </a:graphicData>
        </a:graphic>
      </p:graphicFrame>
      <p:grpSp>
        <p:nvGrpSpPr>
          <p:cNvPr id="2" name="Group 3"/>
          <p:cNvGrpSpPr>
            <a:grpSpLocks noChangeAspect="1"/>
          </p:cNvGrpSpPr>
          <p:nvPr/>
        </p:nvGrpSpPr>
        <p:grpSpPr>
          <a:xfrm>
            <a:off x="2300288" y="3578225"/>
            <a:ext cx="3216275" cy="2060575"/>
            <a:chOff x="0" y="0"/>
            <a:chExt cx="2246" cy="1440"/>
          </a:xfrm>
        </p:grpSpPr>
        <p:graphicFrame>
          <p:nvGraphicFramePr>
            <p:cNvPr id="15363" name="Object 4"/>
            <p:cNvGraphicFramePr>
              <a:graphicFrameLocks noChangeAspect="1"/>
            </p:cNvGraphicFramePr>
            <p:nvPr/>
          </p:nvGraphicFramePr>
          <p:xfrm>
            <a:off x="0" y="0"/>
            <a:ext cx="2246" cy="1440"/>
          </p:xfrm>
          <a:graphic>
            <a:graphicData uri="http://schemas.openxmlformats.org/presentationml/2006/ole">
              <mc:AlternateContent xmlns:mc="http://schemas.openxmlformats.org/markup-compatibility/2006">
                <mc:Choice xmlns:v="urn:schemas-microsoft-com:vml" Requires="v">
                  <p:oleObj spid="_x0000_s12334" name="" r:id="rId3" imgW="3810000" imgH="2438400" progId="PBrush">
                    <p:embed/>
                  </p:oleObj>
                </mc:Choice>
                <mc:Fallback>
                  <p:oleObj name="" r:id="rId3" imgW="3810000" imgH="2438400" progId="PBrush">
                    <p:embed/>
                    <p:pic>
                      <p:nvPicPr>
                        <p:cNvPr id="0" name="图片 3083"/>
                        <p:cNvPicPr/>
                        <p:nvPr/>
                      </p:nvPicPr>
                      <p:blipFill>
                        <a:blip r:embed="rId4"/>
                        <a:stretch>
                          <a:fillRect/>
                        </a:stretch>
                      </p:blipFill>
                      <p:spPr>
                        <a:xfrm>
                          <a:off x="0" y="0"/>
                          <a:ext cx="2246" cy="144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5364" name="Object 5"/>
            <p:cNvGraphicFramePr>
              <a:graphicFrameLocks noChangeAspect="1"/>
            </p:cNvGraphicFramePr>
            <p:nvPr/>
          </p:nvGraphicFramePr>
          <p:xfrm>
            <a:off x="1412" y="228"/>
            <a:ext cx="532" cy="132"/>
          </p:xfrm>
          <a:graphic>
            <a:graphicData uri="http://schemas.openxmlformats.org/presentationml/2006/ole">
              <mc:AlternateContent xmlns:mc="http://schemas.openxmlformats.org/markup-compatibility/2006">
                <mc:Choice xmlns:v="urn:schemas-microsoft-com:vml" Requires="v">
                  <p:oleObj spid="_x0000_s12335" name="" r:id="rId5" imgW="1624330" imgH="405765" progId="Equation.3">
                    <p:embed/>
                  </p:oleObj>
                </mc:Choice>
                <mc:Fallback>
                  <p:oleObj name="" r:id="rId5" imgW="1624330" imgH="405765" progId="Equation.3">
                    <p:embed/>
                    <p:pic>
                      <p:nvPicPr>
                        <p:cNvPr id="0" name="图片 3082"/>
                        <p:cNvPicPr/>
                        <p:nvPr/>
                      </p:nvPicPr>
                      <p:blipFill>
                        <a:blip r:embed="rId6"/>
                        <a:stretch>
                          <a:fillRect/>
                        </a:stretch>
                      </p:blipFill>
                      <p:spPr>
                        <a:xfrm>
                          <a:off x="1412" y="228"/>
                          <a:ext cx="532" cy="132"/>
                        </a:xfrm>
                        <a:prstGeom prst="rect">
                          <a:avLst/>
                        </a:prstGeom>
                        <a:noFill/>
                        <a:ln w="38100">
                          <a:noFill/>
                          <a:miter/>
                        </a:ln>
                      </p:spPr>
                    </p:pic>
                  </p:oleObj>
                </mc:Fallback>
              </mc:AlternateContent>
            </a:graphicData>
          </a:graphic>
        </p:graphicFrame>
        <p:graphicFrame>
          <p:nvGraphicFramePr>
            <p:cNvPr id="15365" name="Object 6"/>
            <p:cNvGraphicFramePr>
              <a:graphicFrameLocks noChangeAspect="1"/>
            </p:cNvGraphicFramePr>
            <p:nvPr/>
          </p:nvGraphicFramePr>
          <p:xfrm>
            <a:off x="251" y="175"/>
            <a:ext cx="541" cy="166"/>
          </p:xfrm>
          <a:graphic>
            <a:graphicData uri="http://schemas.openxmlformats.org/presentationml/2006/ole">
              <mc:AlternateContent xmlns:mc="http://schemas.openxmlformats.org/markup-compatibility/2006">
                <mc:Choice xmlns:v="urn:schemas-microsoft-com:vml" Requires="v">
                  <p:oleObj spid="_x0000_s12336" name="" r:id="rId7" imgW="1612265" imgH="495300" progId="Equation.3">
                    <p:embed/>
                  </p:oleObj>
                </mc:Choice>
                <mc:Fallback>
                  <p:oleObj name="" r:id="rId7" imgW="1612265" imgH="495300" progId="Equation.3">
                    <p:embed/>
                    <p:pic>
                      <p:nvPicPr>
                        <p:cNvPr id="0" name="图片 3079"/>
                        <p:cNvPicPr/>
                        <p:nvPr/>
                      </p:nvPicPr>
                      <p:blipFill>
                        <a:blip r:embed="rId8"/>
                        <a:stretch>
                          <a:fillRect/>
                        </a:stretch>
                      </p:blipFill>
                      <p:spPr>
                        <a:xfrm>
                          <a:off x="251" y="175"/>
                          <a:ext cx="541" cy="166"/>
                        </a:xfrm>
                        <a:prstGeom prst="rect">
                          <a:avLst/>
                        </a:prstGeom>
                        <a:noFill/>
                        <a:ln w="38100">
                          <a:noFill/>
                          <a:miter/>
                        </a:ln>
                      </p:spPr>
                    </p:pic>
                  </p:oleObj>
                </mc:Fallback>
              </mc:AlternateContent>
            </a:graphicData>
          </a:graphic>
        </p:graphicFrame>
      </p:grpSp>
      <p:grpSp>
        <p:nvGrpSpPr>
          <p:cNvPr id="15366" name="Group 7"/>
          <p:cNvGrpSpPr/>
          <p:nvPr/>
        </p:nvGrpSpPr>
        <p:grpSpPr>
          <a:xfrm>
            <a:off x="684213" y="981075"/>
            <a:ext cx="8062912" cy="1031875"/>
            <a:chOff x="0" y="0"/>
            <a:chExt cx="4848" cy="696"/>
          </a:xfrm>
        </p:grpSpPr>
        <p:sp>
          <p:nvSpPr>
            <p:cNvPr id="15367" name="Text Box 8"/>
            <p:cNvSpPr txBox="1"/>
            <p:nvPr/>
          </p:nvSpPr>
          <p:spPr>
            <a:xfrm>
              <a:off x="0" y="4"/>
              <a:ext cx="4800" cy="327"/>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在自变量的不同变化范围中</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5368" name="Text Box 9"/>
            <p:cNvSpPr txBox="1"/>
            <p:nvPr/>
          </p:nvSpPr>
          <p:spPr>
            <a:xfrm>
              <a:off x="48" y="0"/>
              <a:ext cx="4800" cy="327"/>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                                                 对应法则用不同的</a:t>
              </a:r>
              <a:endParaRPr lang="zh-CN" altLang="en-US" sz="2800" b="1" dirty="0">
                <a:latin typeface="Times New Roman" panose="02020603050405020304" pitchFamily="18" charset="0"/>
                <a:ea typeface="宋体" panose="02010600030101010101" pitchFamily="2" charset="-122"/>
              </a:endParaRPr>
            </a:p>
          </p:txBody>
        </p:sp>
        <p:sp>
          <p:nvSpPr>
            <p:cNvPr id="15369" name="Text Box 10"/>
            <p:cNvSpPr txBox="1"/>
            <p:nvPr/>
          </p:nvSpPr>
          <p:spPr>
            <a:xfrm>
              <a:off x="0" y="369"/>
              <a:ext cx="4032" cy="327"/>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式子来表示的函数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称为</a:t>
              </a:r>
              <a:r>
                <a:rPr lang="zh-CN" altLang="en-US" sz="2800" b="1" u="sng" dirty="0">
                  <a:solidFill>
                    <a:srgbClr val="000066"/>
                  </a:solidFill>
                  <a:latin typeface="Times New Roman" panose="02020603050405020304" pitchFamily="18" charset="0"/>
                  <a:ea typeface="宋体" panose="02010600030101010101" pitchFamily="2" charset="-122"/>
                </a:rPr>
                <a:t>分段函数</a:t>
              </a:r>
              <a:r>
                <a:rPr lang="en-US" altLang="zh-CN" sz="2800" b="1" dirty="0">
                  <a:solidFill>
                    <a:srgbClr val="000066"/>
                  </a:solidFill>
                  <a:latin typeface="Times New Roman" panose="02020603050405020304" pitchFamily="18" charset="0"/>
                  <a:ea typeface="宋体" panose="02010600030101010101" pitchFamily="2" charset="-122"/>
                </a:rPr>
                <a:t>.</a:t>
              </a:r>
              <a:endParaRPr lang="en-US" altLang="zh-CN" sz="2800" b="1" dirty="0">
                <a:solidFill>
                  <a:srgbClr val="000066"/>
                </a:solidFill>
                <a:latin typeface="Times New Roman" panose="02020603050405020304" pitchFamily="18" charset="0"/>
                <a:ea typeface="宋体" panose="02010600030101010101" pitchFamily="2" charset="-122"/>
              </a:endParaRPr>
            </a:p>
          </p:txBody>
        </p:sp>
      </p:grpSp>
      <p:sp>
        <p:nvSpPr>
          <p:cNvPr id="15370" name="Text Box 11"/>
          <p:cNvSpPr txBox="1"/>
          <p:nvPr/>
        </p:nvSpPr>
        <p:spPr>
          <a:xfrm>
            <a:off x="395288" y="188913"/>
            <a:ext cx="4852987" cy="517525"/>
          </a:xfrm>
          <a:prstGeom prst="rect">
            <a:avLst/>
          </a:prstGeom>
          <a:noFill/>
          <a:ln w="9525">
            <a:noFill/>
          </a:ln>
        </p:spPr>
        <p:txBody>
          <a:bodyPr anchor="t" anchorCtr="0">
            <a:spAutoFit/>
          </a:bodyPr>
          <a:lstStyle/>
          <a:p>
            <a:pPr>
              <a:spcBef>
                <a:spcPct val="50000"/>
              </a:spcBef>
            </a:pPr>
            <a:r>
              <a:rPr lang="zh-CN" altLang="en-US" sz="2800" b="1" dirty="0">
                <a:solidFill>
                  <a:srgbClr val="000066"/>
                </a:solidFill>
                <a:latin typeface="Arial" panose="020B0604020202020204" pitchFamily="34" charset="0"/>
                <a:ea typeface="宋体" panose="02010600030101010101" pitchFamily="2" charset="-122"/>
              </a:rPr>
              <a:t>（3）分段函数</a:t>
            </a:r>
            <a:endParaRPr lang="zh-CN" altLang="en-US" sz="2800" b="1" dirty="0">
              <a:solidFill>
                <a:srgbClr val="000066"/>
              </a:solidFill>
              <a:latin typeface="Arial" panose="020B0604020202020204" pitchFamily="34" charset="0"/>
              <a:ea typeface="宋体" panose="02010600030101010101" pitchFamily="2" charset="-122"/>
            </a:endParaRP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p:nvPr/>
        </p:nvSpPr>
        <p:spPr>
          <a:xfrm>
            <a:off x="250825" y="260350"/>
            <a:ext cx="990600"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例</a:t>
            </a:r>
            <a:r>
              <a:rPr lang="en-US" altLang="zh-CN" sz="2800" b="1" dirty="0">
                <a:solidFill>
                  <a:schemeClr val="accent2"/>
                </a:solidFill>
                <a:latin typeface="黑体" panose="02010609060101010101" pitchFamily="49" charset="-122"/>
                <a:ea typeface="黑体" panose="02010609060101010101" pitchFamily="49" charset="-122"/>
              </a:rPr>
              <a:t>1</a:t>
            </a:r>
            <a:endParaRPr lang="en-US" altLang="zh-CN" sz="2800" b="1" dirty="0">
              <a:solidFill>
                <a:schemeClr val="accent2"/>
              </a:solidFill>
              <a:latin typeface="Times New Roman" panose="02020603050405020304" pitchFamily="18" charset="0"/>
              <a:ea typeface="宋体" panose="02010600030101010101" pitchFamily="2" charset="-122"/>
            </a:endParaRPr>
          </a:p>
        </p:txBody>
      </p:sp>
      <p:graphicFrame>
        <p:nvGraphicFramePr>
          <p:cNvPr id="16386" name="Object 3"/>
          <p:cNvGraphicFramePr>
            <a:graphicFrameLocks noChangeAspect="1"/>
          </p:cNvGraphicFramePr>
          <p:nvPr/>
        </p:nvGraphicFramePr>
        <p:xfrm>
          <a:off x="971550" y="44450"/>
          <a:ext cx="7764463" cy="976313"/>
        </p:xfrm>
        <a:graphic>
          <a:graphicData uri="http://schemas.openxmlformats.org/presentationml/2006/ole">
            <mc:AlternateContent xmlns:mc="http://schemas.openxmlformats.org/markup-compatibility/2006">
              <mc:Choice xmlns:v="urn:schemas-microsoft-com:vml" Requires="v">
                <p:oleObj spid="_x0000_s13368" name="" r:id="rId1" imgW="8276590" imgH="1040765" progId="Equation.3">
                  <p:embed/>
                </p:oleObj>
              </mc:Choice>
              <mc:Fallback>
                <p:oleObj name="" r:id="rId1" imgW="8276590" imgH="1040765" progId="Equation.3">
                  <p:embed/>
                  <p:pic>
                    <p:nvPicPr>
                      <p:cNvPr id="0" name="图片 3084"/>
                      <p:cNvPicPr/>
                      <p:nvPr/>
                    </p:nvPicPr>
                    <p:blipFill>
                      <a:blip r:embed="rId2"/>
                      <a:stretch>
                        <a:fillRect/>
                      </a:stretch>
                    </p:blipFill>
                    <p:spPr>
                      <a:xfrm>
                        <a:off x="971550" y="44450"/>
                        <a:ext cx="7764463" cy="976313"/>
                      </a:xfrm>
                      <a:prstGeom prst="rect">
                        <a:avLst/>
                      </a:prstGeom>
                      <a:noFill/>
                      <a:ln w="38100">
                        <a:noFill/>
                        <a:miter/>
                      </a:ln>
                    </p:spPr>
                  </p:pic>
                </p:oleObj>
              </mc:Fallback>
            </mc:AlternateContent>
          </a:graphicData>
        </a:graphic>
      </p:graphicFrame>
      <p:sp>
        <p:nvSpPr>
          <p:cNvPr id="16388" name="Text Box 4"/>
          <p:cNvSpPr txBox="1"/>
          <p:nvPr/>
        </p:nvSpPr>
        <p:spPr>
          <a:xfrm>
            <a:off x="488950" y="1317625"/>
            <a:ext cx="10668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16389" name="Object 5"/>
          <p:cNvGraphicFramePr>
            <a:graphicFrameLocks noChangeAspect="1"/>
          </p:cNvGraphicFramePr>
          <p:nvPr/>
        </p:nvGraphicFramePr>
        <p:xfrm>
          <a:off x="1387475" y="2325688"/>
          <a:ext cx="4797425" cy="976312"/>
        </p:xfrm>
        <a:graphic>
          <a:graphicData uri="http://schemas.openxmlformats.org/presentationml/2006/ole">
            <mc:AlternateContent xmlns:mc="http://schemas.openxmlformats.org/markup-compatibility/2006">
              <mc:Choice xmlns:v="urn:schemas-microsoft-com:vml" Requires="v">
                <p:oleObj spid="_x0000_s13369" name="" r:id="rId3" imgW="5116195" imgH="1040765" progId="Equation.3">
                  <p:embed/>
                </p:oleObj>
              </mc:Choice>
              <mc:Fallback>
                <p:oleObj name="" r:id="rId3" imgW="5116195" imgH="1040765" progId="Equation.3">
                  <p:embed/>
                  <p:pic>
                    <p:nvPicPr>
                      <p:cNvPr id="0" name="图片 3078"/>
                      <p:cNvPicPr/>
                      <p:nvPr/>
                    </p:nvPicPr>
                    <p:blipFill>
                      <a:blip r:embed="rId4"/>
                      <a:stretch>
                        <a:fillRect/>
                      </a:stretch>
                    </p:blipFill>
                    <p:spPr>
                      <a:xfrm>
                        <a:off x="1387475" y="2325688"/>
                        <a:ext cx="4797425" cy="976312"/>
                      </a:xfrm>
                      <a:prstGeom prst="rect">
                        <a:avLst/>
                      </a:prstGeom>
                      <a:noFill/>
                      <a:ln w="38100">
                        <a:noFill/>
                        <a:miter/>
                      </a:ln>
                    </p:spPr>
                  </p:pic>
                </p:oleObj>
              </mc:Fallback>
            </mc:AlternateContent>
          </a:graphicData>
        </a:graphic>
      </p:graphicFrame>
      <p:graphicFrame>
        <p:nvGraphicFramePr>
          <p:cNvPr id="16390" name="Object 6"/>
          <p:cNvGraphicFramePr>
            <a:graphicFrameLocks noChangeAspect="1"/>
          </p:cNvGraphicFramePr>
          <p:nvPr/>
        </p:nvGraphicFramePr>
        <p:xfrm>
          <a:off x="1403350" y="1123950"/>
          <a:ext cx="3714750" cy="976313"/>
        </p:xfrm>
        <a:graphic>
          <a:graphicData uri="http://schemas.openxmlformats.org/presentationml/2006/ole">
            <mc:AlternateContent xmlns:mc="http://schemas.openxmlformats.org/markup-compatibility/2006">
              <mc:Choice xmlns:v="urn:schemas-microsoft-com:vml" Requires="v">
                <p:oleObj spid="_x0000_s13370" name="" r:id="rId5" imgW="3960495" imgH="1040765" progId="Equation.3">
                  <p:embed/>
                </p:oleObj>
              </mc:Choice>
              <mc:Fallback>
                <p:oleObj name="" r:id="rId5" imgW="3960495" imgH="1040765" progId="Equation.3">
                  <p:embed/>
                  <p:pic>
                    <p:nvPicPr>
                      <p:cNvPr id="0" name="图片 3075"/>
                      <p:cNvPicPr/>
                      <p:nvPr/>
                    </p:nvPicPr>
                    <p:blipFill>
                      <a:blip r:embed="rId6"/>
                      <a:stretch>
                        <a:fillRect/>
                      </a:stretch>
                    </p:blipFill>
                    <p:spPr>
                      <a:xfrm>
                        <a:off x="1403350" y="1123950"/>
                        <a:ext cx="3714750" cy="976313"/>
                      </a:xfrm>
                      <a:prstGeom prst="rect">
                        <a:avLst/>
                      </a:prstGeom>
                      <a:noFill/>
                      <a:ln w="38100">
                        <a:noFill/>
                        <a:miter/>
                      </a:ln>
                    </p:spPr>
                  </p:pic>
                </p:oleObj>
              </mc:Fallback>
            </mc:AlternateContent>
          </a:graphicData>
        </a:graphic>
      </p:graphicFrame>
      <p:graphicFrame>
        <p:nvGraphicFramePr>
          <p:cNvPr id="16391" name="Object 7"/>
          <p:cNvGraphicFramePr>
            <a:graphicFrameLocks noChangeAspect="1"/>
          </p:cNvGraphicFramePr>
          <p:nvPr/>
        </p:nvGraphicFramePr>
        <p:xfrm>
          <a:off x="1384300" y="3541713"/>
          <a:ext cx="3108325" cy="976312"/>
        </p:xfrm>
        <a:graphic>
          <a:graphicData uri="http://schemas.openxmlformats.org/presentationml/2006/ole">
            <mc:AlternateContent xmlns:mc="http://schemas.openxmlformats.org/markup-compatibility/2006">
              <mc:Choice xmlns:v="urn:schemas-microsoft-com:vml" Requires="v">
                <p:oleObj spid="_x0000_s13371" name="" r:id="rId7" imgW="3313430" imgH="1040765" progId="Equation.3">
                  <p:embed/>
                </p:oleObj>
              </mc:Choice>
              <mc:Fallback>
                <p:oleObj name="" r:id="rId7" imgW="3313430" imgH="1040765" progId="Equation.3">
                  <p:embed/>
                  <p:pic>
                    <p:nvPicPr>
                      <p:cNvPr id="0" name="图片 3077"/>
                      <p:cNvPicPr/>
                      <p:nvPr/>
                    </p:nvPicPr>
                    <p:blipFill>
                      <a:blip r:embed="rId8"/>
                      <a:stretch>
                        <a:fillRect/>
                      </a:stretch>
                    </p:blipFill>
                    <p:spPr>
                      <a:xfrm>
                        <a:off x="1384300" y="3541713"/>
                        <a:ext cx="3108325" cy="976312"/>
                      </a:xfrm>
                      <a:prstGeom prst="rect">
                        <a:avLst/>
                      </a:prstGeom>
                      <a:noFill/>
                      <a:ln w="38100">
                        <a:noFill/>
                        <a:miter/>
                      </a:ln>
                    </p:spPr>
                  </p:pic>
                </p:oleObj>
              </mc:Fallback>
            </mc:AlternateContent>
          </a:graphicData>
        </a:graphic>
      </p:graphicFrame>
      <p:graphicFrame>
        <p:nvGraphicFramePr>
          <p:cNvPr id="16392" name="Object 8"/>
          <p:cNvGraphicFramePr>
            <a:graphicFrameLocks noChangeAspect="1"/>
          </p:cNvGraphicFramePr>
          <p:nvPr/>
        </p:nvGraphicFramePr>
        <p:xfrm>
          <a:off x="5673725" y="3919538"/>
          <a:ext cx="1917700" cy="508000"/>
        </p:xfrm>
        <a:graphic>
          <a:graphicData uri="http://schemas.openxmlformats.org/presentationml/2006/ole">
            <mc:AlternateContent xmlns:mc="http://schemas.openxmlformats.org/markup-compatibility/2006">
              <mc:Choice xmlns:v="urn:schemas-microsoft-com:vml" Requires="v">
                <p:oleObj spid="_x0000_s13372" name="" r:id="rId9" imgW="1917700" imgH="508000" progId="Equation.3">
                  <p:embed/>
                </p:oleObj>
              </mc:Choice>
              <mc:Fallback>
                <p:oleObj name="" r:id="rId9" imgW="1917700" imgH="508000" progId="Equation.3">
                  <p:embed/>
                  <p:pic>
                    <p:nvPicPr>
                      <p:cNvPr id="0" name="图片 3076"/>
                      <p:cNvPicPr/>
                      <p:nvPr/>
                    </p:nvPicPr>
                    <p:blipFill>
                      <a:blip r:embed="rId10"/>
                      <a:stretch>
                        <a:fillRect/>
                      </a:stretch>
                    </p:blipFill>
                    <p:spPr>
                      <a:xfrm>
                        <a:off x="5673725" y="3919538"/>
                        <a:ext cx="1917700" cy="508000"/>
                      </a:xfrm>
                      <a:prstGeom prst="rect">
                        <a:avLst/>
                      </a:prstGeom>
                      <a:noFill/>
                      <a:ln w="38100">
                        <a:noFill/>
                        <a:miter/>
                      </a:ln>
                    </p:spPr>
                  </p:pic>
                </p:oleObj>
              </mc:Fallback>
            </mc:AlternateContent>
          </a:graphicData>
        </a:graphic>
      </p:graphicFrame>
      <p:sp>
        <p:nvSpPr>
          <p:cNvPr id="16393" name="Text Box 9"/>
          <p:cNvSpPr txBox="1"/>
          <p:nvPr/>
        </p:nvSpPr>
        <p:spPr>
          <a:xfrm>
            <a:off x="5178425" y="3817938"/>
            <a:ext cx="9906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故</a:t>
            </a:r>
            <a:endParaRPr lang="zh-CN" altLang="en-US" sz="2800" b="1" dirty="0">
              <a:latin typeface="Times New Roman" panose="02020603050405020304" pitchFamily="18" charset="0"/>
              <a:ea typeface="宋体" panose="02010600030101010101" pitchFamily="2" charset="-122"/>
            </a:endParaRPr>
          </a:p>
        </p:txBody>
      </p:sp>
      <p:sp>
        <p:nvSpPr>
          <p:cNvPr id="16394" name="Rectangle 10"/>
          <p:cNvSpPr>
            <a:spLocks noGrp="1"/>
          </p:cNvSpPr>
          <p:nvPr/>
        </p:nvSpPr>
        <p:spPr>
          <a:xfrm>
            <a:off x="179388" y="4797425"/>
            <a:ext cx="8229600" cy="704850"/>
          </a:xfrm>
          <a:prstGeom prst="rect">
            <a:avLst/>
          </a:prstGeom>
          <a:noFill/>
          <a:ln w="9525">
            <a:noFill/>
          </a:ln>
        </p:spPr>
        <p:txBody>
          <a:bodyPr anchor="ctr" anchorCtr="0"/>
          <a:lstStyle/>
          <a:p>
            <a:pPr eaLnBrk="0" hangingPunct="0"/>
            <a:r>
              <a:rPr lang="zh-CN" altLang="en-US" sz="2800" b="1" dirty="0">
                <a:solidFill>
                  <a:srgbClr val="000066"/>
                </a:solidFill>
                <a:latin typeface="宋体" panose="02010600030101010101" pitchFamily="2" charset="-122"/>
                <a:ea typeface="宋体" panose="02010600030101010101" pitchFamily="2" charset="-122"/>
              </a:rPr>
              <a:t>（4）显函数、隐函数</a:t>
            </a:r>
            <a:endParaRPr lang="zh-CN" altLang="en-US" sz="2800" b="1" dirty="0">
              <a:solidFill>
                <a:srgbClr val="000066"/>
              </a:solidFill>
              <a:latin typeface="宋体" panose="02010600030101010101" pitchFamily="2" charset="-122"/>
              <a:ea typeface="宋体" panose="02010600030101010101" pitchFamily="2" charset="-122"/>
            </a:endParaRPr>
          </a:p>
        </p:txBody>
      </p:sp>
      <p:sp>
        <p:nvSpPr>
          <p:cNvPr id="16395" name="Rectangle 11"/>
          <p:cNvSpPr>
            <a:spLocks noGrp="1"/>
          </p:cNvSpPr>
          <p:nvPr/>
        </p:nvSpPr>
        <p:spPr>
          <a:xfrm>
            <a:off x="190500" y="5502275"/>
            <a:ext cx="8507413" cy="963613"/>
          </a:xfrm>
          <a:prstGeom prst="rect">
            <a:avLst/>
          </a:prstGeom>
          <a:noFill/>
          <a:ln w="9525">
            <a:noFill/>
          </a:ln>
        </p:spPr>
        <p:txBody>
          <a:bodyPr anchor="t" anchorCtr="0"/>
          <a:lstStyle/>
          <a:p>
            <a:pPr marL="342900" indent="-342900" eaLnBrk="0" hangingPunct="0">
              <a:spcBef>
                <a:spcPct val="20000"/>
              </a:spcBef>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显函数：可以用一个或几个关于自变量的式子表示的函数。</a:t>
            </a:r>
            <a:endParaRPr lang="zh-CN" altLang="en-US" sz="2400" dirty="0">
              <a:latin typeface="Arial" panose="020B0604020202020204" pitchFamily="34" charset="0"/>
              <a:ea typeface="微软雅黑" panose="020B0503020204020204" pitchFamily="34" charset="-122"/>
            </a:endParaRPr>
          </a:p>
          <a:p>
            <a:pPr marL="342900" indent="-342900" eaLnBrk="0" hangingPunct="0">
              <a:spcBef>
                <a:spcPct val="20000"/>
              </a:spcBef>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隐函数：由方程确定的函数。</a:t>
            </a:r>
            <a:endParaRPr lang="zh-CN" altLang="en-US" sz="2400" dirty="0">
              <a:latin typeface="Arial" panose="020B0604020202020204" pitchFamily="34" charset="0"/>
              <a:ea typeface="微软雅黑" panose="020B0503020204020204" pitchFamily="34"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left)">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wipe(left)">
                                      <p:cBhvr>
                                        <p:cTn id="27" dur="500"/>
                                        <p:tgtEl>
                                          <p:spTgt spid="1639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6392"/>
                                        </p:tgtEl>
                                        <p:attrNameLst>
                                          <p:attrName>style.visibility</p:attrName>
                                        </p:attrNameLst>
                                      </p:cBhvr>
                                      <p:to>
                                        <p:strVal val="visible"/>
                                      </p:to>
                                    </p:set>
                                    <p:animEffect transition="in" filter="wipe(left)">
                                      <p:cBhvr>
                                        <p:cTn id="31" dur="500"/>
                                        <p:tgtEl>
                                          <p:spTgt spid="1639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394"/>
                                        </p:tgtEl>
                                        <p:attrNameLst>
                                          <p:attrName>style.visibility</p:attrName>
                                        </p:attrNameLst>
                                      </p:cBhvr>
                                      <p:to>
                                        <p:strVal val="visible"/>
                                      </p:to>
                                    </p:set>
                                    <p:animEffect transition="in" filter="blinds(horizontal)">
                                      <p:cBhvr>
                                        <p:cTn id="36" dur="500"/>
                                        <p:tgtEl>
                                          <p:spTgt spid="1639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395"/>
                                        </p:tgtEl>
                                        <p:attrNameLst>
                                          <p:attrName>style.visibility</p:attrName>
                                        </p:attrNameLst>
                                      </p:cBhvr>
                                      <p:to>
                                        <p:strVal val="visible"/>
                                      </p:to>
                                    </p:set>
                                    <p:animEffect transition="in" filter="blinds(horizontal)">
                                      <p:cBhvr>
                                        <p:cTn id="39"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3" grpId="0"/>
      <p:bldP spid="16394" grpId="0" bldLvl="0"/>
      <p:bldP spid="1639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wrap="square" lIns="91440" tIns="45720" rIns="91440" bIns="45720" anchor="ctr" anchorCtr="0"/>
          <a:lstStyle/>
          <a:p>
            <a:r>
              <a:rPr lang="zh-CN" altLang="en-US" sz="3200" b="1" dirty="0">
                <a:solidFill>
                  <a:srgbClr val="000066"/>
                </a:solidFill>
              </a:rPr>
              <a:t>1.1.3 函数的基本性态</a:t>
            </a:r>
            <a:endParaRPr lang="zh-CN" altLang="en-US" sz="3200" b="1" dirty="0">
              <a:solidFill>
                <a:srgbClr val="000066"/>
              </a:solidFill>
            </a:endParaRPr>
          </a:p>
        </p:txBody>
      </p:sp>
      <p:grpSp>
        <p:nvGrpSpPr>
          <p:cNvPr id="2" name="Group 3"/>
          <p:cNvGrpSpPr/>
          <p:nvPr/>
        </p:nvGrpSpPr>
        <p:grpSpPr>
          <a:xfrm>
            <a:off x="1003300" y="3200400"/>
            <a:ext cx="3714750" cy="2819400"/>
            <a:chOff x="0" y="0"/>
            <a:chExt cx="2340" cy="1776"/>
          </a:xfrm>
        </p:grpSpPr>
        <p:sp>
          <p:nvSpPr>
            <p:cNvPr id="17411" name="Line 4"/>
            <p:cNvSpPr/>
            <p:nvPr/>
          </p:nvSpPr>
          <p:spPr>
            <a:xfrm>
              <a:off x="0" y="1008"/>
              <a:ext cx="2028" cy="0"/>
            </a:xfrm>
            <a:prstGeom prst="line">
              <a:avLst/>
            </a:prstGeom>
            <a:ln w="9525" cap="flat" cmpd="sng">
              <a:solidFill>
                <a:schemeClr val="tx1"/>
              </a:solidFill>
              <a:prstDash val="solid"/>
              <a:round/>
              <a:headEnd type="none" w="med" len="med"/>
              <a:tailEnd type="triangle" w="med" len="med"/>
            </a:ln>
          </p:spPr>
        </p:sp>
        <p:sp>
          <p:nvSpPr>
            <p:cNvPr id="17412" name="Line 5"/>
            <p:cNvSpPr/>
            <p:nvPr/>
          </p:nvSpPr>
          <p:spPr>
            <a:xfrm>
              <a:off x="0" y="480"/>
              <a:ext cx="1768" cy="0"/>
            </a:xfrm>
            <a:prstGeom prst="line">
              <a:avLst/>
            </a:prstGeom>
            <a:ln w="9525" cap="flat" cmpd="sng">
              <a:solidFill>
                <a:schemeClr val="tx1"/>
              </a:solidFill>
              <a:prstDash val="solid"/>
              <a:round/>
              <a:headEnd type="none" w="med" len="med"/>
              <a:tailEnd type="none" w="med" len="med"/>
            </a:ln>
          </p:spPr>
        </p:sp>
        <p:sp>
          <p:nvSpPr>
            <p:cNvPr id="17413" name="Line 6"/>
            <p:cNvSpPr/>
            <p:nvPr/>
          </p:nvSpPr>
          <p:spPr>
            <a:xfrm>
              <a:off x="0" y="1488"/>
              <a:ext cx="1768" cy="0"/>
            </a:xfrm>
            <a:prstGeom prst="line">
              <a:avLst/>
            </a:prstGeom>
            <a:ln w="9525" cap="flat" cmpd="sng">
              <a:solidFill>
                <a:schemeClr val="tx1"/>
              </a:solidFill>
              <a:prstDash val="solid"/>
              <a:round/>
              <a:headEnd type="none" w="med" len="med"/>
              <a:tailEnd type="none" w="med" len="med"/>
            </a:ln>
          </p:spPr>
        </p:sp>
        <p:sp>
          <p:nvSpPr>
            <p:cNvPr id="17414" name="Line 7"/>
            <p:cNvSpPr/>
            <p:nvPr/>
          </p:nvSpPr>
          <p:spPr>
            <a:xfrm flipV="1">
              <a:off x="832" y="144"/>
              <a:ext cx="0" cy="1536"/>
            </a:xfrm>
            <a:prstGeom prst="line">
              <a:avLst/>
            </a:prstGeom>
            <a:ln w="9525" cap="flat" cmpd="sng">
              <a:solidFill>
                <a:schemeClr val="tx1"/>
              </a:solidFill>
              <a:prstDash val="solid"/>
              <a:round/>
              <a:headEnd type="none" w="med" len="med"/>
              <a:tailEnd type="triangle" w="med" len="med"/>
            </a:ln>
          </p:spPr>
        </p:sp>
        <p:sp>
          <p:nvSpPr>
            <p:cNvPr id="17415" name="未知"/>
            <p:cNvSpPr/>
            <p:nvPr/>
          </p:nvSpPr>
          <p:spPr>
            <a:xfrm>
              <a:off x="0" y="528"/>
              <a:ext cx="1664" cy="864"/>
            </a:xfrm>
            <a:custGeom>
              <a:avLst/>
              <a:gdLst/>
              <a:ahLst/>
              <a:cxnLst>
                <a:cxn ang="0">
                  <a:pos x="1664" y="0"/>
                </a:cxn>
                <a:cxn ang="0">
                  <a:pos x="1300" y="336"/>
                </a:cxn>
                <a:cxn ang="0">
                  <a:pos x="1040" y="336"/>
                </a:cxn>
                <a:cxn ang="0">
                  <a:pos x="728" y="240"/>
                </a:cxn>
                <a:cxn ang="0">
                  <a:pos x="156" y="768"/>
                </a:cxn>
                <a:cxn ang="0">
                  <a:pos x="0" y="816"/>
                </a:cxn>
              </a:cxnLst>
              <a:rect l="0" t="0" r="0" b="0"/>
              <a:pathLst>
                <a:path w="1536" h="864">
                  <a:moveTo>
                    <a:pt x="1536" y="0"/>
                  </a:moveTo>
                  <a:cubicBezTo>
                    <a:pt x="1416" y="140"/>
                    <a:pt x="1296" y="280"/>
                    <a:pt x="1200" y="336"/>
                  </a:cubicBezTo>
                  <a:cubicBezTo>
                    <a:pt x="1104" y="392"/>
                    <a:pt x="1048" y="352"/>
                    <a:pt x="960" y="336"/>
                  </a:cubicBezTo>
                  <a:cubicBezTo>
                    <a:pt x="872" y="320"/>
                    <a:pt x="808" y="168"/>
                    <a:pt x="672" y="240"/>
                  </a:cubicBezTo>
                  <a:cubicBezTo>
                    <a:pt x="536" y="312"/>
                    <a:pt x="256" y="672"/>
                    <a:pt x="144" y="768"/>
                  </a:cubicBezTo>
                  <a:cubicBezTo>
                    <a:pt x="32" y="864"/>
                    <a:pt x="16" y="840"/>
                    <a:pt x="0" y="816"/>
                  </a:cubicBezTo>
                </a:path>
              </a:pathLst>
            </a:custGeom>
            <a:noFill/>
            <a:ln w="38100" cap="flat" cmpd="sng">
              <a:solidFill>
                <a:schemeClr val="accent2"/>
              </a:solidFill>
              <a:prstDash val="solid"/>
              <a:round/>
              <a:headEnd type="none" w="med" len="med"/>
              <a:tailEnd type="none" w="med" len="med"/>
            </a:ln>
          </p:spPr>
          <p:txBody>
            <a:bodyPr/>
            <a:lstStyle/>
            <a:p>
              <a:endParaRPr lang="zh-CN" altLang="en-US"/>
            </a:p>
          </p:txBody>
        </p:sp>
        <p:sp>
          <p:nvSpPr>
            <p:cNvPr id="17416" name="Text Box 9"/>
            <p:cNvSpPr txBox="1"/>
            <p:nvPr/>
          </p:nvSpPr>
          <p:spPr>
            <a:xfrm>
              <a:off x="516" y="240"/>
              <a:ext cx="336"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M</a:t>
              </a:r>
              <a:endParaRPr lang="en-US" altLang="zh-CN" sz="2400" dirty="0">
                <a:latin typeface="Times New Roman" panose="02020603050405020304" pitchFamily="18" charset="0"/>
                <a:ea typeface="宋体" panose="02010600030101010101" pitchFamily="2" charset="-122"/>
              </a:endParaRPr>
            </a:p>
          </p:txBody>
        </p:sp>
        <p:sp>
          <p:nvSpPr>
            <p:cNvPr id="17417" name="Text Box 10"/>
            <p:cNvSpPr txBox="1"/>
            <p:nvPr/>
          </p:nvSpPr>
          <p:spPr>
            <a:xfrm>
              <a:off x="496" y="1488"/>
              <a:ext cx="54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-M</a:t>
              </a:r>
              <a:endParaRPr lang="en-US" altLang="zh-CN" sz="2400" dirty="0">
                <a:latin typeface="Times New Roman" panose="02020603050405020304" pitchFamily="18" charset="0"/>
                <a:ea typeface="宋体" panose="02010600030101010101" pitchFamily="2" charset="-122"/>
              </a:endParaRPr>
            </a:p>
          </p:txBody>
        </p:sp>
        <p:sp>
          <p:nvSpPr>
            <p:cNvPr id="17418" name="Text Box 11"/>
            <p:cNvSpPr txBox="1"/>
            <p:nvPr/>
          </p:nvSpPr>
          <p:spPr>
            <a:xfrm>
              <a:off x="884" y="0"/>
              <a:ext cx="1040"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17419" name="Text Box 12"/>
            <p:cNvSpPr txBox="1"/>
            <p:nvPr/>
          </p:nvSpPr>
          <p:spPr>
            <a:xfrm>
              <a:off x="2004" y="816"/>
              <a:ext cx="252"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17420" name="Text Box 13"/>
            <p:cNvSpPr txBox="1"/>
            <p:nvPr/>
          </p:nvSpPr>
          <p:spPr>
            <a:xfrm>
              <a:off x="832" y="912"/>
              <a:ext cx="150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17421" name="Text Box 14"/>
            <p:cNvSpPr txBox="1"/>
            <p:nvPr/>
          </p:nvSpPr>
          <p:spPr>
            <a:xfrm>
              <a:off x="884" y="480"/>
              <a:ext cx="1144"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y=f(x)</a:t>
              </a:r>
              <a:endParaRPr lang="en-US" altLang="zh-CN" sz="2400" dirty="0">
                <a:latin typeface="Times New Roman" panose="02020603050405020304" pitchFamily="18" charset="0"/>
                <a:ea typeface="宋体" panose="02010600030101010101" pitchFamily="2" charset="-122"/>
              </a:endParaRPr>
            </a:p>
          </p:txBody>
        </p:sp>
        <p:sp>
          <p:nvSpPr>
            <p:cNvPr id="17422" name="Line 15"/>
            <p:cNvSpPr/>
            <p:nvPr/>
          </p:nvSpPr>
          <p:spPr>
            <a:xfrm>
              <a:off x="0" y="1008"/>
              <a:ext cx="0" cy="336"/>
            </a:xfrm>
            <a:prstGeom prst="line">
              <a:avLst/>
            </a:prstGeom>
            <a:ln w="9525" cap="flat" cmpd="sng">
              <a:solidFill>
                <a:schemeClr val="tx1"/>
              </a:solidFill>
              <a:prstDash val="dash"/>
              <a:round/>
              <a:headEnd type="none" w="med" len="med"/>
              <a:tailEnd type="none" w="med" len="med"/>
            </a:ln>
          </p:spPr>
        </p:sp>
        <p:sp>
          <p:nvSpPr>
            <p:cNvPr id="17423" name="Line 16"/>
            <p:cNvSpPr/>
            <p:nvPr/>
          </p:nvSpPr>
          <p:spPr>
            <a:xfrm>
              <a:off x="1620" y="528"/>
              <a:ext cx="0" cy="480"/>
            </a:xfrm>
            <a:prstGeom prst="line">
              <a:avLst/>
            </a:prstGeom>
            <a:ln w="9525" cap="flat" cmpd="sng">
              <a:solidFill>
                <a:schemeClr val="tx1"/>
              </a:solidFill>
              <a:prstDash val="dash"/>
              <a:round/>
              <a:headEnd type="none" w="med" len="med"/>
              <a:tailEnd type="none" w="med" len="med"/>
            </a:ln>
          </p:spPr>
        </p:sp>
        <p:sp>
          <p:nvSpPr>
            <p:cNvPr id="17424" name="Line 17"/>
            <p:cNvSpPr/>
            <p:nvPr/>
          </p:nvSpPr>
          <p:spPr>
            <a:xfrm>
              <a:off x="0" y="1008"/>
              <a:ext cx="1612" cy="0"/>
            </a:xfrm>
            <a:prstGeom prst="line">
              <a:avLst/>
            </a:prstGeom>
            <a:ln w="38100" cap="flat" cmpd="sng">
              <a:solidFill>
                <a:schemeClr val="tx1"/>
              </a:solidFill>
              <a:prstDash val="solid"/>
              <a:round/>
              <a:headEnd type="none" w="med" len="med"/>
              <a:tailEnd type="none" w="med" len="med"/>
            </a:ln>
          </p:spPr>
        </p:sp>
        <p:sp>
          <p:nvSpPr>
            <p:cNvPr id="17425" name="Text Box 18"/>
            <p:cNvSpPr txBox="1"/>
            <p:nvPr/>
          </p:nvSpPr>
          <p:spPr>
            <a:xfrm>
              <a:off x="1524" y="1056"/>
              <a:ext cx="24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grpSp>
      <p:sp>
        <p:nvSpPr>
          <p:cNvPr id="17427" name="Text Box 19"/>
          <p:cNvSpPr txBox="1"/>
          <p:nvPr/>
        </p:nvSpPr>
        <p:spPr>
          <a:xfrm>
            <a:off x="2603500" y="4953000"/>
            <a:ext cx="122555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有界</a:t>
            </a:r>
            <a:endParaRPr lang="zh-CN" altLang="en-US" sz="2400" dirty="0">
              <a:latin typeface="Times New Roman" panose="02020603050405020304" pitchFamily="18" charset="0"/>
              <a:ea typeface="宋体" panose="02010600030101010101" pitchFamily="2" charset="-122"/>
            </a:endParaRPr>
          </a:p>
        </p:txBody>
      </p:sp>
      <p:sp>
        <p:nvSpPr>
          <p:cNvPr id="17428" name="Text Box 20"/>
          <p:cNvSpPr txBox="1"/>
          <p:nvPr/>
        </p:nvSpPr>
        <p:spPr>
          <a:xfrm>
            <a:off x="7308850" y="4953000"/>
            <a:ext cx="93345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无界</a:t>
            </a:r>
            <a:endParaRPr lang="zh-CN" altLang="en-US" sz="2400" b="1" dirty="0">
              <a:latin typeface="Times New Roman" panose="02020603050405020304" pitchFamily="18" charset="0"/>
              <a:ea typeface="宋体" panose="02010600030101010101" pitchFamily="2" charset="-122"/>
            </a:endParaRPr>
          </a:p>
        </p:txBody>
      </p:sp>
      <p:grpSp>
        <p:nvGrpSpPr>
          <p:cNvPr id="3" name="Group 21"/>
          <p:cNvGrpSpPr/>
          <p:nvPr/>
        </p:nvGrpSpPr>
        <p:grpSpPr>
          <a:xfrm>
            <a:off x="4737100" y="3124200"/>
            <a:ext cx="3797300" cy="2971800"/>
            <a:chOff x="0" y="0"/>
            <a:chExt cx="2392" cy="1872"/>
          </a:xfrm>
        </p:grpSpPr>
        <p:sp>
          <p:nvSpPr>
            <p:cNvPr id="17429" name="Line 22"/>
            <p:cNvSpPr/>
            <p:nvPr/>
          </p:nvSpPr>
          <p:spPr>
            <a:xfrm>
              <a:off x="0" y="1056"/>
              <a:ext cx="2132" cy="0"/>
            </a:xfrm>
            <a:prstGeom prst="line">
              <a:avLst/>
            </a:prstGeom>
            <a:ln w="9525" cap="flat" cmpd="sng">
              <a:solidFill>
                <a:schemeClr val="tx1"/>
              </a:solidFill>
              <a:prstDash val="solid"/>
              <a:round/>
              <a:headEnd type="none" w="med" len="med"/>
              <a:tailEnd type="triangle" w="med" len="med"/>
            </a:ln>
          </p:spPr>
        </p:sp>
        <p:sp>
          <p:nvSpPr>
            <p:cNvPr id="17430" name="Line 23"/>
            <p:cNvSpPr/>
            <p:nvPr/>
          </p:nvSpPr>
          <p:spPr>
            <a:xfrm>
              <a:off x="52" y="1584"/>
              <a:ext cx="1768" cy="0"/>
            </a:xfrm>
            <a:prstGeom prst="line">
              <a:avLst/>
            </a:prstGeom>
            <a:ln w="9525" cap="flat" cmpd="sng">
              <a:solidFill>
                <a:schemeClr val="tx1"/>
              </a:solidFill>
              <a:prstDash val="solid"/>
              <a:round/>
              <a:headEnd type="none" w="med" len="med"/>
              <a:tailEnd type="none" w="med" len="med"/>
            </a:ln>
          </p:spPr>
        </p:sp>
        <p:sp>
          <p:nvSpPr>
            <p:cNvPr id="17431" name="Line 24"/>
            <p:cNvSpPr/>
            <p:nvPr/>
          </p:nvSpPr>
          <p:spPr>
            <a:xfrm>
              <a:off x="0" y="528"/>
              <a:ext cx="1768" cy="0"/>
            </a:xfrm>
            <a:prstGeom prst="line">
              <a:avLst/>
            </a:prstGeom>
            <a:ln w="9525" cap="flat" cmpd="sng">
              <a:solidFill>
                <a:schemeClr val="tx1"/>
              </a:solidFill>
              <a:prstDash val="solid"/>
              <a:round/>
              <a:headEnd type="none" w="med" len="med"/>
              <a:tailEnd type="none" w="med" len="med"/>
            </a:ln>
          </p:spPr>
        </p:sp>
        <p:sp>
          <p:nvSpPr>
            <p:cNvPr id="17432" name="Line 25"/>
            <p:cNvSpPr/>
            <p:nvPr/>
          </p:nvSpPr>
          <p:spPr>
            <a:xfrm flipV="1">
              <a:off x="832" y="144"/>
              <a:ext cx="0" cy="1536"/>
            </a:xfrm>
            <a:prstGeom prst="line">
              <a:avLst/>
            </a:prstGeom>
            <a:ln w="9525" cap="flat" cmpd="sng">
              <a:solidFill>
                <a:schemeClr val="tx1"/>
              </a:solidFill>
              <a:prstDash val="solid"/>
              <a:round/>
              <a:headEnd type="none" w="med" len="med"/>
              <a:tailEnd type="triangle" w="med" len="med"/>
            </a:ln>
          </p:spPr>
        </p:sp>
        <p:sp>
          <p:nvSpPr>
            <p:cNvPr id="17433" name="未知"/>
            <p:cNvSpPr/>
            <p:nvPr/>
          </p:nvSpPr>
          <p:spPr>
            <a:xfrm>
              <a:off x="1248" y="624"/>
              <a:ext cx="728" cy="384"/>
            </a:xfrm>
            <a:custGeom>
              <a:avLst/>
              <a:gdLst/>
              <a:ahLst/>
              <a:cxnLst>
                <a:cxn ang="0">
                  <a:pos x="0" y="8"/>
                </a:cxn>
                <a:cxn ang="0">
                  <a:pos x="104" y="56"/>
                </a:cxn>
                <a:cxn ang="0">
                  <a:pos x="260" y="296"/>
                </a:cxn>
                <a:cxn ang="0">
                  <a:pos x="416" y="344"/>
                </a:cxn>
                <a:cxn ang="0">
                  <a:pos x="624" y="56"/>
                </a:cxn>
                <a:cxn ang="0">
                  <a:pos x="728" y="8"/>
                </a:cxn>
              </a:cxnLst>
              <a:rect l="0" t="0" r="0" b="0"/>
              <a:pathLst>
                <a:path w="672" h="384">
                  <a:moveTo>
                    <a:pt x="0" y="8"/>
                  </a:moveTo>
                  <a:cubicBezTo>
                    <a:pt x="28" y="8"/>
                    <a:pt x="56" y="8"/>
                    <a:pt x="96" y="56"/>
                  </a:cubicBezTo>
                  <a:cubicBezTo>
                    <a:pt x="136" y="104"/>
                    <a:pt x="192" y="248"/>
                    <a:pt x="240" y="296"/>
                  </a:cubicBezTo>
                  <a:cubicBezTo>
                    <a:pt x="288" y="344"/>
                    <a:pt x="328" y="384"/>
                    <a:pt x="384" y="344"/>
                  </a:cubicBezTo>
                  <a:cubicBezTo>
                    <a:pt x="440" y="304"/>
                    <a:pt x="528" y="112"/>
                    <a:pt x="576" y="56"/>
                  </a:cubicBezTo>
                  <a:cubicBezTo>
                    <a:pt x="624" y="0"/>
                    <a:pt x="648" y="8"/>
                    <a:pt x="672" y="8"/>
                  </a:cubicBezTo>
                </a:path>
              </a:pathLst>
            </a:custGeom>
            <a:noFill/>
            <a:ln w="38100" cap="flat" cmpd="sng">
              <a:solidFill>
                <a:schemeClr val="accent2"/>
              </a:solidFill>
              <a:prstDash val="solid"/>
              <a:round/>
              <a:headEnd type="none" w="med" len="med"/>
              <a:tailEnd type="none" w="med" len="med"/>
            </a:ln>
          </p:spPr>
          <p:txBody>
            <a:bodyPr/>
            <a:lstStyle/>
            <a:p>
              <a:endParaRPr lang="zh-CN" altLang="en-US"/>
            </a:p>
          </p:txBody>
        </p:sp>
        <p:sp>
          <p:nvSpPr>
            <p:cNvPr id="17434" name="未知"/>
            <p:cNvSpPr/>
            <p:nvPr/>
          </p:nvSpPr>
          <p:spPr>
            <a:xfrm>
              <a:off x="312" y="672"/>
              <a:ext cx="832" cy="1056"/>
            </a:xfrm>
            <a:custGeom>
              <a:avLst/>
              <a:gdLst/>
              <a:ahLst/>
              <a:cxnLst>
                <a:cxn ang="0">
                  <a:pos x="0" y="0"/>
                </a:cxn>
                <a:cxn ang="0">
                  <a:pos x="312" y="96"/>
                </a:cxn>
                <a:cxn ang="0">
                  <a:pos x="624" y="336"/>
                </a:cxn>
                <a:cxn ang="0">
                  <a:pos x="728" y="624"/>
                </a:cxn>
                <a:cxn ang="0">
                  <a:pos x="832" y="1056"/>
                </a:cxn>
              </a:cxnLst>
              <a:rect l="0" t="0" r="0" b="0"/>
              <a:pathLst>
                <a:path w="768" h="1056">
                  <a:moveTo>
                    <a:pt x="0" y="0"/>
                  </a:moveTo>
                  <a:cubicBezTo>
                    <a:pt x="96" y="20"/>
                    <a:pt x="192" y="40"/>
                    <a:pt x="288" y="96"/>
                  </a:cubicBezTo>
                  <a:cubicBezTo>
                    <a:pt x="384" y="152"/>
                    <a:pt x="512" y="248"/>
                    <a:pt x="576" y="336"/>
                  </a:cubicBezTo>
                  <a:cubicBezTo>
                    <a:pt x="640" y="424"/>
                    <a:pt x="640" y="504"/>
                    <a:pt x="672" y="624"/>
                  </a:cubicBezTo>
                  <a:cubicBezTo>
                    <a:pt x="704" y="744"/>
                    <a:pt x="736" y="900"/>
                    <a:pt x="768" y="1056"/>
                  </a:cubicBezTo>
                </a:path>
              </a:pathLst>
            </a:custGeom>
            <a:noFill/>
            <a:ln w="38100" cap="flat" cmpd="sng">
              <a:solidFill>
                <a:schemeClr val="accent2"/>
              </a:solidFill>
              <a:prstDash val="solid"/>
              <a:round/>
              <a:headEnd type="none" w="med" len="med"/>
              <a:tailEnd type="none" w="med" len="med"/>
            </a:ln>
          </p:spPr>
          <p:txBody>
            <a:bodyPr/>
            <a:lstStyle/>
            <a:p>
              <a:endParaRPr lang="zh-CN" altLang="en-US"/>
            </a:p>
          </p:txBody>
        </p:sp>
        <p:sp>
          <p:nvSpPr>
            <p:cNvPr id="17435" name="Text Box 28"/>
            <p:cNvSpPr txBox="1"/>
            <p:nvPr/>
          </p:nvSpPr>
          <p:spPr>
            <a:xfrm>
              <a:off x="564" y="240"/>
              <a:ext cx="34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M</a:t>
              </a:r>
              <a:endParaRPr lang="en-US" altLang="zh-CN" sz="2400" dirty="0">
                <a:latin typeface="Times New Roman" panose="02020603050405020304" pitchFamily="18" charset="0"/>
                <a:ea typeface="宋体" panose="02010600030101010101" pitchFamily="2" charset="-122"/>
              </a:endParaRPr>
            </a:p>
          </p:txBody>
        </p:sp>
        <p:sp>
          <p:nvSpPr>
            <p:cNvPr id="17436" name="Text Box 29"/>
            <p:cNvSpPr txBox="1"/>
            <p:nvPr/>
          </p:nvSpPr>
          <p:spPr>
            <a:xfrm>
              <a:off x="416" y="1584"/>
              <a:ext cx="1456"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-M</a:t>
              </a:r>
              <a:endParaRPr lang="en-US" altLang="zh-CN" sz="2400" dirty="0">
                <a:latin typeface="Times New Roman" panose="02020603050405020304" pitchFamily="18" charset="0"/>
                <a:ea typeface="宋体" panose="02010600030101010101" pitchFamily="2" charset="-122"/>
              </a:endParaRPr>
            </a:p>
          </p:txBody>
        </p:sp>
        <p:sp>
          <p:nvSpPr>
            <p:cNvPr id="17437" name="Text Box 30"/>
            <p:cNvSpPr txBox="1"/>
            <p:nvPr/>
          </p:nvSpPr>
          <p:spPr>
            <a:xfrm>
              <a:off x="864" y="0"/>
              <a:ext cx="204"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17438" name="Text Box 31"/>
            <p:cNvSpPr txBox="1"/>
            <p:nvPr/>
          </p:nvSpPr>
          <p:spPr>
            <a:xfrm>
              <a:off x="2096" y="960"/>
              <a:ext cx="256"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17439" name="Text Box 32"/>
            <p:cNvSpPr txBox="1"/>
            <p:nvPr/>
          </p:nvSpPr>
          <p:spPr>
            <a:xfrm>
              <a:off x="624" y="1008"/>
              <a:ext cx="150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17440" name="Line 33"/>
            <p:cNvSpPr/>
            <p:nvPr/>
          </p:nvSpPr>
          <p:spPr>
            <a:xfrm>
              <a:off x="312" y="672"/>
              <a:ext cx="0" cy="384"/>
            </a:xfrm>
            <a:prstGeom prst="line">
              <a:avLst/>
            </a:prstGeom>
            <a:ln w="9525" cap="flat" cmpd="sng">
              <a:solidFill>
                <a:schemeClr val="tx1"/>
              </a:solidFill>
              <a:prstDash val="dash"/>
              <a:round/>
              <a:headEnd type="none" w="med" len="med"/>
              <a:tailEnd type="none" w="med" len="med"/>
            </a:ln>
          </p:spPr>
        </p:sp>
        <p:sp>
          <p:nvSpPr>
            <p:cNvPr id="17441" name="Line 34"/>
            <p:cNvSpPr/>
            <p:nvPr/>
          </p:nvSpPr>
          <p:spPr>
            <a:xfrm>
              <a:off x="1248" y="624"/>
              <a:ext cx="0" cy="1248"/>
            </a:xfrm>
            <a:prstGeom prst="line">
              <a:avLst/>
            </a:prstGeom>
            <a:ln w="9525" cap="flat" cmpd="sng">
              <a:solidFill>
                <a:schemeClr val="tx1"/>
              </a:solidFill>
              <a:prstDash val="solid"/>
              <a:round/>
              <a:headEnd type="none" w="med" len="med"/>
              <a:tailEnd type="none" w="med" len="med"/>
            </a:ln>
          </p:spPr>
        </p:sp>
        <p:sp>
          <p:nvSpPr>
            <p:cNvPr id="17442" name="Line 35"/>
            <p:cNvSpPr/>
            <p:nvPr/>
          </p:nvSpPr>
          <p:spPr>
            <a:xfrm>
              <a:off x="1976" y="624"/>
              <a:ext cx="0" cy="432"/>
            </a:xfrm>
            <a:prstGeom prst="line">
              <a:avLst/>
            </a:prstGeom>
            <a:ln w="9525" cap="flat" cmpd="sng">
              <a:solidFill>
                <a:schemeClr val="tx1"/>
              </a:solidFill>
              <a:prstDash val="dash"/>
              <a:round/>
              <a:headEnd type="none" w="med" len="med"/>
              <a:tailEnd type="none" w="med" len="med"/>
            </a:ln>
          </p:spPr>
        </p:sp>
        <p:sp>
          <p:nvSpPr>
            <p:cNvPr id="17443" name="Line 36"/>
            <p:cNvSpPr/>
            <p:nvPr/>
          </p:nvSpPr>
          <p:spPr>
            <a:xfrm>
              <a:off x="1144" y="1056"/>
              <a:ext cx="0" cy="528"/>
            </a:xfrm>
            <a:prstGeom prst="line">
              <a:avLst/>
            </a:prstGeom>
            <a:ln w="9525" cap="flat" cmpd="sng">
              <a:solidFill>
                <a:schemeClr val="tx1"/>
              </a:solidFill>
              <a:prstDash val="dash"/>
              <a:round/>
              <a:headEnd type="none" w="med" len="med"/>
              <a:tailEnd type="none" w="med" len="med"/>
            </a:ln>
          </p:spPr>
        </p:sp>
        <p:sp>
          <p:nvSpPr>
            <p:cNvPr id="17444" name="Line 37"/>
            <p:cNvSpPr/>
            <p:nvPr/>
          </p:nvSpPr>
          <p:spPr>
            <a:xfrm>
              <a:off x="312" y="1056"/>
              <a:ext cx="1664" cy="0"/>
            </a:xfrm>
            <a:prstGeom prst="line">
              <a:avLst/>
            </a:prstGeom>
            <a:ln w="38100" cap="flat" cmpd="sng">
              <a:solidFill>
                <a:schemeClr val="tx1"/>
              </a:solidFill>
              <a:prstDash val="solid"/>
              <a:round/>
              <a:headEnd type="none" w="med" len="med"/>
              <a:tailEnd type="none" w="med" len="med"/>
            </a:ln>
          </p:spPr>
        </p:sp>
        <p:sp>
          <p:nvSpPr>
            <p:cNvPr id="17445" name="Text Box 38"/>
            <p:cNvSpPr txBox="1"/>
            <p:nvPr/>
          </p:nvSpPr>
          <p:spPr>
            <a:xfrm>
              <a:off x="1300" y="1056"/>
              <a:ext cx="1092"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graphicFrame>
          <p:nvGraphicFramePr>
            <p:cNvPr id="17446" name="Object 39"/>
            <p:cNvGraphicFramePr>
              <a:graphicFrameLocks noChangeAspect="1"/>
            </p:cNvGraphicFramePr>
            <p:nvPr/>
          </p:nvGraphicFramePr>
          <p:xfrm>
            <a:off x="998" y="758"/>
            <a:ext cx="240" cy="288"/>
          </p:xfrm>
          <a:graphic>
            <a:graphicData uri="http://schemas.openxmlformats.org/presentationml/2006/ole">
              <mc:AlternateContent xmlns:mc="http://schemas.openxmlformats.org/markup-compatibility/2006">
                <mc:Choice xmlns:v="urn:schemas-microsoft-com:vml" Requires="v">
                  <p:oleObj spid="_x0000_s14359" name="" r:id="rId1" imgW="383540" imgH="460375" progId="Equation.3">
                    <p:embed/>
                  </p:oleObj>
                </mc:Choice>
                <mc:Fallback>
                  <p:oleObj name="" r:id="rId1" imgW="383540" imgH="460375" progId="Equation.3">
                    <p:embed/>
                    <p:pic>
                      <p:nvPicPr>
                        <p:cNvPr id="0" name="图片 3197"/>
                        <p:cNvPicPr/>
                        <p:nvPr/>
                      </p:nvPicPr>
                      <p:blipFill>
                        <a:blip r:embed="rId2"/>
                        <a:stretch>
                          <a:fillRect/>
                        </a:stretch>
                      </p:blipFill>
                      <p:spPr>
                        <a:xfrm>
                          <a:off x="998" y="758"/>
                          <a:ext cx="240" cy="288"/>
                        </a:xfrm>
                        <a:prstGeom prst="rect">
                          <a:avLst/>
                        </a:prstGeom>
                        <a:noFill/>
                        <a:ln w="38100">
                          <a:noFill/>
                          <a:miter/>
                        </a:ln>
                      </p:spPr>
                    </p:pic>
                  </p:oleObj>
                </mc:Fallback>
              </mc:AlternateContent>
            </a:graphicData>
          </a:graphic>
        </p:graphicFrame>
      </p:grpSp>
      <p:sp>
        <p:nvSpPr>
          <p:cNvPr id="17448" name="Text Box 40"/>
          <p:cNvSpPr txBox="1"/>
          <p:nvPr/>
        </p:nvSpPr>
        <p:spPr>
          <a:xfrm>
            <a:off x="900113" y="1412875"/>
            <a:ext cx="5410200" cy="579438"/>
          </a:xfrm>
          <a:prstGeom prst="rect">
            <a:avLst/>
          </a:prstGeom>
          <a:noFill/>
          <a:ln w="9525">
            <a:noFill/>
          </a:ln>
        </p:spPr>
        <p:txBody>
          <a:bodyPr anchor="t" anchorCtr="0">
            <a:spAutoFit/>
          </a:bodyPr>
          <a:lstStyle/>
          <a:p>
            <a:pPr>
              <a:spcBef>
                <a:spcPct val="50000"/>
              </a:spcBef>
            </a:pPr>
            <a:r>
              <a:rPr lang="en-US" altLang="zh-CN" sz="3200" b="1" dirty="0">
                <a:latin typeface="Arial" panose="020B0604020202020204" pitchFamily="34" charset="0"/>
                <a:ea typeface="宋体" panose="02010600030101010101" pitchFamily="2" charset="-122"/>
              </a:rPr>
              <a:t>★</a:t>
            </a:r>
            <a:r>
              <a:rPr lang="zh-CN" altLang="en-US" sz="3200" b="1" dirty="0">
                <a:solidFill>
                  <a:schemeClr val="accent2"/>
                </a:solidFill>
                <a:latin typeface="Times New Roman" panose="02020603050405020304" pitchFamily="18" charset="0"/>
                <a:ea typeface="宋体" panose="02010600030101010101" pitchFamily="2" charset="-122"/>
              </a:rPr>
              <a:t>有界性</a:t>
            </a:r>
            <a:endParaRPr lang="zh-CN" altLang="en-US" sz="2800" b="1" dirty="0">
              <a:latin typeface="Times New Roman" panose="02020603050405020304" pitchFamily="18" charset="0"/>
              <a:ea typeface="宋体" panose="02010600030101010101" pitchFamily="2" charset="-122"/>
            </a:endParaRPr>
          </a:p>
        </p:txBody>
      </p:sp>
      <p:graphicFrame>
        <p:nvGraphicFramePr>
          <p:cNvPr id="17449" name="Object 41">
            <a:hlinkClick r:id="" action="ppaction://ole?verb=0"/>
          </p:cNvPr>
          <p:cNvGraphicFramePr>
            <a:graphicFrameLocks noChangeAspect="1"/>
          </p:cNvGraphicFramePr>
          <p:nvPr/>
        </p:nvGraphicFramePr>
        <p:xfrm>
          <a:off x="323850" y="2060575"/>
          <a:ext cx="8742363" cy="1008063"/>
        </p:xfrm>
        <a:graphic>
          <a:graphicData uri="http://schemas.openxmlformats.org/presentationml/2006/ole">
            <mc:AlternateContent xmlns:mc="http://schemas.openxmlformats.org/markup-compatibility/2006">
              <mc:Choice xmlns:v="urn:schemas-microsoft-com:vml" Requires="v">
                <p:oleObj spid="_x0000_s14360" name="" r:id="rId3" imgW="3911600" imgH="457200" progId="Equation.3">
                  <p:embed/>
                </p:oleObj>
              </mc:Choice>
              <mc:Fallback>
                <p:oleObj name="" r:id="rId3" imgW="3911600" imgH="457200" progId="Equation.3">
                  <p:embed/>
                  <p:pic>
                    <p:nvPicPr>
                      <p:cNvPr id="0" name="图片 3196"/>
                      <p:cNvPicPr/>
                      <p:nvPr/>
                    </p:nvPicPr>
                    <p:blipFill>
                      <a:blip r:embed="rId4"/>
                      <a:stretch>
                        <a:fillRect/>
                      </a:stretch>
                    </p:blipFill>
                    <p:spPr>
                      <a:xfrm>
                        <a:off x="323850" y="2060575"/>
                        <a:ext cx="8742363" cy="1008063"/>
                      </a:xfrm>
                      <a:prstGeom prst="rect">
                        <a:avLst/>
                      </a:prstGeom>
                      <a:noFill/>
                      <a:ln w="38100">
                        <a:noFill/>
                        <a:miter/>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448"/>
                                        </p:tgtEl>
                                        <p:attrNameLst>
                                          <p:attrName>style.visibility</p:attrName>
                                        </p:attrNameLst>
                                      </p:cBhvr>
                                      <p:to>
                                        <p:strVal val="visible"/>
                                      </p:to>
                                    </p:set>
                                    <p:animEffect transition="in" filter="wipe(left)">
                                      <p:cBhvr>
                                        <p:cTn id="7" dur="75"/>
                                        <p:tgtEl>
                                          <p:spTgt spid="174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49"/>
                                        </p:tgtEl>
                                        <p:attrNameLst>
                                          <p:attrName>style.visibility</p:attrName>
                                        </p:attrNameLst>
                                      </p:cBhvr>
                                      <p:to>
                                        <p:strVal val="visible"/>
                                      </p:to>
                                    </p:set>
                                    <p:animEffect transition="in" filter="blinds(horizontal)">
                                      <p:cBhvr>
                                        <p:cTn id="12" dur="500"/>
                                        <p:tgtEl>
                                          <p:spTgt spid="174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27"/>
                                        </p:tgtEl>
                                        <p:attrNameLst>
                                          <p:attrName>style.visibility</p:attrName>
                                        </p:attrNameLst>
                                      </p:cBhvr>
                                      <p:to>
                                        <p:strVal val="visible"/>
                                      </p:to>
                                    </p:set>
                                    <p:animEffect transition="in" filter="wipe(left)">
                                      <p:cBhvr>
                                        <p:cTn id="22" dur="500"/>
                                        <p:tgtEl>
                                          <p:spTgt spid="174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7428"/>
                                        </p:tgtEl>
                                        <p:attrNameLst>
                                          <p:attrName>style.visibility</p:attrName>
                                        </p:attrNameLst>
                                      </p:cBhvr>
                                      <p:to>
                                        <p:strVal val="visible"/>
                                      </p:to>
                                    </p:set>
                                    <p:animEffect transition="in" filter="wipe(left)">
                                      <p:cBhvr>
                                        <p:cTn id="31"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7" grpId="0"/>
      <p:bldP spid="17428" grpId="0"/>
      <p:bldP spid="174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p:nvPr/>
        </p:nvSpPr>
        <p:spPr>
          <a:xfrm>
            <a:off x="5003800" y="3573463"/>
            <a:ext cx="3352800" cy="2743200"/>
          </a:xfrm>
          <a:prstGeom prst="rect">
            <a:avLst/>
          </a:prstGeom>
          <a:solidFill>
            <a:schemeClr val="bg1"/>
          </a:solidFill>
          <a:ln w="28575" cap="flat" cmpd="sng">
            <a:solidFill>
              <a:srgbClr val="0E83AC"/>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8435" name="Rectangle 3"/>
          <p:cNvSpPr/>
          <p:nvPr/>
        </p:nvSpPr>
        <p:spPr>
          <a:xfrm>
            <a:off x="5003800" y="476250"/>
            <a:ext cx="3352800" cy="2743200"/>
          </a:xfrm>
          <a:prstGeom prst="rect">
            <a:avLst/>
          </a:prstGeom>
          <a:solidFill>
            <a:schemeClr val="bg1"/>
          </a:solidFill>
          <a:ln w="28575" cap="flat" cmpd="sng">
            <a:solidFill>
              <a:srgbClr val="0E83AC"/>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18436" name="Text Box 4"/>
          <p:cNvSpPr txBox="1"/>
          <p:nvPr/>
        </p:nvSpPr>
        <p:spPr>
          <a:xfrm>
            <a:off x="755650" y="484188"/>
            <a:ext cx="3824288" cy="2632075"/>
          </a:xfrm>
          <a:prstGeom prst="rect">
            <a:avLst/>
          </a:prstGeom>
          <a:noFill/>
          <a:ln w="9525">
            <a:noFill/>
          </a:ln>
        </p:spPr>
        <p:txBody>
          <a:bodyPr anchor="t" anchorCtr="0">
            <a:spAutoFit/>
          </a:bodyPr>
          <a:lstStyle/>
          <a:p>
            <a:pPr indent="673100">
              <a:lnSpc>
                <a:spcPts val="5000"/>
              </a:lnSpc>
            </a:pPr>
            <a:r>
              <a:rPr lang="zh-CN" altLang="en-US" sz="2800" dirty="0">
                <a:latin typeface="Times New Roman" panose="02020603050405020304" pitchFamily="18" charset="0"/>
                <a:ea typeface="宋体" panose="02010600030101010101" pitchFamily="2" charset="-122"/>
              </a:rPr>
              <a:t>若</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sym typeface="Symbol" panose="05050102010706020507" pitchFamily="18" charset="2"/>
              </a:rPr>
              <a:t>, 使</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x</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 </a:t>
            </a:r>
            <a:r>
              <a:rPr lang="zh-CN" altLang="en-US" sz="2800" i="1"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 有 </a:t>
            </a:r>
            <a:r>
              <a:rPr lang="zh-CN" altLang="en-US" sz="2800" i="1" dirty="0">
                <a:latin typeface="Times New Roman" panose="02020603050405020304" pitchFamily="18" charset="0"/>
                <a:ea typeface="宋体" panose="02010600030101010101" pitchFamily="2" charset="-122"/>
              </a:rPr>
              <a:t>f </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x</a:t>
            </a:r>
            <a:r>
              <a:rPr lang="zh-CN" altLang="en-US"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rPr>
              <a:t>, 则称</a:t>
            </a:r>
            <a:r>
              <a:rPr lang="zh-CN" altLang="en-US" sz="2800" i="1" dirty="0">
                <a:latin typeface="Times New Roman" panose="02020603050405020304" pitchFamily="18" charset="0"/>
                <a:ea typeface="宋体" panose="02010600030101010101" pitchFamily="2" charset="-122"/>
              </a:rPr>
              <a:t>f </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x</a:t>
            </a:r>
            <a:r>
              <a:rPr lang="zh-CN" altLang="en-US" sz="2800" dirty="0">
                <a:latin typeface="Times New Roman" panose="02020603050405020304" pitchFamily="18" charset="0"/>
                <a:ea typeface="宋体" panose="02010600030101010101" pitchFamily="2" charset="-122"/>
              </a:rPr>
              <a:t>)在(</a:t>
            </a:r>
            <a:r>
              <a:rPr lang="zh-CN" altLang="en-US" sz="2800" i="1"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 </a:t>
            </a:r>
            <a:r>
              <a:rPr lang="zh-CN" altLang="en-US" sz="2800" i="1"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)内有上界.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rPr>
              <a:t>称为它的一个上界,看图. </a:t>
            </a:r>
            <a:endParaRPr lang="zh-CN" altLang="en-US" sz="2800" dirty="0">
              <a:latin typeface="Times New Roman" panose="02020603050405020304" pitchFamily="18" charset="0"/>
              <a:ea typeface="宋体" panose="02010600030101010101" pitchFamily="2" charset="-122"/>
            </a:endParaRPr>
          </a:p>
        </p:txBody>
      </p:sp>
      <p:sp>
        <p:nvSpPr>
          <p:cNvPr id="18437" name="Text Box 5"/>
          <p:cNvSpPr txBox="1"/>
          <p:nvPr/>
        </p:nvSpPr>
        <p:spPr>
          <a:xfrm>
            <a:off x="755650" y="3502025"/>
            <a:ext cx="3824288" cy="2632075"/>
          </a:xfrm>
          <a:prstGeom prst="rect">
            <a:avLst/>
          </a:prstGeom>
          <a:noFill/>
          <a:ln w="9525">
            <a:noFill/>
          </a:ln>
        </p:spPr>
        <p:txBody>
          <a:bodyPr anchor="t" anchorCtr="0">
            <a:spAutoFit/>
          </a:bodyPr>
          <a:lstStyle/>
          <a:p>
            <a:pPr indent="673100">
              <a:lnSpc>
                <a:spcPts val="5000"/>
              </a:lnSpc>
            </a:pPr>
            <a:r>
              <a:rPr lang="zh-CN" altLang="en-US" sz="2800" dirty="0">
                <a:latin typeface="Times New Roman" panose="02020603050405020304" pitchFamily="18" charset="0"/>
                <a:ea typeface="宋体" panose="02010600030101010101" pitchFamily="2" charset="-122"/>
              </a:rPr>
              <a:t>若</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sym typeface="Symbol" panose="05050102010706020507" pitchFamily="18" charset="2"/>
              </a:rPr>
              <a:t>, 使</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x</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 </a:t>
            </a:r>
            <a:r>
              <a:rPr lang="zh-CN" altLang="en-US" sz="2800" i="1"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 有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rPr>
              <a:t>f </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x</a:t>
            </a:r>
            <a:r>
              <a:rPr lang="zh-CN" altLang="en-US" sz="2800" dirty="0">
                <a:latin typeface="Times New Roman" panose="02020603050405020304" pitchFamily="18" charset="0"/>
                <a:ea typeface="宋体" panose="02010600030101010101" pitchFamily="2" charset="-122"/>
              </a:rPr>
              <a:t>), 则称</a:t>
            </a:r>
            <a:r>
              <a:rPr lang="zh-CN" altLang="en-US" sz="2800" i="1" dirty="0">
                <a:latin typeface="Times New Roman" panose="02020603050405020304" pitchFamily="18" charset="0"/>
                <a:ea typeface="宋体" panose="02010600030101010101" pitchFamily="2" charset="-122"/>
              </a:rPr>
              <a:t>f </a:t>
            </a:r>
            <a:r>
              <a:rPr lang="zh-CN" altLang="en-US" sz="2800" dirty="0">
                <a:latin typeface="Times New Roman" panose="02020603050405020304" pitchFamily="18" charset="0"/>
                <a:ea typeface="宋体" panose="02010600030101010101" pitchFamily="2" charset="-122"/>
              </a:rPr>
              <a:t>(</a:t>
            </a:r>
            <a:r>
              <a:rPr lang="zh-CN" altLang="en-US" sz="2800" i="1" dirty="0">
                <a:latin typeface="Times New Roman" panose="02020603050405020304" pitchFamily="18" charset="0"/>
                <a:ea typeface="宋体" panose="02010600030101010101" pitchFamily="2" charset="-122"/>
              </a:rPr>
              <a:t>x</a:t>
            </a:r>
            <a:r>
              <a:rPr lang="zh-CN" altLang="en-US" sz="2800" dirty="0">
                <a:latin typeface="Times New Roman" panose="02020603050405020304" pitchFamily="18" charset="0"/>
                <a:ea typeface="宋体" panose="02010600030101010101" pitchFamily="2" charset="-122"/>
              </a:rPr>
              <a:t>)在(</a:t>
            </a:r>
            <a:r>
              <a:rPr lang="zh-CN" altLang="en-US" sz="2800" i="1"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 </a:t>
            </a:r>
            <a:r>
              <a:rPr lang="zh-CN" altLang="en-US" sz="2800" i="1" dirty="0">
                <a:latin typeface="Times New Roman" panose="02020603050405020304" pitchFamily="18" charset="0"/>
                <a:ea typeface="宋体" panose="02010600030101010101" pitchFamily="2" charset="-122"/>
              </a:rPr>
              <a:t>b</a:t>
            </a:r>
            <a:r>
              <a:rPr lang="zh-CN" altLang="en-US" sz="2800" dirty="0">
                <a:latin typeface="Times New Roman" panose="02020603050405020304" pitchFamily="18" charset="0"/>
                <a:ea typeface="宋体" panose="02010600030101010101" pitchFamily="2" charset="-122"/>
              </a:rPr>
              <a:t>)内有下界.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rPr>
              <a:t>称为它的一个下界,看图.</a:t>
            </a:r>
            <a:endParaRPr lang="zh-CN" altLang="en-US" sz="2800" dirty="0">
              <a:latin typeface="Times New Roman" panose="02020603050405020304" pitchFamily="18" charset="0"/>
              <a:ea typeface="宋体" panose="02010600030101010101" pitchFamily="2" charset="-122"/>
            </a:endParaRPr>
          </a:p>
        </p:txBody>
      </p:sp>
      <p:grpSp>
        <p:nvGrpSpPr>
          <p:cNvPr id="2" name="Group 6"/>
          <p:cNvGrpSpPr/>
          <p:nvPr/>
        </p:nvGrpSpPr>
        <p:grpSpPr>
          <a:xfrm>
            <a:off x="5219700" y="3644900"/>
            <a:ext cx="3065463" cy="2563813"/>
            <a:chOff x="0" y="0"/>
            <a:chExt cx="1931" cy="1615"/>
          </a:xfrm>
        </p:grpSpPr>
        <p:sp>
          <p:nvSpPr>
            <p:cNvPr id="18438" name="Line 7"/>
            <p:cNvSpPr/>
            <p:nvPr/>
          </p:nvSpPr>
          <p:spPr>
            <a:xfrm flipV="1">
              <a:off x="374" y="74"/>
              <a:ext cx="0" cy="1541"/>
            </a:xfrm>
            <a:prstGeom prst="line">
              <a:avLst/>
            </a:prstGeom>
            <a:ln w="19050" cap="flat" cmpd="sng">
              <a:solidFill>
                <a:schemeClr val="tx1"/>
              </a:solidFill>
              <a:prstDash val="solid"/>
              <a:round/>
              <a:headEnd type="none" w="med" len="med"/>
              <a:tailEnd type="triangle" w="med" len="med"/>
            </a:ln>
          </p:spPr>
        </p:sp>
        <p:sp>
          <p:nvSpPr>
            <p:cNvPr id="18439" name="Line 8"/>
            <p:cNvSpPr/>
            <p:nvPr/>
          </p:nvSpPr>
          <p:spPr>
            <a:xfrm flipV="1">
              <a:off x="1281" y="192"/>
              <a:ext cx="0" cy="734"/>
            </a:xfrm>
            <a:prstGeom prst="line">
              <a:avLst/>
            </a:prstGeom>
            <a:ln w="19050" cap="flat" cmpd="sng">
              <a:solidFill>
                <a:schemeClr val="tx1"/>
              </a:solidFill>
              <a:prstDash val="dash"/>
              <a:round/>
              <a:headEnd type="none" w="med" len="med"/>
              <a:tailEnd type="none" w="med" len="med"/>
            </a:ln>
          </p:spPr>
        </p:sp>
        <p:sp>
          <p:nvSpPr>
            <p:cNvPr id="18440" name="Line 9"/>
            <p:cNvSpPr/>
            <p:nvPr/>
          </p:nvSpPr>
          <p:spPr>
            <a:xfrm>
              <a:off x="375" y="1423"/>
              <a:ext cx="1252" cy="0"/>
            </a:xfrm>
            <a:prstGeom prst="line">
              <a:avLst/>
            </a:prstGeom>
            <a:ln w="28575" cap="flat" cmpd="sng">
              <a:solidFill>
                <a:srgbClr val="FF0000"/>
              </a:solidFill>
              <a:prstDash val="dash"/>
              <a:round/>
              <a:headEnd type="none" w="med" len="med"/>
              <a:tailEnd type="none" w="med" len="med"/>
            </a:ln>
          </p:spPr>
        </p:sp>
        <p:sp>
          <p:nvSpPr>
            <p:cNvPr id="18441" name="Rectangle 10"/>
            <p:cNvSpPr/>
            <p:nvPr/>
          </p:nvSpPr>
          <p:spPr>
            <a:xfrm>
              <a:off x="1730" y="876"/>
              <a:ext cx="201"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x</a:t>
              </a:r>
              <a:endParaRPr lang="en-US" altLang="zh-CN" sz="2400" i="1" dirty="0">
                <a:latin typeface="Times New Roman" panose="02020603050405020304" pitchFamily="18" charset="0"/>
                <a:ea typeface="宋体" panose="02010600030101010101" pitchFamily="2" charset="-122"/>
              </a:endParaRPr>
            </a:p>
          </p:txBody>
        </p:sp>
        <p:sp>
          <p:nvSpPr>
            <p:cNvPr id="18442" name="Rectangle 11"/>
            <p:cNvSpPr/>
            <p:nvPr/>
          </p:nvSpPr>
          <p:spPr>
            <a:xfrm>
              <a:off x="168" y="0"/>
              <a:ext cx="201"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y</a:t>
              </a:r>
              <a:endParaRPr lang="en-US" altLang="zh-CN" sz="2400" i="1" dirty="0">
                <a:latin typeface="Times New Roman" panose="02020603050405020304" pitchFamily="18" charset="0"/>
                <a:ea typeface="宋体" panose="02010600030101010101" pitchFamily="2" charset="-122"/>
              </a:endParaRPr>
            </a:p>
          </p:txBody>
        </p:sp>
        <p:sp>
          <p:nvSpPr>
            <p:cNvPr id="18443" name="Rectangle 12"/>
            <p:cNvSpPr/>
            <p:nvPr/>
          </p:nvSpPr>
          <p:spPr>
            <a:xfrm>
              <a:off x="191" y="852"/>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o</a:t>
              </a:r>
              <a:endParaRPr lang="en-US" altLang="zh-CN" sz="2400" i="1" dirty="0">
                <a:latin typeface="Times New Roman" panose="02020603050405020304" pitchFamily="18" charset="0"/>
                <a:ea typeface="宋体" panose="02010600030101010101" pitchFamily="2" charset="-122"/>
              </a:endParaRPr>
            </a:p>
          </p:txBody>
        </p:sp>
        <p:sp>
          <p:nvSpPr>
            <p:cNvPr id="18444" name="Rectangle 13"/>
            <p:cNvSpPr/>
            <p:nvPr/>
          </p:nvSpPr>
          <p:spPr>
            <a:xfrm>
              <a:off x="438" y="848"/>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a</a:t>
              </a:r>
              <a:endParaRPr lang="en-US" altLang="zh-CN" sz="2400" i="1" dirty="0">
                <a:latin typeface="Times New Roman" panose="02020603050405020304" pitchFamily="18" charset="0"/>
                <a:ea typeface="宋体" panose="02010600030101010101" pitchFamily="2" charset="-122"/>
              </a:endParaRPr>
            </a:p>
          </p:txBody>
        </p:sp>
        <p:sp>
          <p:nvSpPr>
            <p:cNvPr id="18445" name="Rectangle 14"/>
            <p:cNvSpPr/>
            <p:nvPr/>
          </p:nvSpPr>
          <p:spPr>
            <a:xfrm>
              <a:off x="1180" y="901"/>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b</a:t>
              </a:r>
              <a:endParaRPr lang="en-US" altLang="zh-CN" sz="2400" i="1" dirty="0">
                <a:latin typeface="Times New Roman" panose="02020603050405020304" pitchFamily="18" charset="0"/>
                <a:ea typeface="宋体" panose="02010600030101010101" pitchFamily="2" charset="-122"/>
              </a:endParaRPr>
            </a:p>
          </p:txBody>
        </p:sp>
        <p:sp>
          <p:nvSpPr>
            <p:cNvPr id="18446" name="Rectangle 15"/>
            <p:cNvSpPr/>
            <p:nvPr/>
          </p:nvSpPr>
          <p:spPr>
            <a:xfrm>
              <a:off x="78" y="1240"/>
              <a:ext cx="340"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sym typeface="Symbol" panose="05050102010706020507" pitchFamily="18" charset="2"/>
                </a:rPr>
                <a:t>M</a:t>
              </a:r>
              <a:r>
                <a:rPr lang="en-US" altLang="zh-CN" sz="2400" baseline="-25000" dirty="0">
                  <a:latin typeface="Times New Roman" panose="02020603050405020304" pitchFamily="18" charset="0"/>
                  <a:ea typeface="宋体" panose="02010600030101010101" pitchFamily="2" charset="-122"/>
                  <a:sym typeface="Symbol" panose="05050102010706020507" pitchFamily="18" charset="2"/>
                </a:rPr>
                <a:t>2</a:t>
              </a:r>
              <a:endParaRPr lang="en-US" altLang="zh-CN" sz="240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18447" name="Line 16"/>
            <p:cNvSpPr/>
            <p:nvPr/>
          </p:nvSpPr>
          <p:spPr>
            <a:xfrm>
              <a:off x="0" y="925"/>
              <a:ext cx="1810" cy="0"/>
            </a:xfrm>
            <a:prstGeom prst="line">
              <a:avLst/>
            </a:prstGeom>
            <a:ln w="19050" cap="flat" cmpd="sng">
              <a:solidFill>
                <a:schemeClr val="tx1"/>
              </a:solidFill>
              <a:prstDash val="solid"/>
              <a:round/>
              <a:headEnd type="none" w="med" len="med"/>
              <a:tailEnd type="triangle" w="med" len="med"/>
            </a:ln>
          </p:spPr>
        </p:sp>
        <p:sp>
          <p:nvSpPr>
            <p:cNvPr id="18448" name="未知"/>
            <p:cNvSpPr/>
            <p:nvPr/>
          </p:nvSpPr>
          <p:spPr>
            <a:xfrm flipV="1">
              <a:off x="600" y="182"/>
              <a:ext cx="672" cy="1065"/>
            </a:xfrm>
            <a:custGeom>
              <a:avLst/>
              <a:gdLst/>
              <a:ahLst/>
              <a:cxnLst>
                <a:cxn ang="0">
                  <a:pos x="0" y="320"/>
                </a:cxn>
                <a:cxn ang="0">
                  <a:pos x="266" y="0"/>
                </a:cxn>
                <a:cxn ang="0">
                  <a:pos x="530" y="320"/>
                </a:cxn>
                <a:cxn ang="0">
                  <a:pos x="672" y="1065"/>
                </a:cxn>
              </a:cxnLst>
              <a:rect l="0" t="0" r="0" b="0"/>
              <a:pathLst>
                <a:path w="734" h="1065">
                  <a:moveTo>
                    <a:pt x="0" y="320"/>
                  </a:moveTo>
                  <a:cubicBezTo>
                    <a:pt x="97" y="160"/>
                    <a:pt x="194" y="0"/>
                    <a:pt x="290" y="0"/>
                  </a:cubicBezTo>
                  <a:cubicBezTo>
                    <a:pt x="386" y="0"/>
                    <a:pt x="505" y="143"/>
                    <a:pt x="579" y="320"/>
                  </a:cubicBezTo>
                  <a:cubicBezTo>
                    <a:pt x="653" y="497"/>
                    <a:pt x="708" y="943"/>
                    <a:pt x="734" y="1065"/>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pSp>
        <p:nvGrpSpPr>
          <p:cNvPr id="3" name="Group 18"/>
          <p:cNvGrpSpPr/>
          <p:nvPr/>
        </p:nvGrpSpPr>
        <p:grpSpPr>
          <a:xfrm>
            <a:off x="5148263" y="476250"/>
            <a:ext cx="3016250" cy="2646363"/>
            <a:chOff x="0" y="0"/>
            <a:chExt cx="1900" cy="1667"/>
          </a:xfrm>
        </p:grpSpPr>
        <p:sp>
          <p:nvSpPr>
            <p:cNvPr id="18450" name="Line 19"/>
            <p:cNvSpPr/>
            <p:nvPr/>
          </p:nvSpPr>
          <p:spPr>
            <a:xfrm flipV="1">
              <a:off x="343" y="104"/>
              <a:ext cx="0" cy="1541"/>
            </a:xfrm>
            <a:prstGeom prst="line">
              <a:avLst/>
            </a:prstGeom>
            <a:ln w="19050" cap="flat" cmpd="sng">
              <a:solidFill>
                <a:schemeClr val="tx1"/>
              </a:solidFill>
              <a:prstDash val="solid"/>
              <a:round/>
              <a:headEnd type="none" w="med" len="med"/>
              <a:tailEnd type="triangle" w="med" len="med"/>
            </a:ln>
          </p:spPr>
        </p:sp>
        <p:sp>
          <p:nvSpPr>
            <p:cNvPr id="18451" name="Line 20"/>
            <p:cNvSpPr/>
            <p:nvPr/>
          </p:nvSpPr>
          <p:spPr>
            <a:xfrm flipV="1">
              <a:off x="1250" y="926"/>
              <a:ext cx="0" cy="734"/>
            </a:xfrm>
            <a:prstGeom prst="line">
              <a:avLst/>
            </a:prstGeom>
            <a:ln w="19050" cap="flat" cmpd="sng">
              <a:solidFill>
                <a:schemeClr val="tx1"/>
              </a:solidFill>
              <a:prstDash val="dash"/>
              <a:round/>
              <a:headEnd type="none" w="med" len="med"/>
              <a:tailEnd type="none" w="med" len="med"/>
            </a:ln>
          </p:spPr>
        </p:sp>
        <p:sp>
          <p:nvSpPr>
            <p:cNvPr id="18452" name="Line 21"/>
            <p:cNvSpPr/>
            <p:nvPr/>
          </p:nvSpPr>
          <p:spPr>
            <a:xfrm>
              <a:off x="344" y="389"/>
              <a:ext cx="1252" cy="0"/>
            </a:xfrm>
            <a:prstGeom prst="line">
              <a:avLst/>
            </a:prstGeom>
            <a:ln w="28575" cap="flat" cmpd="sng">
              <a:solidFill>
                <a:srgbClr val="FF0000"/>
              </a:solidFill>
              <a:prstDash val="dash"/>
              <a:round/>
              <a:headEnd type="none" w="med" len="med"/>
              <a:tailEnd type="none" w="med" len="med"/>
            </a:ln>
          </p:spPr>
        </p:sp>
        <p:sp>
          <p:nvSpPr>
            <p:cNvPr id="18453" name="Rectangle 22"/>
            <p:cNvSpPr/>
            <p:nvPr/>
          </p:nvSpPr>
          <p:spPr>
            <a:xfrm>
              <a:off x="1699" y="876"/>
              <a:ext cx="201"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x</a:t>
              </a:r>
              <a:endParaRPr lang="en-US" altLang="zh-CN" sz="2400" i="1" dirty="0">
                <a:latin typeface="Times New Roman" panose="02020603050405020304" pitchFamily="18" charset="0"/>
                <a:ea typeface="宋体" panose="02010600030101010101" pitchFamily="2" charset="-122"/>
              </a:endParaRPr>
            </a:p>
          </p:txBody>
        </p:sp>
        <p:sp>
          <p:nvSpPr>
            <p:cNvPr id="18454" name="Rectangle 23"/>
            <p:cNvSpPr/>
            <p:nvPr/>
          </p:nvSpPr>
          <p:spPr>
            <a:xfrm>
              <a:off x="137" y="0"/>
              <a:ext cx="201"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y</a:t>
              </a:r>
              <a:endParaRPr lang="en-US" altLang="zh-CN" sz="2400" i="1" dirty="0">
                <a:latin typeface="Times New Roman" panose="02020603050405020304" pitchFamily="18" charset="0"/>
                <a:ea typeface="宋体" panose="02010600030101010101" pitchFamily="2" charset="-122"/>
              </a:endParaRPr>
            </a:p>
          </p:txBody>
        </p:sp>
        <p:sp>
          <p:nvSpPr>
            <p:cNvPr id="18455" name="Rectangle 24"/>
            <p:cNvSpPr/>
            <p:nvPr/>
          </p:nvSpPr>
          <p:spPr>
            <a:xfrm>
              <a:off x="160" y="882"/>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o</a:t>
              </a:r>
              <a:endParaRPr lang="en-US" altLang="zh-CN" sz="2400" i="1" dirty="0">
                <a:latin typeface="Times New Roman" panose="02020603050405020304" pitchFamily="18" charset="0"/>
                <a:ea typeface="宋体" panose="02010600030101010101" pitchFamily="2" charset="-122"/>
              </a:endParaRPr>
            </a:p>
          </p:txBody>
        </p:sp>
        <p:sp>
          <p:nvSpPr>
            <p:cNvPr id="18456" name="Rectangle 25"/>
            <p:cNvSpPr/>
            <p:nvPr/>
          </p:nvSpPr>
          <p:spPr>
            <a:xfrm>
              <a:off x="457" y="868"/>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a</a:t>
              </a:r>
              <a:endParaRPr lang="en-US" altLang="zh-CN" sz="2400" i="1" dirty="0">
                <a:latin typeface="Times New Roman" panose="02020603050405020304" pitchFamily="18" charset="0"/>
                <a:ea typeface="宋体" panose="02010600030101010101" pitchFamily="2" charset="-122"/>
              </a:endParaRPr>
            </a:p>
          </p:txBody>
        </p:sp>
        <p:sp>
          <p:nvSpPr>
            <p:cNvPr id="18457" name="Rectangle 26"/>
            <p:cNvSpPr/>
            <p:nvPr/>
          </p:nvSpPr>
          <p:spPr>
            <a:xfrm>
              <a:off x="1149" y="672"/>
              <a:ext cx="212"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rPr>
                <a:t>b</a:t>
              </a:r>
              <a:endParaRPr lang="en-US" altLang="zh-CN" sz="2400" i="1" dirty="0">
                <a:latin typeface="Times New Roman" panose="02020603050405020304" pitchFamily="18" charset="0"/>
                <a:ea typeface="宋体" panose="02010600030101010101" pitchFamily="2" charset="-122"/>
              </a:endParaRPr>
            </a:p>
          </p:txBody>
        </p:sp>
        <p:sp>
          <p:nvSpPr>
            <p:cNvPr id="18458" name="Rectangle 27"/>
            <p:cNvSpPr/>
            <p:nvPr/>
          </p:nvSpPr>
          <p:spPr>
            <a:xfrm>
              <a:off x="47" y="226"/>
              <a:ext cx="340" cy="288"/>
            </a:xfrm>
            <a:prstGeom prst="rect">
              <a:avLst/>
            </a:prstGeom>
            <a:noFill/>
            <a:ln w="9525">
              <a:noFill/>
            </a:ln>
          </p:spPr>
          <p:txBody>
            <a:bodyPr wrap="none" anchor="t" anchorCtr="0">
              <a:spAutoFit/>
            </a:bodyPr>
            <a:lstStyle/>
            <a:p>
              <a:r>
                <a:rPr lang="en-US" altLang="zh-CN" sz="2400" i="1" dirty="0">
                  <a:latin typeface="Times New Roman" panose="02020603050405020304" pitchFamily="18" charset="0"/>
                  <a:ea typeface="宋体" panose="02010600030101010101" pitchFamily="2" charset="-122"/>
                  <a:sym typeface="Symbol" panose="05050102010706020507" pitchFamily="18" charset="2"/>
                </a:rPr>
                <a:t>M</a:t>
              </a:r>
              <a:r>
                <a:rPr lang="en-US" altLang="zh-CN" sz="2400" baseline="-250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40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18459" name="未知"/>
            <p:cNvSpPr/>
            <p:nvPr/>
          </p:nvSpPr>
          <p:spPr>
            <a:xfrm>
              <a:off x="569" y="602"/>
              <a:ext cx="672" cy="1065"/>
            </a:xfrm>
            <a:custGeom>
              <a:avLst/>
              <a:gdLst/>
              <a:ahLst/>
              <a:cxnLst>
                <a:cxn ang="0">
                  <a:pos x="0" y="320"/>
                </a:cxn>
                <a:cxn ang="0">
                  <a:pos x="266" y="0"/>
                </a:cxn>
                <a:cxn ang="0">
                  <a:pos x="530" y="320"/>
                </a:cxn>
                <a:cxn ang="0">
                  <a:pos x="672" y="1065"/>
                </a:cxn>
              </a:cxnLst>
              <a:rect l="0" t="0" r="0" b="0"/>
              <a:pathLst>
                <a:path w="734" h="1065">
                  <a:moveTo>
                    <a:pt x="0" y="320"/>
                  </a:moveTo>
                  <a:cubicBezTo>
                    <a:pt x="97" y="160"/>
                    <a:pt x="194" y="0"/>
                    <a:pt x="290" y="0"/>
                  </a:cubicBezTo>
                  <a:cubicBezTo>
                    <a:pt x="386" y="0"/>
                    <a:pt x="505" y="143"/>
                    <a:pt x="579" y="320"/>
                  </a:cubicBezTo>
                  <a:cubicBezTo>
                    <a:pt x="653" y="497"/>
                    <a:pt x="708" y="943"/>
                    <a:pt x="734" y="1065"/>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8460" name="Line 29"/>
            <p:cNvSpPr/>
            <p:nvPr/>
          </p:nvSpPr>
          <p:spPr>
            <a:xfrm>
              <a:off x="0" y="929"/>
              <a:ext cx="1810" cy="0"/>
            </a:xfrm>
            <a:prstGeom prst="line">
              <a:avLst/>
            </a:prstGeom>
            <a:ln w="19050" cap="flat" cmpd="sng">
              <a:solidFill>
                <a:schemeClr val="tx1"/>
              </a:solidFill>
              <a:prstDash val="solid"/>
              <a:round/>
              <a:headEnd type="none" w="med" len="med"/>
              <a:tailEnd type="triangle" w="med" len="med"/>
            </a:ln>
          </p:spPr>
        </p:sp>
      </p:gr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Effect transition="in" filter="blinds(horizontal)">
                                      <p:cBhvr>
                                        <p:cTn id="13" dur="500"/>
                                        <p:tgtEl>
                                          <p:spTgt spid="1843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437">
                                            <p:txEl>
                                              <p:pRg st="0" end="0"/>
                                            </p:txEl>
                                          </p:spTgt>
                                        </p:tgtEl>
                                        <p:attrNameLst>
                                          <p:attrName>style.visibility</p:attrName>
                                        </p:attrNameLst>
                                      </p:cBhvr>
                                      <p:to>
                                        <p:strVal val="visible"/>
                                      </p:to>
                                    </p:set>
                                    <p:anim calcmode="lin" valueType="num">
                                      <p:cBhvr additive="base">
                                        <p:cTn id="23" dur="500" fill="hold"/>
                                        <p:tgtEl>
                                          <p:spTgt spid="1843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434"/>
                                        </p:tgtEl>
                                        <p:attrNameLst>
                                          <p:attrName>style.visibility</p:attrName>
                                        </p:attrNameLst>
                                      </p:cBhvr>
                                      <p:to>
                                        <p:strVal val="visible"/>
                                      </p:to>
                                    </p:set>
                                    <p:animEffect transition="in" filter="blinds(horizontal)">
                                      <p:cBhvr>
                                        <p:cTn id="29" dur="500"/>
                                        <p:tgtEl>
                                          <p:spTgt spid="184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p:bldP spid="18436" grpId="1"/>
      <p:bldP spid="1843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69913" y="1112838"/>
            <a:ext cx="8088313" cy="519113"/>
          </a:xfrm>
          <a:prstGeom prst="rect">
            <a:avLst/>
          </a:prstGeom>
          <a:solidFill>
            <a:srgbClr val="DDF7FF"/>
          </a:solidFill>
          <a:ln w="9525">
            <a:noFill/>
            <a:miter lim="800000"/>
          </a:ln>
          <a:effectLst>
            <a:outerShdw dist="35921" dir="2700000" algn="ctr" rotWithShape="0">
              <a:schemeClr val="bg2"/>
            </a:outerShdw>
          </a:effectLst>
        </p:spPr>
        <p:txBody>
          <a:bodyPr>
            <a:spAutoFit/>
          </a:bodyPr>
          <a:lstStyle/>
          <a:p>
            <a:pPr marR="0" algn="ctr" defTabSz="914400" rtl="0">
              <a:spcBef>
                <a:spcPct val="50000"/>
              </a:spcBef>
              <a:buClrTx/>
              <a:buSzTx/>
              <a:buFont typeface="Arial" panose="020B0604020202020204" pitchFamily="34" charset="0"/>
              <a:buNone/>
              <a:defRPr/>
            </a:pPr>
            <a:r>
              <a:rPr kumimoji="0" lang="zh-CN" altLang="en-US" sz="2800" i="1" kern="1200" cap="none" spc="0" normalizeH="0" baseline="0" noProof="0">
                <a:latin typeface="Times New Roman" panose="02020603050405020304" pitchFamily="18" charset="0"/>
                <a:ea typeface="宋体" panose="02010600030101010101" pitchFamily="2" charset="-122"/>
                <a:cs typeface="+mn-cs"/>
              </a:rPr>
              <a:t>f </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x</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)在(</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a</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 </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b</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)有界 </a:t>
            </a:r>
            <a:r>
              <a:rPr kumimoji="0" lang="zh-CN" altLang="en-US" sz="28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 </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f </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x</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)在(</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a</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 </a:t>
            </a:r>
            <a:r>
              <a:rPr kumimoji="0" lang="zh-CN" altLang="en-US" sz="2800" i="1" kern="1200" cap="none" spc="0" normalizeH="0" baseline="0" noProof="0">
                <a:latin typeface="Times New Roman" panose="02020603050405020304" pitchFamily="18" charset="0"/>
                <a:ea typeface="宋体" panose="02010600030101010101" pitchFamily="2" charset="-122"/>
                <a:cs typeface="+mn-cs"/>
              </a:rPr>
              <a:t>b</a:t>
            </a:r>
            <a:r>
              <a:rPr kumimoji="0" lang="zh-CN" altLang="en-US" sz="2800" kern="1200" cap="none" spc="0" normalizeH="0" baseline="0" noProof="0">
                <a:latin typeface="Times New Roman" panose="02020603050405020304" pitchFamily="18" charset="0"/>
                <a:ea typeface="宋体" panose="02010600030101010101" pitchFamily="2" charset="-122"/>
                <a:cs typeface="+mn-cs"/>
              </a:rPr>
              <a:t>)既有上界, 又有下界.</a:t>
            </a:r>
            <a:endParaRPr kumimoji="0" lang="zh-CN" altLang="en-US" sz="2800" kern="1200" cap="none" spc="0" normalizeH="0" baseline="0" noProof="0">
              <a:latin typeface="Times New Roman" panose="02020603050405020304" pitchFamily="18" charset="0"/>
              <a:ea typeface="宋体" panose="02010600030101010101" pitchFamily="2" charset="-122"/>
              <a:cs typeface="+mn-cs"/>
            </a:endParaRPr>
          </a:p>
        </p:txBody>
      </p:sp>
      <p:sp>
        <p:nvSpPr>
          <p:cNvPr id="19459" name="Text Box 3"/>
          <p:cNvSpPr txBox="1"/>
          <p:nvPr/>
        </p:nvSpPr>
        <p:spPr>
          <a:xfrm>
            <a:off x="900113" y="2133600"/>
            <a:ext cx="7173912" cy="1203325"/>
          </a:xfrm>
          <a:prstGeom prst="rect">
            <a:avLst/>
          </a:prstGeom>
          <a:noFill/>
          <a:ln w="9525">
            <a:noFill/>
          </a:ln>
        </p:spPr>
        <p:txBody>
          <a:bodyPr anchor="t" anchorCtr="0">
            <a:spAutoFit/>
          </a:bodyPr>
          <a:lstStyle/>
          <a:p>
            <a:pPr marL="854075" indent="-854075">
              <a:lnSpc>
                <a:spcPct val="130000"/>
              </a:lnSpc>
              <a:spcBef>
                <a:spcPct val="50000"/>
              </a:spcBef>
            </a:pPr>
            <a:r>
              <a:rPr lang="zh-CN" altLang="en-US" sz="2800" dirty="0">
                <a:latin typeface="Times New Roman" panose="02020603050405020304" pitchFamily="18" charset="0"/>
                <a:ea typeface="宋体" panose="02010600030101010101" pitchFamily="2" charset="-122"/>
              </a:rPr>
              <a:t>易见, 若</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f </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x</a:t>
            </a:r>
            <a:r>
              <a:rPr lang="zh-CN" altLang="en-US" sz="2800" dirty="0">
                <a:latin typeface="Times New Roman" panose="02020603050405020304" pitchFamily="18" charset="0"/>
                <a:ea typeface="宋体" panose="02010600030101010101" pitchFamily="2" charset="-122"/>
                <a:sym typeface="Symbol" panose="05050102010706020507" pitchFamily="18" charset="2"/>
              </a:rPr>
              <a:t>)在(</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a</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b</a:t>
            </a:r>
            <a:r>
              <a:rPr lang="zh-CN" altLang="en-US" sz="2800" dirty="0">
                <a:latin typeface="Times New Roman" panose="02020603050405020304" pitchFamily="18" charset="0"/>
                <a:ea typeface="宋体" panose="02010600030101010101" pitchFamily="2" charset="-122"/>
                <a:sym typeface="Symbol" panose="05050102010706020507" pitchFamily="18" charset="2"/>
              </a:rPr>
              <a:t>)有上界</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sym typeface="Symbol" panose="05050102010706020507" pitchFamily="18" charset="2"/>
              </a:rPr>
              <a:t>, 则它在(</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a</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b</a:t>
            </a:r>
            <a:r>
              <a:rPr lang="zh-CN" altLang="en-US" sz="2800" dirty="0">
                <a:latin typeface="Times New Roman" panose="02020603050405020304" pitchFamily="18" charset="0"/>
                <a:ea typeface="宋体" panose="02010600030101010101" pitchFamily="2" charset="-122"/>
                <a:sym typeface="Symbol" panose="05050102010706020507" pitchFamily="18" charset="2"/>
              </a:rPr>
              <a:t>)有无穷多个上界. </a:t>
            </a:r>
            <a:endParaRPr lang="zh-CN" altLang="en-US"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9460" name="Text Box 4"/>
          <p:cNvSpPr txBox="1"/>
          <p:nvPr/>
        </p:nvSpPr>
        <p:spPr>
          <a:xfrm>
            <a:off x="1743075" y="4137025"/>
            <a:ext cx="6353175" cy="1758950"/>
          </a:xfrm>
          <a:prstGeom prst="rect">
            <a:avLst/>
          </a:prstGeom>
          <a:noFill/>
          <a:ln w="9525">
            <a:noFill/>
          </a:ln>
        </p:spPr>
        <p:txBody>
          <a:bodyPr anchor="t" anchorCtr="0">
            <a:spAutoFit/>
          </a:bodyPr>
          <a:lstStyle/>
          <a:p>
            <a:pPr>
              <a:lnSpc>
                <a:spcPct val="130000"/>
              </a:lnSpc>
              <a:spcBef>
                <a:spcPct val="50000"/>
              </a:spcBef>
            </a:pPr>
            <a:r>
              <a:rPr lang="zh-CN" altLang="en-US" sz="2800" dirty="0">
                <a:latin typeface="Times New Roman" panose="02020603050405020304" pitchFamily="18" charset="0"/>
                <a:ea typeface="宋体" panose="02010600030101010101" pitchFamily="2" charset="-122"/>
              </a:rPr>
              <a:t>若</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f </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x</a:t>
            </a:r>
            <a:r>
              <a:rPr lang="zh-CN" altLang="en-US" sz="2800" dirty="0">
                <a:latin typeface="Times New Roman" panose="02020603050405020304" pitchFamily="18" charset="0"/>
                <a:ea typeface="宋体" panose="02010600030101010101" pitchFamily="2" charset="-122"/>
                <a:sym typeface="Symbol" panose="05050102010706020507" pitchFamily="18" charset="2"/>
              </a:rPr>
              <a:t>)在(</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a</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b</a:t>
            </a:r>
            <a:r>
              <a:rPr lang="zh-CN" altLang="en-US" sz="2800" dirty="0">
                <a:latin typeface="Times New Roman" panose="02020603050405020304" pitchFamily="18" charset="0"/>
                <a:ea typeface="宋体" panose="02010600030101010101" pitchFamily="2" charset="-122"/>
                <a:sym typeface="Symbol" panose="05050102010706020507" pitchFamily="18" charset="2"/>
              </a:rPr>
              <a:t>)有下界</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sym typeface="Symbol" panose="05050102010706020507" pitchFamily="18" charset="2"/>
              </a:rPr>
              <a:t>, 则它在(</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a</a:t>
            </a:r>
            <a:r>
              <a:rPr lang="zh-CN" altLang="en-US" sz="2800" dirty="0">
                <a:latin typeface="Times New Roman" panose="02020603050405020304" pitchFamily="18" charset="0"/>
                <a:ea typeface="宋体" panose="02010600030101010101" pitchFamily="2" charset="-122"/>
                <a:sym typeface="Symbol" panose="05050102010706020507" pitchFamily="18" charset="2"/>
              </a:rPr>
              <a:t>,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b</a:t>
            </a:r>
            <a:r>
              <a:rPr lang="zh-CN" altLang="en-US" sz="2800" dirty="0">
                <a:latin typeface="Times New Roman" panose="02020603050405020304" pitchFamily="18" charset="0"/>
                <a:ea typeface="宋体" panose="02010600030101010101" pitchFamily="2" charset="-122"/>
                <a:sym typeface="Symbol" panose="05050102010706020507" pitchFamily="18" charset="2"/>
              </a:rPr>
              <a:t>)有无穷多个下界. 比如</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sym typeface="Symbol" panose="05050102010706020507" pitchFamily="18" charset="2"/>
              </a:rPr>
              <a:t> –1,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2</a:t>
            </a:r>
            <a:r>
              <a:rPr lang="zh-CN" altLang="en-US" sz="2800" dirty="0">
                <a:latin typeface="Times New Roman" panose="02020603050405020304" pitchFamily="18" charset="0"/>
                <a:ea typeface="宋体" panose="02010600030101010101" pitchFamily="2" charset="-122"/>
                <a:sym typeface="Symbol" panose="05050102010706020507" pitchFamily="18" charset="2"/>
              </a:rPr>
              <a:t> – 2,… 都是它的下界.</a:t>
            </a:r>
            <a:endParaRPr lang="zh-CN" altLang="en-US"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19461" name="Rectangle 5"/>
          <p:cNvSpPr/>
          <p:nvPr/>
        </p:nvSpPr>
        <p:spPr>
          <a:xfrm>
            <a:off x="1735138" y="3417888"/>
            <a:ext cx="5597525" cy="647700"/>
          </a:xfrm>
          <a:prstGeom prst="rect">
            <a:avLst/>
          </a:prstGeom>
          <a:noFill/>
          <a:ln w="9525">
            <a:noFill/>
          </a:ln>
        </p:spPr>
        <p:txBody>
          <a:bodyPr wrap="none" anchor="t" anchorCtr="0">
            <a:spAutoFit/>
          </a:bodyPr>
          <a:lstStyle/>
          <a:p>
            <a:pPr>
              <a:lnSpc>
                <a:spcPct val="130000"/>
              </a:lnSpc>
              <a:spcBef>
                <a:spcPct val="50000"/>
              </a:spcBef>
            </a:pPr>
            <a:r>
              <a:rPr lang="zh-CN" altLang="en-US" sz="2800" dirty="0">
                <a:latin typeface="Times New Roman" panose="02020603050405020304" pitchFamily="18" charset="0"/>
                <a:ea typeface="宋体" panose="02010600030101010101" pitchFamily="2" charset="-122"/>
                <a:sym typeface="Symbol" panose="05050102010706020507" pitchFamily="18" charset="2"/>
              </a:rPr>
              <a:t>比如</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sym typeface="Symbol" panose="05050102010706020507" pitchFamily="18" charset="2"/>
              </a:rPr>
              <a:t> +1, </a:t>
            </a:r>
            <a:r>
              <a:rPr lang="zh-CN" altLang="en-US" sz="2800" i="1" dirty="0">
                <a:latin typeface="Times New Roman" panose="02020603050405020304" pitchFamily="18" charset="0"/>
                <a:ea typeface="宋体" panose="02010600030101010101" pitchFamily="2" charset="-122"/>
                <a:sym typeface="Symbol" panose="05050102010706020507" pitchFamily="18" charset="2"/>
              </a:rPr>
              <a:t>M</a:t>
            </a:r>
            <a:r>
              <a:rPr lang="zh-CN" altLang="en-US" sz="2800" baseline="-25000" dirty="0">
                <a:latin typeface="Times New Roman" panose="02020603050405020304" pitchFamily="18" charset="0"/>
                <a:ea typeface="宋体" panose="02010600030101010101" pitchFamily="2" charset="-122"/>
                <a:sym typeface="Symbol" panose="05050102010706020507" pitchFamily="18" charset="2"/>
              </a:rPr>
              <a:t>1</a:t>
            </a:r>
            <a:r>
              <a:rPr lang="zh-CN" altLang="en-US" sz="2800" dirty="0">
                <a:latin typeface="Times New Roman" panose="02020603050405020304" pitchFamily="18" charset="0"/>
                <a:ea typeface="宋体" panose="02010600030101010101" pitchFamily="2" charset="-122"/>
                <a:sym typeface="Symbol" panose="05050102010706020507" pitchFamily="18" charset="2"/>
              </a:rPr>
              <a:t> +2,… 都是它的上界.</a:t>
            </a:r>
            <a:endParaRPr lang="zh-CN" altLang="en-US" sz="2800" dirty="0">
              <a:latin typeface="Times New Roman" panose="02020603050405020304" pitchFamily="18" charset="0"/>
              <a:ea typeface="宋体" panose="02010600030101010101" pitchFamily="2" charset="-122"/>
              <a:sym typeface="Symbol" panose="05050102010706020507" pitchFamily="18" charset="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ipe(up)">
                                      <p:cBhvr>
                                        <p:cTn id="12" dur="500"/>
                                        <p:tgtEl>
                                          <p:spTgt spid="19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461">
                                            <p:txEl>
                                              <p:pRg st="0" end="0"/>
                                            </p:txEl>
                                          </p:spTgt>
                                        </p:tgtEl>
                                        <p:attrNameLst>
                                          <p:attrName>style.visibility</p:attrName>
                                        </p:attrNameLst>
                                      </p:cBhvr>
                                      <p:to>
                                        <p:strVal val="visible"/>
                                      </p:to>
                                    </p:set>
                                    <p:animEffect transition="in" filter="wipe(up)">
                                      <p:cBhvr>
                                        <p:cTn id="17" dur="500"/>
                                        <p:tgtEl>
                                          <p:spTgt spid="194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460">
                                            <p:txEl>
                                              <p:pRg st="0" end="0"/>
                                            </p:txEl>
                                          </p:spTgt>
                                        </p:tgtEl>
                                        <p:attrNameLst>
                                          <p:attrName>style.visibility</p:attrName>
                                        </p:attrNameLst>
                                      </p:cBhvr>
                                      <p:to>
                                        <p:strVal val="visible"/>
                                      </p:to>
                                    </p:set>
                                    <p:animEffect transition="in" filter="wipe(up)">
                                      <p:cBhvr>
                                        <p:cTn id="22" dur="500"/>
                                        <p:tgtEl>
                                          <p:spTgt spid="19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2"/>
          <p:cNvSpPr txBox="1"/>
          <p:nvPr/>
        </p:nvSpPr>
        <p:spPr>
          <a:xfrm>
            <a:off x="914400" y="762000"/>
            <a:ext cx="3657600" cy="579438"/>
          </a:xfrm>
          <a:prstGeom prst="rect">
            <a:avLst/>
          </a:prstGeom>
          <a:noFill/>
          <a:ln w="9525">
            <a:noFill/>
          </a:ln>
        </p:spPr>
        <p:txBody>
          <a:bodyPr anchor="t" anchorCtr="0">
            <a:spAutoFit/>
          </a:bodyPr>
          <a:lstStyle/>
          <a:p>
            <a:pPr>
              <a:spcBef>
                <a:spcPct val="50000"/>
              </a:spcBef>
            </a:pPr>
            <a:r>
              <a:rPr lang="en-US" altLang="zh-CN" sz="3200" b="1" dirty="0">
                <a:latin typeface="Arial" panose="020B0604020202020204" pitchFamily="34" charset="0"/>
                <a:ea typeface="宋体" panose="02010600030101010101" pitchFamily="2" charset="-122"/>
              </a:rPr>
              <a:t>★</a:t>
            </a:r>
            <a:r>
              <a:rPr lang="zh-CN" altLang="en-US" sz="3200" b="1" dirty="0">
                <a:solidFill>
                  <a:schemeClr val="accent2"/>
                </a:solidFill>
                <a:latin typeface="Times New Roman" panose="02020603050405020304" pitchFamily="18" charset="0"/>
                <a:ea typeface="宋体" panose="02010600030101010101" pitchFamily="2" charset="-122"/>
              </a:rPr>
              <a:t>单调性</a:t>
            </a:r>
            <a:endParaRPr lang="zh-CN" altLang="en-US" sz="2400" dirty="0">
              <a:latin typeface="Times New Roman" panose="02020603050405020304" pitchFamily="18" charset="0"/>
              <a:ea typeface="宋体" panose="02010600030101010101" pitchFamily="2" charset="-122"/>
            </a:endParaRPr>
          </a:p>
        </p:txBody>
      </p:sp>
      <p:graphicFrame>
        <p:nvGraphicFramePr>
          <p:cNvPr id="20483" name="Object 3"/>
          <p:cNvGraphicFramePr>
            <a:graphicFrameLocks noChangeAspect="1"/>
          </p:cNvGraphicFramePr>
          <p:nvPr/>
        </p:nvGraphicFramePr>
        <p:xfrm>
          <a:off x="904875" y="1447800"/>
          <a:ext cx="6116638" cy="423863"/>
        </p:xfrm>
        <a:graphic>
          <a:graphicData uri="http://schemas.openxmlformats.org/presentationml/2006/ole">
            <mc:AlternateContent xmlns:mc="http://schemas.openxmlformats.org/markup-compatibility/2006">
              <mc:Choice xmlns:v="urn:schemas-microsoft-com:vml" Requires="v">
                <p:oleObj spid="_x0000_s15449" name="" r:id="rId1" imgW="6235700" imgH="457200" progId="Equation.3">
                  <p:embed/>
                </p:oleObj>
              </mc:Choice>
              <mc:Fallback>
                <p:oleObj name="" r:id="rId1" imgW="6235700" imgH="457200" progId="Equation.3">
                  <p:embed/>
                  <p:pic>
                    <p:nvPicPr>
                      <p:cNvPr id="0" name="图片 3202"/>
                      <p:cNvPicPr/>
                      <p:nvPr/>
                    </p:nvPicPr>
                    <p:blipFill>
                      <a:blip r:embed="rId2"/>
                      <a:stretch>
                        <a:fillRect/>
                      </a:stretch>
                    </p:blipFill>
                    <p:spPr>
                      <a:xfrm>
                        <a:off x="904875" y="1447800"/>
                        <a:ext cx="6116638" cy="423863"/>
                      </a:xfrm>
                      <a:prstGeom prst="rect">
                        <a:avLst/>
                      </a:prstGeom>
                      <a:noFill/>
                      <a:ln w="38100">
                        <a:noFill/>
                        <a:miter/>
                      </a:ln>
                    </p:spPr>
                  </p:pic>
                </p:oleObj>
              </mc:Fallback>
            </mc:AlternateContent>
          </a:graphicData>
        </a:graphic>
      </p:graphicFrame>
      <p:graphicFrame>
        <p:nvGraphicFramePr>
          <p:cNvPr id="20484" name="Object 4"/>
          <p:cNvGraphicFramePr>
            <a:graphicFrameLocks noChangeAspect="1"/>
          </p:cNvGraphicFramePr>
          <p:nvPr/>
        </p:nvGraphicFramePr>
        <p:xfrm>
          <a:off x="954088" y="1978025"/>
          <a:ext cx="7504112" cy="436563"/>
        </p:xfrm>
        <a:graphic>
          <a:graphicData uri="http://schemas.openxmlformats.org/presentationml/2006/ole">
            <mc:AlternateContent xmlns:mc="http://schemas.openxmlformats.org/markup-compatibility/2006">
              <mc:Choice xmlns:v="urn:schemas-microsoft-com:vml" Requires="v">
                <p:oleObj spid="_x0000_s15450" name="" r:id="rId3" imgW="8064500" imgH="469900" progId="Equation.3">
                  <p:embed/>
                </p:oleObj>
              </mc:Choice>
              <mc:Fallback>
                <p:oleObj name="" r:id="rId3" imgW="8064500" imgH="469900" progId="Equation.3">
                  <p:embed/>
                  <p:pic>
                    <p:nvPicPr>
                      <p:cNvPr id="0" name="图片 3204"/>
                      <p:cNvPicPr/>
                      <p:nvPr/>
                    </p:nvPicPr>
                    <p:blipFill>
                      <a:blip r:embed="rId4"/>
                      <a:stretch>
                        <a:fillRect/>
                      </a:stretch>
                    </p:blipFill>
                    <p:spPr>
                      <a:xfrm>
                        <a:off x="954088" y="1978025"/>
                        <a:ext cx="7504112" cy="436563"/>
                      </a:xfrm>
                      <a:prstGeom prst="rect">
                        <a:avLst/>
                      </a:prstGeom>
                      <a:noFill/>
                      <a:ln w="38100">
                        <a:noFill/>
                        <a:miter/>
                      </a:ln>
                    </p:spPr>
                  </p:pic>
                </p:oleObj>
              </mc:Fallback>
            </mc:AlternateContent>
          </a:graphicData>
        </a:graphic>
      </p:graphicFrame>
      <p:graphicFrame>
        <p:nvGraphicFramePr>
          <p:cNvPr id="20485" name="Object 5"/>
          <p:cNvGraphicFramePr>
            <a:graphicFrameLocks noChangeAspect="1"/>
          </p:cNvGraphicFramePr>
          <p:nvPr/>
        </p:nvGraphicFramePr>
        <p:xfrm>
          <a:off x="1133475" y="3097530"/>
          <a:ext cx="4852035" cy="435610"/>
        </p:xfrm>
        <a:graphic>
          <a:graphicData uri="http://schemas.openxmlformats.org/presentationml/2006/ole">
            <mc:AlternateContent xmlns:mc="http://schemas.openxmlformats.org/markup-compatibility/2006">
              <mc:Choice xmlns:v="urn:schemas-microsoft-com:vml" Requires="v">
                <p:oleObj spid="_x0000_s15451" name="" r:id="rId5" imgW="2387600" imgH="215900" progId="Equation.3">
                  <p:embed/>
                </p:oleObj>
              </mc:Choice>
              <mc:Fallback>
                <p:oleObj name="" r:id="rId5" imgW="2387600" imgH="215900" progId="Equation.3">
                  <p:embed/>
                  <p:pic>
                    <p:nvPicPr>
                      <p:cNvPr id="0" name="图片 3205"/>
                      <p:cNvPicPr/>
                      <p:nvPr/>
                    </p:nvPicPr>
                    <p:blipFill>
                      <a:blip r:embed="rId6"/>
                      <a:stretch>
                        <a:fillRect/>
                      </a:stretch>
                    </p:blipFill>
                    <p:spPr>
                      <a:xfrm>
                        <a:off x="1133475" y="3097530"/>
                        <a:ext cx="4852035" cy="435610"/>
                      </a:xfrm>
                      <a:prstGeom prst="rect">
                        <a:avLst/>
                      </a:prstGeom>
                      <a:noFill/>
                      <a:ln w="38100">
                        <a:noFill/>
                        <a:miter/>
                      </a:ln>
                    </p:spPr>
                  </p:pic>
                </p:oleObj>
              </mc:Fallback>
            </mc:AlternateContent>
          </a:graphicData>
        </a:graphic>
      </p:graphicFrame>
      <p:graphicFrame>
        <p:nvGraphicFramePr>
          <p:cNvPr id="20486" name="Object 6"/>
          <p:cNvGraphicFramePr>
            <a:graphicFrameLocks noChangeAspect="1"/>
          </p:cNvGraphicFramePr>
          <p:nvPr/>
        </p:nvGraphicFramePr>
        <p:xfrm>
          <a:off x="2123123" y="2526665"/>
          <a:ext cx="3040380" cy="458470"/>
        </p:xfrm>
        <a:graphic>
          <a:graphicData uri="http://schemas.openxmlformats.org/presentationml/2006/ole">
            <mc:AlternateContent xmlns:mc="http://schemas.openxmlformats.org/markup-compatibility/2006">
              <mc:Choice xmlns:v="urn:schemas-microsoft-com:vml" Requires="v">
                <p:oleObj spid="_x0000_s15452" name="" r:id="rId7" imgW="1435100" imgH="215900" progId="Equation.3">
                  <p:embed/>
                </p:oleObj>
              </mc:Choice>
              <mc:Fallback>
                <p:oleObj name="" r:id="rId7" imgW="1435100" imgH="215900" progId="Equation.3">
                  <p:embed/>
                  <p:pic>
                    <p:nvPicPr>
                      <p:cNvPr id="0" name="图片 3201"/>
                      <p:cNvPicPr/>
                      <p:nvPr/>
                    </p:nvPicPr>
                    <p:blipFill>
                      <a:blip r:embed="rId8"/>
                      <a:stretch>
                        <a:fillRect/>
                      </a:stretch>
                    </p:blipFill>
                    <p:spPr>
                      <a:xfrm>
                        <a:off x="2123123" y="2526665"/>
                        <a:ext cx="3040380" cy="458470"/>
                      </a:xfrm>
                      <a:prstGeom prst="rect">
                        <a:avLst/>
                      </a:prstGeom>
                      <a:noFill/>
                      <a:ln w="38100">
                        <a:noFill/>
                        <a:miter/>
                      </a:ln>
                    </p:spPr>
                  </p:pic>
                </p:oleObj>
              </mc:Fallback>
            </mc:AlternateContent>
          </a:graphicData>
        </a:graphic>
      </p:graphicFrame>
      <p:grpSp>
        <p:nvGrpSpPr>
          <p:cNvPr id="2" name="Group 7"/>
          <p:cNvGrpSpPr/>
          <p:nvPr/>
        </p:nvGrpSpPr>
        <p:grpSpPr>
          <a:xfrm>
            <a:off x="2895600" y="3113088"/>
            <a:ext cx="3429000" cy="2982912"/>
            <a:chOff x="0" y="0"/>
            <a:chExt cx="2211" cy="2215"/>
          </a:xfrm>
        </p:grpSpPr>
        <p:sp>
          <p:nvSpPr>
            <p:cNvPr id="20487" name="Line 8"/>
            <p:cNvSpPr/>
            <p:nvPr/>
          </p:nvSpPr>
          <p:spPr>
            <a:xfrm>
              <a:off x="20" y="1776"/>
              <a:ext cx="1872" cy="0"/>
            </a:xfrm>
            <a:prstGeom prst="line">
              <a:avLst/>
            </a:prstGeom>
            <a:ln w="9525" cap="flat" cmpd="sng">
              <a:solidFill>
                <a:schemeClr val="tx1"/>
              </a:solidFill>
              <a:prstDash val="solid"/>
              <a:round/>
              <a:headEnd type="none" w="med" len="med"/>
              <a:tailEnd type="triangle" w="med" len="med"/>
            </a:ln>
          </p:spPr>
        </p:sp>
        <p:sp>
          <p:nvSpPr>
            <p:cNvPr id="20488" name="Line 9"/>
            <p:cNvSpPr/>
            <p:nvPr/>
          </p:nvSpPr>
          <p:spPr>
            <a:xfrm flipV="1">
              <a:off x="228" y="576"/>
              <a:ext cx="0" cy="1344"/>
            </a:xfrm>
            <a:prstGeom prst="line">
              <a:avLst/>
            </a:prstGeom>
            <a:ln w="9525" cap="flat" cmpd="sng">
              <a:solidFill>
                <a:schemeClr val="tx1"/>
              </a:solidFill>
              <a:prstDash val="solid"/>
              <a:round/>
              <a:headEnd type="none" w="med" len="med"/>
              <a:tailEnd type="triangle" w="med" len="med"/>
            </a:ln>
          </p:spPr>
        </p:sp>
        <p:sp>
          <p:nvSpPr>
            <p:cNvPr id="20489" name="Line 10"/>
            <p:cNvSpPr/>
            <p:nvPr/>
          </p:nvSpPr>
          <p:spPr>
            <a:xfrm>
              <a:off x="1632" y="480"/>
              <a:ext cx="0" cy="1296"/>
            </a:xfrm>
            <a:prstGeom prst="line">
              <a:avLst/>
            </a:prstGeom>
            <a:ln w="25400" cap="flat" cmpd="sng">
              <a:solidFill>
                <a:schemeClr val="tx1"/>
              </a:solidFill>
              <a:prstDash val="dash"/>
              <a:round/>
              <a:headEnd type="none" w="med" len="med"/>
              <a:tailEnd type="none" w="med" len="med"/>
            </a:ln>
          </p:spPr>
        </p:sp>
        <p:sp>
          <p:nvSpPr>
            <p:cNvPr id="20490" name="Line 11"/>
            <p:cNvSpPr/>
            <p:nvPr/>
          </p:nvSpPr>
          <p:spPr>
            <a:xfrm>
              <a:off x="960" y="1104"/>
              <a:ext cx="0" cy="672"/>
            </a:xfrm>
            <a:prstGeom prst="line">
              <a:avLst/>
            </a:prstGeom>
            <a:ln w="25400" cap="flat" cmpd="sng">
              <a:solidFill>
                <a:schemeClr val="tx1"/>
              </a:solidFill>
              <a:prstDash val="solid"/>
              <a:round/>
              <a:headEnd type="none" w="med" len="med"/>
              <a:tailEnd type="none" w="med" len="med"/>
            </a:ln>
          </p:spPr>
        </p:sp>
        <p:graphicFrame>
          <p:nvGraphicFramePr>
            <p:cNvPr id="20491" name="Object 12"/>
            <p:cNvGraphicFramePr>
              <a:graphicFrameLocks noChangeAspect="1"/>
            </p:cNvGraphicFramePr>
            <p:nvPr/>
          </p:nvGraphicFramePr>
          <p:xfrm>
            <a:off x="565" y="528"/>
            <a:ext cx="575" cy="199"/>
          </p:xfrm>
          <a:graphic>
            <a:graphicData uri="http://schemas.openxmlformats.org/presentationml/2006/ole">
              <mc:AlternateContent xmlns:mc="http://schemas.openxmlformats.org/markup-compatibility/2006">
                <mc:Choice xmlns:v="urn:schemas-microsoft-com:vml" Requires="v">
                  <p:oleObj spid="_x0000_s15453" name="" r:id="rId9" imgW="586105" imgH="203835" progId="Equation.3">
                    <p:embed/>
                  </p:oleObj>
                </mc:Choice>
                <mc:Fallback>
                  <p:oleObj name="" r:id="rId9" imgW="586105" imgH="203835" progId="Equation.3">
                    <p:embed/>
                    <p:pic>
                      <p:nvPicPr>
                        <p:cNvPr id="0" name="图片 3199"/>
                        <p:cNvPicPr/>
                        <p:nvPr/>
                      </p:nvPicPr>
                      <p:blipFill>
                        <a:blip r:embed="rId10"/>
                        <a:stretch>
                          <a:fillRect/>
                        </a:stretch>
                      </p:blipFill>
                      <p:spPr>
                        <a:xfrm>
                          <a:off x="565" y="528"/>
                          <a:ext cx="575" cy="199"/>
                        </a:xfrm>
                        <a:prstGeom prst="rect">
                          <a:avLst/>
                        </a:prstGeom>
                        <a:noFill/>
                        <a:ln w="38100">
                          <a:noFill/>
                          <a:miter/>
                        </a:ln>
                      </p:spPr>
                    </p:pic>
                  </p:oleObj>
                </mc:Fallback>
              </mc:AlternateContent>
            </a:graphicData>
          </a:graphic>
        </p:graphicFrame>
        <p:graphicFrame>
          <p:nvGraphicFramePr>
            <p:cNvPr id="20492" name="Object 13"/>
            <p:cNvGraphicFramePr>
              <a:graphicFrameLocks noChangeAspect="1"/>
            </p:cNvGraphicFramePr>
            <p:nvPr/>
          </p:nvGraphicFramePr>
          <p:xfrm>
            <a:off x="960" y="1341"/>
            <a:ext cx="432" cy="243"/>
          </p:xfrm>
          <a:graphic>
            <a:graphicData uri="http://schemas.openxmlformats.org/presentationml/2006/ole">
              <mc:AlternateContent xmlns:mc="http://schemas.openxmlformats.org/markup-compatibility/2006">
                <mc:Choice xmlns:v="urn:schemas-microsoft-com:vml" Requires="v">
                  <p:oleObj spid="_x0000_s15454" name="" r:id="rId11" imgW="383540" imgH="217170" progId="Equation.3">
                    <p:embed/>
                  </p:oleObj>
                </mc:Choice>
                <mc:Fallback>
                  <p:oleObj name="" r:id="rId11" imgW="383540" imgH="217170" progId="Equation.3">
                    <p:embed/>
                    <p:pic>
                      <p:nvPicPr>
                        <p:cNvPr id="0" name="图片 3198"/>
                        <p:cNvPicPr/>
                        <p:nvPr/>
                      </p:nvPicPr>
                      <p:blipFill>
                        <a:blip r:embed="rId12"/>
                        <a:stretch>
                          <a:fillRect/>
                        </a:stretch>
                      </p:blipFill>
                      <p:spPr>
                        <a:xfrm>
                          <a:off x="960" y="1341"/>
                          <a:ext cx="432" cy="243"/>
                        </a:xfrm>
                        <a:prstGeom prst="rect">
                          <a:avLst/>
                        </a:prstGeom>
                        <a:noFill/>
                        <a:ln w="38100">
                          <a:noFill/>
                          <a:miter/>
                        </a:ln>
                      </p:spPr>
                    </p:pic>
                  </p:oleObj>
                </mc:Fallback>
              </mc:AlternateContent>
            </a:graphicData>
          </a:graphic>
        </p:graphicFrame>
        <p:graphicFrame>
          <p:nvGraphicFramePr>
            <p:cNvPr id="20493" name="Object 14"/>
            <p:cNvGraphicFramePr>
              <a:graphicFrameLocks noChangeAspect="1"/>
            </p:cNvGraphicFramePr>
            <p:nvPr/>
          </p:nvGraphicFramePr>
          <p:xfrm>
            <a:off x="1391" y="1056"/>
            <a:ext cx="529" cy="289"/>
          </p:xfrm>
          <a:graphic>
            <a:graphicData uri="http://schemas.openxmlformats.org/presentationml/2006/ole">
              <mc:AlternateContent xmlns:mc="http://schemas.openxmlformats.org/markup-compatibility/2006">
                <mc:Choice xmlns:v="urn:schemas-microsoft-com:vml" Requires="v">
                  <p:oleObj spid="_x0000_s15455" name="" r:id="rId13" imgW="396240" imgH="217170" progId="Equation.3">
                    <p:embed/>
                  </p:oleObj>
                </mc:Choice>
                <mc:Fallback>
                  <p:oleObj name="" r:id="rId13" imgW="396240" imgH="217170" progId="Equation.3">
                    <p:embed/>
                    <p:pic>
                      <p:nvPicPr>
                        <p:cNvPr id="0" name="图片 3203"/>
                        <p:cNvPicPr/>
                        <p:nvPr/>
                      </p:nvPicPr>
                      <p:blipFill>
                        <a:blip r:embed="rId14"/>
                        <a:stretch>
                          <a:fillRect/>
                        </a:stretch>
                      </p:blipFill>
                      <p:spPr>
                        <a:xfrm>
                          <a:off x="1391" y="1056"/>
                          <a:ext cx="529" cy="289"/>
                        </a:xfrm>
                        <a:prstGeom prst="rect">
                          <a:avLst/>
                        </a:prstGeom>
                        <a:noFill/>
                        <a:ln w="38100">
                          <a:noFill/>
                          <a:miter/>
                        </a:ln>
                      </p:spPr>
                    </p:pic>
                  </p:oleObj>
                </mc:Fallback>
              </mc:AlternateContent>
            </a:graphicData>
          </a:graphic>
        </p:graphicFrame>
        <p:sp>
          <p:nvSpPr>
            <p:cNvPr id="20494" name="Text Box 15"/>
            <p:cNvSpPr txBox="1"/>
            <p:nvPr/>
          </p:nvSpPr>
          <p:spPr>
            <a:xfrm>
              <a:off x="1824" y="1776"/>
              <a:ext cx="387" cy="340"/>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sp>
          <p:nvSpPr>
            <p:cNvPr id="20495" name="Text Box 16"/>
            <p:cNvSpPr txBox="1"/>
            <p:nvPr/>
          </p:nvSpPr>
          <p:spPr>
            <a:xfrm>
              <a:off x="0" y="431"/>
              <a:ext cx="227" cy="340"/>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20496" name="Text Box 17"/>
            <p:cNvSpPr txBox="1"/>
            <p:nvPr/>
          </p:nvSpPr>
          <p:spPr>
            <a:xfrm>
              <a:off x="48" y="1680"/>
              <a:ext cx="240" cy="339"/>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sp>
          <p:nvSpPr>
            <p:cNvPr id="20497" name="Arc 18"/>
            <p:cNvSpPr/>
            <p:nvPr/>
          </p:nvSpPr>
          <p:spPr>
            <a:xfrm flipV="1">
              <a:off x="288" y="0"/>
              <a:ext cx="1372" cy="1248"/>
            </a:xfrm>
            <a:custGeom>
              <a:avLst/>
              <a:gdLst/>
              <a:ahLst/>
              <a:cxnLst>
                <a:cxn ang="0">
                  <a:pos x="0" y="0"/>
                </a:cxn>
                <a:cxn ang="0">
                  <a:pos x="91" y="50"/>
                </a:cxn>
                <a:cxn ang="0">
                  <a:pos x="0" y="72"/>
                </a:cxn>
              </a:cxnLst>
              <a:rect l="0" t="0" r="0" b="0"/>
              <a:pathLst>
                <a:path w="20581" h="21600" fill="none">
                  <a:moveTo>
                    <a:pt x="-1" y="0"/>
                  </a:moveTo>
                  <a:cubicBezTo>
                    <a:pt x="9403" y="0"/>
                    <a:pt x="17726" y="6083"/>
                    <a:pt x="20580" y="15043"/>
                  </a:cubicBezTo>
                </a:path>
                <a:path w="20581" h="21600" stroke="0">
                  <a:moveTo>
                    <a:pt x="-1" y="0"/>
                  </a:moveTo>
                  <a:cubicBezTo>
                    <a:pt x="9403" y="0"/>
                    <a:pt x="17726" y="6083"/>
                    <a:pt x="20580" y="15043"/>
                  </a:cubicBezTo>
                  <a:lnTo>
                    <a:pt x="0" y="21600"/>
                  </a:lnTo>
                  <a:close/>
                </a:path>
              </a:pathLst>
            </a:custGeom>
            <a:noFill/>
            <a:ln w="31750" cap="flat" cmpd="sng">
              <a:solidFill>
                <a:schemeClr val="accent2"/>
              </a:solidFill>
              <a:prstDash val="solid"/>
              <a:round/>
              <a:headEnd type="none" w="med" len="med"/>
              <a:tailEnd type="none" w="med" len="med"/>
            </a:ln>
          </p:spPr>
          <p:txBody>
            <a:bodyPr/>
            <a:lstStyle/>
            <a:p>
              <a:endParaRPr lang="zh-CN" altLang="en-US"/>
            </a:p>
          </p:txBody>
        </p:sp>
        <p:sp>
          <p:nvSpPr>
            <p:cNvPr id="20498" name="Line 19"/>
            <p:cNvSpPr/>
            <p:nvPr/>
          </p:nvSpPr>
          <p:spPr>
            <a:xfrm flipV="1">
              <a:off x="1392" y="768"/>
              <a:ext cx="0" cy="1008"/>
            </a:xfrm>
            <a:prstGeom prst="line">
              <a:avLst/>
            </a:prstGeom>
            <a:ln w="25400" cap="flat" cmpd="sng">
              <a:solidFill>
                <a:schemeClr val="tx1"/>
              </a:solidFill>
              <a:prstDash val="solid"/>
              <a:round/>
              <a:headEnd type="none" w="med" len="med"/>
              <a:tailEnd type="none" w="med" len="med"/>
            </a:ln>
          </p:spPr>
        </p:sp>
        <p:sp>
          <p:nvSpPr>
            <p:cNvPr id="20499" name="Line 20"/>
            <p:cNvSpPr/>
            <p:nvPr/>
          </p:nvSpPr>
          <p:spPr>
            <a:xfrm flipV="1">
              <a:off x="288" y="1248"/>
              <a:ext cx="0" cy="528"/>
            </a:xfrm>
            <a:prstGeom prst="line">
              <a:avLst/>
            </a:prstGeom>
            <a:ln w="25400" cap="flat" cmpd="sng">
              <a:solidFill>
                <a:schemeClr val="tx1"/>
              </a:solidFill>
              <a:prstDash val="sysDot"/>
              <a:round/>
              <a:headEnd type="none" w="med" len="med"/>
              <a:tailEnd type="none" w="med" len="med"/>
            </a:ln>
          </p:spPr>
        </p:sp>
        <p:sp>
          <p:nvSpPr>
            <p:cNvPr id="20500" name="AutoShape 21"/>
            <p:cNvSpPr/>
            <p:nvPr/>
          </p:nvSpPr>
          <p:spPr>
            <a:xfrm rot="-5471979">
              <a:off x="888" y="1272"/>
              <a:ext cx="144" cy="1248"/>
            </a:xfrm>
            <a:prstGeom prst="leftBrace">
              <a:avLst>
                <a:gd name="adj1" fmla="val 72182"/>
                <a:gd name="adj2" fmla="val 50000"/>
              </a:avLst>
            </a:prstGeom>
            <a:noFill/>
            <a:ln w="25400"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0501" name="Object 22"/>
            <p:cNvGraphicFramePr>
              <a:graphicFrameLocks noChangeAspect="1"/>
            </p:cNvGraphicFramePr>
            <p:nvPr/>
          </p:nvGraphicFramePr>
          <p:xfrm>
            <a:off x="864" y="2016"/>
            <a:ext cx="151" cy="199"/>
          </p:xfrm>
          <a:graphic>
            <a:graphicData uri="http://schemas.openxmlformats.org/presentationml/2006/ole">
              <mc:AlternateContent xmlns:mc="http://schemas.openxmlformats.org/markup-compatibility/2006">
                <mc:Choice xmlns:v="urn:schemas-microsoft-com:vml" Requires="v">
                  <p:oleObj spid="_x0000_s15456" name="" r:id="rId15" imgW="243205" imgH="319405" progId="Equation.3">
                    <p:embed/>
                  </p:oleObj>
                </mc:Choice>
                <mc:Fallback>
                  <p:oleObj name="" r:id="rId15" imgW="243205" imgH="319405" progId="Equation.3">
                    <p:embed/>
                    <p:pic>
                      <p:nvPicPr>
                        <p:cNvPr id="0" name="图片 3200"/>
                        <p:cNvPicPr/>
                        <p:nvPr/>
                      </p:nvPicPr>
                      <p:blipFill>
                        <a:blip r:embed="rId16"/>
                        <a:stretch>
                          <a:fillRect/>
                        </a:stretch>
                      </p:blipFill>
                      <p:spPr>
                        <a:xfrm>
                          <a:off x="864" y="2016"/>
                          <a:ext cx="151" cy="199"/>
                        </a:xfrm>
                        <a:prstGeom prst="rect">
                          <a:avLst/>
                        </a:prstGeom>
                        <a:noFill/>
                        <a:ln w="38100">
                          <a:noFill/>
                          <a:miter/>
                        </a:ln>
                      </p:spPr>
                    </p:pic>
                  </p:oleObj>
                </mc:Fallback>
              </mc:AlternateContent>
            </a:graphicData>
          </a:graphic>
        </p:graphicFrame>
      </p:gr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ipe(left)">
                                      <p:cBhvr>
                                        <p:cTn id="17" dur="500"/>
                                        <p:tgtEl>
                                          <p:spTgt spid="2048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0486"/>
                                        </p:tgtEl>
                                        <p:attrNameLst>
                                          <p:attrName>style.visibility</p:attrName>
                                        </p:attrNameLst>
                                      </p:cBhvr>
                                      <p:to>
                                        <p:strVal val="visible"/>
                                      </p:to>
                                    </p:set>
                                    <p:animEffect transition="in" filter="wipe(left)">
                                      <p:cBhvr>
                                        <p:cTn id="21" dur="500"/>
                                        <p:tgtEl>
                                          <p:spTgt spid="2048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0485"/>
                                        </p:tgtEl>
                                        <p:attrNameLst>
                                          <p:attrName>style.visibility</p:attrName>
                                        </p:attrNameLst>
                                      </p:cBhvr>
                                      <p:to>
                                        <p:strVal val="visible"/>
                                      </p:to>
                                    </p:set>
                                    <p:animEffect transition="in" filter="wipe(left)">
                                      <p:cBhvr>
                                        <p:cTn id="25"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90800" y="3200400"/>
            <a:ext cx="3414713" cy="2525713"/>
            <a:chOff x="0" y="0"/>
            <a:chExt cx="2199" cy="1783"/>
          </a:xfrm>
        </p:grpSpPr>
        <p:sp>
          <p:nvSpPr>
            <p:cNvPr id="21506" name="Line 3"/>
            <p:cNvSpPr/>
            <p:nvPr/>
          </p:nvSpPr>
          <p:spPr>
            <a:xfrm>
              <a:off x="52" y="1344"/>
              <a:ext cx="1872" cy="0"/>
            </a:xfrm>
            <a:prstGeom prst="line">
              <a:avLst/>
            </a:prstGeom>
            <a:ln w="9525" cap="flat" cmpd="sng">
              <a:solidFill>
                <a:schemeClr val="tx1"/>
              </a:solidFill>
              <a:prstDash val="solid"/>
              <a:round/>
              <a:headEnd type="none" w="med" len="med"/>
              <a:tailEnd type="triangle" w="med" len="med"/>
            </a:ln>
          </p:spPr>
        </p:sp>
        <p:sp>
          <p:nvSpPr>
            <p:cNvPr id="21507" name="Line 4"/>
            <p:cNvSpPr/>
            <p:nvPr/>
          </p:nvSpPr>
          <p:spPr>
            <a:xfrm flipV="1">
              <a:off x="260" y="96"/>
              <a:ext cx="0" cy="1344"/>
            </a:xfrm>
            <a:prstGeom prst="line">
              <a:avLst/>
            </a:prstGeom>
            <a:ln w="9525" cap="flat" cmpd="sng">
              <a:solidFill>
                <a:schemeClr val="tx1"/>
              </a:solidFill>
              <a:prstDash val="solid"/>
              <a:round/>
              <a:headEnd type="none" w="med" len="med"/>
              <a:tailEnd type="triangle" w="med" len="med"/>
            </a:ln>
          </p:spPr>
        </p:sp>
        <p:sp>
          <p:nvSpPr>
            <p:cNvPr id="21508" name="Line 5"/>
            <p:cNvSpPr/>
            <p:nvPr/>
          </p:nvSpPr>
          <p:spPr>
            <a:xfrm>
              <a:off x="520" y="336"/>
              <a:ext cx="0" cy="1008"/>
            </a:xfrm>
            <a:prstGeom prst="line">
              <a:avLst/>
            </a:prstGeom>
            <a:ln w="25400" cap="flat" cmpd="sng">
              <a:solidFill>
                <a:schemeClr val="tx1"/>
              </a:solidFill>
              <a:prstDash val="dash"/>
              <a:round/>
              <a:headEnd type="none" w="med" len="med"/>
              <a:tailEnd type="none" w="med" len="med"/>
            </a:ln>
          </p:spPr>
        </p:sp>
        <p:sp>
          <p:nvSpPr>
            <p:cNvPr id="21509" name="Line 6"/>
            <p:cNvSpPr/>
            <p:nvPr/>
          </p:nvSpPr>
          <p:spPr>
            <a:xfrm>
              <a:off x="988" y="384"/>
              <a:ext cx="0" cy="960"/>
            </a:xfrm>
            <a:prstGeom prst="line">
              <a:avLst/>
            </a:prstGeom>
            <a:ln w="25400" cap="flat" cmpd="sng">
              <a:solidFill>
                <a:schemeClr val="tx1"/>
              </a:solidFill>
              <a:prstDash val="solid"/>
              <a:round/>
              <a:headEnd type="none" w="med" len="med"/>
              <a:tailEnd type="none" w="med" len="med"/>
            </a:ln>
          </p:spPr>
        </p:sp>
        <p:sp>
          <p:nvSpPr>
            <p:cNvPr id="21510" name="Line 7"/>
            <p:cNvSpPr/>
            <p:nvPr/>
          </p:nvSpPr>
          <p:spPr>
            <a:xfrm>
              <a:off x="1716" y="1056"/>
              <a:ext cx="0" cy="288"/>
            </a:xfrm>
            <a:prstGeom prst="line">
              <a:avLst/>
            </a:prstGeom>
            <a:ln w="25400" cap="flat" cmpd="sng">
              <a:solidFill>
                <a:schemeClr val="tx1"/>
              </a:solidFill>
              <a:prstDash val="dash"/>
              <a:round/>
              <a:headEnd type="none" w="med" len="med"/>
              <a:tailEnd type="none" w="med" len="med"/>
            </a:ln>
          </p:spPr>
        </p:sp>
        <p:sp>
          <p:nvSpPr>
            <p:cNvPr id="21511" name="Line 8"/>
            <p:cNvSpPr/>
            <p:nvPr/>
          </p:nvSpPr>
          <p:spPr>
            <a:xfrm>
              <a:off x="1300" y="528"/>
              <a:ext cx="0" cy="816"/>
            </a:xfrm>
            <a:prstGeom prst="line">
              <a:avLst/>
            </a:prstGeom>
            <a:ln w="25400" cap="flat" cmpd="sng">
              <a:solidFill>
                <a:schemeClr val="tx1"/>
              </a:solidFill>
              <a:prstDash val="solid"/>
              <a:round/>
              <a:headEnd type="none" w="med" len="med"/>
              <a:tailEnd type="none" w="med" len="med"/>
            </a:ln>
          </p:spPr>
        </p:sp>
        <p:graphicFrame>
          <p:nvGraphicFramePr>
            <p:cNvPr id="21512" name="Object 9"/>
            <p:cNvGraphicFramePr>
              <a:graphicFrameLocks noChangeAspect="1"/>
            </p:cNvGraphicFramePr>
            <p:nvPr/>
          </p:nvGraphicFramePr>
          <p:xfrm>
            <a:off x="805" y="192"/>
            <a:ext cx="575" cy="199"/>
          </p:xfrm>
          <a:graphic>
            <a:graphicData uri="http://schemas.openxmlformats.org/presentationml/2006/ole">
              <mc:AlternateContent xmlns:mc="http://schemas.openxmlformats.org/markup-compatibility/2006">
                <mc:Choice xmlns:v="urn:schemas-microsoft-com:vml" Requires="v">
                  <p:oleObj spid="_x0000_s16473" name="" r:id="rId1" imgW="586105" imgH="203835" progId="Equation.3">
                    <p:embed/>
                  </p:oleObj>
                </mc:Choice>
                <mc:Fallback>
                  <p:oleObj name="" r:id="rId1" imgW="586105" imgH="203835" progId="Equation.3">
                    <p:embed/>
                    <p:pic>
                      <p:nvPicPr>
                        <p:cNvPr id="0" name="图片 3210"/>
                        <p:cNvPicPr/>
                        <p:nvPr/>
                      </p:nvPicPr>
                      <p:blipFill>
                        <a:blip r:embed="rId2"/>
                        <a:stretch>
                          <a:fillRect/>
                        </a:stretch>
                      </p:blipFill>
                      <p:spPr>
                        <a:xfrm>
                          <a:off x="805" y="192"/>
                          <a:ext cx="575" cy="199"/>
                        </a:xfrm>
                        <a:prstGeom prst="rect">
                          <a:avLst/>
                        </a:prstGeom>
                        <a:noFill/>
                        <a:ln w="38100">
                          <a:noFill/>
                          <a:miter/>
                        </a:ln>
                      </p:spPr>
                    </p:pic>
                  </p:oleObj>
                </mc:Fallback>
              </mc:AlternateContent>
            </a:graphicData>
          </a:graphic>
        </p:graphicFrame>
        <p:graphicFrame>
          <p:nvGraphicFramePr>
            <p:cNvPr id="21513" name="Object 10"/>
            <p:cNvGraphicFramePr>
              <a:graphicFrameLocks noChangeAspect="1"/>
            </p:cNvGraphicFramePr>
            <p:nvPr/>
          </p:nvGraphicFramePr>
          <p:xfrm>
            <a:off x="590" y="672"/>
            <a:ext cx="432" cy="243"/>
          </p:xfrm>
          <a:graphic>
            <a:graphicData uri="http://schemas.openxmlformats.org/presentationml/2006/ole">
              <mc:AlternateContent xmlns:mc="http://schemas.openxmlformats.org/markup-compatibility/2006">
                <mc:Choice xmlns:v="urn:schemas-microsoft-com:vml" Requires="v">
                  <p:oleObj spid="_x0000_s16474" name="" r:id="rId3" imgW="383540" imgH="217170" progId="Equation.3">
                    <p:embed/>
                  </p:oleObj>
                </mc:Choice>
                <mc:Fallback>
                  <p:oleObj name="" r:id="rId3" imgW="383540" imgH="217170" progId="Equation.3">
                    <p:embed/>
                    <p:pic>
                      <p:nvPicPr>
                        <p:cNvPr id="0" name="图片 3214"/>
                        <p:cNvPicPr/>
                        <p:nvPr/>
                      </p:nvPicPr>
                      <p:blipFill>
                        <a:blip r:embed="rId4"/>
                        <a:stretch>
                          <a:fillRect/>
                        </a:stretch>
                      </p:blipFill>
                      <p:spPr>
                        <a:xfrm>
                          <a:off x="590" y="672"/>
                          <a:ext cx="432" cy="243"/>
                        </a:xfrm>
                        <a:prstGeom prst="rect">
                          <a:avLst/>
                        </a:prstGeom>
                        <a:noFill/>
                        <a:ln w="38100">
                          <a:noFill/>
                          <a:miter/>
                        </a:ln>
                      </p:spPr>
                    </p:pic>
                  </p:oleObj>
                </mc:Fallback>
              </mc:AlternateContent>
            </a:graphicData>
          </a:graphic>
        </p:graphicFrame>
        <p:graphicFrame>
          <p:nvGraphicFramePr>
            <p:cNvPr id="21514" name="Object 11"/>
            <p:cNvGraphicFramePr>
              <a:graphicFrameLocks noChangeAspect="1"/>
            </p:cNvGraphicFramePr>
            <p:nvPr/>
          </p:nvGraphicFramePr>
          <p:xfrm>
            <a:off x="1287" y="912"/>
            <a:ext cx="432" cy="236"/>
          </p:xfrm>
          <a:graphic>
            <a:graphicData uri="http://schemas.openxmlformats.org/presentationml/2006/ole">
              <mc:AlternateContent xmlns:mc="http://schemas.openxmlformats.org/markup-compatibility/2006">
                <mc:Choice xmlns:v="urn:schemas-microsoft-com:vml" Requires="v">
                  <p:oleObj spid="_x0000_s16475" name="" r:id="rId5" imgW="396240" imgH="217170" progId="Equation.3">
                    <p:embed/>
                  </p:oleObj>
                </mc:Choice>
                <mc:Fallback>
                  <p:oleObj name="" r:id="rId5" imgW="396240" imgH="217170" progId="Equation.3">
                    <p:embed/>
                    <p:pic>
                      <p:nvPicPr>
                        <p:cNvPr id="0" name="图片 3211"/>
                        <p:cNvPicPr/>
                        <p:nvPr/>
                      </p:nvPicPr>
                      <p:blipFill>
                        <a:blip r:embed="rId6"/>
                        <a:stretch>
                          <a:fillRect/>
                        </a:stretch>
                      </p:blipFill>
                      <p:spPr>
                        <a:xfrm>
                          <a:off x="1287" y="912"/>
                          <a:ext cx="432" cy="236"/>
                        </a:xfrm>
                        <a:prstGeom prst="rect">
                          <a:avLst/>
                        </a:prstGeom>
                        <a:noFill/>
                        <a:ln w="38100">
                          <a:noFill/>
                          <a:miter/>
                        </a:ln>
                      </p:spPr>
                    </p:pic>
                  </p:oleObj>
                </mc:Fallback>
              </mc:AlternateContent>
            </a:graphicData>
          </a:graphic>
        </p:graphicFrame>
        <p:sp>
          <p:nvSpPr>
            <p:cNvPr id="21515" name="Text Box 12"/>
            <p:cNvSpPr txBox="1"/>
            <p:nvPr/>
          </p:nvSpPr>
          <p:spPr>
            <a:xfrm>
              <a:off x="1816" y="1345"/>
              <a:ext cx="383" cy="323"/>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sp>
          <p:nvSpPr>
            <p:cNvPr id="21516" name="Text Box 13"/>
            <p:cNvSpPr txBox="1"/>
            <p:nvPr/>
          </p:nvSpPr>
          <p:spPr>
            <a:xfrm>
              <a:off x="0" y="0"/>
              <a:ext cx="570" cy="323"/>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21517" name="Text Box 14"/>
            <p:cNvSpPr txBox="1"/>
            <p:nvPr/>
          </p:nvSpPr>
          <p:spPr>
            <a:xfrm>
              <a:off x="48" y="1248"/>
              <a:ext cx="328" cy="323"/>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sp>
          <p:nvSpPr>
            <p:cNvPr id="21518" name="Arc 15"/>
            <p:cNvSpPr/>
            <p:nvPr/>
          </p:nvSpPr>
          <p:spPr>
            <a:xfrm>
              <a:off x="520" y="336"/>
              <a:ext cx="1200" cy="720"/>
            </a:xfrm>
            <a:custGeom>
              <a:avLst/>
              <a:gdLst/>
              <a:ahLst/>
              <a:cxnLst>
                <a:cxn ang="0">
                  <a:pos x="0" y="0"/>
                </a:cxn>
                <a:cxn ang="0">
                  <a:pos x="67" y="24"/>
                </a:cxn>
                <a:cxn ang="0">
                  <a:pos x="0" y="24"/>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1750" cap="flat" cmpd="sng">
              <a:solidFill>
                <a:schemeClr val="accent2"/>
              </a:solidFill>
              <a:prstDash val="solid"/>
              <a:round/>
              <a:headEnd type="none" w="med" len="med"/>
              <a:tailEnd type="none" w="med" len="med"/>
            </a:ln>
          </p:spPr>
          <p:txBody>
            <a:bodyPr/>
            <a:lstStyle/>
            <a:p>
              <a:endParaRPr lang="zh-CN" altLang="en-US"/>
            </a:p>
          </p:txBody>
        </p:sp>
        <p:sp>
          <p:nvSpPr>
            <p:cNvPr id="21519" name="AutoShape 16"/>
            <p:cNvSpPr/>
            <p:nvPr/>
          </p:nvSpPr>
          <p:spPr>
            <a:xfrm rot="-5471979">
              <a:off x="1048" y="912"/>
              <a:ext cx="96" cy="1152"/>
            </a:xfrm>
            <a:prstGeom prst="leftBrace">
              <a:avLst>
                <a:gd name="adj1" fmla="val 100000"/>
                <a:gd name="adj2" fmla="val 50000"/>
              </a:avLst>
            </a:prstGeom>
            <a:noFill/>
            <a:ln w="25400"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1520" name="Object 17"/>
            <p:cNvGraphicFramePr>
              <a:graphicFrameLocks noChangeAspect="1"/>
            </p:cNvGraphicFramePr>
            <p:nvPr/>
          </p:nvGraphicFramePr>
          <p:xfrm>
            <a:off x="1000" y="1584"/>
            <a:ext cx="151" cy="199"/>
          </p:xfrm>
          <a:graphic>
            <a:graphicData uri="http://schemas.openxmlformats.org/presentationml/2006/ole">
              <mc:AlternateContent xmlns:mc="http://schemas.openxmlformats.org/markup-compatibility/2006">
                <mc:Choice xmlns:v="urn:schemas-microsoft-com:vml" Requires="v">
                  <p:oleObj spid="_x0000_s16476" name="" r:id="rId7" imgW="243205" imgH="319405" progId="Equation.3">
                    <p:embed/>
                  </p:oleObj>
                </mc:Choice>
                <mc:Fallback>
                  <p:oleObj name="" r:id="rId7" imgW="243205" imgH="319405" progId="Equation.3">
                    <p:embed/>
                    <p:pic>
                      <p:nvPicPr>
                        <p:cNvPr id="0" name="图片 3208"/>
                        <p:cNvPicPr/>
                        <p:nvPr/>
                      </p:nvPicPr>
                      <p:blipFill>
                        <a:blip r:embed="rId8"/>
                        <a:stretch>
                          <a:fillRect/>
                        </a:stretch>
                      </p:blipFill>
                      <p:spPr>
                        <a:xfrm>
                          <a:off x="1000" y="1584"/>
                          <a:ext cx="151" cy="199"/>
                        </a:xfrm>
                        <a:prstGeom prst="rect">
                          <a:avLst/>
                        </a:prstGeom>
                        <a:noFill/>
                        <a:ln w="38100">
                          <a:noFill/>
                          <a:miter/>
                        </a:ln>
                      </p:spPr>
                    </p:pic>
                  </p:oleObj>
                </mc:Fallback>
              </mc:AlternateContent>
            </a:graphicData>
          </a:graphic>
        </p:graphicFrame>
      </p:grpSp>
      <p:graphicFrame>
        <p:nvGraphicFramePr>
          <p:cNvPr id="21522" name="Object 18"/>
          <p:cNvGraphicFramePr>
            <a:graphicFrameLocks noChangeAspect="1"/>
          </p:cNvGraphicFramePr>
          <p:nvPr/>
        </p:nvGraphicFramePr>
        <p:xfrm>
          <a:off x="827405" y="2564765"/>
          <a:ext cx="4625975" cy="417830"/>
        </p:xfrm>
        <a:graphic>
          <a:graphicData uri="http://schemas.openxmlformats.org/presentationml/2006/ole">
            <mc:AlternateContent xmlns:mc="http://schemas.openxmlformats.org/markup-compatibility/2006">
              <mc:Choice xmlns:v="urn:schemas-microsoft-com:vml" Requires="v">
                <p:oleObj spid="_x0000_s16477" name="" r:id="rId9" imgW="2387600" imgH="215900" progId="Equation.3">
                  <p:embed/>
                </p:oleObj>
              </mc:Choice>
              <mc:Fallback>
                <p:oleObj name="" r:id="rId9" imgW="2387600" imgH="215900" progId="Equation.3">
                  <p:embed/>
                  <p:pic>
                    <p:nvPicPr>
                      <p:cNvPr id="0" name="图片 3212"/>
                      <p:cNvPicPr/>
                      <p:nvPr/>
                    </p:nvPicPr>
                    <p:blipFill>
                      <a:blip r:embed="rId10"/>
                      <a:stretch>
                        <a:fillRect/>
                      </a:stretch>
                    </p:blipFill>
                    <p:spPr>
                      <a:xfrm>
                        <a:off x="827405" y="2564765"/>
                        <a:ext cx="4625975" cy="417830"/>
                      </a:xfrm>
                      <a:prstGeom prst="rect">
                        <a:avLst/>
                      </a:prstGeom>
                      <a:noFill/>
                      <a:ln w="38100">
                        <a:noFill/>
                        <a:miter/>
                      </a:ln>
                    </p:spPr>
                  </p:pic>
                </p:oleObj>
              </mc:Fallback>
            </mc:AlternateContent>
          </a:graphicData>
        </a:graphic>
      </p:graphicFrame>
      <p:graphicFrame>
        <p:nvGraphicFramePr>
          <p:cNvPr id="3" name="Object 19"/>
          <p:cNvGraphicFramePr>
            <a:graphicFrameLocks noChangeAspect="1"/>
          </p:cNvGraphicFramePr>
          <p:nvPr/>
        </p:nvGraphicFramePr>
        <p:xfrm>
          <a:off x="895350" y="976313"/>
          <a:ext cx="5800725" cy="423862"/>
        </p:xfrm>
        <a:graphic>
          <a:graphicData uri="http://schemas.openxmlformats.org/presentationml/2006/ole">
            <mc:AlternateContent xmlns:mc="http://schemas.openxmlformats.org/markup-compatibility/2006">
              <mc:Choice xmlns:v="urn:schemas-microsoft-com:vml" Requires="v">
                <p:oleObj spid="_x0000_s16478" name="" r:id="rId11" imgW="6235700" imgH="457200" progId="Equation.3">
                  <p:embed/>
                </p:oleObj>
              </mc:Choice>
              <mc:Fallback>
                <p:oleObj name="" r:id="rId11" imgW="6235700" imgH="457200" progId="Equation.3">
                  <p:embed/>
                  <p:pic>
                    <p:nvPicPr>
                      <p:cNvPr id="0" name="图片 3206"/>
                      <p:cNvPicPr/>
                      <p:nvPr/>
                    </p:nvPicPr>
                    <p:blipFill>
                      <a:blip r:embed="rId12"/>
                      <a:stretch>
                        <a:fillRect/>
                      </a:stretch>
                    </p:blipFill>
                    <p:spPr>
                      <a:xfrm>
                        <a:off x="895350" y="976313"/>
                        <a:ext cx="5800725" cy="423862"/>
                      </a:xfrm>
                      <a:prstGeom prst="rect">
                        <a:avLst/>
                      </a:prstGeom>
                      <a:noFill/>
                      <a:ln w="38100">
                        <a:noFill/>
                        <a:miter/>
                      </a:ln>
                    </p:spPr>
                  </p:pic>
                </p:oleObj>
              </mc:Fallback>
            </mc:AlternateContent>
          </a:graphicData>
        </a:graphic>
      </p:graphicFrame>
      <p:graphicFrame>
        <p:nvGraphicFramePr>
          <p:cNvPr id="21524" name="Object 20"/>
          <p:cNvGraphicFramePr>
            <a:graphicFrameLocks noChangeAspect="1"/>
          </p:cNvGraphicFramePr>
          <p:nvPr/>
        </p:nvGraphicFramePr>
        <p:xfrm>
          <a:off x="914400" y="1544638"/>
          <a:ext cx="7504113" cy="436562"/>
        </p:xfrm>
        <a:graphic>
          <a:graphicData uri="http://schemas.openxmlformats.org/presentationml/2006/ole">
            <mc:AlternateContent xmlns:mc="http://schemas.openxmlformats.org/markup-compatibility/2006">
              <mc:Choice xmlns:v="urn:schemas-microsoft-com:vml" Requires="v">
                <p:oleObj spid="_x0000_s16479" name="" r:id="rId13" imgW="8064500" imgH="469900" progId="Equation.3">
                  <p:embed/>
                </p:oleObj>
              </mc:Choice>
              <mc:Fallback>
                <p:oleObj name="" r:id="rId13" imgW="8064500" imgH="469900" progId="Equation.3">
                  <p:embed/>
                  <p:pic>
                    <p:nvPicPr>
                      <p:cNvPr id="0" name="图片 3213"/>
                      <p:cNvPicPr/>
                      <p:nvPr/>
                    </p:nvPicPr>
                    <p:blipFill>
                      <a:blip r:embed="rId14"/>
                      <a:stretch>
                        <a:fillRect/>
                      </a:stretch>
                    </p:blipFill>
                    <p:spPr>
                      <a:xfrm>
                        <a:off x="914400" y="1544638"/>
                        <a:ext cx="7504113" cy="436562"/>
                      </a:xfrm>
                      <a:prstGeom prst="rect">
                        <a:avLst/>
                      </a:prstGeom>
                      <a:noFill/>
                      <a:ln w="38100">
                        <a:noFill/>
                        <a:miter/>
                      </a:ln>
                    </p:spPr>
                  </p:pic>
                </p:oleObj>
              </mc:Fallback>
            </mc:AlternateContent>
          </a:graphicData>
        </a:graphic>
      </p:graphicFrame>
      <p:graphicFrame>
        <p:nvGraphicFramePr>
          <p:cNvPr id="21525" name="Object 21"/>
          <p:cNvGraphicFramePr>
            <a:graphicFrameLocks noChangeAspect="1"/>
          </p:cNvGraphicFramePr>
          <p:nvPr/>
        </p:nvGraphicFramePr>
        <p:xfrm>
          <a:off x="1637665" y="1988820"/>
          <a:ext cx="3096260" cy="454660"/>
        </p:xfrm>
        <a:graphic>
          <a:graphicData uri="http://schemas.openxmlformats.org/presentationml/2006/ole">
            <mc:AlternateContent xmlns:mc="http://schemas.openxmlformats.org/markup-compatibility/2006">
              <mc:Choice xmlns:v="urn:schemas-microsoft-com:vml" Requires="v">
                <p:oleObj spid="_x0000_s16480" name="" r:id="rId15" imgW="1473200" imgH="215900" progId="Equation.3">
                  <p:embed/>
                </p:oleObj>
              </mc:Choice>
              <mc:Fallback>
                <p:oleObj name="" r:id="rId15" imgW="1473200" imgH="215900" progId="Equation.3">
                  <p:embed/>
                  <p:pic>
                    <p:nvPicPr>
                      <p:cNvPr id="0" name="图片 3207"/>
                      <p:cNvPicPr/>
                      <p:nvPr/>
                    </p:nvPicPr>
                    <p:blipFill>
                      <a:blip r:embed="rId16"/>
                      <a:stretch>
                        <a:fillRect/>
                      </a:stretch>
                    </p:blipFill>
                    <p:spPr>
                      <a:xfrm>
                        <a:off x="1637665" y="1988820"/>
                        <a:ext cx="3096260" cy="454660"/>
                      </a:xfrm>
                      <a:prstGeom prst="rect">
                        <a:avLst/>
                      </a:prstGeom>
                      <a:noFill/>
                      <a:ln w="38100">
                        <a:noFill/>
                        <a:miter/>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24"/>
                                        </p:tgtEl>
                                        <p:attrNameLst>
                                          <p:attrName>style.visibility</p:attrName>
                                        </p:attrNameLst>
                                      </p:cBhvr>
                                      <p:to>
                                        <p:strVal val="visible"/>
                                      </p:to>
                                    </p:set>
                                    <p:animEffect transition="in" filter="wipe(left)">
                                      <p:cBhvr>
                                        <p:cTn id="12" dur="500"/>
                                        <p:tgtEl>
                                          <p:spTgt spid="215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525"/>
                                        </p:tgtEl>
                                        <p:attrNameLst>
                                          <p:attrName>style.visibility</p:attrName>
                                        </p:attrNameLst>
                                      </p:cBhvr>
                                      <p:to>
                                        <p:strVal val="visible"/>
                                      </p:to>
                                    </p:set>
                                    <p:animEffect transition="in" filter="wipe(left)">
                                      <p:cBhvr>
                                        <p:cTn id="16" dur="500"/>
                                        <p:tgtEl>
                                          <p:spTgt spid="2152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522"/>
                                        </p:tgtEl>
                                        <p:attrNameLst>
                                          <p:attrName>style.visibility</p:attrName>
                                        </p:attrNameLst>
                                      </p:cBhvr>
                                      <p:to>
                                        <p:strVal val="visible"/>
                                      </p:to>
                                    </p:set>
                                    <p:animEffect transition="in" filter="wipe(left)">
                                      <p:cBhvr>
                                        <p:cTn id="20" dur="5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EFD9D74-47D9-4702-A33C-335B63B48DBF}" type="datetime1">
              <a:rPr lang="zh-CN" altLang="en-US" sz="675" smtClean="0"/>
            </a:fld>
            <a:endParaRPr lang="zh-CN" altLang="en-US" sz="675" dirty="0"/>
          </a:p>
        </p:txBody>
      </p:sp>
      <p:sp>
        <p:nvSpPr>
          <p:cNvPr id="29" name="文本框 28"/>
          <p:cNvSpPr txBox="1"/>
          <p:nvPr/>
        </p:nvSpPr>
        <p:spPr>
          <a:xfrm>
            <a:off x="1388110" y="2199005"/>
            <a:ext cx="7652385" cy="3969385"/>
          </a:xfrm>
          <a:prstGeom prst="rect">
            <a:avLst/>
          </a:prstGeom>
          <a:noFill/>
          <a:ln w="9525">
            <a:noFill/>
          </a:ln>
        </p:spPr>
        <p:txBody>
          <a:bodyPr wrap="square" anchor="t">
            <a:spAutoFit/>
          </a:bodyPr>
          <a:lstStyle/>
          <a:p>
            <a:pPr fontAlgn="auto">
              <a:lnSpc>
                <a:spcPct val="150000"/>
              </a:lnSpc>
              <a:spcBef>
                <a:spcPts val="0"/>
              </a:spcBef>
            </a:pPr>
            <a:r>
              <a:rPr lang="en-US" altLang="zh-CN" sz="2800" b="1" dirty="0">
                <a:solidFill>
                  <a:srgbClr val="0000FF"/>
                </a:solidFill>
                <a:latin typeface="华文新魏" panose="02010800040101010101" pitchFamily="2" charset="-122"/>
                <a:ea typeface="华文新魏" panose="02010800040101010101" pitchFamily="2" charset="-122"/>
                <a:sym typeface="+mn-ea"/>
              </a:rPr>
              <a:t>    (1)</a:t>
            </a:r>
            <a:r>
              <a:rPr lang="zh-CN" altLang="en-US" sz="2800" b="1" dirty="0">
                <a:solidFill>
                  <a:srgbClr val="0000FF"/>
                </a:solidFill>
                <a:latin typeface="华文新魏" panose="02010800040101010101" pitchFamily="2" charset="-122"/>
                <a:ea typeface="华文新魏" panose="02010800040101010101" pitchFamily="2" charset="-122"/>
                <a:sym typeface="+mn-ea"/>
              </a:rPr>
              <a:t>分析基础： 函数、极限、连续（上册）</a:t>
            </a:r>
            <a:endParaRPr lang="en-US" altLang="zh-CN" sz="2800" b="1" i="0" dirty="0">
              <a:solidFill>
                <a:srgbClr val="0000FF"/>
              </a:solidFill>
              <a:latin typeface="华文新魏" panose="02010800040101010101" pitchFamily="2" charset="-122"/>
              <a:ea typeface="华文新魏" panose="02010800040101010101" pitchFamily="2" charset="-122"/>
            </a:endParaRPr>
          </a:p>
          <a:p>
            <a:pPr fontAlgn="auto">
              <a:lnSpc>
                <a:spcPct val="150000"/>
              </a:lnSpc>
              <a:spcBef>
                <a:spcPts val="0"/>
              </a:spcBef>
            </a:pPr>
            <a:r>
              <a:rPr lang="en-US" altLang="zh-CN" sz="2800" b="1" dirty="0">
                <a:solidFill>
                  <a:srgbClr val="0000FF"/>
                </a:solidFill>
                <a:latin typeface="华文新魏" panose="02010800040101010101" pitchFamily="2" charset="-122"/>
                <a:ea typeface="华文新魏" panose="02010800040101010101" pitchFamily="2" charset="-122"/>
                <a:sym typeface="+mn-ea"/>
              </a:rPr>
              <a:t>    (2)</a:t>
            </a:r>
            <a:r>
              <a:rPr lang="zh-CN" altLang="en-US" sz="2800" b="1" dirty="0">
                <a:solidFill>
                  <a:srgbClr val="0000FF"/>
                </a:solidFill>
                <a:latin typeface="华文新魏" panose="02010800040101010101" pitchFamily="2" charset="-122"/>
                <a:ea typeface="华文新魏" panose="02010800040101010101" pitchFamily="2" charset="-122"/>
                <a:sym typeface="+mn-ea"/>
              </a:rPr>
              <a:t>微积分学：一元函数微积分学（上册）</a:t>
            </a:r>
            <a:endParaRPr lang="zh-CN" altLang="en-US" sz="2800" b="1" i="0" dirty="0">
              <a:solidFill>
                <a:srgbClr val="0000FF"/>
              </a:solidFill>
              <a:latin typeface="华文新魏" panose="02010800040101010101" pitchFamily="2" charset="-122"/>
              <a:ea typeface="华文新魏" panose="02010800040101010101" pitchFamily="2" charset="-122"/>
            </a:endParaRPr>
          </a:p>
          <a:p>
            <a:pPr fontAlgn="auto">
              <a:lnSpc>
                <a:spcPct val="150000"/>
              </a:lnSpc>
              <a:spcBef>
                <a:spcPts val="0"/>
              </a:spcBef>
            </a:pPr>
            <a:r>
              <a:rPr lang="zh-CN" altLang="en-US" sz="2800" b="1" dirty="0">
                <a:solidFill>
                  <a:srgbClr val="0000FF"/>
                </a:solidFill>
                <a:latin typeface="华文新魏" panose="02010800040101010101" pitchFamily="2" charset="-122"/>
                <a:ea typeface="华文新魏" panose="02010800040101010101" pitchFamily="2" charset="-122"/>
                <a:sym typeface="+mn-ea"/>
              </a:rPr>
              <a:t>                </a:t>
            </a:r>
            <a:r>
              <a:rPr lang="en-US" altLang="zh-CN" sz="2800" b="1" dirty="0">
                <a:solidFill>
                  <a:srgbClr val="0000FF"/>
                </a:solidFill>
                <a:latin typeface="华文新魏" panose="02010800040101010101" pitchFamily="2" charset="-122"/>
                <a:ea typeface="华文新魏" panose="02010800040101010101" pitchFamily="2" charset="-122"/>
                <a:sym typeface="+mn-ea"/>
              </a:rPr>
              <a:t> </a:t>
            </a:r>
            <a:r>
              <a:rPr lang="zh-CN" altLang="en-US" sz="2800" b="1" dirty="0">
                <a:solidFill>
                  <a:srgbClr val="0000FF"/>
                </a:solidFill>
                <a:latin typeface="Arial" panose="020B0604020202020204" pitchFamily="34" charset="0"/>
                <a:ea typeface="华文新魏" panose="02010800040101010101" pitchFamily="2" charset="-122"/>
                <a:sym typeface="+mn-ea"/>
              </a:rPr>
              <a:t>多元函数微积分学（下册）</a:t>
            </a:r>
            <a:endParaRPr lang="zh-CN" altLang="en-US" sz="2800" b="1" i="0" dirty="0">
              <a:solidFill>
                <a:srgbClr val="0000FF"/>
              </a:solidFill>
              <a:latin typeface="华文新魏" panose="02010800040101010101" pitchFamily="2" charset="-122"/>
              <a:ea typeface="华文新魏" panose="02010800040101010101" pitchFamily="2" charset="-122"/>
            </a:endParaRPr>
          </a:p>
          <a:p>
            <a:pPr fontAlgn="auto">
              <a:lnSpc>
                <a:spcPct val="150000"/>
              </a:lnSpc>
              <a:spcBef>
                <a:spcPts val="0"/>
              </a:spcBef>
            </a:pPr>
            <a:r>
              <a:rPr lang="zh-CN" altLang="en-US" sz="2800" b="1" dirty="0">
                <a:solidFill>
                  <a:srgbClr val="0000FF"/>
                </a:solidFill>
                <a:latin typeface="华文新魏" panose="02010800040101010101" pitchFamily="2" charset="-122"/>
                <a:ea typeface="华文新魏" panose="02010800040101010101" pitchFamily="2" charset="-122"/>
                <a:sym typeface="+mn-ea"/>
              </a:rPr>
              <a:t>    </a:t>
            </a:r>
            <a:r>
              <a:rPr lang="en-US" altLang="zh-CN" sz="2800" b="1" dirty="0">
                <a:solidFill>
                  <a:srgbClr val="0000FF"/>
                </a:solidFill>
                <a:latin typeface="华文新魏" panose="02010800040101010101" pitchFamily="2" charset="-122"/>
                <a:ea typeface="华文新魏" panose="02010800040101010101" pitchFamily="2" charset="-122"/>
                <a:sym typeface="+mn-ea"/>
              </a:rPr>
              <a:t>(3)</a:t>
            </a:r>
            <a:r>
              <a:rPr lang="zh-CN" altLang="en-US" sz="2800" b="1" dirty="0">
                <a:solidFill>
                  <a:srgbClr val="0000FF"/>
                </a:solidFill>
                <a:latin typeface="华文新魏" panose="02010800040101010101" pitchFamily="2" charset="-122"/>
                <a:ea typeface="华文新魏" panose="02010800040101010101" pitchFamily="2" charset="-122"/>
                <a:sym typeface="+mn-ea"/>
              </a:rPr>
              <a:t>向量代数和空间解析几何</a:t>
            </a:r>
            <a:r>
              <a:rPr lang="zh-CN" altLang="en-US" sz="2800" b="1" dirty="0">
                <a:solidFill>
                  <a:srgbClr val="0000FF"/>
                </a:solidFill>
                <a:ea typeface="华文新魏" panose="02010800040101010101" pitchFamily="2" charset="-122"/>
                <a:sym typeface="+mn-ea"/>
              </a:rPr>
              <a:t>（下册）</a:t>
            </a:r>
            <a:endParaRPr lang="zh-CN" altLang="en-US" sz="2800" b="1" i="0" dirty="0">
              <a:solidFill>
                <a:srgbClr val="0000FF"/>
              </a:solidFill>
              <a:latin typeface="华文新魏" panose="02010800040101010101" pitchFamily="2" charset="-122"/>
              <a:ea typeface="华文新魏" panose="02010800040101010101" pitchFamily="2" charset="-122"/>
            </a:endParaRPr>
          </a:p>
          <a:p>
            <a:pPr fontAlgn="auto">
              <a:lnSpc>
                <a:spcPct val="150000"/>
              </a:lnSpc>
              <a:spcBef>
                <a:spcPts val="0"/>
              </a:spcBef>
            </a:pPr>
            <a:r>
              <a:rPr lang="zh-CN" altLang="en-US" sz="2800" b="1" dirty="0">
                <a:solidFill>
                  <a:srgbClr val="0000FF"/>
                </a:solidFill>
                <a:latin typeface="华文新魏" panose="02010800040101010101" pitchFamily="2" charset="-122"/>
                <a:ea typeface="华文新魏" panose="02010800040101010101" pitchFamily="2" charset="-122"/>
                <a:sym typeface="+mn-ea"/>
              </a:rPr>
              <a:t>    </a:t>
            </a:r>
            <a:r>
              <a:rPr lang="en-US" altLang="zh-CN" sz="2800" b="1" dirty="0">
                <a:solidFill>
                  <a:srgbClr val="0000FF"/>
                </a:solidFill>
                <a:latin typeface="华文新魏" panose="02010800040101010101" pitchFamily="2" charset="-122"/>
                <a:ea typeface="华文新魏" panose="02010800040101010101" pitchFamily="2" charset="-122"/>
                <a:sym typeface="+mn-ea"/>
              </a:rPr>
              <a:t>(4)</a:t>
            </a:r>
            <a:r>
              <a:rPr lang="zh-CN" altLang="en-US" sz="2800" b="1" dirty="0">
                <a:solidFill>
                  <a:srgbClr val="0000FF"/>
                </a:solidFill>
                <a:latin typeface="华文新魏" panose="02010800040101010101" pitchFamily="2" charset="-122"/>
                <a:ea typeface="华文新魏" panose="02010800040101010101" pitchFamily="2" charset="-122"/>
                <a:sym typeface="+mn-ea"/>
              </a:rPr>
              <a:t>无穷级数</a:t>
            </a:r>
            <a:r>
              <a:rPr lang="zh-CN" altLang="en-US" sz="2800" b="1" dirty="0">
                <a:solidFill>
                  <a:srgbClr val="0000FF"/>
                </a:solidFill>
                <a:ea typeface="华文新魏" panose="02010800040101010101" pitchFamily="2" charset="-122"/>
                <a:sym typeface="+mn-ea"/>
              </a:rPr>
              <a:t>（下册）</a:t>
            </a:r>
            <a:endParaRPr lang="zh-CN" altLang="en-US" sz="2800" b="1" i="0" dirty="0">
              <a:solidFill>
                <a:srgbClr val="0000FF"/>
              </a:solidFill>
              <a:latin typeface="华文新魏" panose="02010800040101010101" pitchFamily="2" charset="-122"/>
              <a:ea typeface="华文新魏" panose="02010800040101010101" pitchFamily="2" charset="-122"/>
            </a:endParaRPr>
          </a:p>
          <a:p>
            <a:pPr fontAlgn="auto">
              <a:lnSpc>
                <a:spcPct val="150000"/>
              </a:lnSpc>
              <a:spcBef>
                <a:spcPts val="0"/>
              </a:spcBef>
            </a:pPr>
            <a:r>
              <a:rPr lang="zh-CN" altLang="en-US" sz="2800" b="1" dirty="0">
                <a:solidFill>
                  <a:srgbClr val="0000FF"/>
                </a:solidFill>
                <a:latin typeface="华文新魏" panose="02010800040101010101" pitchFamily="2" charset="-122"/>
                <a:ea typeface="华文新魏" panose="02010800040101010101" pitchFamily="2" charset="-122"/>
                <a:sym typeface="+mn-ea"/>
              </a:rPr>
              <a:t>    </a:t>
            </a:r>
            <a:r>
              <a:rPr lang="en-US" altLang="zh-CN" sz="2800" b="1" dirty="0">
                <a:solidFill>
                  <a:srgbClr val="0000FF"/>
                </a:solidFill>
                <a:latin typeface="华文新魏" panose="02010800040101010101" pitchFamily="2" charset="-122"/>
                <a:ea typeface="华文新魏" panose="02010800040101010101" pitchFamily="2" charset="-122"/>
                <a:sym typeface="+mn-ea"/>
              </a:rPr>
              <a:t>(5)</a:t>
            </a:r>
            <a:r>
              <a:rPr lang="zh-CN" altLang="en-US" sz="2800" b="1" dirty="0">
                <a:solidFill>
                  <a:srgbClr val="0000FF"/>
                </a:solidFill>
                <a:latin typeface="华文新魏" panose="02010800040101010101" pitchFamily="2" charset="-122"/>
                <a:ea typeface="华文新魏" panose="02010800040101010101" pitchFamily="2" charset="-122"/>
                <a:sym typeface="+mn-ea"/>
              </a:rPr>
              <a:t>常微分方程</a:t>
            </a:r>
            <a:r>
              <a:rPr lang="zh-CN" altLang="en-US" sz="2800" b="1" dirty="0">
                <a:solidFill>
                  <a:srgbClr val="0000FF"/>
                </a:solidFill>
                <a:ea typeface="华文新魏" panose="02010800040101010101" pitchFamily="2" charset="-122"/>
                <a:sym typeface="+mn-ea"/>
              </a:rPr>
              <a:t>（下册）</a:t>
            </a:r>
            <a:endParaRPr lang="zh-CN" altLang="en-US" sz="2800" b="1"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sym typeface="+mn-ea"/>
            </a:endParaRPr>
          </a:p>
        </p:txBody>
      </p:sp>
      <p:sp>
        <p:nvSpPr>
          <p:cNvPr id="717826" name="Rectangle 2"/>
          <p:cNvSpPr/>
          <p:nvPr/>
        </p:nvSpPr>
        <p:spPr>
          <a:xfrm>
            <a:off x="607695" y="1485027"/>
            <a:ext cx="4761230" cy="645160"/>
          </a:xfrm>
          <a:prstGeom prst="rect">
            <a:avLst/>
          </a:prstGeom>
          <a:noFill/>
          <a:ln w="9525">
            <a:noFill/>
          </a:ln>
        </p:spPr>
        <p:txBody>
          <a:bodyPr wrap="none" anchor="t">
            <a:spAutoFit/>
          </a:bodyPr>
          <a:lstStyle/>
          <a:p>
            <a:pPr algn="ctr"/>
            <a:r>
              <a:rPr lang="zh-CN" altLang="en-US" sz="3600" b="1" i="0" dirty="0">
                <a:solidFill>
                  <a:srgbClr val="FF3300"/>
                </a:solidFill>
                <a:latin typeface="华文新魏" panose="02010800040101010101" pitchFamily="2" charset="-122"/>
                <a:ea typeface="华文新魏" panose="02010800040101010101" pitchFamily="2" charset="-122"/>
              </a:rPr>
              <a:t>高等数学主要学习内容</a:t>
            </a:r>
            <a:endParaRPr lang="zh-CN" altLang="en-US" sz="3600" b="1" i="0" dirty="0">
              <a:solidFill>
                <a:srgbClr val="FF3300"/>
              </a:solidFill>
              <a:latin typeface="华文新魏" panose="02010800040101010101" pitchFamily="2" charset="-122"/>
              <a:ea typeface="华文新魏" panose="02010800040101010101" pitchFamily="2" charset="-122"/>
            </a:endParaRPr>
          </a:p>
        </p:txBody>
      </p:sp>
      <p:sp>
        <p:nvSpPr>
          <p:cNvPr id="3" name="灯片编号占位符 2"/>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826"/>
                                        </p:tgtEl>
                                        <p:attrNameLst>
                                          <p:attrName>style.visibility</p:attrName>
                                        </p:attrNameLst>
                                      </p:cBhvr>
                                      <p:to>
                                        <p:strVal val="visible"/>
                                      </p:to>
                                    </p:set>
                                    <p:animEffect transition="in" filter="wipe(left)">
                                      <p:cBhvr>
                                        <p:cTn id="7" dur="500"/>
                                        <p:tgtEl>
                                          <p:spTgt spid="717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178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2"/>
          <p:cNvSpPr txBox="1"/>
          <p:nvPr/>
        </p:nvSpPr>
        <p:spPr>
          <a:xfrm>
            <a:off x="895350" y="792163"/>
            <a:ext cx="5200650" cy="579437"/>
          </a:xfrm>
          <a:prstGeom prst="rect">
            <a:avLst/>
          </a:prstGeom>
          <a:noFill/>
          <a:ln w="9525">
            <a:noFill/>
          </a:ln>
        </p:spPr>
        <p:txBody>
          <a:bodyPr anchor="t" anchorCtr="0">
            <a:spAutoFit/>
          </a:bodyPr>
          <a:lstStyle/>
          <a:p>
            <a:pPr>
              <a:spcBef>
                <a:spcPct val="50000"/>
              </a:spcBef>
            </a:pPr>
            <a:r>
              <a:rPr lang="en-US" altLang="zh-CN" sz="3200" b="1" dirty="0">
                <a:latin typeface="Arial" panose="020B0604020202020204" pitchFamily="34" charset="0"/>
                <a:ea typeface="宋体" panose="02010600030101010101" pitchFamily="2" charset="-122"/>
              </a:rPr>
              <a:t>★</a:t>
            </a:r>
            <a:r>
              <a:rPr lang="zh-CN" altLang="en-US" sz="3200" b="1" dirty="0">
                <a:solidFill>
                  <a:schemeClr val="accent2"/>
                </a:solidFill>
                <a:latin typeface="Times New Roman" panose="02020603050405020304" pitchFamily="18" charset="0"/>
                <a:ea typeface="宋体" panose="02010600030101010101" pitchFamily="2" charset="-122"/>
              </a:rPr>
              <a:t>奇偶性</a:t>
            </a:r>
            <a:endParaRPr lang="zh-CN" altLang="en-US" sz="2400" b="1" dirty="0">
              <a:latin typeface="Times New Roman" panose="02020603050405020304" pitchFamily="18" charset="0"/>
              <a:ea typeface="宋体" panose="02010600030101010101" pitchFamily="2" charset="-122"/>
            </a:endParaRPr>
          </a:p>
        </p:txBody>
      </p:sp>
      <p:sp>
        <p:nvSpPr>
          <p:cNvPr id="22531" name="Text Box 3"/>
          <p:cNvSpPr txBox="1"/>
          <p:nvPr/>
        </p:nvSpPr>
        <p:spPr>
          <a:xfrm>
            <a:off x="3733800" y="5334000"/>
            <a:ext cx="137160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偶函数</a:t>
            </a:r>
            <a:endParaRPr lang="zh-CN" altLang="en-US" sz="2400" b="1" dirty="0">
              <a:latin typeface="Times New Roman" panose="02020603050405020304" pitchFamily="18" charset="0"/>
              <a:ea typeface="宋体" panose="02010600030101010101" pitchFamily="2" charset="-122"/>
            </a:endParaRPr>
          </a:p>
        </p:txBody>
      </p:sp>
      <p:graphicFrame>
        <p:nvGraphicFramePr>
          <p:cNvPr id="22532" name="Object 4"/>
          <p:cNvGraphicFramePr>
            <a:graphicFrameLocks noChangeAspect="1"/>
          </p:cNvGraphicFramePr>
          <p:nvPr/>
        </p:nvGraphicFramePr>
        <p:xfrm>
          <a:off x="1001713" y="1600200"/>
          <a:ext cx="6338887" cy="457200"/>
        </p:xfrm>
        <a:graphic>
          <a:graphicData uri="http://schemas.openxmlformats.org/presentationml/2006/ole">
            <mc:AlternateContent xmlns:mc="http://schemas.openxmlformats.org/markup-compatibility/2006">
              <mc:Choice xmlns:v="urn:schemas-microsoft-com:vml" Requires="v">
                <p:oleObj spid="_x0000_s17475" name="" r:id="rId1" imgW="6337300" imgH="457200" progId="Equation.3">
                  <p:embed/>
                </p:oleObj>
              </mc:Choice>
              <mc:Fallback>
                <p:oleObj name="" r:id="rId1" imgW="6337300" imgH="457200" progId="Equation.3">
                  <p:embed/>
                  <p:pic>
                    <p:nvPicPr>
                      <p:cNvPr id="0" name="图片 3215"/>
                      <p:cNvPicPr/>
                      <p:nvPr/>
                    </p:nvPicPr>
                    <p:blipFill>
                      <a:blip r:embed="rId2"/>
                      <a:stretch>
                        <a:fillRect/>
                      </a:stretch>
                    </p:blipFill>
                    <p:spPr>
                      <a:xfrm>
                        <a:off x="1001713" y="1600200"/>
                        <a:ext cx="6338887" cy="457200"/>
                      </a:xfrm>
                      <a:prstGeom prst="rect">
                        <a:avLst/>
                      </a:prstGeom>
                      <a:noFill/>
                      <a:ln w="38100">
                        <a:noFill/>
                        <a:miter/>
                      </a:ln>
                    </p:spPr>
                  </p:pic>
                </p:oleObj>
              </mc:Fallback>
            </mc:AlternateContent>
          </a:graphicData>
        </a:graphic>
      </p:graphicFrame>
      <p:graphicFrame>
        <p:nvGraphicFramePr>
          <p:cNvPr id="22533" name="Object 5"/>
          <p:cNvGraphicFramePr>
            <a:graphicFrameLocks noChangeAspect="1"/>
          </p:cNvGraphicFramePr>
          <p:nvPr/>
        </p:nvGraphicFramePr>
        <p:xfrm>
          <a:off x="1066800" y="2165350"/>
          <a:ext cx="2590800" cy="392113"/>
        </p:xfrm>
        <a:graphic>
          <a:graphicData uri="http://schemas.openxmlformats.org/presentationml/2006/ole">
            <mc:AlternateContent xmlns:mc="http://schemas.openxmlformats.org/markup-compatibility/2006">
              <mc:Choice xmlns:v="urn:schemas-microsoft-com:vml" Requires="v">
                <p:oleObj spid="_x0000_s17476" name="" r:id="rId3" imgW="2589530" imgH="393700" progId="Equation.3">
                  <p:embed/>
                </p:oleObj>
              </mc:Choice>
              <mc:Fallback>
                <p:oleObj name="" r:id="rId3" imgW="2589530" imgH="393700" progId="Equation.3">
                  <p:embed/>
                  <p:pic>
                    <p:nvPicPr>
                      <p:cNvPr id="0" name="图片 3209"/>
                      <p:cNvPicPr/>
                      <p:nvPr/>
                    </p:nvPicPr>
                    <p:blipFill>
                      <a:blip r:embed="rId4"/>
                      <a:stretch>
                        <a:fillRect/>
                      </a:stretch>
                    </p:blipFill>
                    <p:spPr>
                      <a:xfrm>
                        <a:off x="1066800" y="2165350"/>
                        <a:ext cx="2590800" cy="392113"/>
                      </a:xfrm>
                      <a:prstGeom prst="rect">
                        <a:avLst/>
                      </a:prstGeom>
                      <a:noFill/>
                      <a:ln w="38100">
                        <a:noFill/>
                        <a:miter/>
                      </a:ln>
                    </p:spPr>
                  </p:pic>
                </p:oleObj>
              </mc:Fallback>
            </mc:AlternateContent>
          </a:graphicData>
        </a:graphic>
      </p:graphicFrame>
      <p:grpSp>
        <p:nvGrpSpPr>
          <p:cNvPr id="2" name="Group 6"/>
          <p:cNvGrpSpPr/>
          <p:nvPr/>
        </p:nvGrpSpPr>
        <p:grpSpPr>
          <a:xfrm>
            <a:off x="2514600" y="2895600"/>
            <a:ext cx="4191000" cy="2438400"/>
            <a:chOff x="0" y="0"/>
            <a:chExt cx="2640" cy="1536"/>
          </a:xfrm>
        </p:grpSpPr>
        <p:sp>
          <p:nvSpPr>
            <p:cNvPr id="22534" name="Line 7"/>
            <p:cNvSpPr/>
            <p:nvPr/>
          </p:nvSpPr>
          <p:spPr>
            <a:xfrm>
              <a:off x="0" y="1296"/>
              <a:ext cx="2392" cy="0"/>
            </a:xfrm>
            <a:prstGeom prst="line">
              <a:avLst/>
            </a:prstGeom>
            <a:ln w="25400" cap="flat" cmpd="sng">
              <a:solidFill>
                <a:schemeClr val="tx1"/>
              </a:solidFill>
              <a:prstDash val="solid"/>
              <a:round/>
              <a:headEnd type="none" w="med" len="med"/>
              <a:tailEnd type="triangle" w="med" len="med"/>
            </a:ln>
          </p:spPr>
        </p:sp>
        <p:sp>
          <p:nvSpPr>
            <p:cNvPr id="22535" name="Line 8"/>
            <p:cNvSpPr/>
            <p:nvPr/>
          </p:nvSpPr>
          <p:spPr>
            <a:xfrm flipV="1">
              <a:off x="1092" y="144"/>
              <a:ext cx="0" cy="1344"/>
            </a:xfrm>
            <a:prstGeom prst="line">
              <a:avLst/>
            </a:prstGeom>
            <a:ln w="25400" cap="flat" cmpd="sng">
              <a:solidFill>
                <a:schemeClr val="tx1"/>
              </a:solidFill>
              <a:prstDash val="solid"/>
              <a:round/>
              <a:headEnd type="none" w="med" len="med"/>
              <a:tailEnd type="triangle" w="med" len="med"/>
            </a:ln>
          </p:spPr>
        </p:sp>
        <p:sp>
          <p:nvSpPr>
            <p:cNvPr id="22536" name="未知"/>
            <p:cNvSpPr/>
            <p:nvPr/>
          </p:nvSpPr>
          <p:spPr>
            <a:xfrm>
              <a:off x="0" y="176"/>
              <a:ext cx="1092" cy="864"/>
            </a:xfrm>
            <a:custGeom>
              <a:avLst/>
              <a:gdLst/>
              <a:ahLst/>
              <a:cxnLst>
                <a:cxn ang="0">
                  <a:pos x="0" y="352"/>
                </a:cxn>
                <a:cxn ang="0">
                  <a:pos x="364" y="64"/>
                </a:cxn>
                <a:cxn ang="0">
                  <a:pos x="884" y="736"/>
                </a:cxn>
                <a:cxn ang="0">
                  <a:pos x="1092" y="832"/>
                </a:cxn>
              </a:cxnLst>
              <a:rect l="0" t="0" r="0" b="0"/>
              <a:pathLst>
                <a:path w="1008" h="864">
                  <a:moveTo>
                    <a:pt x="0" y="352"/>
                  </a:moveTo>
                  <a:cubicBezTo>
                    <a:pt x="100" y="176"/>
                    <a:pt x="200" y="0"/>
                    <a:pt x="336" y="64"/>
                  </a:cubicBezTo>
                  <a:cubicBezTo>
                    <a:pt x="472" y="128"/>
                    <a:pt x="704" y="608"/>
                    <a:pt x="816" y="736"/>
                  </a:cubicBezTo>
                  <a:cubicBezTo>
                    <a:pt x="928" y="864"/>
                    <a:pt x="968" y="848"/>
                    <a:pt x="1008" y="832"/>
                  </a:cubicBezTo>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2537" name="未知"/>
            <p:cNvSpPr/>
            <p:nvPr/>
          </p:nvSpPr>
          <p:spPr>
            <a:xfrm flipH="1">
              <a:off x="1040" y="192"/>
              <a:ext cx="1092" cy="864"/>
            </a:xfrm>
            <a:custGeom>
              <a:avLst/>
              <a:gdLst/>
              <a:ahLst/>
              <a:cxnLst>
                <a:cxn ang="0">
                  <a:pos x="0" y="352"/>
                </a:cxn>
                <a:cxn ang="0">
                  <a:pos x="364" y="64"/>
                </a:cxn>
                <a:cxn ang="0">
                  <a:pos x="884" y="736"/>
                </a:cxn>
                <a:cxn ang="0">
                  <a:pos x="1092" y="832"/>
                </a:cxn>
              </a:cxnLst>
              <a:rect l="0" t="0" r="0" b="0"/>
              <a:pathLst>
                <a:path w="1008" h="864">
                  <a:moveTo>
                    <a:pt x="0" y="352"/>
                  </a:moveTo>
                  <a:cubicBezTo>
                    <a:pt x="100" y="176"/>
                    <a:pt x="200" y="0"/>
                    <a:pt x="336" y="64"/>
                  </a:cubicBezTo>
                  <a:cubicBezTo>
                    <a:pt x="472" y="128"/>
                    <a:pt x="704" y="608"/>
                    <a:pt x="816" y="736"/>
                  </a:cubicBezTo>
                  <a:cubicBezTo>
                    <a:pt x="928" y="864"/>
                    <a:pt x="968" y="848"/>
                    <a:pt x="1008" y="832"/>
                  </a:cubicBezTo>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2538" name="Line 11"/>
            <p:cNvSpPr/>
            <p:nvPr/>
          </p:nvSpPr>
          <p:spPr>
            <a:xfrm>
              <a:off x="2132" y="528"/>
              <a:ext cx="0" cy="768"/>
            </a:xfrm>
            <a:prstGeom prst="line">
              <a:avLst/>
            </a:prstGeom>
            <a:ln w="25400" cap="flat" cmpd="sng">
              <a:solidFill>
                <a:schemeClr val="tx1"/>
              </a:solidFill>
              <a:prstDash val="solid"/>
              <a:round/>
              <a:headEnd type="none" w="med" len="med"/>
              <a:tailEnd type="none" w="med" len="med"/>
            </a:ln>
          </p:spPr>
        </p:sp>
        <p:sp>
          <p:nvSpPr>
            <p:cNvPr id="22539" name="Line 12"/>
            <p:cNvSpPr/>
            <p:nvPr/>
          </p:nvSpPr>
          <p:spPr>
            <a:xfrm>
              <a:off x="0" y="528"/>
              <a:ext cx="0" cy="768"/>
            </a:xfrm>
            <a:prstGeom prst="line">
              <a:avLst/>
            </a:prstGeom>
            <a:ln w="25400" cap="flat" cmpd="sng">
              <a:solidFill>
                <a:schemeClr val="tx1"/>
              </a:solidFill>
              <a:prstDash val="solid"/>
              <a:round/>
              <a:headEnd type="none" w="med" len="med"/>
              <a:tailEnd type="none" w="med" len="med"/>
            </a:ln>
          </p:spPr>
        </p:sp>
        <p:sp>
          <p:nvSpPr>
            <p:cNvPr id="22540" name="Line 13"/>
            <p:cNvSpPr/>
            <p:nvPr/>
          </p:nvSpPr>
          <p:spPr>
            <a:xfrm>
              <a:off x="728" y="672"/>
              <a:ext cx="0" cy="624"/>
            </a:xfrm>
            <a:prstGeom prst="line">
              <a:avLst/>
            </a:prstGeom>
            <a:ln w="9525" cap="flat" cmpd="sng">
              <a:solidFill>
                <a:schemeClr val="tx1"/>
              </a:solidFill>
              <a:prstDash val="dash"/>
              <a:round/>
              <a:headEnd type="none" w="med" len="med"/>
              <a:tailEnd type="none" w="med" len="med"/>
            </a:ln>
          </p:spPr>
        </p:sp>
        <p:sp>
          <p:nvSpPr>
            <p:cNvPr id="22541" name="Line 14"/>
            <p:cNvSpPr/>
            <p:nvPr/>
          </p:nvSpPr>
          <p:spPr>
            <a:xfrm>
              <a:off x="1456" y="672"/>
              <a:ext cx="0" cy="624"/>
            </a:xfrm>
            <a:prstGeom prst="line">
              <a:avLst/>
            </a:prstGeom>
            <a:ln w="9525" cap="flat" cmpd="sng">
              <a:solidFill>
                <a:schemeClr val="tx1"/>
              </a:solidFill>
              <a:prstDash val="dash"/>
              <a:round/>
              <a:headEnd type="none" w="med" len="med"/>
              <a:tailEnd type="none" w="med" len="med"/>
            </a:ln>
          </p:spPr>
        </p:sp>
        <p:sp>
          <p:nvSpPr>
            <p:cNvPr id="22542" name="Line 15"/>
            <p:cNvSpPr/>
            <p:nvPr/>
          </p:nvSpPr>
          <p:spPr>
            <a:xfrm>
              <a:off x="728" y="672"/>
              <a:ext cx="728" cy="0"/>
            </a:xfrm>
            <a:prstGeom prst="line">
              <a:avLst/>
            </a:prstGeom>
            <a:ln w="9525" cap="flat" cmpd="sng">
              <a:solidFill>
                <a:schemeClr val="tx1"/>
              </a:solidFill>
              <a:prstDash val="dash"/>
              <a:round/>
              <a:headEnd type="none" w="med" len="med"/>
              <a:tailEnd type="none" w="med" len="med"/>
            </a:ln>
          </p:spPr>
        </p:sp>
        <p:sp>
          <p:nvSpPr>
            <p:cNvPr id="22543" name="Text Box 16"/>
            <p:cNvSpPr txBox="1"/>
            <p:nvPr/>
          </p:nvSpPr>
          <p:spPr>
            <a:xfrm>
              <a:off x="884" y="0"/>
              <a:ext cx="468"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22544" name="Text Box 17"/>
            <p:cNvSpPr txBox="1"/>
            <p:nvPr/>
          </p:nvSpPr>
          <p:spPr>
            <a:xfrm>
              <a:off x="2240" y="1248"/>
              <a:ext cx="400"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graphicFrame>
          <p:nvGraphicFramePr>
            <p:cNvPr id="22545" name="Object 18"/>
            <p:cNvGraphicFramePr>
              <a:graphicFrameLocks noChangeAspect="1"/>
            </p:cNvGraphicFramePr>
            <p:nvPr/>
          </p:nvGraphicFramePr>
          <p:xfrm>
            <a:off x="26" y="864"/>
            <a:ext cx="625" cy="237"/>
          </p:xfrm>
          <a:graphic>
            <a:graphicData uri="http://schemas.openxmlformats.org/presentationml/2006/ole">
              <mc:AlternateContent xmlns:mc="http://schemas.openxmlformats.org/markup-compatibility/2006">
                <mc:Choice xmlns:v="urn:schemas-microsoft-com:vml" Requires="v">
                  <p:oleObj spid="_x0000_s17477" name="" r:id="rId5" imgW="1069975" imgH="407670" progId="Equation.3">
                    <p:embed/>
                  </p:oleObj>
                </mc:Choice>
                <mc:Fallback>
                  <p:oleObj name="" r:id="rId5" imgW="1069975" imgH="407670" progId="Equation.3">
                    <p:embed/>
                    <p:pic>
                      <p:nvPicPr>
                        <p:cNvPr id="0" name="图片 3218"/>
                        <p:cNvPicPr/>
                        <p:nvPr/>
                      </p:nvPicPr>
                      <p:blipFill>
                        <a:blip r:embed="rId6"/>
                        <a:stretch>
                          <a:fillRect/>
                        </a:stretch>
                      </p:blipFill>
                      <p:spPr>
                        <a:xfrm>
                          <a:off x="26" y="864"/>
                          <a:ext cx="625" cy="237"/>
                        </a:xfrm>
                        <a:prstGeom prst="rect">
                          <a:avLst/>
                        </a:prstGeom>
                        <a:noFill/>
                        <a:ln w="38100">
                          <a:noFill/>
                          <a:miter/>
                        </a:ln>
                      </p:spPr>
                    </p:pic>
                  </p:oleObj>
                </mc:Fallback>
              </mc:AlternateContent>
            </a:graphicData>
          </a:graphic>
        </p:graphicFrame>
        <p:graphicFrame>
          <p:nvGraphicFramePr>
            <p:cNvPr id="22546" name="Object 19"/>
            <p:cNvGraphicFramePr>
              <a:graphicFrameLocks noChangeAspect="1"/>
            </p:cNvGraphicFramePr>
            <p:nvPr/>
          </p:nvGraphicFramePr>
          <p:xfrm>
            <a:off x="1406" y="31"/>
            <a:ext cx="754" cy="209"/>
          </p:xfrm>
          <a:graphic>
            <a:graphicData uri="http://schemas.openxmlformats.org/presentationml/2006/ole">
              <mc:AlternateContent xmlns:mc="http://schemas.openxmlformats.org/markup-compatibility/2006">
                <mc:Choice xmlns:v="urn:schemas-microsoft-com:vml" Requires="v">
                  <p:oleObj spid="_x0000_s17478" name="" r:id="rId7" imgW="1459865" imgH="406400" progId="Equation.3">
                    <p:embed/>
                  </p:oleObj>
                </mc:Choice>
                <mc:Fallback>
                  <p:oleObj name="" r:id="rId7" imgW="1459865" imgH="406400" progId="Equation.3">
                    <p:embed/>
                    <p:pic>
                      <p:nvPicPr>
                        <p:cNvPr id="0" name="图片 3217"/>
                        <p:cNvPicPr/>
                        <p:nvPr/>
                      </p:nvPicPr>
                      <p:blipFill>
                        <a:blip r:embed="rId8"/>
                        <a:stretch>
                          <a:fillRect/>
                        </a:stretch>
                      </p:blipFill>
                      <p:spPr>
                        <a:xfrm>
                          <a:off x="1406" y="31"/>
                          <a:ext cx="754" cy="209"/>
                        </a:xfrm>
                        <a:prstGeom prst="rect">
                          <a:avLst/>
                        </a:prstGeom>
                        <a:noFill/>
                        <a:ln w="38100">
                          <a:noFill/>
                          <a:miter/>
                        </a:ln>
                      </p:spPr>
                    </p:pic>
                  </p:oleObj>
                </mc:Fallback>
              </mc:AlternateContent>
            </a:graphicData>
          </a:graphic>
        </p:graphicFrame>
        <p:sp>
          <p:nvSpPr>
            <p:cNvPr id="22547" name="Text Box 20"/>
            <p:cNvSpPr txBox="1"/>
            <p:nvPr/>
          </p:nvSpPr>
          <p:spPr>
            <a:xfrm>
              <a:off x="884" y="1248"/>
              <a:ext cx="1144" cy="288"/>
            </a:xfrm>
            <a:prstGeom prst="rect">
              <a:avLst/>
            </a:prstGeom>
            <a:noFill/>
            <a:ln w="9525">
              <a:noFill/>
            </a:ln>
          </p:spPr>
          <p:txBody>
            <a:bodyPr anchor="t" anchorCtr="0">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sp>
          <p:nvSpPr>
            <p:cNvPr id="22548" name="Text Box 21"/>
            <p:cNvSpPr txBox="1"/>
            <p:nvPr/>
          </p:nvSpPr>
          <p:spPr>
            <a:xfrm>
              <a:off x="1352" y="1248"/>
              <a:ext cx="1144" cy="288"/>
            </a:xfrm>
            <a:prstGeom prst="rect">
              <a:avLst/>
            </a:prstGeom>
            <a:noFill/>
            <a:ln w="9525">
              <a:noFill/>
            </a:ln>
          </p:spPr>
          <p:txBody>
            <a:bodyPr anchor="t" anchorCtr="0">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22549" name="Text Box 22"/>
            <p:cNvSpPr txBox="1"/>
            <p:nvPr/>
          </p:nvSpPr>
          <p:spPr>
            <a:xfrm>
              <a:off x="520" y="1248"/>
              <a:ext cx="1456"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endParaRPr lang="en-US" altLang="zh-CN" sz="2400" i="1" dirty="0">
                <a:latin typeface="Times New Roman" panose="02020603050405020304" pitchFamily="18" charset="0"/>
                <a:ea typeface="宋体" panose="02010600030101010101" pitchFamily="2" charset="-122"/>
              </a:endParaRPr>
            </a:p>
          </p:txBody>
        </p:sp>
        <p:graphicFrame>
          <p:nvGraphicFramePr>
            <p:cNvPr id="22550" name="Object 23"/>
            <p:cNvGraphicFramePr>
              <a:graphicFrameLocks noChangeAspect="1"/>
            </p:cNvGraphicFramePr>
            <p:nvPr/>
          </p:nvGraphicFramePr>
          <p:xfrm>
            <a:off x="1536" y="816"/>
            <a:ext cx="480" cy="232"/>
          </p:xfrm>
          <a:graphic>
            <a:graphicData uri="http://schemas.openxmlformats.org/presentationml/2006/ole">
              <mc:AlternateContent xmlns:mc="http://schemas.openxmlformats.org/markup-compatibility/2006">
                <mc:Choice xmlns:v="urn:schemas-microsoft-com:vml" Requires="v">
                  <p:oleObj spid="_x0000_s17479" name="" r:id="rId9" imgW="840740" imgH="407670" progId="Equation.3">
                    <p:embed/>
                  </p:oleObj>
                </mc:Choice>
                <mc:Fallback>
                  <p:oleObj name="" r:id="rId9" imgW="840740" imgH="407670" progId="Equation.3">
                    <p:embed/>
                    <p:pic>
                      <p:nvPicPr>
                        <p:cNvPr id="0" name="图片 3219"/>
                        <p:cNvPicPr/>
                        <p:nvPr/>
                      </p:nvPicPr>
                      <p:blipFill>
                        <a:blip r:embed="rId10"/>
                        <a:stretch>
                          <a:fillRect/>
                        </a:stretch>
                      </p:blipFill>
                      <p:spPr>
                        <a:xfrm>
                          <a:off x="1536" y="816"/>
                          <a:ext cx="480" cy="232"/>
                        </a:xfrm>
                        <a:prstGeom prst="rect">
                          <a:avLst/>
                        </a:prstGeom>
                        <a:noFill/>
                        <a:ln w="38100">
                          <a:noFill/>
                          <a:miter/>
                        </a:ln>
                      </p:spPr>
                    </p:pic>
                  </p:oleObj>
                </mc:Fallback>
              </mc:AlternateContent>
            </a:graphicData>
          </a:graphic>
        </p:graphicFrame>
      </p:grpSp>
      <p:graphicFrame>
        <p:nvGraphicFramePr>
          <p:cNvPr id="22552" name="Object 24"/>
          <p:cNvGraphicFramePr>
            <a:graphicFrameLocks noChangeAspect="1"/>
          </p:cNvGraphicFramePr>
          <p:nvPr/>
        </p:nvGraphicFramePr>
        <p:xfrm>
          <a:off x="3727450" y="2133600"/>
          <a:ext cx="3314700" cy="457200"/>
        </p:xfrm>
        <a:graphic>
          <a:graphicData uri="http://schemas.openxmlformats.org/presentationml/2006/ole">
            <mc:AlternateContent xmlns:mc="http://schemas.openxmlformats.org/markup-compatibility/2006">
              <mc:Choice xmlns:v="urn:schemas-microsoft-com:vml" Requires="v">
                <p:oleObj spid="_x0000_s17480" name="" r:id="rId11" imgW="3314700" imgH="457200" progId="Equation.3">
                  <p:embed/>
                </p:oleObj>
              </mc:Choice>
              <mc:Fallback>
                <p:oleObj name="" r:id="rId11" imgW="3314700" imgH="457200" progId="Equation.3">
                  <p:embed/>
                  <p:pic>
                    <p:nvPicPr>
                      <p:cNvPr id="0" name="图片 3216"/>
                      <p:cNvPicPr/>
                      <p:nvPr/>
                    </p:nvPicPr>
                    <p:blipFill>
                      <a:blip r:embed="rId12"/>
                      <a:stretch>
                        <a:fillRect/>
                      </a:stretch>
                    </p:blipFill>
                    <p:spPr>
                      <a:xfrm>
                        <a:off x="3727450" y="2133600"/>
                        <a:ext cx="3314700" cy="457200"/>
                      </a:xfrm>
                      <a:prstGeom prst="rect">
                        <a:avLst/>
                      </a:prstGeom>
                      <a:noFill/>
                      <a:ln w="38100">
                        <a:noFill/>
                        <a:miter/>
                      </a:ln>
                    </p:spPr>
                  </p:pic>
                </p:oleObj>
              </mc:Fallback>
            </mc:AlternateContent>
          </a:graphicData>
        </a:graphic>
      </p:graphicFrame>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wipe(left)">
                                      <p:cBhvr>
                                        <p:cTn id="11" dur="500"/>
                                        <p:tgtEl>
                                          <p:spTgt spid="225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32"/>
                                        </p:tgtEl>
                                        <p:attrNameLst>
                                          <p:attrName>style.visibility</p:attrName>
                                        </p:attrNameLst>
                                      </p:cBhvr>
                                      <p:to>
                                        <p:strVal val="visible"/>
                                      </p:to>
                                    </p:set>
                                    <p:animEffect transition="in" filter="wipe(left)">
                                      <p:cBhvr>
                                        <p:cTn id="16" dur="500"/>
                                        <p:tgtEl>
                                          <p:spTgt spid="2253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2533"/>
                                        </p:tgtEl>
                                        <p:attrNameLst>
                                          <p:attrName>style.visibility</p:attrName>
                                        </p:attrNameLst>
                                      </p:cBhvr>
                                      <p:to>
                                        <p:strVal val="visible"/>
                                      </p:to>
                                    </p:set>
                                    <p:animEffect transition="in" filter="wipe(left)">
                                      <p:cBhvr>
                                        <p:cTn id="20" dur="500"/>
                                        <p:tgtEl>
                                          <p:spTgt spid="2253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552"/>
                                        </p:tgtEl>
                                        <p:attrNameLst>
                                          <p:attrName>style.visibility</p:attrName>
                                        </p:attrNameLst>
                                      </p:cBhvr>
                                      <p:to>
                                        <p:strVal val="visible"/>
                                      </p:to>
                                    </p:set>
                                    <p:animEffect transition="in" filter="wipe(left)">
                                      <p:cBhvr>
                                        <p:cTn id="24" dur="500"/>
                                        <p:tgtEl>
                                          <p:spTgt spid="2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1058863" y="1136650"/>
          <a:ext cx="5957887" cy="457200"/>
        </p:xfrm>
        <a:graphic>
          <a:graphicData uri="http://schemas.openxmlformats.org/presentationml/2006/ole">
            <mc:AlternateContent xmlns:mc="http://schemas.openxmlformats.org/markup-compatibility/2006">
              <mc:Choice xmlns:v="urn:schemas-microsoft-com:vml" Requires="v">
                <p:oleObj spid="_x0000_s18499" name="" r:id="rId1" imgW="5956300" imgH="457200" progId="Equation.3">
                  <p:embed/>
                </p:oleObj>
              </mc:Choice>
              <mc:Fallback>
                <p:oleObj name="" r:id="rId1" imgW="5956300" imgH="457200" progId="Equation.3">
                  <p:embed/>
                  <p:pic>
                    <p:nvPicPr>
                      <p:cNvPr id="0" name="图片 3220"/>
                      <p:cNvPicPr/>
                      <p:nvPr/>
                    </p:nvPicPr>
                    <p:blipFill>
                      <a:blip r:embed="rId2"/>
                      <a:stretch>
                        <a:fillRect/>
                      </a:stretch>
                    </p:blipFill>
                    <p:spPr>
                      <a:xfrm>
                        <a:off x="1058863" y="1136650"/>
                        <a:ext cx="5957887" cy="457200"/>
                      </a:xfrm>
                      <a:prstGeom prst="rect">
                        <a:avLst/>
                      </a:prstGeom>
                      <a:noFill/>
                      <a:ln w="38100">
                        <a:noFill/>
                        <a:miter/>
                      </a:ln>
                    </p:spPr>
                  </p:pic>
                </p:oleObj>
              </mc:Fallback>
            </mc:AlternateContent>
          </a:graphicData>
        </a:graphic>
      </p:graphicFrame>
      <p:graphicFrame>
        <p:nvGraphicFramePr>
          <p:cNvPr id="23555" name="Object 3"/>
          <p:cNvGraphicFramePr>
            <a:graphicFrameLocks noChangeAspect="1"/>
          </p:cNvGraphicFramePr>
          <p:nvPr/>
        </p:nvGraphicFramePr>
        <p:xfrm>
          <a:off x="1155700" y="1855788"/>
          <a:ext cx="2425700" cy="392112"/>
        </p:xfrm>
        <a:graphic>
          <a:graphicData uri="http://schemas.openxmlformats.org/presentationml/2006/ole">
            <mc:AlternateContent xmlns:mc="http://schemas.openxmlformats.org/markup-compatibility/2006">
              <mc:Choice xmlns:v="urn:schemas-microsoft-com:vml" Requires="v">
                <p:oleObj spid="_x0000_s18500" name="" r:id="rId3" imgW="2424430" imgH="393700" progId="Equation.3">
                  <p:embed/>
                </p:oleObj>
              </mc:Choice>
              <mc:Fallback>
                <p:oleObj name="" r:id="rId3" imgW="2424430" imgH="393700" progId="Equation.3">
                  <p:embed/>
                  <p:pic>
                    <p:nvPicPr>
                      <p:cNvPr id="0" name="图片 3221"/>
                      <p:cNvPicPr/>
                      <p:nvPr/>
                    </p:nvPicPr>
                    <p:blipFill>
                      <a:blip r:embed="rId4"/>
                      <a:stretch>
                        <a:fillRect/>
                      </a:stretch>
                    </p:blipFill>
                    <p:spPr>
                      <a:xfrm>
                        <a:off x="1155700" y="1855788"/>
                        <a:ext cx="2425700" cy="392112"/>
                      </a:xfrm>
                      <a:prstGeom prst="rect">
                        <a:avLst/>
                      </a:prstGeom>
                      <a:noFill/>
                      <a:ln w="38100">
                        <a:noFill/>
                        <a:miter/>
                      </a:ln>
                    </p:spPr>
                  </p:pic>
                </p:oleObj>
              </mc:Fallback>
            </mc:AlternateContent>
          </a:graphicData>
        </a:graphic>
      </p:graphicFrame>
      <p:graphicFrame>
        <p:nvGraphicFramePr>
          <p:cNvPr id="23556" name="Object 4"/>
          <p:cNvGraphicFramePr>
            <a:graphicFrameLocks noChangeAspect="1"/>
          </p:cNvGraphicFramePr>
          <p:nvPr/>
        </p:nvGraphicFramePr>
        <p:xfrm>
          <a:off x="4000500" y="1822450"/>
          <a:ext cx="3314700" cy="457200"/>
        </p:xfrm>
        <a:graphic>
          <a:graphicData uri="http://schemas.openxmlformats.org/presentationml/2006/ole">
            <mc:AlternateContent xmlns:mc="http://schemas.openxmlformats.org/markup-compatibility/2006">
              <mc:Choice xmlns:v="urn:schemas-microsoft-com:vml" Requires="v">
                <p:oleObj spid="_x0000_s18501" name="" r:id="rId5" imgW="3314700" imgH="457200" progId="Equation.3">
                  <p:embed/>
                </p:oleObj>
              </mc:Choice>
              <mc:Fallback>
                <p:oleObj name="" r:id="rId5" imgW="3314700" imgH="457200" progId="Equation.3">
                  <p:embed/>
                  <p:pic>
                    <p:nvPicPr>
                      <p:cNvPr id="0" name="图片 3222"/>
                      <p:cNvPicPr/>
                      <p:nvPr/>
                    </p:nvPicPr>
                    <p:blipFill>
                      <a:blip r:embed="rId6"/>
                      <a:stretch>
                        <a:fillRect/>
                      </a:stretch>
                    </p:blipFill>
                    <p:spPr>
                      <a:xfrm>
                        <a:off x="4000500" y="1822450"/>
                        <a:ext cx="3314700" cy="457200"/>
                      </a:xfrm>
                      <a:prstGeom prst="rect">
                        <a:avLst/>
                      </a:prstGeom>
                      <a:noFill/>
                      <a:ln w="38100">
                        <a:noFill/>
                        <a:miter/>
                      </a:ln>
                    </p:spPr>
                  </p:pic>
                </p:oleObj>
              </mc:Fallback>
            </mc:AlternateContent>
          </a:graphicData>
        </a:graphic>
      </p:graphicFrame>
      <p:sp>
        <p:nvSpPr>
          <p:cNvPr id="23557" name="Text Box 5"/>
          <p:cNvSpPr txBox="1"/>
          <p:nvPr/>
        </p:nvSpPr>
        <p:spPr>
          <a:xfrm>
            <a:off x="3762375" y="5181600"/>
            <a:ext cx="142240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奇函数</a:t>
            </a:r>
            <a:endParaRPr lang="zh-CN" altLang="en-US" sz="2400" b="1" dirty="0">
              <a:latin typeface="Times New Roman" panose="02020603050405020304" pitchFamily="18" charset="0"/>
              <a:ea typeface="宋体" panose="02010600030101010101" pitchFamily="2" charset="-122"/>
            </a:endParaRPr>
          </a:p>
        </p:txBody>
      </p:sp>
      <p:grpSp>
        <p:nvGrpSpPr>
          <p:cNvPr id="2" name="Group 6"/>
          <p:cNvGrpSpPr/>
          <p:nvPr/>
        </p:nvGrpSpPr>
        <p:grpSpPr>
          <a:xfrm>
            <a:off x="2438400" y="2743200"/>
            <a:ext cx="3990975" cy="2895600"/>
            <a:chOff x="0" y="0"/>
            <a:chExt cx="2514" cy="1824"/>
          </a:xfrm>
        </p:grpSpPr>
        <p:graphicFrame>
          <p:nvGraphicFramePr>
            <p:cNvPr id="23558" name="Object 7"/>
            <p:cNvGraphicFramePr>
              <a:graphicFrameLocks noChangeAspect="1"/>
            </p:cNvGraphicFramePr>
            <p:nvPr/>
          </p:nvGraphicFramePr>
          <p:xfrm>
            <a:off x="0" y="1287"/>
            <a:ext cx="530" cy="201"/>
          </p:xfrm>
          <a:graphic>
            <a:graphicData uri="http://schemas.openxmlformats.org/presentationml/2006/ole">
              <mc:AlternateContent xmlns:mc="http://schemas.openxmlformats.org/markup-compatibility/2006">
                <mc:Choice xmlns:v="urn:schemas-microsoft-com:vml" Requires="v">
                  <p:oleObj spid="_x0000_s18502" name="" r:id="rId7" imgW="1069975" imgH="407670" progId="Equation.3">
                    <p:embed/>
                  </p:oleObj>
                </mc:Choice>
                <mc:Fallback>
                  <p:oleObj name="" r:id="rId7" imgW="1069975" imgH="407670" progId="Equation.3">
                    <p:embed/>
                    <p:pic>
                      <p:nvPicPr>
                        <p:cNvPr id="0" name="图片 3223"/>
                        <p:cNvPicPr/>
                        <p:nvPr/>
                      </p:nvPicPr>
                      <p:blipFill>
                        <a:blip r:embed="rId8"/>
                        <a:stretch>
                          <a:fillRect/>
                        </a:stretch>
                      </p:blipFill>
                      <p:spPr>
                        <a:xfrm>
                          <a:off x="0" y="1287"/>
                          <a:ext cx="530" cy="201"/>
                        </a:xfrm>
                        <a:prstGeom prst="rect">
                          <a:avLst/>
                        </a:prstGeom>
                        <a:noFill/>
                        <a:ln w="38100">
                          <a:noFill/>
                          <a:miter/>
                        </a:ln>
                      </p:spPr>
                    </p:pic>
                  </p:oleObj>
                </mc:Fallback>
              </mc:AlternateContent>
            </a:graphicData>
          </a:graphic>
        </p:graphicFrame>
        <p:grpSp>
          <p:nvGrpSpPr>
            <p:cNvPr id="23559" name="Group 8"/>
            <p:cNvGrpSpPr/>
            <p:nvPr/>
          </p:nvGrpSpPr>
          <p:grpSpPr>
            <a:xfrm>
              <a:off x="10" y="0"/>
              <a:ext cx="2504" cy="1824"/>
              <a:chOff x="0" y="0"/>
              <a:chExt cx="2504" cy="1824"/>
            </a:xfrm>
          </p:grpSpPr>
          <p:sp>
            <p:nvSpPr>
              <p:cNvPr id="23560" name="Line 9"/>
              <p:cNvSpPr/>
              <p:nvPr/>
            </p:nvSpPr>
            <p:spPr>
              <a:xfrm>
                <a:off x="0" y="960"/>
                <a:ext cx="2392" cy="0"/>
              </a:xfrm>
              <a:prstGeom prst="line">
                <a:avLst/>
              </a:prstGeom>
              <a:ln w="25400" cap="flat" cmpd="sng">
                <a:solidFill>
                  <a:schemeClr val="tx1"/>
                </a:solidFill>
                <a:prstDash val="solid"/>
                <a:round/>
                <a:headEnd type="none" w="med" len="med"/>
                <a:tailEnd type="triangle" w="med" len="med"/>
              </a:ln>
            </p:spPr>
          </p:sp>
          <p:sp>
            <p:nvSpPr>
              <p:cNvPr id="23561" name="Line 10"/>
              <p:cNvSpPr/>
              <p:nvPr/>
            </p:nvSpPr>
            <p:spPr>
              <a:xfrm flipV="1">
                <a:off x="1144" y="144"/>
                <a:ext cx="0" cy="1344"/>
              </a:xfrm>
              <a:prstGeom prst="line">
                <a:avLst/>
              </a:prstGeom>
              <a:ln w="25400" cap="flat" cmpd="sng">
                <a:solidFill>
                  <a:schemeClr val="tx1"/>
                </a:solidFill>
                <a:prstDash val="solid"/>
                <a:round/>
                <a:headEnd type="none" w="med" len="med"/>
                <a:tailEnd type="triangle" w="med" len="med"/>
              </a:ln>
            </p:spPr>
          </p:sp>
          <p:sp>
            <p:nvSpPr>
              <p:cNvPr id="23562" name="未知"/>
              <p:cNvSpPr/>
              <p:nvPr/>
            </p:nvSpPr>
            <p:spPr>
              <a:xfrm>
                <a:off x="1144" y="96"/>
                <a:ext cx="728" cy="864"/>
              </a:xfrm>
              <a:custGeom>
                <a:avLst/>
                <a:gdLst/>
                <a:ahLst/>
                <a:cxnLst>
                  <a:cxn ang="0">
                    <a:pos x="728" y="0"/>
                  </a:cxn>
                  <a:cxn ang="0">
                    <a:pos x="572" y="576"/>
                  </a:cxn>
                  <a:cxn ang="0">
                    <a:pos x="0" y="864"/>
                  </a:cxn>
                </a:cxnLst>
                <a:rect l="0" t="0" r="0" b="0"/>
                <a:pathLst>
                  <a:path w="672" h="864">
                    <a:moveTo>
                      <a:pt x="672" y="0"/>
                    </a:moveTo>
                    <a:cubicBezTo>
                      <a:pt x="656" y="216"/>
                      <a:pt x="640" y="432"/>
                      <a:pt x="528" y="576"/>
                    </a:cubicBezTo>
                    <a:cubicBezTo>
                      <a:pt x="416" y="720"/>
                      <a:pt x="208" y="792"/>
                      <a:pt x="0" y="864"/>
                    </a:cubicBezTo>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3563" name="未知"/>
              <p:cNvSpPr/>
              <p:nvPr/>
            </p:nvSpPr>
            <p:spPr>
              <a:xfrm rot="10800000">
                <a:off x="436" y="960"/>
                <a:ext cx="728" cy="864"/>
              </a:xfrm>
              <a:custGeom>
                <a:avLst/>
                <a:gdLst/>
                <a:ahLst/>
                <a:cxnLst>
                  <a:cxn ang="0">
                    <a:pos x="728" y="0"/>
                  </a:cxn>
                  <a:cxn ang="0">
                    <a:pos x="572" y="576"/>
                  </a:cxn>
                  <a:cxn ang="0">
                    <a:pos x="0" y="864"/>
                  </a:cxn>
                </a:cxnLst>
                <a:rect l="0" t="0" r="0" b="0"/>
                <a:pathLst>
                  <a:path w="672" h="864">
                    <a:moveTo>
                      <a:pt x="672" y="0"/>
                    </a:moveTo>
                    <a:cubicBezTo>
                      <a:pt x="656" y="216"/>
                      <a:pt x="640" y="432"/>
                      <a:pt x="528" y="576"/>
                    </a:cubicBezTo>
                    <a:cubicBezTo>
                      <a:pt x="416" y="720"/>
                      <a:pt x="208" y="792"/>
                      <a:pt x="0" y="864"/>
                    </a:cubicBezTo>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3564" name="Line 13"/>
              <p:cNvSpPr/>
              <p:nvPr/>
            </p:nvSpPr>
            <p:spPr>
              <a:xfrm flipV="1">
                <a:off x="468" y="288"/>
                <a:ext cx="1404" cy="1296"/>
              </a:xfrm>
              <a:prstGeom prst="line">
                <a:avLst/>
              </a:prstGeom>
              <a:ln w="25400" cap="flat" cmpd="sng">
                <a:solidFill>
                  <a:schemeClr val="tx1"/>
                </a:solidFill>
                <a:prstDash val="dash"/>
                <a:round/>
                <a:headEnd type="none" w="med" len="med"/>
                <a:tailEnd type="none" w="med" len="med"/>
              </a:ln>
            </p:spPr>
          </p:sp>
          <p:sp>
            <p:nvSpPr>
              <p:cNvPr id="23565" name="Line 14"/>
              <p:cNvSpPr/>
              <p:nvPr/>
            </p:nvSpPr>
            <p:spPr>
              <a:xfrm>
                <a:off x="1860" y="300"/>
                <a:ext cx="0" cy="672"/>
              </a:xfrm>
              <a:prstGeom prst="line">
                <a:avLst/>
              </a:prstGeom>
              <a:ln w="25400" cap="flat" cmpd="sng">
                <a:solidFill>
                  <a:schemeClr val="tx1"/>
                </a:solidFill>
                <a:prstDash val="dash"/>
                <a:round/>
                <a:headEnd type="none" w="med" len="med"/>
                <a:tailEnd type="none" w="med" len="med"/>
              </a:ln>
            </p:spPr>
          </p:sp>
          <p:sp>
            <p:nvSpPr>
              <p:cNvPr id="23566" name="Line 15"/>
              <p:cNvSpPr/>
              <p:nvPr/>
            </p:nvSpPr>
            <p:spPr>
              <a:xfrm>
                <a:off x="468" y="960"/>
                <a:ext cx="0" cy="672"/>
              </a:xfrm>
              <a:prstGeom prst="line">
                <a:avLst/>
              </a:prstGeom>
              <a:ln w="25400" cap="flat" cmpd="sng">
                <a:solidFill>
                  <a:schemeClr val="tx1"/>
                </a:solidFill>
                <a:prstDash val="dash"/>
                <a:round/>
                <a:headEnd type="none" w="med" len="med"/>
                <a:tailEnd type="none" w="med" len="med"/>
              </a:ln>
            </p:spPr>
          </p:sp>
          <p:sp>
            <p:nvSpPr>
              <p:cNvPr id="23567" name="Text Box 16"/>
              <p:cNvSpPr txBox="1"/>
              <p:nvPr/>
            </p:nvSpPr>
            <p:spPr>
              <a:xfrm>
                <a:off x="936" y="0"/>
                <a:ext cx="400"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23568" name="Text Box 17"/>
              <p:cNvSpPr txBox="1"/>
              <p:nvPr/>
            </p:nvSpPr>
            <p:spPr>
              <a:xfrm>
                <a:off x="2248" y="912"/>
                <a:ext cx="256"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graphicFrame>
            <p:nvGraphicFramePr>
              <p:cNvPr id="23569" name="Object 18"/>
              <p:cNvGraphicFramePr>
                <a:graphicFrameLocks noChangeAspect="1"/>
              </p:cNvGraphicFramePr>
              <p:nvPr/>
            </p:nvGraphicFramePr>
            <p:xfrm>
              <a:off x="1892" y="480"/>
              <a:ext cx="480" cy="232"/>
            </p:xfrm>
            <a:graphic>
              <a:graphicData uri="http://schemas.openxmlformats.org/presentationml/2006/ole">
                <mc:AlternateContent xmlns:mc="http://schemas.openxmlformats.org/markup-compatibility/2006">
                  <mc:Choice xmlns:v="urn:schemas-microsoft-com:vml" Requires="v">
                    <p:oleObj spid="_x0000_s18503" name="" r:id="rId9" imgW="840740" imgH="407670" progId="Equation.3">
                      <p:embed/>
                    </p:oleObj>
                  </mc:Choice>
                  <mc:Fallback>
                    <p:oleObj name="" r:id="rId9" imgW="840740" imgH="407670" progId="Equation.3">
                      <p:embed/>
                      <p:pic>
                        <p:nvPicPr>
                          <p:cNvPr id="0" name="图片 3224"/>
                          <p:cNvPicPr/>
                          <p:nvPr/>
                        </p:nvPicPr>
                        <p:blipFill>
                          <a:blip r:embed="rId10"/>
                          <a:stretch>
                            <a:fillRect/>
                          </a:stretch>
                        </p:blipFill>
                        <p:spPr>
                          <a:xfrm>
                            <a:off x="1892" y="480"/>
                            <a:ext cx="480" cy="232"/>
                          </a:xfrm>
                          <a:prstGeom prst="rect">
                            <a:avLst/>
                          </a:prstGeom>
                          <a:noFill/>
                          <a:ln w="38100">
                            <a:noFill/>
                            <a:miter/>
                          </a:ln>
                        </p:spPr>
                      </p:pic>
                    </p:oleObj>
                  </mc:Fallback>
                </mc:AlternateContent>
              </a:graphicData>
            </a:graphic>
          </p:graphicFrame>
          <p:sp>
            <p:nvSpPr>
              <p:cNvPr id="23570" name="Text Box 19"/>
              <p:cNvSpPr txBox="1"/>
              <p:nvPr/>
            </p:nvSpPr>
            <p:spPr>
              <a:xfrm>
                <a:off x="1144" y="912"/>
                <a:ext cx="240" cy="288"/>
              </a:xfrm>
              <a:prstGeom prst="rect">
                <a:avLst/>
              </a:prstGeom>
              <a:noFill/>
              <a:ln w="9525">
                <a:noFill/>
              </a:ln>
            </p:spPr>
            <p:txBody>
              <a:bodyPr anchor="t" anchorCtr="0">
                <a:spAutoFit/>
              </a:bodyPr>
              <a:lstStyle/>
              <a:p>
                <a:pPr>
                  <a:spcBef>
                    <a:spcPct val="50000"/>
                  </a:spcBef>
                </a:pPr>
                <a:r>
                  <a:rPr lang="en-US" altLang="zh-CN" sz="2400" b="1" i="1" dirty="0">
                    <a:latin typeface="Times New Roman" panose="02020603050405020304" pitchFamily="18" charset="0"/>
                    <a:ea typeface="宋体" panose="02010600030101010101" pitchFamily="2" charset="-122"/>
                  </a:rPr>
                  <a:t>o</a:t>
                </a:r>
                <a:endParaRPr lang="en-US" altLang="zh-CN" sz="2400" b="1" dirty="0">
                  <a:latin typeface="Times New Roman" panose="02020603050405020304" pitchFamily="18" charset="0"/>
                  <a:ea typeface="宋体" panose="02010600030101010101" pitchFamily="2" charset="-122"/>
                </a:endParaRPr>
              </a:p>
            </p:txBody>
          </p:sp>
          <p:sp>
            <p:nvSpPr>
              <p:cNvPr id="23571" name="Text Box 20"/>
              <p:cNvSpPr txBox="1"/>
              <p:nvPr/>
            </p:nvSpPr>
            <p:spPr>
              <a:xfrm>
                <a:off x="1768" y="912"/>
                <a:ext cx="284" cy="288"/>
              </a:xfrm>
              <a:prstGeom prst="rect">
                <a:avLst/>
              </a:prstGeom>
              <a:noFill/>
              <a:ln w="9525">
                <a:noFill/>
              </a:ln>
            </p:spPr>
            <p:txBody>
              <a:bodyPr anchor="t" anchorCtr="0">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23572" name="Text Box 21"/>
              <p:cNvSpPr txBox="1"/>
              <p:nvPr/>
            </p:nvSpPr>
            <p:spPr>
              <a:xfrm>
                <a:off x="208" y="720"/>
                <a:ext cx="456" cy="288"/>
              </a:xfrm>
              <a:prstGeom prst="rect">
                <a:avLst/>
              </a:prstGeom>
              <a:noFill/>
              <a:ln w="9525">
                <a:noFill/>
              </a:ln>
            </p:spPr>
            <p:txBody>
              <a:bodyPr anchor="t" anchorCtr="0">
                <a:spAutoFit/>
              </a:bodyPr>
              <a:lstStyle/>
              <a:p>
                <a:pPr>
                  <a:spcBef>
                    <a:spcPct val="50000"/>
                  </a:spcBef>
                </a:pP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endParaRPr lang="en-US" altLang="zh-CN" sz="2400" i="1" dirty="0">
                  <a:latin typeface="Times New Roman" panose="02020603050405020304" pitchFamily="18" charset="0"/>
                  <a:ea typeface="宋体" panose="02010600030101010101" pitchFamily="2" charset="-122"/>
                </a:endParaRPr>
              </a:p>
            </p:txBody>
          </p:sp>
          <p:graphicFrame>
            <p:nvGraphicFramePr>
              <p:cNvPr id="23573" name="Object 22"/>
              <p:cNvGraphicFramePr>
                <a:graphicFrameLocks noChangeAspect="1"/>
              </p:cNvGraphicFramePr>
              <p:nvPr/>
            </p:nvGraphicFramePr>
            <p:xfrm>
              <a:off x="1734" y="119"/>
              <a:ext cx="754" cy="209"/>
            </p:xfrm>
            <a:graphic>
              <a:graphicData uri="http://schemas.openxmlformats.org/presentationml/2006/ole">
                <mc:AlternateContent xmlns:mc="http://schemas.openxmlformats.org/markup-compatibility/2006">
                  <mc:Choice xmlns:v="urn:schemas-microsoft-com:vml" Requires="v">
                    <p:oleObj spid="_x0000_s18504" name="" r:id="rId11" imgW="1459865" imgH="406400" progId="Equation.3">
                      <p:embed/>
                    </p:oleObj>
                  </mc:Choice>
                  <mc:Fallback>
                    <p:oleObj name="" r:id="rId11" imgW="1459865" imgH="406400" progId="Equation.3">
                      <p:embed/>
                      <p:pic>
                        <p:nvPicPr>
                          <p:cNvPr id="0" name="图片 3225"/>
                          <p:cNvPicPr/>
                          <p:nvPr/>
                        </p:nvPicPr>
                        <p:blipFill>
                          <a:blip r:embed="rId12"/>
                          <a:stretch>
                            <a:fillRect/>
                          </a:stretch>
                        </p:blipFill>
                        <p:spPr>
                          <a:xfrm>
                            <a:off x="1734" y="119"/>
                            <a:ext cx="754" cy="209"/>
                          </a:xfrm>
                          <a:prstGeom prst="rect">
                            <a:avLst/>
                          </a:prstGeom>
                          <a:noFill/>
                          <a:ln w="38100">
                            <a:noFill/>
                            <a:miter/>
                          </a:ln>
                        </p:spPr>
                      </p:pic>
                    </p:oleObj>
                  </mc:Fallback>
                </mc:AlternateContent>
              </a:graphicData>
            </a:graphic>
          </p:graphicFrame>
        </p:grpSp>
      </p:gr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left)">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wipe(left)">
                                      <p:cBhvr>
                                        <p:cTn id="12" dur="500"/>
                                        <p:tgtEl>
                                          <p:spTgt spid="2355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3555"/>
                                        </p:tgtEl>
                                        <p:attrNameLst>
                                          <p:attrName>style.visibility</p:attrName>
                                        </p:attrNameLst>
                                      </p:cBhvr>
                                      <p:to>
                                        <p:strVal val="visible"/>
                                      </p:to>
                                    </p:set>
                                    <p:animEffect transition="in" filter="wipe(left)">
                                      <p:cBhvr>
                                        <p:cTn id="16" dur="500"/>
                                        <p:tgtEl>
                                          <p:spTgt spid="2355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ipe(left)">
                                      <p:cBhvr>
                                        <p:cTn id="20"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p:cNvSpPr txBox="1"/>
          <p:nvPr/>
        </p:nvSpPr>
        <p:spPr>
          <a:xfrm>
            <a:off x="844550" y="792163"/>
            <a:ext cx="5118100" cy="579437"/>
          </a:xfrm>
          <a:prstGeom prst="rect">
            <a:avLst/>
          </a:prstGeom>
          <a:noFill/>
          <a:ln w="9525">
            <a:noFill/>
          </a:ln>
        </p:spPr>
        <p:txBody>
          <a:bodyPr anchor="t" anchorCtr="0">
            <a:spAutoFit/>
          </a:bodyPr>
          <a:lstStyle/>
          <a:p>
            <a:pPr>
              <a:spcBef>
                <a:spcPct val="50000"/>
              </a:spcBef>
            </a:pPr>
            <a:r>
              <a:rPr lang="en-US" altLang="zh-CN" sz="3200" b="1" dirty="0">
                <a:latin typeface="Arial" panose="020B0604020202020204" pitchFamily="34" charset="0"/>
                <a:ea typeface="宋体" panose="02010600030101010101" pitchFamily="2" charset="-122"/>
              </a:rPr>
              <a:t>★</a:t>
            </a:r>
            <a:r>
              <a:rPr lang="zh-CN" altLang="en-US" sz="3200" b="1" dirty="0">
                <a:solidFill>
                  <a:schemeClr val="accent2"/>
                </a:solidFill>
                <a:latin typeface="Times New Roman" panose="02020603050405020304" pitchFamily="18" charset="0"/>
                <a:ea typeface="宋体" panose="02010600030101010101" pitchFamily="2" charset="-122"/>
              </a:rPr>
              <a:t>周期性</a:t>
            </a:r>
            <a:endParaRPr lang="zh-CN" altLang="en-US" sz="2400" b="1" dirty="0">
              <a:latin typeface="Times New Roman" panose="02020603050405020304" pitchFamily="18" charset="0"/>
              <a:ea typeface="宋体" panose="02010600030101010101" pitchFamily="2" charset="-122"/>
            </a:endParaRPr>
          </a:p>
        </p:txBody>
      </p:sp>
      <p:sp>
        <p:nvSpPr>
          <p:cNvPr id="24579" name="Rectangle 3"/>
          <p:cNvSpPr/>
          <p:nvPr/>
        </p:nvSpPr>
        <p:spPr>
          <a:xfrm>
            <a:off x="768350" y="3200400"/>
            <a:ext cx="6407150" cy="457200"/>
          </a:xfrm>
          <a:prstGeom prst="rect">
            <a:avLst/>
          </a:prstGeom>
          <a:noFill/>
          <a:ln w="9525">
            <a:noFill/>
          </a:ln>
        </p:spPr>
        <p:txBody>
          <a:bodyPr wrap="none" anchor="t" anchorCtr="0">
            <a:spAutoFit/>
          </a:bodyPr>
          <a:lstStyle/>
          <a:p>
            <a:r>
              <a:rPr lang="zh-CN" altLang="en-US" sz="2400" b="1" dirty="0">
                <a:latin typeface="Times New Roman" panose="02020603050405020304" pitchFamily="18" charset="0"/>
                <a:ea typeface="宋体" panose="02010600030101010101" pitchFamily="2" charset="-122"/>
              </a:rPr>
              <a:t>（通常说周期函数的周期是指其最小正</a:t>
            </a:r>
            <a:r>
              <a:rPr lang="zh-CN" altLang="en-US" sz="2400" b="1" u="sng" dirty="0">
                <a:solidFill>
                  <a:schemeClr val="accent2"/>
                </a:solidFill>
                <a:latin typeface="Times New Roman" panose="02020603050405020304" pitchFamily="18" charset="0"/>
                <a:ea typeface="宋体" panose="02010600030101010101" pitchFamily="2" charset="-122"/>
              </a:rPr>
              <a:t>周期</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grpSp>
        <p:nvGrpSpPr>
          <p:cNvPr id="2" name="Group 4"/>
          <p:cNvGrpSpPr/>
          <p:nvPr/>
        </p:nvGrpSpPr>
        <p:grpSpPr>
          <a:xfrm>
            <a:off x="1066800" y="3733800"/>
            <a:ext cx="7086600" cy="2114550"/>
            <a:chOff x="0" y="0"/>
            <a:chExt cx="4464" cy="1332"/>
          </a:xfrm>
        </p:grpSpPr>
        <p:graphicFrame>
          <p:nvGraphicFramePr>
            <p:cNvPr id="24580" name="Object 5"/>
            <p:cNvGraphicFramePr>
              <a:graphicFrameLocks noChangeAspect="1"/>
            </p:cNvGraphicFramePr>
            <p:nvPr/>
          </p:nvGraphicFramePr>
          <p:xfrm>
            <a:off x="0" y="0"/>
            <a:ext cx="4464" cy="1332"/>
          </p:xfrm>
          <a:graphic>
            <a:graphicData uri="http://schemas.openxmlformats.org/presentationml/2006/ole">
              <mc:AlternateContent xmlns:mc="http://schemas.openxmlformats.org/markup-compatibility/2006">
                <mc:Choice xmlns:v="urn:schemas-microsoft-com:vml" Requires="v">
                  <p:oleObj spid="_x0000_s19589" name="" r:id="rId1" imgW="3362325" imgH="2114550" progId="PBrush">
                    <p:embed/>
                  </p:oleObj>
                </mc:Choice>
                <mc:Fallback>
                  <p:oleObj name="" r:id="rId1" imgW="3362325" imgH="2114550" progId="PBrush">
                    <p:embed/>
                    <p:pic>
                      <p:nvPicPr>
                        <p:cNvPr id="0" name="图片 3174"/>
                        <p:cNvPicPr/>
                        <p:nvPr/>
                      </p:nvPicPr>
                      <p:blipFill>
                        <a:blip r:embed="rId2"/>
                        <a:stretch>
                          <a:fillRect/>
                        </a:stretch>
                      </p:blipFill>
                      <p:spPr>
                        <a:xfrm>
                          <a:off x="0" y="0"/>
                          <a:ext cx="4464" cy="1332"/>
                        </a:xfrm>
                        <a:prstGeom prst="rect">
                          <a:avLst/>
                        </a:prstGeom>
                        <a:noFill/>
                        <a:ln w="9525" cap="flat" cmpd="sng">
                          <a:solidFill>
                            <a:srgbClr val="FF7C80"/>
                          </a:solidFill>
                          <a:prstDash val="solid"/>
                          <a:miter/>
                          <a:headEnd type="none" w="med" len="med"/>
                          <a:tailEnd type="none" w="med" len="med"/>
                        </a:ln>
                      </p:spPr>
                    </p:pic>
                  </p:oleObj>
                </mc:Fallback>
              </mc:AlternateContent>
            </a:graphicData>
          </a:graphic>
        </p:graphicFrame>
        <p:sp>
          <p:nvSpPr>
            <p:cNvPr id="24581" name="Line 6"/>
            <p:cNvSpPr/>
            <p:nvPr/>
          </p:nvSpPr>
          <p:spPr>
            <a:xfrm flipH="1">
              <a:off x="326" y="568"/>
              <a:ext cx="0" cy="0"/>
            </a:xfrm>
            <a:prstGeom prst="line">
              <a:avLst/>
            </a:prstGeom>
            <a:ln w="9525" cap="flat" cmpd="sng">
              <a:solidFill>
                <a:schemeClr val="tx1"/>
              </a:solidFill>
              <a:prstDash val="dash"/>
              <a:round/>
              <a:headEnd type="none" w="med" len="med"/>
              <a:tailEnd type="none" w="med" len="med"/>
            </a:ln>
          </p:spPr>
        </p:sp>
        <p:graphicFrame>
          <p:nvGraphicFramePr>
            <p:cNvPr id="24582" name="Object 7"/>
            <p:cNvGraphicFramePr>
              <a:graphicFrameLocks noChangeAspect="1"/>
            </p:cNvGraphicFramePr>
            <p:nvPr/>
          </p:nvGraphicFramePr>
          <p:xfrm>
            <a:off x="1584" y="947"/>
            <a:ext cx="211" cy="306"/>
          </p:xfrm>
          <a:graphic>
            <a:graphicData uri="http://schemas.openxmlformats.org/presentationml/2006/ole">
              <mc:AlternateContent xmlns:mc="http://schemas.openxmlformats.org/markup-compatibility/2006">
                <mc:Choice xmlns:v="urn:schemas-microsoft-com:vml" Requires="v">
                  <p:oleObj spid="_x0000_s19590" name="" r:id="rId3" imgW="548005" imgH="892175" progId="Equation.3">
                    <p:embed/>
                  </p:oleObj>
                </mc:Choice>
                <mc:Fallback>
                  <p:oleObj name="" r:id="rId3" imgW="548005" imgH="892175" progId="Equation.3">
                    <p:embed/>
                    <p:pic>
                      <p:nvPicPr>
                        <p:cNvPr id="0" name="图片 3170"/>
                        <p:cNvPicPr/>
                        <p:nvPr/>
                      </p:nvPicPr>
                      <p:blipFill>
                        <a:blip r:embed="rId4"/>
                        <a:stretch>
                          <a:fillRect/>
                        </a:stretch>
                      </p:blipFill>
                      <p:spPr>
                        <a:xfrm>
                          <a:off x="1584" y="947"/>
                          <a:ext cx="211" cy="306"/>
                        </a:xfrm>
                        <a:prstGeom prst="rect">
                          <a:avLst/>
                        </a:prstGeom>
                        <a:noFill/>
                        <a:ln w="38100">
                          <a:noFill/>
                          <a:miter/>
                        </a:ln>
                      </p:spPr>
                    </p:pic>
                  </p:oleObj>
                </mc:Fallback>
              </mc:AlternateContent>
            </a:graphicData>
          </a:graphic>
        </p:graphicFrame>
        <p:graphicFrame>
          <p:nvGraphicFramePr>
            <p:cNvPr id="24583" name="Object 8"/>
            <p:cNvGraphicFramePr>
              <a:graphicFrameLocks noChangeAspect="1"/>
            </p:cNvGraphicFramePr>
            <p:nvPr/>
          </p:nvGraphicFramePr>
          <p:xfrm>
            <a:off x="2496" y="1008"/>
            <a:ext cx="99" cy="305"/>
          </p:xfrm>
          <a:graphic>
            <a:graphicData uri="http://schemas.openxmlformats.org/presentationml/2006/ole">
              <mc:AlternateContent xmlns:mc="http://schemas.openxmlformats.org/markup-compatibility/2006">
                <mc:Choice xmlns:v="urn:schemas-microsoft-com:vml" Requires="v">
                  <p:oleObj spid="_x0000_s19591" name="" r:id="rId5" imgW="254635" imgH="891540" progId="Equation.3">
                    <p:embed/>
                  </p:oleObj>
                </mc:Choice>
                <mc:Fallback>
                  <p:oleObj name="" r:id="rId5" imgW="254635" imgH="891540" progId="Equation.3">
                    <p:embed/>
                    <p:pic>
                      <p:nvPicPr>
                        <p:cNvPr id="0" name="图片 3169"/>
                        <p:cNvPicPr/>
                        <p:nvPr/>
                      </p:nvPicPr>
                      <p:blipFill>
                        <a:blip r:embed="rId6"/>
                        <a:stretch>
                          <a:fillRect/>
                        </a:stretch>
                      </p:blipFill>
                      <p:spPr>
                        <a:xfrm>
                          <a:off x="2496" y="1008"/>
                          <a:ext cx="99" cy="305"/>
                        </a:xfrm>
                        <a:prstGeom prst="rect">
                          <a:avLst/>
                        </a:prstGeom>
                        <a:noFill/>
                        <a:ln w="38100">
                          <a:noFill/>
                          <a:miter/>
                        </a:ln>
                      </p:spPr>
                    </p:pic>
                  </p:oleObj>
                </mc:Fallback>
              </mc:AlternateContent>
            </a:graphicData>
          </a:graphic>
        </p:graphicFrame>
        <p:graphicFrame>
          <p:nvGraphicFramePr>
            <p:cNvPr id="24584" name="Object 9"/>
            <p:cNvGraphicFramePr>
              <a:graphicFrameLocks noChangeAspect="1"/>
            </p:cNvGraphicFramePr>
            <p:nvPr/>
          </p:nvGraphicFramePr>
          <p:xfrm>
            <a:off x="720" y="960"/>
            <a:ext cx="266" cy="306"/>
          </p:xfrm>
          <a:graphic>
            <a:graphicData uri="http://schemas.openxmlformats.org/presentationml/2006/ole">
              <mc:AlternateContent xmlns:mc="http://schemas.openxmlformats.org/markup-compatibility/2006">
                <mc:Choice xmlns:v="urn:schemas-microsoft-com:vml" Requires="v">
                  <p:oleObj spid="_x0000_s19592" name="" r:id="rId7" imgW="688340" imgH="892175" progId="Equation.3">
                    <p:embed/>
                  </p:oleObj>
                </mc:Choice>
                <mc:Fallback>
                  <p:oleObj name="" r:id="rId7" imgW="688340" imgH="892175" progId="Equation.3">
                    <p:embed/>
                    <p:pic>
                      <p:nvPicPr>
                        <p:cNvPr id="0" name="图片 3171"/>
                        <p:cNvPicPr/>
                        <p:nvPr/>
                      </p:nvPicPr>
                      <p:blipFill>
                        <a:blip r:embed="rId8"/>
                        <a:stretch>
                          <a:fillRect/>
                        </a:stretch>
                      </p:blipFill>
                      <p:spPr>
                        <a:xfrm>
                          <a:off x="720" y="960"/>
                          <a:ext cx="266" cy="306"/>
                        </a:xfrm>
                        <a:prstGeom prst="rect">
                          <a:avLst/>
                        </a:prstGeom>
                        <a:noFill/>
                        <a:ln w="38100">
                          <a:noFill/>
                          <a:miter/>
                        </a:ln>
                      </p:spPr>
                    </p:pic>
                  </p:oleObj>
                </mc:Fallback>
              </mc:AlternateContent>
            </a:graphicData>
          </a:graphic>
        </p:graphicFrame>
        <p:graphicFrame>
          <p:nvGraphicFramePr>
            <p:cNvPr id="24585" name="Object 10"/>
            <p:cNvGraphicFramePr>
              <a:graphicFrameLocks noChangeAspect="1"/>
            </p:cNvGraphicFramePr>
            <p:nvPr/>
          </p:nvGraphicFramePr>
          <p:xfrm>
            <a:off x="3312" y="960"/>
            <a:ext cx="153" cy="305"/>
          </p:xfrm>
          <a:graphic>
            <a:graphicData uri="http://schemas.openxmlformats.org/presentationml/2006/ole">
              <mc:AlternateContent xmlns:mc="http://schemas.openxmlformats.org/markup-compatibility/2006">
                <mc:Choice xmlns:v="urn:schemas-microsoft-com:vml" Requires="v">
                  <p:oleObj spid="_x0000_s19593" name="" r:id="rId9" imgW="394970" imgH="892175" progId="Equation.3">
                    <p:embed/>
                  </p:oleObj>
                </mc:Choice>
                <mc:Fallback>
                  <p:oleObj name="" r:id="rId9" imgW="394970" imgH="892175" progId="Equation.3">
                    <p:embed/>
                    <p:pic>
                      <p:nvPicPr>
                        <p:cNvPr id="0" name="图片 3175"/>
                        <p:cNvPicPr/>
                        <p:nvPr/>
                      </p:nvPicPr>
                      <p:blipFill>
                        <a:blip r:embed="rId10"/>
                        <a:stretch>
                          <a:fillRect/>
                        </a:stretch>
                      </p:blipFill>
                      <p:spPr>
                        <a:xfrm>
                          <a:off x="3312" y="960"/>
                          <a:ext cx="153" cy="305"/>
                        </a:xfrm>
                        <a:prstGeom prst="rect">
                          <a:avLst/>
                        </a:prstGeom>
                        <a:noFill/>
                        <a:ln w="38100">
                          <a:noFill/>
                          <a:miter/>
                        </a:ln>
                      </p:spPr>
                    </p:pic>
                  </p:oleObj>
                </mc:Fallback>
              </mc:AlternateContent>
            </a:graphicData>
          </a:graphic>
        </p:graphicFrame>
      </p:grpSp>
      <p:grpSp>
        <p:nvGrpSpPr>
          <p:cNvPr id="3" name="Group 11"/>
          <p:cNvGrpSpPr>
            <a:grpSpLocks noChangeAspect="1"/>
          </p:cNvGrpSpPr>
          <p:nvPr/>
        </p:nvGrpSpPr>
        <p:grpSpPr>
          <a:xfrm>
            <a:off x="920750" y="1447800"/>
            <a:ext cx="7918450" cy="1619250"/>
            <a:chOff x="0" y="0"/>
            <a:chExt cx="4988" cy="1020"/>
          </a:xfrm>
        </p:grpSpPr>
        <p:graphicFrame>
          <p:nvGraphicFramePr>
            <p:cNvPr id="24587" name="Object 12"/>
            <p:cNvGraphicFramePr>
              <a:graphicFrameLocks noChangeAspect="1"/>
            </p:cNvGraphicFramePr>
            <p:nvPr/>
          </p:nvGraphicFramePr>
          <p:xfrm>
            <a:off x="0" y="7"/>
            <a:ext cx="2385" cy="262"/>
          </p:xfrm>
          <a:graphic>
            <a:graphicData uri="http://schemas.openxmlformats.org/presentationml/2006/ole">
              <mc:AlternateContent xmlns:mc="http://schemas.openxmlformats.org/markup-compatibility/2006">
                <mc:Choice xmlns:v="urn:schemas-microsoft-com:vml" Requires="v">
                  <p:oleObj spid="_x0000_s19594" name="" r:id="rId11" imgW="4036695" imgH="444500" progId="Equation.3">
                    <p:embed/>
                  </p:oleObj>
                </mc:Choice>
                <mc:Fallback>
                  <p:oleObj name="" r:id="rId11" imgW="4036695" imgH="444500" progId="Equation.3">
                    <p:embed/>
                    <p:pic>
                      <p:nvPicPr>
                        <p:cNvPr id="0" name="图片 3168"/>
                        <p:cNvPicPr/>
                        <p:nvPr/>
                      </p:nvPicPr>
                      <p:blipFill>
                        <a:blip r:embed="rId12"/>
                        <a:stretch>
                          <a:fillRect/>
                        </a:stretch>
                      </p:blipFill>
                      <p:spPr>
                        <a:xfrm>
                          <a:off x="0" y="7"/>
                          <a:ext cx="2385" cy="262"/>
                        </a:xfrm>
                        <a:prstGeom prst="rect">
                          <a:avLst/>
                        </a:prstGeom>
                        <a:noFill/>
                        <a:ln w="38100">
                          <a:noFill/>
                          <a:miter/>
                        </a:ln>
                      </p:spPr>
                    </p:pic>
                  </p:oleObj>
                </mc:Fallback>
              </mc:AlternateContent>
            </a:graphicData>
          </a:graphic>
        </p:graphicFrame>
        <p:graphicFrame>
          <p:nvGraphicFramePr>
            <p:cNvPr id="24588" name="Object 13"/>
            <p:cNvGraphicFramePr>
              <a:graphicFrameLocks noChangeAspect="1"/>
            </p:cNvGraphicFramePr>
            <p:nvPr/>
          </p:nvGraphicFramePr>
          <p:xfrm>
            <a:off x="2475" y="0"/>
            <a:ext cx="2513" cy="270"/>
          </p:xfrm>
          <a:graphic>
            <a:graphicData uri="http://schemas.openxmlformats.org/presentationml/2006/ole">
              <mc:AlternateContent xmlns:mc="http://schemas.openxmlformats.org/markup-compatibility/2006">
                <mc:Choice xmlns:v="urn:schemas-microsoft-com:vml" Requires="v">
                  <p:oleObj spid="_x0000_s19595" name="" r:id="rId13" imgW="4254500" imgH="457200" progId="Equation.3">
                    <p:embed/>
                  </p:oleObj>
                </mc:Choice>
                <mc:Fallback>
                  <p:oleObj name="" r:id="rId13" imgW="4254500" imgH="457200" progId="Equation.3">
                    <p:embed/>
                    <p:pic>
                      <p:nvPicPr>
                        <p:cNvPr id="0" name="图片 3179"/>
                        <p:cNvPicPr/>
                        <p:nvPr/>
                      </p:nvPicPr>
                      <p:blipFill>
                        <a:blip r:embed="rId14"/>
                        <a:stretch>
                          <a:fillRect/>
                        </a:stretch>
                      </p:blipFill>
                      <p:spPr>
                        <a:xfrm>
                          <a:off x="2475" y="0"/>
                          <a:ext cx="2513" cy="270"/>
                        </a:xfrm>
                        <a:prstGeom prst="rect">
                          <a:avLst/>
                        </a:prstGeom>
                        <a:noFill/>
                        <a:ln w="38100">
                          <a:noFill/>
                          <a:miter/>
                        </a:ln>
                      </p:spPr>
                    </p:pic>
                  </p:oleObj>
                </mc:Fallback>
              </mc:AlternateContent>
            </a:graphicData>
          </a:graphic>
        </p:graphicFrame>
        <p:graphicFrame>
          <p:nvGraphicFramePr>
            <p:cNvPr id="24589" name="Object 14"/>
            <p:cNvGraphicFramePr>
              <a:graphicFrameLocks noChangeAspect="1"/>
            </p:cNvGraphicFramePr>
            <p:nvPr/>
          </p:nvGraphicFramePr>
          <p:xfrm>
            <a:off x="3308" y="374"/>
            <a:ext cx="1680" cy="248"/>
          </p:xfrm>
          <a:graphic>
            <a:graphicData uri="http://schemas.openxmlformats.org/presentationml/2006/ole">
              <mc:AlternateContent xmlns:mc="http://schemas.openxmlformats.org/markup-compatibility/2006">
                <mc:Choice xmlns:v="urn:schemas-microsoft-com:vml" Requires="v">
                  <p:oleObj spid="_x0000_s19596" name="" r:id="rId15" imgW="2844800" imgH="419100" progId="Equation.3">
                    <p:embed/>
                  </p:oleObj>
                </mc:Choice>
                <mc:Fallback>
                  <p:oleObj name="" r:id="rId15" imgW="2844800" imgH="419100" progId="Equation.3">
                    <p:embed/>
                    <p:pic>
                      <p:nvPicPr>
                        <p:cNvPr id="0" name="图片 3177"/>
                        <p:cNvPicPr/>
                        <p:nvPr/>
                      </p:nvPicPr>
                      <p:blipFill>
                        <a:blip r:embed="rId16"/>
                        <a:stretch>
                          <a:fillRect/>
                        </a:stretch>
                      </p:blipFill>
                      <p:spPr>
                        <a:xfrm>
                          <a:off x="3308" y="374"/>
                          <a:ext cx="1680" cy="248"/>
                        </a:xfrm>
                        <a:prstGeom prst="rect">
                          <a:avLst/>
                        </a:prstGeom>
                        <a:noFill/>
                        <a:ln w="38100">
                          <a:noFill/>
                          <a:miter/>
                        </a:ln>
                      </p:spPr>
                    </p:pic>
                  </p:oleObj>
                </mc:Fallback>
              </mc:AlternateContent>
            </a:graphicData>
          </a:graphic>
        </p:graphicFrame>
        <p:graphicFrame>
          <p:nvGraphicFramePr>
            <p:cNvPr id="24590" name="Object 15"/>
            <p:cNvGraphicFramePr>
              <a:graphicFrameLocks noChangeAspect="1"/>
            </p:cNvGraphicFramePr>
            <p:nvPr/>
          </p:nvGraphicFramePr>
          <p:xfrm>
            <a:off x="777" y="758"/>
            <a:ext cx="1283" cy="262"/>
          </p:xfrm>
          <a:graphic>
            <a:graphicData uri="http://schemas.openxmlformats.org/presentationml/2006/ole">
              <mc:AlternateContent xmlns:mc="http://schemas.openxmlformats.org/markup-compatibility/2006">
                <mc:Choice xmlns:v="urn:schemas-microsoft-com:vml" Requires="v">
                  <p:oleObj spid="_x0000_s19597" name="" r:id="rId17" imgW="2171065" imgH="444500" progId="Equation.3">
                    <p:embed/>
                  </p:oleObj>
                </mc:Choice>
                <mc:Fallback>
                  <p:oleObj name="" r:id="rId17" imgW="2171065" imgH="444500" progId="Equation.3">
                    <p:embed/>
                    <p:pic>
                      <p:nvPicPr>
                        <p:cNvPr id="0" name="图片 3178"/>
                        <p:cNvPicPr/>
                        <p:nvPr/>
                      </p:nvPicPr>
                      <p:blipFill>
                        <a:blip r:embed="rId18"/>
                        <a:stretch>
                          <a:fillRect/>
                        </a:stretch>
                      </p:blipFill>
                      <p:spPr>
                        <a:xfrm>
                          <a:off x="777" y="758"/>
                          <a:ext cx="1283" cy="262"/>
                        </a:xfrm>
                        <a:prstGeom prst="rect">
                          <a:avLst/>
                        </a:prstGeom>
                        <a:noFill/>
                        <a:ln w="38100">
                          <a:noFill/>
                          <a:miter/>
                        </a:ln>
                      </p:spPr>
                    </p:pic>
                  </p:oleObj>
                </mc:Fallback>
              </mc:AlternateContent>
            </a:graphicData>
          </a:graphic>
        </p:graphicFrame>
        <p:graphicFrame>
          <p:nvGraphicFramePr>
            <p:cNvPr id="24591" name="Object 16"/>
            <p:cNvGraphicFramePr>
              <a:graphicFrameLocks noChangeAspect="1"/>
            </p:cNvGraphicFramePr>
            <p:nvPr/>
          </p:nvGraphicFramePr>
          <p:xfrm>
            <a:off x="0" y="374"/>
            <a:ext cx="3353" cy="262"/>
          </p:xfrm>
          <a:graphic>
            <a:graphicData uri="http://schemas.openxmlformats.org/presentationml/2006/ole">
              <mc:AlternateContent xmlns:mc="http://schemas.openxmlformats.org/markup-compatibility/2006">
                <mc:Choice xmlns:v="urn:schemas-microsoft-com:vml" Requires="v">
                  <p:oleObj spid="_x0000_s19598" name="" r:id="rId19" imgW="5674360" imgH="444500" progId="Equation.3">
                    <p:embed/>
                  </p:oleObj>
                </mc:Choice>
                <mc:Fallback>
                  <p:oleObj name="" r:id="rId19" imgW="5674360" imgH="444500" progId="Equation.3">
                    <p:embed/>
                    <p:pic>
                      <p:nvPicPr>
                        <p:cNvPr id="0" name="图片 3173"/>
                        <p:cNvPicPr/>
                        <p:nvPr/>
                      </p:nvPicPr>
                      <p:blipFill>
                        <a:blip r:embed="rId20"/>
                        <a:stretch>
                          <a:fillRect/>
                        </a:stretch>
                      </p:blipFill>
                      <p:spPr>
                        <a:xfrm>
                          <a:off x="0" y="374"/>
                          <a:ext cx="3353" cy="262"/>
                        </a:xfrm>
                        <a:prstGeom prst="rect">
                          <a:avLst/>
                        </a:prstGeom>
                        <a:noFill/>
                        <a:ln w="38100">
                          <a:noFill/>
                          <a:miter/>
                        </a:ln>
                      </p:spPr>
                    </p:pic>
                  </p:oleObj>
                </mc:Fallback>
              </mc:AlternateContent>
            </a:graphicData>
          </a:graphic>
        </p:graphicFrame>
        <p:graphicFrame>
          <p:nvGraphicFramePr>
            <p:cNvPr id="24592" name="Object 17"/>
            <p:cNvGraphicFramePr>
              <a:graphicFrameLocks noChangeAspect="1"/>
            </p:cNvGraphicFramePr>
            <p:nvPr/>
          </p:nvGraphicFramePr>
          <p:xfrm>
            <a:off x="2108" y="758"/>
            <a:ext cx="2363" cy="262"/>
          </p:xfrm>
          <a:graphic>
            <a:graphicData uri="http://schemas.openxmlformats.org/presentationml/2006/ole">
              <mc:AlternateContent xmlns:mc="http://schemas.openxmlformats.org/markup-compatibility/2006">
                <mc:Choice xmlns:v="urn:schemas-microsoft-com:vml" Requires="v">
                  <p:oleObj spid="_x0000_s19599" name="" r:id="rId21" imgW="3998595" imgH="444500" progId="Equation.3">
                    <p:embed/>
                  </p:oleObj>
                </mc:Choice>
                <mc:Fallback>
                  <p:oleObj name="" r:id="rId21" imgW="3998595" imgH="444500" progId="Equation.3">
                    <p:embed/>
                    <p:pic>
                      <p:nvPicPr>
                        <p:cNvPr id="0" name="图片 3172"/>
                        <p:cNvPicPr/>
                        <p:nvPr/>
                      </p:nvPicPr>
                      <p:blipFill>
                        <a:blip r:embed="rId22"/>
                        <a:stretch>
                          <a:fillRect/>
                        </a:stretch>
                      </p:blipFill>
                      <p:spPr>
                        <a:xfrm>
                          <a:off x="2108" y="758"/>
                          <a:ext cx="2363" cy="262"/>
                        </a:xfrm>
                        <a:prstGeom prst="rect">
                          <a:avLst/>
                        </a:prstGeom>
                        <a:noFill/>
                        <a:ln w="38100">
                          <a:noFill/>
                          <a:miter/>
                        </a:ln>
                      </p:spPr>
                    </p:pic>
                  </p:oleObj>
                </mc:Fallback>
              </mc:AlternateContent>
            </a:graphicData>
          </a:graphic>
        </p:graphicFrame>
        <p:graphicFrame>
          <p:nvGraphicFramePr>
            <p:cNvPr id="24593" name="Object 18"/>
            <p:cNvGraphicFramePr>
              <a:graphicFrameLocks noChangeAspect="1"/>
            </p:cNvGraphicFramePr>
            <p:nvPr/>
          </p:nvGraphicFramePr>
          <p:xfrm>
            <a:off x="11" y="768"/>
            <a:ext cx="705" cy="232"/>
          </p:xfrm>
          <a:graphic>
            <a:graphicData uri="http://schemas.openxmlformats.org/presentationml/2006/ole">
              <mc:AlternateContent xmlns:mc="http://schemas.openxmlformats.org/markup-compatibility/2006">
                <mc:Choice xmlns:v="urn:schemas-microsoft-com:vml" Requires="v">
                  <p:oleObj spid="_x0000_s19600" name="" r:id="rId23" imgW="1198245" imgH="394970" progId="Equation.3">
                    <p:embed/>
                  </p:oleObj>
                </mc:Choice>
                <mc:Fallback>
                  <p:oleObj name="" r:id="rId23" imgW="1198245" imgH="394970" progId="Equation.3">
                    <p:embed/>
                    <p:pic>
                      <p:nvPicPr>
                        <p:cNvPr id="0" name="图片 3176"/>
                        <p:cNvPicPr/>
                        <p:nvPr/>
                      </p:nvPicPr>
                      <p:blipFill>
                        <a:blip r:embed="rId24"/>
                        <a:stretch>
                          <a:fillRect/>
                        </a:stretch>
                      </p:blipFill>
                      <p:spPr>
                        <a:xfrm>
                          <a:off x="11" y="768"/>
                          <a:ext cx="705" cy="232"/>
                        </a:xfrm>
                        <a:prstGeom prst="rect">
                          <a:avLst/>
                        </a:prstGeom>
                        <a:noFill/>
                        <a:ln w="38100">
                          <a:noFill/>
                          <a:miter/>
                        </a:ln>
                      </p:spPr>
                    </p:pic>
                  </p:oleObj>
                </mc:Fallback>
              </mc:AlternateContent>
            </a:graphicData>
          </a:graphic>
        </p:graphicFrame>
      </p:gr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iterate type="lt">
                                    <p:tmPct val="100000"/>
                                  </p:iterate>
                                  <p:childTnLst>
                                    <p:set>
                                      <p:cBhvr>
                                        <p:cTn id="15" dur="1" fill="hold">
                                          <p:stCondLst>
                                            <p:cond delay="0"/>
                                          </p:stCondLst>
                                        </p:cTn>
                                        <p:tgtEl>
                                          <p:spTgt spid="24579"/>
                                        </p:tgtEl>
                                        <p:attrNameLst>
                                          <p:attrName>style.visibility</p:attrName>
                                        </p:attrNameLst>
                                      </p:cBhvr>
                                      <p:to>
                                        <p:strVal val="visible"/>
                                      </p:to>
                                    </p:set>
                                    <p:animEffect transition="in" filter="wipe(left)">
                                      <p:cBhvr>
                                        <p:cTn id="16" dur="75"/>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p:nvPr/>
        </p:nvSpPr>
        <p:spPr>
          <a:xfrm>
            <a:off x="3924300" y="4044950"/>
            <a:ext cx="4895850" cy="1409700"/>
          </a:xfrm>
          <a:prstGeom prst="rect">
            <a:avLst/>
          </a:prstGeom>
          <a:noFill/>
          <a:ln w="9525">
            <a:noFill/>
          </a:ln>
        </p:spPr>
        <p:txBody>
          <a:bodyPr lIns="90000" tIns="46800" rIns="90000" bIns="46800" anchor="t" anchorCtr="0">
            <a:spAutoFit/>
          </a:bodyPr>
          <a:lstStyle/>
          <a:p>
            <a:pPr>
              <a:lnSpc>
                <a:spcPct val="120000"/>
              </a:lnSpc>
            </a:pPr>
            <a:r>
              <a:rPr lang="zh-CN" altLang="en-US" sz="2400" b="1" dirty="0">
                <a:latin typeface="Arial" panose="020B0604020202020204" pitchFamily="34" charset="0"/>
                <a:ea typeface="宋体" panose="02010600030101010101" pitchFamily="2" charset="-122"/>
              </a:rPr>
              <a:t>       直接函数的</a:t>
            </a:r>
            <a:r>
              <a:rPr lang="zh-CN" altLang="en-US" sz="2400" b="1" dirty="0">
                <a:solidFill>
                  <a:srgbClr val="FF0000"/>
                </a:solidFill>
                <a:latin typeface="Arial" panose="020B0604020202020204" pitchFamily="34" charset="0"/>
                <a:ea typeface="宋体" panose="02010600030101010101" pitchFamily="2" charset="-122"/>
              </a:rPr>
              <a:t>定义域</a:t>
            </a:r>
            <a:r>
              <a:rPr lang="zh-CN" altLang="en-US" sz="2400" b="1" dirty="0">
                <a:latin typeface="Arial" panose="020B0604020202020204" pitchFamily="34" charset="0"/>
                <a:ea typeface="宋体" panose="02010600030101010101" pitchFamily="2" charset="-122"/>
              </a:rPr>
              <a:t>是其反函数的</a:t>
            </a:r>
            <a:r>
              <a:rPr lang="zh-CN" altLang="en-US" sz="2400" b="1" dirty="0">
                <a:solidFill>
                  <a:srgbClr val="0000FF"/>
                </a:solidFill>
                <a:latin typeface="Arial" panose="020B0604020202020204" pitchFamily="34" charset="0"/>
                <a:ea typeface="宋体" panose="02010600030101010101" pitchFamily="2" charset="-122"/>
              </a:rPr>
              <a:t>值域</a:t>
            </a:r>
            <a:r>
              <a:rPr lang="zh-CN" altLang="en-US" sz="2400" b="1" dirty="0">
                <a:latin typeface="Arial" panose="020B0604020202020204" pitchFamily="34" charset="0"/>
                <a:ea typeface="宋体" panose="02010600030101010101" pitchFamily="2" charset="-122"/>
              </a:rPr>
              <a:t>；而直接函数的</a:t>
            </a:r>
            <a:r>
              <a:rPr lang="zh-CN" altLang="en-US" sz="2400" b="1" dirty="0">
                <a:solidFill>
                  <a:srgbClr val="FF0000"/>
                </a:solidFill>
                <a:latin typeface="Arial" panose="020B0604020202020204" pitchFamily="34" charset="0"/>
                <a:ea typeface="宋体" panose="02010600030101010101" pitchFamily="2" charset="-122"/>
              </a:rPr>
              <a:t>值域</a:t>
            </a:r>
            <a:r>
              <a:rPr lang="zh-CN" altLang="en-US" sz="2400" b="1" dirty="0">
                <a:latin typeface="Arial" panose="020B0604020202020204" pitchFamily="34" charset="0"/>
                <a:ea typeface="宋体" panose="02010600030101010101" pitchFamily="2" charset="-122"/>
              </a:rPr>
              <a:t>是其反函数的</a:t>
            </a:r>
            <a:r>
              <a:rPr lang="zh-CN" altLang="en-US" sz="2400" b="1" dirty="0">
                <a:solidFill>
                  <a:srgbClr val="0000FF"/>
                </a:solidFill>
                <a:latin typeface="Arial" panose="020B0604020202020204" pitchFamily="34" charset="0"/>
                <a:ea typeface="宋体" panose="02010600030101010101" pitchFamily="2" charset="-122"/>
              </a:rPr>
              <a:t>定义域</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5603" name="Text Box 3"/>
          <p:cNvSpPr txBox="1"/>
          <p:nvPr/>
        </p:nvSpPr>
        <p:spPr>
          <a:xfrm>
            <a:off x="3779838" y="5445125"/>
            <a:ext cx="5113337" cy="969963"/>
          </a:xfrm>
          <a:prstGeom prst="rect">
            <a:avLst/>
          </a:prstGeom>
          <a:noFill/>
          <a:ln w="9525">
            <a:noFill/>
          </a:ln>
        </p:spPr>
        <p:txBody>
          <a:bodyPr lIns="90000" tIns="46800" rIns="90000" bIns="46800" anchor="t" anchorCtr="0">
            <a:spAutoFit/>
          </a:bodyPr>
          <a:lstStyle/>
          <a:p>
            <a:pPr>
              <a:lnSpc>
                <a:spcPct val="120000"/>
              </a:lnSpc>
            </a:pPr>
            <a:r>
              <a:rPr lang="zh-CN" altLang="en-US" sz="2400" b="1" dirty="0">
                <a:latin typeface="Arial" panose="020B0604020202020204" pitchFamily="34" charset="0"/>
                <a:ea typeface="宋体" panose="02010600030101010101" pitchFamily="2" charset="-122"/>
              </a:rPr>
              <a:t>       互为反函数的两个函数在图象上关于直线  </a:t>
            </a:r>
            <a:r>
              <a:rPr lang="en-US" altLang="zh-CN" sz="2400" b="1" dirty="0">
                <a:latin typeface="Times New Roman" panose="02020603050405020304" pitchFamily="18" charset="0"/>
                <a:ea typeface="宋体" panose="02010600030101010101" pitchFamily="2" charset="-122"/>
              </a:rPr>
              <a:t>y=x </a:t>
            </a:r>
            <a:r>
              <a:rPr lang="zh-CN" altLang="en-US" sz="2400" b="1" dirty="0">
                <a:latin typeface="Arial" panose="020B0604020202020204" pitchFamily="34" charset="0"/>
                <a:ea typeface="宋体" panose="02010600030101010101" pitchFamily="2" charset="-122"/>
              </a:rPr>
              <a:t>对称，单调性一致。</a:t>
            </a:r>
            <a:endParaRPr lang="zh-CN" altLang="en-US" sz="2400" b="1" dirty="0">
              <a:latin typeface="Arial" panose="020B0604020202020204" pitchFamily="34" charset="0"/>
              <a:ea typeface="宋体" panose="02010600030101010101" pitchFamily="2" charset="-122"/>
            </a:endParaRPr>
          </a:p>
        </p:txBody>
      </p:sp>
      <p:grpSp>
        <p:nvGrpSpPr>
          <p:cNvPr id="2" name="Group 4"/>
          <p:cNvGrpSpPr/>
          <p:nvPr/>
        </p:nvGrpSpPr>
        <p:grpSpPr>
          <a:xfrm>
            <a:off x="250825" y="4221163"/>
            <a:ext cx="3149600" cy="2636837"/>
            <a:chOff x="0" y="0"/>
            <a:chExt cx="2174" cy="2208"/>
          </a:xfrm>
        </p:grpSpPr>
        <p:sp>
          <p:nvSpPr>
            <p:cNvPr id="25604" name="Line 5"/>
            <p:cNvSpPr/>
            <p:nvPr/>
          </p:nvSpPr>
          <p:spPr>
            <a:xfrm>
              <a:off x="0" y="1968"/>
              <a:ext cx="1920" cy="0"/>
            </a:xfrm>
            <a:prstGeom prst="line">
              <a:avLst/>
            </a:prstGeom>
            <a:ln w="9525" cap="flat" cmpd="sng">
              <a:solidFill>
                <a:schemeClr val="tx1"/>
              </a:solidFill>
              <a:prstDash val="solid"/>
              <a:round/>
              <a:headEnd type="none" w="med" len="med"/>
              <a:tailEnd type="triangle" w="med" len="med"/>
            </a:ln>
          </p:spPr>
        </p:sp>
        <p:sp>
          <p:nvSpPr>
            <p:cNvPr id="25605" name="Line 6"/>
            <p:cNvSpPr/>
            <p:nvPr/>
          </p:nvSpPr>
          <p:spPr>
            <a:xfrm flipV="1">
              <a:off x="336" y="48"/>
              <a:ext cx="0" cy="2160"/>
            </a:xfrm>
            <a:prstGeom prst="line">
              <a:avLst/>
            </a:prstGeom>
            <a:ln w="9525" cap="flat" cmpd="sng">
              <a:solidFill>
                <a:schemeClr val="tx1"/>
              </a:solidFill>
              <a:prstDash val="solid"/>
              <a:round/>
              <a:headEnd type="none" w="med" len="med"/>
              <a:tailEnd type="triangle" w="med" len="med"/>
            </a:ln>
          </p:spPr>
        </p:sp>
        <p:sp>
          <p:nvSpPr>
            <p:cNvPr id="25606" name="Line 7"/>
            <p:cNvSpPr/>
            <p:nvPr/>
          </p:nvSpPr>
          <p:spPr>
            <a:xfrm flipV="1">
              <a:off x="336" y="576"/>
              <a:ext cx="1392" cy="1392"/>
            </a:xfrm>
            <a:prstGeom prst="line">
              <a:avLst/>
            </a:prstGeom>
            <a:ln w="38100" cap="flat" cmpd="sng">
              <a:solidFill>
                <a:srgbClr val="FF0000"/>
              </a:solidFill>
              <a:prstDash val="solid"/>
              <a:round/>
              <a:headEnd type="none" w="med" len="med"/>
              <a:tailEnd type="none" w="med" len="med"/>
            </a:ln>
          </p:spPr>
        </p:sp>
        <p:sp>
          <p:nvSpPr>
            <p:cNvPr id="25607" name="Arc 8"/>
            <p:cNvSpPr/>
            <p:nvPr/>
          </p:nvSpPr>
          <p:spPr>
            <a:xfrm flipV="1">
              <a:off x="240" y="192"/>
              <a:ext cx="960" cy="1152"/>
            </a:xfrm>
            <a:custGeom>
              <a:avLst/>
              <a:gdLst/>
              <a:ahLst/>
              <a:cxnLst>
                <a:cxn ang="0">
                  <a:pos x="0" y="0"/>
                </a:cxn>
                <a:cxn ang="0">
                  <a:pos x="43" y="61"/>
                </a:cxn>
                <a:cxn ang="0">
                  <a:pos x="0" y="61"/>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57150" cap="flat" cmpd="sng">
              <a:solidFill>
                <a:srgbClr val="0000FF"/>
              </a:solidFill>
              <a:prstDash val="solid"/>
              <a:round/>
              <a:headEnd type="none" w="med" len="med"/>
              <a:tailEnd type="none" w="med" len="med"/>
            </a:ln>
          </p:spPr>
          <p:txBody>
            <a:bodyPr/>
            <a:lstStyle/>
            <a:p>
              <a:endParaRPr lang="zh-CN" altLang="en-US"/>
            </a:p>
          </p:txBody>
        </p:sp>
        <p:sp>
          <p:nvSpPr>
            <p:cNvPr id="25608" name="Arc 9"/>
            <p:cNvSpPr/>
            <p:nvPr/>
          </p:nvSpPr>
          <p:spPr>
            <a:xfrm rot="-9700399" flipV="1">
              <a:off x="1056" y="1056"/>
              <a:ext cx="960" cy="1152"/>
            </a:xfrm>
            <a:custGeom>
              <a:avLst/>
              <a:gdLst/>
              <a:ahLst/>
              <a:cxnLst>
                <a:cxn ang="0">
                  <a:pos x="0" y="0"/>
                </a:cxn>
                <a:cxn ang="0">
                  <a:pos x="43" y="61"/>
                </a:cxn>
                <a:cxn ang="0">
                  <a:pos x="0" y="61"/>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57150" cap="flat" cmpd="sng">
              <a:solidFill>
                <a:schemeClr val="tx1"/>
              </a:solidFill>
              <a:prstDash val="solid"/>
              <a:round/>
              <a:headEnd type="none" w="med" len="med"/>
              <a:tailEnd type="none" w="med" len="med"/>
            </a:ln>
          </p:spPr>
          <p:txBody>
            <a:bodyPr/>
            <a:lstStyle/>
            <a:p>
              <a:endParaRPr lang="zh-CN" altLang="en-US"/>
            </a:p>
          </p:txBody>
        </p:sp>
        <p:sp>
          <p:nvSpPr>
            <p:cNvPr id="25609" name="Line 10"/>
            <p:cNvSpPr/>
            <p:nvPr/>
          </p:nvSpPr>
          <p:spPr>
            <a:xfrm rot="-450289">
              <a:off x="915" y="1007"/>
              <a:ext cx="288" cy="528"/>
            </a:xfrm>
            <a:prstGeom prst="line">
              <a:avLst/>
            </a:prstGeom>
            <a:ln w="9525" cap="flat" cmpd="sng">
              <a:solidFill>
                <a:schemeClr val="tx1"/>
              </a:solidFill>
              <a:prstDash val="solid"/>
              <a:round/>
              <a:headEnd type="none" w="med" len="med"/>
              <a:tailEnd type="none" w="med" len="med"/>
            </a:ln>
          </p:spPr>
        </p:sp>
        <p:graphicFrame>
          <p:nvGraphicFramePr>
            <p:cNvPr id="25610" name="Object 11"/>
            <p:cNvGraphicFramePr>
              <a:graphicFrameLocks noChangeAspect="1"/>
            </p:cNvGraphicFramePr>
            <p:nvPr/>
          </p:nvGraphicFramePr>
          <p:xfrm>
            <a:off x="768" y="0"/>
            <a:ext cx="672" cy="234"/>
          </p:xfrm>
          <a:graphic>
            <a:graphicData uri="http://schemas.openxmlformats.org/presentationml/2006/ole">
              <mc:AlternateContent xmlns:mc="http://schemas.openxmlformats.org/markup-compatibility/2006">
                <mc:Choice xmlns:v="urn:schemas-microsoft-com:vml" Requires="v">
                  <p:oleObj spid="_x0000_s20673" name="" r:id="rId1" imgW="586105" imgH="203835" progId="Equation.DSMT4">
                    <p:embed/>
                  </p:oleObj>
                </mc:Choice>
                <mc:Fallback>
                  <p:oleObj name="" r:id="rId1" imgW="586105" imgH="203835" progId="Equation.DSMT4">
                    <p:embed/>
                    <p:pic>
                      <p:nvPicPr>
                        <p:cNvPr id="0" name="图片 3195"/>
                        <p:cNvPicPr/>
                        <p:nvPr/>
                      </p:nvPicPr>
                      <p:blipFill>
                        <a:blip r:embed="rId2"/>
                        <a:stretch>
                          <a:fillRect/>
                        </a:stretch>
                      </p:blipFill>
                      <p:spPr>
                        <a:xfrm>
                          <a:off x="768" y="0"/>
                          <a:ext cx="672" cy="234"/>
                        </a:xfrm>
                        <a:prstGeom prst="rect">
                          <a:avLst/>
                        </a:prstGeom>
                        <a:noFill/>
                        <a:ln w="38100">
                          <a:noFill/>
                          <a:miter/>
                        </a:ln>
                      </p:spPr>
                    </p:pic>
                  </p:oleObj>
                </mc:Fallback>
              </mc:AlternateContent>
            </a:graphicData>
          </a:graphic>
        </p:graphicFrame>
        <p:graphicFrame>
          <p:nvGraphicFramePr>
            <p:cNvPr id="25611" name="Object 12"/>
            <p:cNvGraphicFramePr>
              <a:graphicFrameLocks noChangeAspect="1"/>
            </p:cNvGraphicFramePr>
            <p:nvPr/>
          </p:nvGraphicFramePr>
          <p:xfrm>
            <a:off x="1426" y="899"/>
            <a:ext cx="748" cy="249"/>
          </p:xfrm>
          <a:graphic>
            <a:graphicData uri="http://schemas.openxmlformats.org/presentationml/2006/ole">
              <mc:AlternateContent xmlns:mc="http://schemas.openxmlformats.org/markup-compatibility/2006">
                <mc:Choice xmlns:v="urn:schemas-microsoft-com:vml" Requires="v">
                  <p:oleObj spid="_x0000_s20674" name="" r:id="rId3" imgW="688340" imgH="229235" progId="Equation.DSMT4">
                    <p:embed/>
                  </p:oleObj>
                </mc:Choice>
                <mc:Fallback>
                  <p:oleObj name="" r:id="rId3" imgW="688340" imgH="229235" progId="Equation.DSMT4">
                    <p:embed/>
                    <p:pic>
                      <p:nvPicPr>
                        <p:cNvPr id="0" name="图片 3193"/>
                        <p:cNvPicPr/>
                        <p:nvPr/>
                      </p:nvPicPr>
                      <p:blipFill>
                        <a:blip r:embed="rId4"/>
                        <a:stretch>
                          <a:fillRect/>
                        </a:stretch>
                      </p:blipFill>
                      <p:spPr>
                        <a:xfrm>
                          <a:off x="1426" y="899"/>
                          <a:ext cx="748" cy="249"/>
                        </a:xfrm>
                        <a:prstGeom prst="rect">
                          <a:avLst/>
                        </a:prstGeom>
                        <a:noFill/>
                        <a:ln w="38100">
                          <a:noFill/>
                          <a:miter/>
                        </a:ln>
                      </p:spPr>
                    </p:pic>
                  </p:oleObj>
                </mc:Fallback>
              </mc:AlternateContent>
            </a:graphicData>
          </a:graphic>
        </p:graphicFrame>
        <p:graphicFrame>
          <p:nvGraphicFramePr>
            <p:cNvPr id="25612" name="Object 13"/>
            <p:cNvGraphicFramePr>
              <a:graphicFrameLocks noChangeAspect="1"/>
            </p:cNvGraphicFramePr>
            <p:nvPr/>
          </p:nvGraphicFramePr>
          <p:xfrm>
            <a:off x="1420" y="454"/>
            <a:ext cx="424" cy="190"/>
          </p:xfrm>
          <a:graphic>
            <a:graphicData uri="http://schemas.openxmlformats.org/presentationml/2006/ole">
              <mc:AlternateContent xmlns:mc="http://schemas.openxmlformats.org/markup-compatibility/2006">
                <mc:Choice xmlns:v="urn:schemas-microsoft-com:vml" Requires="v">
                  <p:oleObj spid="_x0000_s20675" name="" r:id="rId5" imgW="370840" imgH="166370" progId="Equation.DSMT4">
                    <p:embed/>
                  </p:oleObj>
                </mc:Choice>
                <mc:Fallback>
                  <p:oleObj name="" r:id="rId5" imgW="370840" imgH="166370" progId="Equation.DSMT4">
                    <p:embed/>
                    <p:pic>
                      <p:nvPicPr>
                        <p:cNvPr id="0" name="图片 3181"/>
                        <p:cNvPicPr/>
                        <p:nvPr/>
                      </p:nvPicPr>
                      <p:blipFill>
                        <a:blip r:embed="rId6"/>
                        <a:stretch>
                          <a:fillRect/>
                        </a:stretch>
                      </p:blipFill>
                      <p:spPr>
                        <a:xfrm>
                          <a:off x="1420" y="454"/>
                          <a:ext cx="424" cy="190"/>
                        </a:xfrm>
                        <a:prstGeom prst="rect">
                          <a:avLst/>
                        </a:prstGeom>
                        <a:noFill/>
                        <a:ln w="38100">
                          <a:noFill/>
                          <a:miter/>
                        </a:ln>
                      </p:spPr>
                    </p:pic>
                  </p:oleObj>
                </mc:Fallback>
              </mc:AlternateContent>
            </a:graphicData>
          </a:graphic>
        </p:graphicFrame>
        <p:graphicFrame>
          <p:nvGraphicFramePr>
            <p:cNvPr id="25613" name="Object 14"/>
            <p:cNvGraphicFramePr>
              <a:graphicFrameLocks noChangeAspect="1"/>
            </p:cNvGraphicFramePr>
            <p:nvPr/>
          </p:nvGraphicFramePr>
          <p:xfrm>
            <a:off x="192" y="2016"/>
            <a:ext cx="174" cy="192"/>
          </p:xfrm>
          <a:graphic>
            <a:graphicData uri="http://schemas.openxmlformats.org/presentationml/2006/ole">
              <mc:AlternateContent xmlns:mc="http://schemas.openxmlformats.org/markup-compatibility/2006">
                <mc:Choice xmlns:v="urn:schemas-microsoft-com:vml" Requires="v">
                  <p:oleObj spid="_x0000_s20676" name="" r:id="rId7" imgW="129540" imgH="142240" progId="Equation.DSMT4">
                    <p:embed/>
                  </p:oleObj>
                </mc:Choice>
                <mc:Fallback>
                  <p:oleObj name="" r:id="rId7" imgW="129540" imgH="142240" progId="Equation.DSMT4">
                    <p:embed/>
                    <p:pic>
                      <p:nvPicPr>
                        <p:cNvPr id="0" name="图片 3190"/>
                        <p:cNvPicPr/>
                        <p:nvPr/>
                      </p:nvPicPr>
                      <p:blipFill>
                        <a:blip r:embed="rId8"/>
                        <a:stretch>
                          <a:fillRect/>
                        </a:stretch>
                      </p:blipFill>
                      <p:spPr>
                        <a:xfrm>
                          <a:off x="192" y="2016"/>
                          <a:ext cx="174" cy="192"/>
                        </a:xfrm>
                        <a:prstGeom prst="rect">
                          <a:avLst/>
                        </a:prstGeom>
                        <a:noFill/>
                        <a:ln w="38100">
                          <a:noFill/>
                          <a:miter/>
                        </a:ln>
                      </p:spPr>
                    </p:pic>
                  </p:oleObj>
                </mc:Fallback>
              </mc:AlternateContent>
            </a:graphicData>
          </a:graphic>
        </p:graphicFrame>
        <p:graphicFrame>
          <p:nvGraphicFramePr>
            <p:cNvPr id="25614" name="Object 15"/>
            <p:cNvGraphicFramePr>
              <a:graphicFrameLocks noChangeAspect="1"/>
            </p:cNvGraphicFramePr>
            <p:nvPr/>
          </p:nvGraphicFramePr>
          <p:xfrm>
            <a:off x="1776" y="2064"/>
            <a:ext cx="131" cy="144"/>
          </p:xfrm>
          <a:graphic>
            <a:graphicData uri="http://schemas.openxmlformats.org/presentationml/2006/ole">
              <mc:AlternateContent xmlns:mc="http://schemas.openxmlformats.org/markup-compatibility/2006">
                <mc:Choice xmlns:v="urn:schemas-microsoft-com:vml" Requires="v">
                  <p:oleObj spid="_x0000_s20677" name="" r:id="rId9" imgW="129540" imgH="142240" progId="Equation.DSMT4">
                    <p:embed/>
                  </p:oleObj>
                </mc:Choice>
                <mc:Fallback>
                  <p:oleObj name="" r:id="rId9" imgW="129540" imgH="142240" progId="Equation.DSMT4">
                    <p:embed/>
                    <p:pic>
                      <p:nvPicPr>
                        <p:cNvPr id="0" name="图片 3184"/>
                        <p:cNvPicPr/>
                        <p:nvPr/>
                      </p:nvPicPr>
                      <p:blipFill>
                        <a:blip r:embed="rId10"/>
                        <a:stretch>
                          <a:fillRect/>
                        </a:stretch>
                      </p:blipFill>
                      <p:spPr>
                        <a:xfrm>
                          <a:off x="1776" y="2064"/>
                          <a:ext cx="131" cy="144"/>
                        </a:xfrm>
                        <a:prstGeom prst="rect">
                          <a:avLst/>
                        </a:prstGeom>
                        <a:noFill/>
                        <a:ln w="38100">
                          <a:noFill/>
                          <a:miter/>
                        </a:ln>
                      </p:spPr>
                    </p:pic>
                  </p:oleObj>
                </mc:Fallback>
              </mc:AlternateContent>
            </a:graphicData>
          </a:graphic>
        </p:graphicFrame>
        <p:graphicFrame>
          <p:nvGraphicFramePr>
            <p:cNvPr id="25615" name="Object 16"/>
            <p:cNvGraphicFramePr>
              <a:graphicFrameLocks noChangeAspect="1"/>
            </p:cNvGraphicFramePr>
            <p:nvPr/>
          </p:nvGraphicFramePr>
          <p:xfrm>
            <a:off x="144" y="0"/>
            <a:ext cx="163" cy="192"/>
          </p:xfrm>
          <a:graphic>
            <a:graphicData uri="http://schemas.openxmlformats.org/presentationml/2006/ole">
              <mc:AlternateContent xmlns:mc="http://schemas.openxmlformats.org/markup-compatibility/2006">
                <mc:Choice xmlns:v="urn:schemas-microsoft-com:vml" Requires="v">
                  <p:oleObj spid="_x0000_s20678" name="" r:id="rId11" imgW="141605" imgH="167640" progId="Equation.DSMT4">
                    <p:embed/>
                  </p:oleObj>
                </mc:Choice>
                <mc:Fallback>
                  <p:oleObj name="" r:id="rId11" imgW="141605" imgH="167640" progId="Equation.DSMT4">
                    <p:embed/>
                    <p:pic>
                      <p:nvPicPr>
                        <p:cNvPr id="0" name="图片 3191"/>
                        <p:cNvPicPr/>
                        <p:nvPr/>
                      </p:nvPicPr>
                      <p:blipFill>
                        <a:blip r:embed="rId12"/>
                        <a:stretch>
                          <a:fillRect/>
                        </a:stretch>
                      </p:blipFill>
                      <p:spPr>
                        <a:xfrm>
                          <a:off x="144" y="0"/>
                          <a:ext cx="163" cy="192"/>
                        </a:xfrm>
                        <a:prstGeom prst="rect">
                          <a:avLst/>
                        </a:prstGeom>
                        <a:noFill/>
                        <a:ln w="38100">
                          <a:noFill/>
                          <a:miter/>
                        </a:ln>
                      </p:spPr>
                    </p:pic>
                  </p:oleObj>
                </mc:Fallback>
              </mc:AlternateContent>
            </a:graphicData>
          </a:graphic>
        </p:graphicFrame>
      </p:grpSp>
      <p:grpSp>
        <p:nvGrpSpPr>
          <p:cNvPr id="3" name="Group 17"/>
          <p:cNvGrpSpPr/>
          <p:nvPr/>
        </p:nvGrpSpPr>
        <p:grpSpPr>
          <a:xfrm>
            <a:off x="323850" y="1196975"/>
            <a:ext cx="8607425" cy="1031875"/>
            <a:chOff x="0" y="0"/>
            <a:chExt cx="5422" cy="650"/>
          </a:xfrm>
        </p:grpSpPr>
        <p:sp>
          <p:nvSpPr>
            <p:cNvPr id="25617" name="Text Box 18"/>
            <p:cNvSpPr txBox="1"/>
            <p:nvPr/>
          </p:nvSpPr>
          <p:spPr>
            <a:xfrm>
              <a:off x="227" y="0"/>
              <a:ext cx="908" cy="288"/>
            </a:xfrm>
            <a:prstGeom prst="rect">
              <a:avLst/>
            </a:prstGeom>
            <a:noFill/>
            <a:ln w="9525">
              <a:noFill/>
            </a:ln>
          </p:spPr>
          <p:txBody>
            <a:bodyPr lIns="90000" tIns="46800" rIns="90000" bIns="46800" anchor="t" anchorCtr="0">
              <a:spAutoFit/>
            </a:bodyPr>
            <a:lstStyle/>
            <a:p>
              <a:r>
                <a:rPr lang="zh-CN" altLang="en-US" sz="2400" b="1" dirty="0">
                  <a:latin typeface="Arial" panose="020B0604020202020204" pitchFamily="34" charset="0"/>
                  <a:ea typeface="宋体" panose="02010600030101010101" pitchFamily="2" charset="-122"/>
                </a:rPr>
                <a:t>设有函数</a:t>
              </a:r>
              <a:endParaRPr lang="zh-CN" altLang="en-US" sz="2400" b="1" dirty="0">
                <a:latin typeface="Arial" panose="020B0604020202020204" pitchFamily="34" charset="0"/>
                <a:ea typeface="宋体" panose="02010600030101010101" pitchFamily="2" charset="-122"/>
              </a:endParaRPr>
            </a:p>
          </p:txBody>
        </p:sp>
        <p:graphicFrame>
          <p:nvGraphicFramePr>
            <p:cNvPr id="25618" name="Object 19"/>
            <p:cNvGraphicFramePr>
              <a:graphicFrameLocks noChangeAspect="1"/>
            </p:cNvGraphicFramePr>
            <p:nvPr/>
          </p:nvGraphicFramePr>
          <p:xfrm>
            <a:off x="1088" y="0"/>
            <a:ext cx="635" cy="284"/>
          </p:xfrm>
          <a:graphic>
            <a:graphicData uri="http://schemas.openxmlformats.org/presentationml/2006/ole">
              <mc:AlternateContent xmlns:mc="http://schemas.openxmlformats.org/markup-compatibility/2006">
                <mc:Choice xmlns:v="urn:schemas-microsoft-com:vml" Requires="v">
                  <p:oleObj spid="_x0000_s20679" name="" r:id="rId13" imgW="586105" imgH="203835" progId="Equation.DSMT4">
                    <p:embed/>
                  </p:oleObj>
                </mc:Choice>
                <mc:Fallback>
                  <p:oleObj name="" r:id="rId13" imgW="586105" imgH="203835" progId="Equation.DSMT4">
                    <p:embed/>
                    <p:pic>
                      <p:nvPicPr>
                        <p:cNvPr id="0" name="图片 3185"/>
                        <p:cNvPicPr/>
                        <p:nvPr/>
                      </p:nvPicPr>
                      <p:blipFill>
                        <a:blip r:embed="rId14"/>
                        <a:stretch>
                          <a:fillRect/>
                        </a:stretch>
                      </p:blipFill>
                      <p:spPr>
                        <a:xfrm>
                          <a:off x="1088" y="0"/>
                          <a:ext cx="635" cy="284"/>
                        </a:xfrm>
                        <a:prstGeom prst="rect">
                          <a:avLst/>
                        </a:prstGeom>
                        <a:noFill/>
                        <a:ln w="38100">
                          <a:noFill/>
                          <a:miter/>
                        </a:ln>
                      </p:spPr>
                    </p:pic>
                  </p:oleObj>
                </mc:Fallback>
              </mc:AlternateContent>
            </a:graphicData>
          </a:graphic>
        </p:graphicFrame>
        <p:grpSp>
          <p:nvGrpSpPr>
            <p:cNvPr id="25619" name="Group 20"/>
            <p:cNvGrpSpPr/>
            <p:nvPr/>
          </p:nvGrpSpPr>
          <p:grpSpPr>
            <a:xfrm>
              <a:off x="1728" y="26"/>
              <a:ext cx="3694" cy="288"/>
              <a:chOff x="0" y="0"/>
              <a:chExt cx="3694" cy="288"/>
            </a:xfrm>
          </p:grpSpPr>
          <p:sp>
            <p:nvSpPr>
              <p:cNvPr id="25620" name="Text Box 21"/>
              <p:cNvSpPr txBox="1"/>
              <p:nvPr/>
            </p:nvSpPr>
            <p:spPr>
              <a:xfrm>
                <a:off x="0" y="0"/>
                <a:ext cx="3694" cy="288"/>
              </a:xfrm>
              <a:prstGeom prst="rect">
                <a:avLst/>
              </a:prstGeom>
              <a:noFill/>
              <a:ln w="9525">
                <a:noFill/>
              </a:ln>
            </p:spPr>
            <p:txBody>
              <a:bodyPr wrap="none" lIns="90000" tIns="46800" rIns="90000" bIns="46800" anchor="t" anchorCtr="0">
                <a:spAutoFit/>
              </a:bodyPr>
              <a:lstStyle/>
              <a:p>
                <a:r>
                  <a:rPr lang="zh-CN" altLang="en-US" sz="2400" b="1" dirty="0">
                    <a:latin typeface="Arial" panose="020B0604020202020204" pitchFamily="34" charset="0"/>
                    <a:ea typeface="宋体" panose="02010600030101010101" pitchFamily="2" charset="-122"/>
                  </a:rPr>
                  <a:t>是定义在区间  上的</a:t>
                </a:r>
                <a:r>
                  <a:rPr lang="zh-CN" altLang="en-US" sz="2400" b="1" dirty="0">
                    <a:solidFill>
                      <a:srgbClr val="FF0000"/>
                    </a:solidFill>
                    <a:latin typeface="Arial" panose="020B0604020202020204" pitchFamily="34" charset="0"/>
                    <a:ea typeface="宋体" panose="02010600030101010101" pitchFamily="2" charset="-122"/>
                  </a:rPr>
                  <a:t>单调函数</a:t>
                </a:r>
                <a:r>
                  <a:rPr lang="zh-CN" altLang="en-US" sz="2400" b="1" dirty="0">
                    <a:latin typeface="Arial" panose="020B0604020202020204" pitchFamily="34" charset="0"/>
                    <a:ea typeface="宋体" panose="02010600030101010101" pitchFamily="2" charset="-122"/>
                  </a:rPr>
                  <a:t>，由其逆映射</a:t>
                </a:r>
                <a:endParaRPr lang="zh-CN" altLang="en-US" sz="2400" b="1" dirty="0">
                  <a:latin typeface="Arial" panose="020B0604020202020204" pitchFamily="34" charset="0"/>
                  <a:ea typeface="宋体" panose="02010600030101010101" pitchFamily="2" charset="-122"/>
                </a:endParaRPr>
              </a:p>
            </p:txBody>
          </p:sp>
          <p:graphicFrame>
            <p:nvGraphicFramePr>
              <p:cNvPr id="25621" name="Object 22"/>
              <p:cNvGraphicFramePr>
                <a:graphicFrameLocks noChangeAspect="1"/>
              </p:cNvGraphicFramePr>
              <p:nvPr/>
            </p:nvGraphicFramePr>
            <p:xfrm>
              <a:off x="1160" y="23"/>
              <a:ext cx="241" cy="240"/>
            </p:xfrm>
            <a:graphic>
              <a:graphicData uri="http://schemas.openxmlformats.org/presentationml/2006/ole">
                <mc:AlternateContent xmlns:mc="http://schemas.openxmlformats.org/markup-compatibility/2006">
                  <mc:Choice xmlns:v="urn:schemas-microsoft-com:vml" Requires="v">
                    <p:oleObj spid="_x0000_s20680" name="" r:id="rId15" imgW="167640" imgH="167640" progId="Equation.DSMT4">
                      <p:embed/>
                    </p:oleObj>
                  </mc:Choice>
                  <mc:Fallback>
                    <p:oleObj name="" r:id="rId15" imgW="167640" imgH="167640" progId="Equation.DSMT4">
                      <p:embed/>
                      <p:pic>
                        <p:nvPicPr>
                          <p:cNvPr id="0" name="图片 3186"/>
                          <p:cNvPicPr/>
                          <p:nvPr/>
                        </p:nvPicPr>
                        <p:blipFill>
                          <a:blip r:embed="rId16"/>
                          <a:stretch>
                            <a:fillRect/>
                          </a:stretch>
                        </p:blipFill>
                        <p:spPr>
                          <a:xfrm>
                            <a:off x="1160" y="23"/>
                            <a:ext cx="241" cy="240"/>
                          </a:xfrm>
                          <a:prstGeom prst="rect">
                            <a:avLst/>
                          </a:prstGeom>
                          <a:noFill/>
                          <a:ln w="38100">
                            <a:noFill/>
                            <a:miter/>
                          </a:ln>
                        </p:spPr>
                      </p:pic>
                    </p:oleObj>
                  </mc:Fallback>
                </mc:AlternateContent>
              </a:graphicData>
            </a:graphic>
          </p:graphicFrame>
        </p:grpSp>
        <p:sp>
          <p:nvSpPr>
            <p:cNvPr id="25622" name="Text Box 23"/>
            <p:cNvSpPr txBox="1"/>
            <p:nvPr/>
          </p:nvSpPr>
          <p:spPr>
            <a:xfrm>
              <a:off x="363" y="317"/>
              <a:ext cx="1224" cy="288"/>
            </a:xfrm>
            <a:prstGeom prst="rect">
              <a:avLst/>
            </a:prstGeom>
            <a:noFill/>
            <a:ln w="9525">
              <a:noFill/>
            </a:ln>
          </p:spPr>
          <p:txBody>
            <a:bodyPr lIns="90000" tIns="46800" rIns="90000" bIns="46800" anchor="t" anchorCtr="0">
              <a:spAutoFit/>
            </a:bodyPr>
            <a:lstStyle/>
            <a:p>
              <a:r>
                <a:rPr lang="zh-CN" altLang="en-US" sz="2400" b="1" dirty="0">
                  <a:latin typeface="Arial" panose="020B0604020202020204" pitchFamily="34" charset="0"/>
                  <a:ea typeface="宋体" panose="02010600030101010101" pitchFamily="2" charset="-122"/>
                </a:rPr>
                <a:t>确定的函数</a:t>
              </a:r>
              <a:endParaRPr lang="zh-CN" altLang="en-US" sz="2400" b="1" dirty="0">
                <a:latin typeface="Arial" panose="020B0604020202020204" pitchFamily="34" charset="0"/>
                <a:ea typeface="宋体" panose="02010600030101010101" pitchFamily="2" charset="-122"/>
              </a:endParaRPr>
            </a:p>
          </p:txBody>
        </p:sp>
        <p:graphicFrame>
          <p:nvGraphicFramePr>
            <p:cNvPr id="25623" name="Object 24"/>
            <p:cNvGraphicFramePr>
              <a:graphicFrameLocks noChangeAspect="1"/>
            </p:cNvGraphicFramePr>
            <p:nvPr/>
          </p:nvGraphicFramePr>
          <p:xfrm>
            <a:off x="1542" y="317"/>
            <a:ext cx="980" cy="326"/>
          </p:xfrm>
          <a:graphic>
            <a:graphicData uri="http://schemas.openxmlformats.org/presentationml/2006/ole">
              <mc:AlternateContent xmlns:mc="http://schemas.openxmlformats.org/markup-compatibility/2006">
                <mc:Choice xmlns:v="urn:schemas-microsoft-com:vml" Requires="v">
                  <p:oleObj spid="_x0000_s20681" name="" r:id="rId17" imgW="688340" imgH="229235" progId="Equation.DSMT4">
                    <p:embed/>
                  </p:oleObj>
                </mc:Choice>
                <mc:Fallback>
                  <p:oleObj name="" r:id="rId17" imgW="688340" imgH="229235" progId="Equation.DSMT4">
                    <p:embed/>
                    <p:pic>
                      <p:nvPicPr>
                        <p:cNvPr id="0" name="图片 3192"/>
                        <p:cNvPicPr/>
                        <p:nvPr/>
                      </p:nvPicPr>
                      <p:blipFill>
                        <a:blip r:embed="rId18"/>
                        <a:stretch>
                          <a:fillRect/>
                        </a:stretch>
                      </p:blipFill>
                      <p:spPr>
                        <a:xfrm>
                          <a:off x="1542" y="317"/>
                          <a:ext cx="980" cy="326"/>
                        </a:xfrm>
                        <a:prstGeom prst="rect">
                          <a:avLst/>
                        </a:prstGeom>
                        <a:noFill/>
                        <a:ln w="38100">
                          <a:noFill/>
                          <a:miter/>
                        </a:ln>
                      </p:spPr>
                    </p:pic>
                  </p:oleObj>
                </mc:Fallback>
              </mc:AlternateContent>
            </a:graphicData>
          </a:graphic>
        </p:graphicFrame>
        <p:sp>
          <p:nvSpPr>
            <p:cNvPr id="25624" name="Text Box 25"/>
            <p:cNvSpPr txBox="1"/>
            <p:nvPr/>
          </p:nvSpPr>
          <p:spPr>
            <a:xfrm>
              <a:off x="2495" y="362"/>
              <a:ext cx="1019" cy="288"/>
            </a:xfrm>
            <a:prstGeom prst="rect">
              <a:avLst/>
            </a:prstGeom>
            <a:noFill/>
            <a:ln w="9525">
              <a:noFill/>
            </a:ln>
          </p:spPr>
          <p:txBody>
            <a:bodyPr lIns="90000" tIns="46800" rIns="90000" bIns="46800" anchor="t" anchorCtr="0">
              <a:spAutoFit/>
            </a:bodyPr>
            <a:lstStyle/>
            <a:p>
              <a:r>
                <a:rPr lang="zh-CN" altLang="en-US" sz="2400" b="1" dirty="0">
                  <a:latin typeface="Arial" panose="020B0604020202020204" pitchFamily="34" charset="0"/>
                  <a:ea typeface="宋体" panose="02010600030101010101" pitchFamily="2" charset="-122"/>
                </a:rPr>
                <a:t>称为函数</a:t>
              </a:r>
              <a:endParaRPr lang="zh-CN" altLang="en-US" sz="2400" b="1" dirty="0">
                <a:latin typeface="Arial" panose="020B0604020202020204" pitchFamily="34" charset="0"/>
                <a:ea typeface="宋体" panose="02010600030101010101" pitchFamily="2" charset="-122"/>
              </a:endParaRPr>
            </a:p>
          </p:txBody>
        </p:sp>
        <p:graphicFrame>
          <p:nvGraphicFramePr>
            <p:cNvPr id="25625" name="Object 26"/>
            <p:cNvGraphicFramePr>
              <a:graphicFrameLocks noChangeAspect="1"/>
            </p:cNvGraphicFramePr>
            <p:nvPr/>
          </p:nvGraphicFramePr>
          <p:xfrm>
            <a:off x="3402" y="362"/>
            <a:ext cx="816" cy="284"/>
          </p:xfrm>
          <a:graphic>
            <a:graphicData uri="http://schemas.openxmlformats.org/presentationml/2006/ole">
              <mc:AlternateContent xmlns:mc="http://schemas.openxmlformats.org/markup-compatibility/2006">
                <mc:Choice xmlns:v="urn:schemas-microsoft-com:vml" Requires="v">
                  <p:oleObj spid="_x0000_s20682" name="" r:id="rId19" imgW="586105" imgH="203835" progId="Equation.DSMT4">
                    <p:embed/>
                  </p:oleObj>
                </mc:Choice>
                <mc:Fallback>
                  <p:oleObj name="" r:id="rId19" imgW="586105" imgH="203835" progId="Equation.DSMT4">
                    <p:embed/>
                    <p:pic>
                      <p:nvPicPr>
                        <p:cNvPr id="0" name="图片 3187"/>
                        <p:cNvPicPr/>
                        <p:nvPr/>
                      </p:nvPicPr>
                      <p:blipFill>
                        <a:blip r:embed="rId2"/>
                        <a:stretch>
                          <a:fillRect/>
                        </a:stretch>
                      </p:blipFill>
                      <p:spPr>
                        <a:xfrm>
                          <a:off x="3402" y="362"/>
                          <a:ext cx="816" cy="284"/>
                        </a:xfrm>
                        <a:prstGeom prst="rect">
                          <a:avLst/>
                        </a:prstGeom>
                        <a:noFill/>
                        <a:ln w="38100">
                          <a:noFill/>
                          <a:miter/>
                        </a:ln>
                      </p:spPr>
                    </p:pic>
                  </p:oleObj>
                </mc:Fallback>
              </mc:AlternateContent>
            </a:graphicData>
          </a:graphic>
        </p:graphicFrame>
        <p:sp>
          <p:nvSpPr>
            <p:cNvPr id="25626" name="Text Box 27"/>
            <p:cNvSpPr txBox="1"/>
            <p:nvPr/>
          </p:nvSpPr>
          <p:spPr>
            <a:xfrm>
              <a:off x="4264" y="362"/>
              <a:ext cx="886" cy="288"/>
            </a:xfrm>
            <a:prstGeom prst="rect">
              <a:avLst/>
            </a:prstGeom>
            <a:noFill/>
            <a:ln w="9525">
              <a:noFill/>
            </a:ln>
          </p:spPr>
          <p:txBody>
            <a:bodyPr wrap="none" lIns="90000" tIns="46800" rIns="90000" bIns="46800" anchor="t" anchorCtr="0">
              <a:spAutoFit/>
            </a:bodyPr>
            <a:lstStyle/>
            <a:p>
              <a:r>
                <a:rPr lang="zh-CN" altLang="en-US" sz="2400" b="1" dirty="0">
                  <a:latin typeface="Arial" panose="020B0604020202020204" pitchFamily="34" charset="0"/>
                  <a:ea typeface="宋体" panose="02010600030101010101" pitchFamily="2" charset="-122"/>
                </a:rPr>
                <a:t>的</a:t>
              </a:r>
              <a:r>
                <a:rPr lang="zh-CN" altLang="en-US" sz="2400" b="1" dirty="0">
                  <a:solidFill>
                    <a:srgbClr val="0000FF"/>
                  </a:solidFill>
                  <a:latin typeface="Arial" panose="020B0604020202020204" pitchFamily="34" charset="0"/>
                  <a:ea typeface="宋体" panose="02010600030101010101" pitchFamily="2" charset="-122"/>
                </a:rPr>
                <a:t>反函数</a:t>
              </a:r>
              <a:endParaRPr lang="zh-CN" altLang="en-US" sz="2400" b="1" dirty="0">
                <a:latin typeface="Arial" panose="020B0604020202020204" pitchFamily="34" charset="0"/>
                <a:ea typeface="宋体" panose="02010600030101010101" pitchFamily="2" charset="-122"/>
              </a:endParaRPr>
            </a:p>
          </p:txBody>
        </p:sp>
        <p:graphicFrame>
          <p:nvGraphicFramePr>
            <p:cNvPr id="25627" name="Object 28"/>
            <p:cNvGraphicFramePr>
              <a:graphicFrameLocks noChangeAspect="1"/>
            </p:cNvGraphicFramePr>
            <p:nvPr/>
          </p:nvGraphicFramePr>
          <p:xfrm>
            <a:off x="0" y="317"/>
            <a:ext cx="309" cy="293"/>
          </p:xfrm>
          <a:graphic>
            <a:graphicData uri="http://schemas.openxmlformats.org/presentationml/2006/ole">
              <mc:AlternateContent xmlns:mc="http://schemas.openxmlformats.org/markup-compatibility/2006">
                <mc:Choice xmlns:v="urn:schemas-microsoft-com:vml" Requires="v">
                  <p:oleObj spid="_x0000_s20683" name="" r:id="rId20" imgW="243840" imgH="231140" progId="Equation.DSMT4">
                    <p:embed/>
                  </p:oleObj>
                </mc:Choice>
                <mc:Fallback>
                  <p:oleObj name="" r:id="rId20" imgW="243840" imgH="231140" progId="Equation.DSMT4">
                    <p:embed/>
                    <p:pic>
                      <p:nvPicPr>
                        <p:cNvPr id="0" name="图片 3182"/>
                        <p:cNvPicPr/>
                        <p:nvPr/>
                      </p:nvPicPr>
                      <p:blipFill>
                        <a:blip r:embed="rId21"/>
                        <a:stretch>
                          <a:fillRect/>
                        </a:stretch>
                      </p:blipFill>
                      <p:spPr>
                        <a:xfrm>
                          <a:off x="0" y="317"/>
                          <a:ext cx="309" cy="293"/>
                        </a:xfrm>
                        <a:prstGeom prst="rect">
                          <a:avLst/>
                        </a:prstGeom>
                        <a:noFill/>
                        <a:ln w="38100">
                          <a:noFill/>
                          <a:miter/>
                        </a:ln>
                      </p:spPr>
                    </p:pic>
                  </p:oleObj>
                </mc:Fallback>
              </mc:AlternateContent>
            </a:graphicData>
          </a:graphic>
        </p:graphicFrame>
      </p:grpSp>
      <p:sp>
        <p:nvSpPr>
          <p:cNvPr id="25629" name="Text Box 29"/>
          <p:cNvSpPr txBox="1"/>
          <p:nvPr/>
        </p:nvSpPr>
        <p:spPr>
          <a:xfrm>
            <a:off x="971550" y="2205038"/>
            <a:ext cx="6696075" cy="457200"/>
          </a:xfrm>
          <a:prstGeom prst="rect">
            <a:avLst/>
          </a:prstGeom>
          <a:noFill/>
          <a:ln w="9525">
            <a:noFill/>
          </a:ln>
        </p:spPr>
        <p:txBody>
          <a:bodyPr lIns="90000" tIns="46800" rIns="90000" bIns="46800" anchor="t" anchorCtr="0">
            <a:spAutoFit/>
          </a:bodyPr>
          <a:lstStyle/>
          <a:p>
            <a:pPr>
              <a:spcBef>
                <a:spcPct val="50000"/>
              </a:spcBef>
            </a:pPr>
            <a:r>
              <a:rPr lang="zh-CN" altLang="en-US" sz="2400" b="1" dirty="0">
                <a:latin typeface="Arial" panose="020B0604020202020204" pitchFamily="34" charset="0"/>
                <a:ea typeface="宋体" panose="02010600030101010101" pitchFamily="2" charset="-122"/>
              </a:rPr>
              <a:t>习惯上用 </a:t>
            </a:r>
            <a:r>
              <a:rPr lang="en-US" altLang="zh-CN" sz="2400" b="1" i="1" dirty="0">
                <a:latin typeface="Times New Roman" panose="02020603050405020304" pitchFamily="18" charset="0"/>
                <a:ea typeface="宋体" panose="02010600030101010101" pitchFamily="2" charset="-122"/>
              </a:rPr>
              <a:t>x </a:t>
            </a:r>
            <a:r>
              <a:rPr lang="zh-CN" altLang="en-US" sz="2400" b="1" dirty="0">
                <a:latin typeface="Times New Roman" panose="02020603050405020304" pitchFamily="18" charset="0"/>
                <a:ea typeface="宋体" panose="02010600030101010101" pitchFamily="2" charset="-122"/>
              </a:rPr>
              <a:t>表示自变量，</a:t>
            </a:r>
            <a:r>
              <a:rPr lang="en-US" altLang="zh-CN" sz="2400" b="1" i="1" dirty="0">
                <a:latin typeface="Times New Roman" panose="02020603050405020304" pitchFamily="18" charset="0"/>
                <a:ea typeface="宋体" panose="02010600030101010101" pitchFamily="2" charset="-122"/>
              </a:rPr>
              <a:t>y </a:t>
            </a:r>
            <a:r>
              <a:rPr lang="zh-CN" altLang="en-US" sz="2400" b="1" dirty="0">
                <a:latin typeface="Times New Roman" panose="02020603050405020304" pitchFamily="18" charset="0"/>
                <a:ea typeface="宋体" panose="02010600030101010101" pitchFamily="2" charset="-122"/>
              </a:rPr>
              <a:t>表示因变量。于是</a:t>
            </a:r>
            <a:endParaRPr lang="zh-CN" altLang="en-US" sz="2400" b="1" dirty="0">
              <a:latin typeface="Times New Roman" panose="02020603050405020304" pitchFamily="18" charset="0"/>
              <a:ea typeface="宋体" panose="02010600030101010101" pitchFamily="2" charset="-122"/>
            </a:endParaRPr>
          </a:p>
        </p:txBody>
      </p:sp>
      <p:grpSp>
        <p:nvGrpSpPr>
          <p:cNvPr id="5" name="Group 30"/>
          <p:cNvGrpSpPr/>
          <p:nvPr/>
        </p:nvGrpSpPr>
        <p:grpSpPr>
          <a:xfrm>
            <a:off x="395288" y="2565400"/>
            <a:ext cx="7554912" cy="508000"/>
            <a:chOff x="0" y="0"/>
            <a:chExt cx="4759" cy="320"/>
          </a:xfrm>
        </p:grpSpPr>
        <p:graphicFrame>
          <p:nvGraphicFramePr>
            <p:cNvPr id="25630" name="Object 31"/>
            <p:cNvGraphicFramePr>
              <a:graphicFrameLocks noChangeAspect="1"/>
            </p:cNvGraphicFramePr>
            <p:nvPr/>
          </p:nvGraphicFramePr>
          <p:xfrm>
            <a:off x="0" y="34"/>
            <a:ext cx="1455" cy="284"/>
          </p:xfrm>
          <a:graphic>
            <a:graphicData uri="http://schemas.openxmlformats.org/presentationml/2006/ole">
              <mc:AlternateContent xmlns:mc="http://schemas.openxmlformats.org/markup-compatibility/2006">
                <mc:Choice xmlns:v="urn:schemas-microsoft-com:vml" Requires="v">
                  <p:oleObj spid="_x0000_s20684" name="" r:id="rId22" imgW="1044575" imgH="203835" progId="Equation.DSMT4">
                    <p:embed/>
                  </p:oleObj>
                </mc:Choice>
                <mc:Fallback>
                  <p:oleObj name="" r:id="rId22" imgW="1044575" imgH="203835" progId="Equation.DSMT4">
                    <p:embed/>
                    <p:pic>
                      <p:nvPicPr>
                        <p:cNvPr id="0" name="图片 3188"/>
                        <p:cNvPicPr/>
                        <p:nvPr/>
                      </p:nvPicPr>
                      <p:blipFill>
                        <a:blip r:embed="rId23"/>
                        <a:stretch>
                          <a:fillRect/>
                        </a:stretch>
                      </p:blipFill>
                      <p:spPr>
                        <a:xfrm>
                          <a:off x="0" y="34"/>
                          <a:ext cx="1455" cy="284"/>
                        </a:xfrm>
                        <a:prstGeom prst="rect">
                          <a:avLst/>
                        </a:prstGeom>
                        <a:noFill/>
                        <a:ln w="38100">
                          <a:noFill/>
                          <a:miter/>
                        </a:ln>
                      </p:spPr>
                    </p:pic>
                  </p:oleObj>
                </mc:Fallback>
              </mc:AlternateContent>
            </a:graphicData>
          </a:graphic>
        </p:graphicFrame>
        <p:sp>
          <p:nvSpPr>
            <p:cNvPr id="25631" name="Text Box 32"/>
            <p:cNvSpPr txBox="1"/>
            <p:nvPr/>
          </p:nvSpPr>
          <p:spPr>
            <a:xfrm>
              <a:off x="1455" y="0"/>
              <a:ext cx="1451" cy="288"/>
            </a:xfrm>
            <a:prstGeom prst="rect">
              <a:avLst/>
            </a:prstGeom>
            <a:noFill/>
            <a:ln w="9525">
              <a:noFill/>
            </a:ln>
          </p:spPr>
          <p:txBody>
            <a:bodyPr lIns="90000" tIns="46800" rIns="90000" bIns="46800" anchor="t" anchorCtr="0">
              <a:spAutoFit/>
            </a:bodyPr>
            <a:lstStyle/>
            <a:p>
              <a:pPr>
                <a:spcBef>
                  <a:spcPct val="50000"/>
                </a:spcBef>
              </a:pPr>
              <a:r>
                <a:rPr lang="zh-CN" altLang="en-US" sz="2400" b="1" dirty="0">
                  <a:latin typeface="Arial" panose="020B0604020202020204" pitchFamily="34" charset="0"/>
                  <a:ea typeface="宋体" panose="02010600030101010101" pitchFamily="2" charset="-122"/>
                </a:rPr>
                <a:t>的反函数记成</a:t>
              </a:r>
              <a:endParaRPr lang="zh-CN" altLang="en-US" sz="2400" b="1" dirty="0">
                <a:latin typeface="Arial" panose="020B0604020202020204" pitchFamily="34" charset="0"/>
                <a:ea typeface="宋体" panose="02010600030101010101" pitchFamily="2" charset="-122"/>
              </a:endParaRPr>
            </a:p>
          </p:txBody>
        </p:sp>
        <p:graphicFrame>
          <p:nvGraphicFramePr>
            <p:cNvPr id="25632" name="Object 33"/>
            <p:cNvGraphicFramePr>
              <a:graphicFrameLocks noChangeAspect="1"/>
            </p:cNvGraphicFramePr>
            <p:nvPr/>
          </p:nvGraphicFramePr>
          <p:xfrm>
            <a:off x="2861" y="0"/>
            <a:ext cx="1898" cy="320"/>
          </p:xfrm>
          <a:graphic>
            <a:graphicData uri="http://schemas.openxmlformats.org/presentationml/2006/ole">
              <mc:AlternateContent xmlns:mc="http://schemas.openxmlformats.org/markup-compatibility/2006">
                <mc:Choice xmlns:v="urn:schemas-microsoft-com:vml" Requires="v">
                  <p:oleObj spid="_x0000_s20685" name="" r:id="rId24" imgW="1363980" imgH="229235" progId="Equation.DSMT4">
                    <p:embed/>
                  </p:oleObj>
                </mc:Choice>
                <mc:Fallback>
                  <p:oleObj name="" r:id="rId24" imgW="1363980" imgH="229235" progId="Equation.DSMT4">
                    <p:embed/>
                    <p:pic>
                      <p:nvPicPr>
                        <p:cNvPr id="0" name="图片 3183"/>
                        <p:cNvPicPr/>
                        <p:nvPr/>
                      </p:nvPicPr>
                      <p:blipFill>
                        <a:blip r:embed="rId25"/>
                        <a:stretch>
                          <a:fillRect/>
                        </a:stretch>
                      </p:blipFill>
                      <p:spPr>
                        <a:xfrm>
                          <a:off x="2861" y="0"/>
                          <a:ext cx="1898" cy="320"/>
                        </a:xfrm>
                        <a:prstGeom prst="rect">
                          <a:avLst/>
                        </a:prstGeom>
                        <a:noFill/>
                        <a:ln w="38100">
                          <a:noFill/>
                          <a:miter/>
                        </a:ln>
                      </p:spPr>
                    </p:pic>
                  </p:oleObj>
                </mc:Fallback>
              </mc:AlternateContent>
            </a:graphicData>
          </a:graphic>
        </p:graphicFrame>
      </p:grpSp>
      <p:graphicFrame>
        <p:nvGraphicFramePr>
          <p:cNvPr id="25634" name="Object 34"/>
          <p:cNvGraphicFramePr>
            <a:graphicFrameLocks noChangeAspect="1"/>
          </p:cNvGraphicFramePr>
          <p:nvPr/>
        </p:nvGraphicFramePr>
        <p:xfrm>
          <a:off x="0" y="3213100"/>
          <a:ext cx="2447925" cy="650875"/>
        </p:xfrm>
        <a:graphic>
          <a:graphicData uri="http://schemas.openxmlformats.org/presentationml/2006/ole">
            <mc:AlternateContent xmlns:mc="http://schemas.openxmlformats.org/markup-compatibility/2006">
              <mc:Choice xmlns:v="urn:schemas-microsoft-com:vml" Requires="v">
                <p:oleObj spid="_x0000_s20686" name="" r:id="rId26" imgW="866775" imgH="229235" progId="Equation.DSMT4">
                  <p:embed/>
                </p:oleObj>
              </mc:Choice>
              <mc:Fallback>
                <p:oleObj name="" r:id="rId26" imgW="866775" imgH="229235" progId="Equation.DSMT4">
                  <p:embed/>
                  <p:pic>
                    <p:nvPicPr>
                      <p:cNvPr id="0" name="图片 3189"/>
                      <p:cNvPicPr/>
                      <p:nvPr/>
                    </p:nvPicPr>
                    <p:blipFill>
                      <a:blip r:embed="rId27"/>
                      <a:stretch>
                        <a:fillRect/>
                      </a:stretch>
                    </p:blipFill>
                    <p:spPr>
                      <a:xfrm>
                        <a:off x="0" y="3213100"/>
                        <a:ext cx="2447925" cy="650875"/>
                      </a:xfrm>
                      <a:prstGeom prst="rect">
                        <a:avLst/>
                      </a:prstGeom>
                      <a:noFill/>
                      <a:ln w="38100">
                        <a:noFill/>
                        <a:miter/>
                      </a:ln>
                    </p:spPr>
                  </p:pic>
                </p:oleObj>
              </mc:Fallback>
            </mc:AlternateContent>
          </a:graphicData>
        </a:graphic>
      </p:graphicFrame>
      <p:graphicFrame>
        <p:nvGraphicFramePr>
          <p:cNvPr id="25635" name="Object 35"/>
          <p:cNvGraphicFramePr>
            <a:graphicFrameLocks noChangeAspect="1"/>
          </p:cNvGraphicFramePr>
          <p:nvPr/>
        </p:nvGraphicFramePr>
        <p:xfrm>
          <a:off x="3348038" y="3021013"/>
          <a:ext cx="2592387" cy="912812"/>
        </p:xfrm>
        <a:graphic>
          <a:graphicData uri="http://schemas.openxmlformats.org/presentationml/2006/ole">
            <mc:AlternateContent xmlns:mc="http://schemas.openxmlformats.org/markup-compatibility/2006">
              <mc:Choice xmlns:v="urn:schemas-microsoft-com:vml" Requires="v">
                <p:oleObj spid="_x0000_s20687" name="" r:id="rId28" imgW="942975" imgH="331470" progId="Equation.DSMT4">
                  <p:embed/>
                </p:oleObj>
              </mc:Choice>
              <mc:Fallback>
                <p:oleObj name="" r:id="rId28" imgW="942975" imgH="331470" progId="Equation.DSMT4">
                  <p:embed/>
                  <p:pic>
                    <p:nvPicPr>
                      <p:cNvPr id="0" name="图片 3180"/>
                      <p:cNvPicPr/>
                      <p:nvPr/>
                    </p:nvPicPr>
                    <p:blipFill>
                      <a:blip r:embed="rId29"/>
                      <a:stretch>
                        <a:fillRect/>
                      </a:stretch>
                    </p:blipFill>
                    <p:spPr>
                      <a:xfrm>
                        <a:off x="3348038" y="3021013"/>
                        <a:ext cx="2592387" cy="912812"/>
                      </a:xfrm>
                      <a:prstGeom prst="rect">
                        <a:avLst/>
                      </a:prstGeom>
                      <a:noFill/>
                      <a:ln w="38100">
                        <a:noFill/>
                        <a:miter/>
                      </a:ln>
                    </p:spPr>
                  </p:pic>
                </p:oleObj>
              </mc:Fallback>
            </mc:AlternateContent>
          </a:graphicData>
        </a:graphic>
      </p:graphicFrame>
      <p:graphicFrame>
        <p:nvGraphicFramePr>
          <p:cNvPr id="25636" name="Object 36"/>
          <p:cNvGraphicFramePr>
            <a:graphicFrameLocks noChangeAspect="1"/>
          </p:cNvGraphicFramePr>
          <p:nvPr/>
        </p:nvGraphicFramePr>
        <p:xfrm>
          <a:off x="6767513" y="3021013"/>
          <a:ext cx="2557462" cy="912812"/>
        </p:xfrm>
        <a:graphic>
          <a:graphicData uri="http://schemas.openxmlformats.org/presentationml/2006/ole">
            <mc:AlternateContent xmlns:mc="http://schemas.openxmlformats.org/markup-compatibility/2006">
              <mc:Choice xmlns:v="urn:schemas-microsoft-com:vml" Requires="v">
                <p:oleObj spid="_x0000_s20688" name="" r:id="rId30" imgW="930275" imgH="331470" progId="Equation.DSMT4">
                  <p:embed/>
                </p:oleObj>
              </mc:Choice>
              <mc:Fallback>
                <p:oleObj name="" r:id="rId30" imgW="930275" imgH="331470" progId="Equation.DSMT4">
                  <p:embed/>
                  <p:pic>
                    <p:nvPicPr>
                      <p:cNvPr id="0" name="图片 3194"/>
                      <p:cNvPicPr/>
                      <p:nvPr/>
                    </p:nvPicPr>
                    <p:blipFill>
                      <a:blip r:embed="rId31"/>
                      <a:stretch>
                        <a:fillRect/>
                      </a:stretch>
                    </p:blipFill>
                    <p:spPr>
                      <a:xfrm>
                        <a:off x="6767513" y="3021013"/>
                        <a:ext cx="2557462" cy="912812"/>
                      </a:xfrm>
                      <a:prstGeom prst="rect">
                        <a:avLst/>
                      </a:prstGeom>
                      <a:noFill/>
                      <a:ln w="38100">
                        <a:noFill/>
                        <a:miter/>
                      </a:ln>
                    </p:spPr>
                  </p:pic>
                </p:oleObj>
              </mc:Fallback>
            </mc:AlternateContent>
          </a:graphicData>
        </a:graphic>
      </p:graphicFrame>
      <p:sp>
        <p:nvSpPr>
          <p:cNvPr id="25637" name="Line 37"/>
          <p:cNvSpPr/>
          <p:nvPr/>
        </p:nvSpPr>
        <p:spPr>
          <a:xfrm>
            <a:off x="2268538" y="3644900"/>
            <a:ext cx="1150937" cy="0"/>
          </a:xfrm>
          <a:prstGeom prst="line">
            <a:avLst/>
          </a:prstGeom>
          <a:ln w="57150" cap="flat" cmpd="sng">
            <a:solidFill>
              <a:schemeClr val="folHlink"/>
            </a:solidFill>
            <a:prstDash val="solid"/>
            <a:round/>
            <a:headEnd type="none" w="med" len="med"/>
            <a:tailEnd type="triangle" w="med" len="med"/>
          </a:ln>
        </p:spPr>
      </p:sp>
      <p:sp>
        <p:nvSpPr>
          <p:cNvPr id="25638" name="Line 38"/>
          <p:cNvSpPr/>
          <p:nvPr/>
        </p:nvSpPr>
        <p:spPr>
          <a:xfrm>
            <a:off x="5651500" y="3644900"/>
            <a:ext cx="1225550" cy="0"/>
          </a:xfrm>
          <a:prstGeom prst="line">
            <a:avLst/>
          </a:prstGeom>
          <a:ln w="57150" cap="flat" cmpd="sng">
            <a:solidFill>
              <a:schemeClr val="folHlink"/>
            </a:solidFill>
            <a:prstDash val="solid"/>
            <a:round/>
            <a:headEnd type="none" w="med" len="med"/>
            <a:tailEnd type="triangle" w="med" len="med"/>
          </a:ln>
        </p:spPr>
      </p:sp>
      <p:sp>
        <p:nvSpPr>
          <p:cNvPr id="25639" name="Text Box 39"/>
          <p:cNvSpPr txBox="1"/>
          <p:nvPr/>
        </p:nvSpPr>
        <p:spPr>
          <a:xfrm>
            <a:off x="2339975" y="3068638"/>
            <a:ext cx="1295400" cy="457200"/>
          </a:xfrm>
          <a:prstGeom prst="rect">
            <a:avLst/>
          </a:prstGeom>
          <a:noFill/>
          <a:ln w="9525">
            <a:noFill/>
          </a:ln>
        </p:spPr>
        <p:txBody>
          <a:bodyPr lIns="90000" tIns="46800" rIns="90000" bIns="46800" anchor="t" anchorCtr="0">
            <a:spAutoFit/>
          </a:bodyPr>
          <a:lstStyle/>
          <a:p>
            <a:pPr>
              <a:spcBef>
                <a:spcPct val="50000"/>
              </a:spcBef>
            </a:pPr>
            <a:r>
              <a:rPr lang="zh-CN" altLang="en-US" sz="2400" b="1" dirty="0">
                <a:latin typeface="Arial" panose="020B0604020202020204" pitchFamily="34" charset="0"/>
                <a:ea typeface="宋体" panose="02010600030101010101" pitchFamily="2" charset="-122"/>
              </a:rPr>
              <a:t>解出</a:t>
            </a:r>
            <a:r>
              <a:rPr lang="en-US" altLang="zh-CN" sz="2400" b="1" i="1" dirty="0">
                <a:latin typeface="Times New Roman" panose="02020603050405020304" pitchFamily="18" charset="0"/>
                <a:ea typeface="宋体" panose="02010600030101010101" pitchFamily="2" charset="-122"/>
              </a:rPr>
              <a:t>x</a:t>
            </a:r>
            <a:endParaRPr lang="en-US" altLang="zh-CN" sz="2400" b="1" i="1" dirty="0">
              <a:latin typeface="Times New Roman" panose="02020603050405020304" pitchFamily="18" charset="0"/>
              <a:ea typeface="宋体" panose="02010600030101010101" pitchFamily="2" charset="-122"/>
            </a:endParaRPr>
          </a:p>
        </p:txBody>
      </p:sp>
      <p:sp>
        <p:nvSpPr>
          <p:cNvPr id="25640" name="Text Box 40"/>
          <p:cNvSpPr txBox="1"/>
          <p:nvPr/>
        </p:nvSpPr>
        <p:spPr>
          <a:xfrm>
            <a:off x="5580063" y="3068638"/>
            <a:ext cx="1368425" cy="457200"/>
          </a:xfrm>
          <a:prstGeom prst="rect">
            <a:avLst/>
          </a:prstGeom>
          <a:noFill/>
          <a:ln w="9525">
            <a:noFill/>
          </a:ln>
        </p:spPr>
        <p:txBody>
          <a:bodyPr lIns="90000" tIns="46800" rIns="90000" bIns="46800" anchor="t" anchorCtr="0">
            <a:spAutoFit/>
          </a:bodyPr>
          <a:lstStyle/>
          <a:p>
            <a:pPr>
              <a:spcBef>
                <a:spcPct val="50000"/>
              </a:spcBef>
            </a:pPr>
            <a:r>
              <a:rPr lang="zh-CN" altLang="en-US" sz="2400" b="1" dirty="0">
                <a:latin typeface="Arial" panose="020B0604020202020204" pitchFamily="34" charset="0"/>
                <a:ea typeface="宋体" panose="02010600030101010101" pitchFamily="2" charset="-122"/>
              </a:rPr>
              <a:t>交换</a:t>
            </a:r>
            <a:r>
              <a:rPr lang="en-US" altLang="zh-CN" sz="2400" b="1" i="1" dirty="0">
                <a:latin typeface="Times New Roman" panose="02020603050405020304" pitchFamily="18" charset="0"/>
                <a:ea typeface="宋体" panose="02010600030101010101" pitchFamily="2" charset="-122"/>
              </a:rPr>
              <a:t>x,y</a:t>
            </a:r>
            <a:endParaRPr lang="en-US" altLang="zh-CN" sz="2400" b="1" i="1" dirty="0">
              <a:latin typeface="Times New Roman" panose="02020603050405020304" pitchFamily="18" charset="0"/>
              <a:ea typeface="宋体" panose="02010600030101010101" pitchFamily="2" charset="-122"/>
            </a:endParaRPr>
          </a:p>
        </p:txBody>
      </p:sp>
      <p:sp>
        <p:nvSpPr>
          <p:cNvPr id="4" name="Rectangle 41"/>
          <p:cNvSpPr>
            <a:spLocks noRot="1"/>
          </p:cNvSpPr>
          <p:nvPr/>
        </p:nvSpPr>
        <p:spPr>
          <a:xfrm>
            <a:off x="250825" y="0"/>
            <a:ext cx="3673475" cy="692150"/>
          </a:xfrm>
          <a:prstGeom prst="rect">
            <a:avLst/>
          </a:prstGeom>
          <a:noFill/>
          <a:ln w="9525">
            <a:noFill/>
          </a:ln>
        </p:spPr>
        <p:txBody>
          <a:bodyPr anchor="ctr" anchorCtr="0"/>
          <a:lstStyle/>
          <a:p>
            <a:pPr eaLnBrk="0" hangingPunct="0"/>
            <a:r>
              <a:rPr lang="zh-CN" altLang="en-US" sz="3200" b="1" dirty="0">
                <a:solidFill>
                  <a:srgbClr val="000066"/>
                </a:solidFill>
                <a:latin typeface="Arial" panose="020B0604020202020204" pitchFamily="34" charset="0"/>
                <a:ea typeface="微软雅黑" panose="020B0503020204020204" pitchFamily="34" charset="-122"/>
              </a:rPr>
              <a:t>1.1.4 初等函数</a:t>
            </a:r>
            <a:endParaRPr lang="zh-CN" altLang="en-US" sz="3200" b="1" dirty="0">
              <a:solidFill>
                <a:srgbClr val="000066"/>
              </a:solidFill>
              <a:latin typeface="Arial" panose="020B0604020202020204" pitchFamily="34" charset="0"/>
              <a:ea typeface="微软雅黑" panose="020B0503020204020204" pitchFamily="34" charset="-122"/>
            </a:endParaRPr>
          </a:p>
        </p:txBody>
      </p:sp>
      <p:sp>
        <p:nvSpPr>
          <p:cNvPr id="25641" name="Text Box 42"/>
          <p:cNvSpPr txBox="1"/>
          <p:nvPr/>
        </p:nvSpPr>
        <p:spPr>
          <a:xfrm>
            <a:off x="396875" y="692150"/>
            <a:ext cx="2016125" cy="517525"/>
          </a:xfrm>
          <a:prstGeom prst="rect">
            <a:avLst/>
          </a:prstGeom>
          <a:noFill/>
          <a:ln w="9525">
            <a:noFill/>
          </a:ln>
        </p:spPr>
        <p:txBody>
          <a:bodyPr anchor="t" anchorCtr="0">
            <a:spAutoFit/>
          </a:bodyPr>
          <a:lstStyle/>
          <a:p>
            <a:r>
              <a:rPr lang="en-US" altLang="zh-CN" sz="2800" b="1" dirty="0">
                <a:solidFill>
                  <a:schemeClr val="accent2"/>
                </a:solidFill>
                <a:latin typeface="Arial" panose="020B0604020202020204" pitchFamily="34" charset="0"/>
                <a:ea typeface="宋体" panose="02010600030101010101" pitchFamily="2" charset="-122"/>
              </a:rPr>
              <a:t>★</a:t>
            </a:r>
            <a:r>
              <a:rPr lang="zh-CN" altLang="en-US" sz="2800" b="1" dirty="0">
                <a:solidFill>
                  <a:schemeClr val="accent2"/>
                </a:solidFill>
                <a:latin typeface="Arial" panose="020B0604020202020204" pitchFamily="34" charset="0"/>
                <a:ea typeface="宋体" panose="02010600030101010101" pitchFamily="2" charset="-122"/>
              </a:rPr>
              <a:t>反函数</a:t>
            </a:r>
            <a:endParaRPr lang="en-US" altLang="zh-CN" sz="2800" b="1" dirty="0">
              <a:solidFill>
                <a:schemeClr val="accent2"/>
              </a:solidFill>
              <a:latin typeface="Arial" panose="020B0604020202020204" pitchFamily="34" charset="0"/>
              <a:ea typeface="宋体" panose="02010600030101010101" pitchFamily="2" charset="-122"/>
            </a:endParaRP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
        <p:nvSpPr>
          <p:cNvPr id="47" name="Rectangle 3"/>
          <p:cNvSpPr txBox="1"/>
          <p:nvPr/>
        </p:nvSpPr>
        <p:spPr>
          <a:xfrm>
            <a:off x="3404679" y="6131378"/>
            <a:ext cx="7276858" cy="1368425"/>
          </a:xfrm>
        </p:spPr>
        <p:txBody>
          <a:bodyPr vert="horz" wrap="square" lIns="91440" tIns="45720" rIns="91440" bIns="45720" anchor="t"/>
          <a:lst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lt"/>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Tx/>
              <a:buNone/>
            </a:pPr>
            <a:r>
              <a:rPr lang="en-US" altLang="zh-CN" sz="3600" dirty="0" smtClean="0">
                <a:solidFill>
                  <a:srgbClr val="000000"/>
                </a:solidFill>
                <a:ea typeface="黑体" panose="02010609060101010101" pitchFamily="49" charset="-122"/>
              </a:rPr>
              <a:t>   </a:t>
            </a:r>
            <a:r>
              <a:rPr lang="zh-CN" altLang="en-US" sz="2400" b="1" dirty="0" smtClean="0">
                <a:solidFill>
                  <a:srgbClr val="FF0000"/>
                </a:solidFill>
                <a:latin typeface="仿宋" panose="02010609060101010101" pitchFamily="49" charset="-122"/>
                <a:ea typeface="仿宋" panose="02010609060101010101" pitchFamily="49" charset="-122"/>
              </a:rPr>
              <a:t>严格单调函数存在反函数。</a:t>
            </a:r>
            <a:endParaRPr lang="zh-CN" altLang="en-US" sz="2400" b="1" dirty="0">
              <a:solidFill>
                <a:srgbClr val="FF0000"/>
              </a:solidFill>
              <a:latin typeface="仿宋" panose="02010609060101010101" pitchFamily="49" charset="-122"/>
              <a:ea typeface="仿宋"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5629"/>
                                        </p:tgtEl>
                                        <p:attrNameLst>
                                          <p:attrName>style.visibility</p:attrName>
                                        </p:attrNameLst>
                                      </p:cBhvr>
                                      <p:to>
                                        <p:strVal val="visible"/>
                                      </p:to>
                                    </p:set>
                                    <p:anim calcmode="lin" valueType="num">
                                      <p:cBhvr>
                                        <p:cTn id="13" dur="500" fill="hold"/>
                                        <p:tgtEl>
                                          <p:spTgt spid="25629"/>
                                        </p:tgtEl>
                                        <p:attrNameLst>
                                          <p:attrName>ppt_w</p:attrName>
                                        </p:attrNameLst>
                                      </p:cBhvr>
                                      <p:tavLst>
                                        <p:tav tm="0">
                                          <p:val>
                                            <p:fltVal val="0"/>
                                          </p:val>
                                        </p:tav>
                                        <p:tav tm="100000">
                                          <p:val>
                                            <p:strVal val="#ppt_w"/>
                                          </p:val>
                                        </p:tav>
                                      </p:tavLst>
                                    </p:anim>
                                    <p:anim calcmode="lin" valueType="num">
                                      <p:cBhvr>
                                        <p:cTn id="14" dur="500" fill="hold"/>
                                        <p:tgtEl>
                                          <p:spTgt spid="2562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5634"/>
                                        </p:tgtEl>
                                        <p:attrNameLst>
                                          <p:attrName>style.visibility</p:attrName>
                                        </p:attrNameLst>
                                      </p:cBhvr>
                                      <p:to>
                                        <p:strVal val="visible"/>
                                      </p:to>
                                    </p:set>
                                    <p:anim calcmode="lin" valueType="num">
                                      <p:cBhvr>
                                        <p:cTn id="25" dur="500" fill="hold"/>
                                        <p:tgtEl>
                                          <p:spTgt spid="25634"/>
                                        </p:tgtEl>
                                        <p:attrNameLst>
                                          <p:attrName>ppt_w</p:attrName>
                                        </p:attrNameLst>
                                      </p:cBhvr>
                                      <p:tavLst>
                                        <p:tav tm="0">
                                          <p:val>
                                            <p:fltVal val="0"/>
                                          </p:val>
                                        </p:tav>
                                        <p:tav tm="100000">
                                          <p:val>
                                            <p:strVal val="#ppt_w"/>
                                          </p:val>
                                        </p:tav>
                                      </p:tavLst>
                                    </p:anim>
                                    <p:anim calcmode="lin" valueType="num">
                                      <p:cBhvr>
                                        <p:cTn id="26" dur="500" fill="hold"/>
                                        <p:tgtEl>
                                          <p:spTgt spid="2563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5639"/>
                                        </p:tgtEl>
                                        <p:attrNameLst>
                                          <p:attrName>style.visibility</p:attrName>
                                        </p:attrNameLst>
                                      </p:cBhvr>
                                      <p:to>
                                        <p:strVal val="visible"/>
                                      </p:to>
                                    </p:set>
                                    <p:anim calcmode="lin" valueType="num">
                                      <p:cBhvr>
                                        <p:cTn id="31" dur="500" fill="hold"/>
                                        <p:tgtEl>
                                          <p:spTgt spid="25639"/>
                                        </p:tgtEl>
                                        <p:attrNameLst>
                                          <p:attrName>ppt_w</p:attrName>
                                        </p:attrNameLst>
                                      </p:cBhvr>
                                      <p:tavLst>
                                        <p:tav tm="0">
                                          <p:val>
                                            <p:fltVal val="0"/>
                                          </p:val>
                                        </p:tav>
                                        <p:tav tm="100000">
                                          <p:val>
                                            <p:strVal val="#ppt_w"/>
                                          </p:val>
                                        </p:tav>
                                      </p:tavLst>
                                    </p:anim>
                                    <p:anim calcmode="lin" valueType="num">
                                      <p:cBhvr>
                                        <p:cTn id="32" dur="500" fill="hold"/>
                                        <p:tgtEl>
                                          <p:spTgt spid="2563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5637"/>
                                        </p:tgtEl>
                                        <p:attrNameLst>
                                          <p:attrName>style.visibility</p:attrName>
                                        </p:attrNameLst>
                                      </p:cBhvr>
                                      <p:to>
                                        <p:strVal val="visible"/>
                                      </p:to>
                                    </p:set>
                                    <p:anim calcmode="lin" valueType="num">
                                      <p:cBhvr>
                                        <p:cTn id="37" dur="500" fill="hold"/>
                                        <p:tgtEl>
                                          <p:spTgt spid="25637"/>
                                        </p:tgtEl>
                                        <p:attrNameLst>
                                          <p:attrName>ppt_w</p:attrName>
                                        </p:attrNameLst>
                                      </p:cBhvr>
                                      <p:tavLst>
                                        <p:tav tm="0">
                                          <p:val>
                                            <p:fltVal val="0"/>
                                          </p:val>
                                        </p:tav>
                                        <p:tav tm="100000">
                                          <p:val>
                                            <p:strVal val="#ppt_w"/>
                                          </p:val>
                                        </p:tav>
                                      </p:tavLst>
                                    </p:anim>
                                    <p:anim calcmode="lin" valueType="num">
                                      <p:cBhvr>
                                        <p:cTn id="38" dur="500" fill="hold"/>
                                        <p:tgtEl>
                                          <p:spTgt spid="25637"/>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25635"/>
                                        </p:tgtEl>
                                        <p:attrNameLst>
                                          <p:attrName>style.visibility</p:attrName>
                                        </p:attrNameLst>
                                      </p:cBhvr>
                                      <p:to>
                                        <p:strVal val="visible"/>
                                      </p:to>
                                    </p:set>
                                    <p:anim calcmode="lin" valueType="num">
                                      <p:cBhvr>
                                        <p:cTn id="43" dur="500" fill="hold"/>
                                        <p:tgtEl>
                                          <p:spTgt spid="25635"/>
                                        </p:tgtEl>
                                        <p:attrNameLst>
                                          <p:attrName>ppt_w</p:attrName>
                                        </p:attrNameLst>
                                      </p:cBhvr>
                                      <p:tavLst>
                                        <p:tav tm="0">
                                          <p:val>
                                            <p:fltVal val="0"/>
                                          </p:val>
                                        </p:tav>
                                        <p:tav tm="100000">
                                          <p:val>
                                            <p:strVal val="#ppt_w"/>
                                          </p:val>
                                        </p:tav>
                                      </p:tavLst>
                                    </p:anim>
                                    <p:anim calcmode="lin" valueType="num">
                                      <p:cBhvr>
                                        <p:cTn id="44" dur="500" fill="hold"/>
                                        <p:tgtEl>
                                          <p:spTgt spid="2563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5640"/>
                                        </p:tgtEl>
                                        <p:attrNameLst>
                                          <p:attrName>style.visibility</p:attrName>
                                        </p:attrNameLst>
                                      </p:cBhvr>
                                      <p:to>
                                        <p:strVal val="visible"/>
                                      </p:to>
                                    </p:set>
                                    <p:anim calcmode="lin" valueType="num">
                                      <p:cBhvr>
                                        <p:cTn id="49" dur="500" fill="hold"/>
                                        <p:tgtEl>
                                          <p:spTgt spid="25640"/>
                                        </p:tgtEl>
                                        <p:attrNameLst>
                                          <p:attrName>ppt_w</p:attrName>
                                        </p:attrNameLst>
                                      </p:cBhvr>
                                      <p:tavLst>
                                        <p:tav tm="0">
                                          <p:val>
                                            <p:fltVal val="0"/>
                                          </p:val>
                                        </p:tav>
                                        <p:tav tm="100000">
                                          <p:val>
                                            <p:strVal val="#ppt_w"/>
                                          </p:val>
                                        </p:tav>
                                      </p:tavLst>
                                    </p:anim>
                                    <p:anim calcmode="lin" valueType="num">
                                      <p:cBhvr>
                                        <p:cTn id="50" dur="500" fill="hold"/>
                                        <p:tgtEl>
                                          <p:spTgt spid="2564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25638"/>
                                        </p:tgtEl>
                                        <p:attrNameLst>
                                          <p:attrName>style.visibility</p:attrName>
                                        </p:attrNameLst>
                                      </p:cBhvr>
                                      <p:to>
                                        <p:strVal val="visible"/>
                                      </p:to>
                                    </p:set>
                                    <p:anim calcmode="lin" valueType="num">
                                      <p:cBhvr>
                                        <p:cTn id="55" dur="500" fill="hold"/>
                                        <p:tgtEl>
                                          <p:spTgt spid="25638"/>
                                        </p:tgtEl>
                                        <p:attrNameLst>
                                          <p:attrName>ppt_w</p:attrName>
                                        </p:attrNameLst>
                                      </p:cBhvr>
                                      <p:tavLst>
                                        <p:tav tm="0">
                                          <p:val>
                                            <p:fltVal val="0"/>
                                          </p:val>
                                        </p:tav>
                                        <p:tav tm="100000">
                                          <p:val>
                                            <p:strVal val="#ppt_w"/>
                                          </p:val>
                                        </p:tav>
                                      </p:tavLst>
                                    </p:anim>
                                    <p:anim calcmode="lin" valueType="num">
                                      <p:cBhvr>
                                        <p:cTn id="56" dur="500" fill="hold"/>
                                        <p:tgtEl>
                                          <p:spTgt spid="25638"/>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5636"/>
                                        </p:tgtEl>
                                        <p:attrNameLst>
                                          <p:attrName>style.visibility</p:attrName>
                                        </p:attrNameLst>
                                      </p:cBhvr>
                                      <p:to>
                                        <p:strVal val="visible"/>
                                      </p:to>
                                    </p:set>
                                    <p:anim calcmode="lin" valueType="num">
                                      <p:cBhvr>
                                        <p:cTn id="61" dur="500" fill="hold"/>
                                        <p:tgtEl>
                                          <p:spTgt spid="25636"/>
                                        </p:tgtEl>
                                        <p:attrNameLst>
                                          <p:attrName>ppt_w</p:attrName>
                                        </p:attrNameLst>
                                      </p:cBhvr>
                                      <p:tavLst>
                                        <p:tav tm="0">
                                          <p:val>
                                            <p:fltVal val="0"/>
                                          </p:val>
                                        </p:tav>
                                        <p:tav tm="100000">
                                          <p:val>
                                            <p:strVal val="#ppt_w"/>
                                          </p:val>
                                        </p:tav>
                                      </p:tavLst>
                                    </p:anim>
                                    <p:anim calcmode="lin" valueType="num">
                                      <p:cBhvr>
                                        <p:cTn id="62" dur="500" fill="hold"/>
                                        <p:tgtEl>
                                          <p:spTgt spid="2563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5602"/>
                                        </p:tgtEl>
                                        <p:attrNameLst>
                                          <p:attrName>style.visibility</p:attrName>
                                        </p:attrNameLst>
                                      </p:cBhvr>
                                      <p:to>
                                        <p:strVal val="visible"/>
                                      </p:to>
                                    </p:set>
                                    <p:anim calcmode="lin" valueType="num">
                                      <p:cBhvr>
                                        <p:cTn id="67" dur="500" fill="hold"/>
                                        <p:tgtEl>
                                          <p:spTgt spid="25602"/>
                                        </p:tgtEl>
                                        <p:attrNameLst>
                                          <p:attrName>ppt_w</p:attrName>
                                        </p:attrNameLst>
                                      </p:cBhvr>
                                      <p:tavLst>
                                        <p:tav tm="0">
                                          <p:val>
                                            <p:fltVal val="0"/>
                                          </p:val>
                                        </p:tav>
                                        <p:tav tm="100000">
                                          <p:val>
                                            <p:strVal val="#ppt_w"/>
                                          </p:val>
                                        </p:tav>
                                      </p:tavLst>
                                    </p:anim>
                                    <p:anim calcmode="lin" valueType="num">
                                      <p:cBhvr>
                                        <p:cTn id="68"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25603"/>
                                        </p:tgtEl>
                                        <p:attrNameLst>
                                          <p:attrName>style.visibility</p:attrName>
                                        </p:attrNameLst>
                                      </p:cBhvr>
                                      <p:to>
                                        <p:strVal val="visible"/>
                                      </p:to>
                                    </p:set>
                                    <p:anim calcmode="lin" valueType="num">
                                      <p:cBhvr>
                                        <p:cTn id="73" dur="500" fill="hold"/>
                                        <p:tgtEl>
                                          <p:spTgt spid="25603"/>
                                        </p:tgtEl>
                                        <p:attrNameLst>
                                          <p:attrName>ppt_w</p:attrName>
                                        </p:attrNameLst>
                                      </p:cBhvr>
                                      <p:tavLst>
                                        <p:tav tm="0">
                                          <p:val>
                                            <p:fltVal val="0"/>
                                          </p:val>
                                        </p:tav>
                                        <p:tav tm="100000">
                                          <p:val>
                                            <p:strVal val="#ppt_w"/>
                                          </p:val>
                                        </p:tav>
                                      </p:tavLst>
                                    </p:anim>
                                    <p:anim calcmode="lin" valueType="num">
                                      <p:cBhvr>
                                        <p:cTn id="74" dur="500" fill="hold"/>
                                        <p:tgtEl>
                                          <p:spTgt spid="25603"/>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fltVal val="0"/>
                                          </p:val>
                                        </p:tav>
                                        <p:tav tm="100000">
                                          <p:val>
                                            <p:strVal val="#ppt_w"/>
                                          </p:val>
                                        </p:tav>
                                      </p:tavLst>
                                    </p:anim>
                                    <p:anim calcmode="lin" valueType="num">
                                      <p:cBhvr>
                                        <p:cTn id="8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7">
                                            <p:txEl>
                                              <p:pRg st="0" end="0"/>
                                            </p:txEl>
                                          </p:spTgt>
                                        </p:tgtEl>
                                        <p:attrNameLst>
                                          <p:attrName>style.visibility</p:attrName>
                                        </p:attrNameLst>
                                      </p:cBhvr>
                                      <p:to>
                                        <p:strVal val="visible"/>
                                      </p:to>
                                    </p:set>
                                    <p:animEffect transition="in" filter="dissolve">
                                      <p:cBhvr>
                                        <p:cTn id="85"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29" grpId="0"/>
      <p:bldP spid="25639" grpId="0"/>
      <p:bldP spid="25640" grpId="0"/>
      <p:bldP spid="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58267" y="-435"/>
            <a:ext cx="8139178" cy="648000"/>
          </a:xfrm>
        </p:spPr>
        <p:txBody>
          <a:bodyPr wrap="square" lIns="91440" tIns="45720" rIns="91440" bIns="45720" anchor="ctr" anchorCtr="0"/>
          <a:lstStyle/>
          <a:p>
            <a:r>
              <a:rPr lang="en-US" altLang="zh-CN" sz="2800" b="1" dirty="0">
                <a:solidFill>
                  <a:schemeClr val="accent2"/>
                </a:solidFill>
                <a:latin typeface="宋体" panose="02010600030101010101" pitchFamily="2" charset="-122"/>
                <a:ea typeface="宋体" panose="02010600030101010101" pitchFamily="2" charset="-122"/>
              </a:rPr>
              <a:t>★</a:t>
            </a:r>
            <a:r>
              <a:rPr lang="zh-CN" altLang="en-US" sz="2800" b="1" dirty="0">
                <a:solidFill>
                  <a:schemeClr val="accent2"/>
                </a:solidFill>
                <a:latin typeface="宋体" panose="02010600030101010101" pitchFamily="2" charset="-122"/>
                <a:ea typeface="宋体" panose="02010600030101010101" pitchFamily="2" charset="-122"/>
              </a:rPr>
              <a:t>复合函数</a:t>
            </a:r>
            <a:endParaRPr lang="zh-CN" altLang="en-US" sz="2800" b="1" dirty="0">
              <a:solidFill>
                <a:schemeClr val="accent2"/>
              </a:solidFill>
              <a:latin typeface="宋体" panose="02010600030101010101" pitchFamily="2" charset="-122"/>
              <a:ea typeface="宋体" panose="02010600030101010101" pitchFamily="2" charset="-122"/>
            </a:endParaRPr>
          </a:p>
        </p:txBody>
      </p:sp>
      <p:graphicFrame>
        <p:nvGraphicFramePr>
          <p:cNvPr id="26627" name="Object 3"/>
          <p:cNvGraphicFramePr>
            <a:graphicFrameLocks noChangeAspect="1"/>
          </p:cNvGraphicFramePr>
          <p:nvPr/>
        </p:nvGraphicFramePr>
        <p:xfrm>
          <a:off x="540068" y="693103"/>
          <a:ext cx="1701800" cy="469900"/>
        </p:xfrm>
        <a:graphic>
          <a:graphicData uri="http://schemas.openxmlformats.org/presentationml/2006/ole">
            <mc:AlternateContent xmlns:mc="http://schemas.openxmlformats.org/markup-compatibility/2006">
              <mc:Choice xmlns:v="urn:schemas-microsoft-com:vml" Requires="v">
                <p:oleObj spid="_x0000_s21649" name="" r:id="rId1" imgW="1701800" imgH="469900" progId="Equation.3">
                  <p:embed/>
                </p:oleObj>
              </mc:Choice>
              <mc:Fallback>
                <p:oleObj name="" r:id="rId1" imgW="1701800" imgH="469900" progId="Equation.3">
                  <p:embed/>
                  <p:pic>
                    <p:nvPicPr>
                      <p:cNvPr id="0" name="图片 3107"/>
                      <p:cNvPicPr/>
                      <p:nvPr/>
                    </p:nvPicPr>
                    <p:blipFill>
                      <a:blip r:embed="rId2"/>
                      <a:stretch>
                        <a:fillRect/>
                      </a:stretch>
                    </p:blipFill>
                    <p:spPr>
                      <a:xfrm>
                        <a:off x="540068" y="693103"/>
                        <a:ext cx="1701800" cy="469900"/>
                      </a:xfrm>
                      <a:prstGeom prst="rect">
                        <a:avLst/>
                      </a:prstGeom>
                      <a:noFill/>
                      <a:ln w="38100">
                        <a:noFill/>
                        <a:miter/>
                      </a:ln>
                    </p:spPr>
                  </p:pic>
                </p:oleObj>
              </mc:Fallback>
            </mc:AlternateContent>
          </a:graphicData>
        </a:graphic>
      </p:graphicFrame>
      <p:graphicFrame>
        <p:nvGraphicFramePr>
          <p:cNvPr id="26628" name="Object 4"/>
          <p:cNvGraphicFramePr>
            <a:graphicFrameLocks noChangeAspect="1"/>
          </p:cNvGraphicFramePr>
          <p:nvPr/>
        </p:nvGraphicFramePr>
        <p:xfrm>
          <a:off x="2484755" y="620078"/>
          <a:ext cx="1689100" cy="481012"/>
        </p:xfrm>
        <a:graphic>
          <a:graphicData uri="http://schemas.openxmlformats.org/presentationml/2006/ole">
            <mc:AlternateContent xmlns:mc="http://schemas.openxmlformats.org/markup-compatibility/2006">
              <mc:Choice xmlns:v="urn:schemas-microsoft-com:vml" Requires="v">
                <p:oleObj spid="_x0000_s21650" name="" r:id="rId3" imgW="1688465" imgH="482600" progId="Equation.3">
                  <p:embed/>
                </p:oleObj>
              </mc:Choice>
              <mc:Fallback>
                <p:oleObj name="" r:id="rId3" imgW="1688465" imgH="482600" progId="Equation.3">
                  <p:embed/>
                  <p:pic>
                    <p:nvPicPr>
                      <p:cNvPr id="0" name="图片 3106"/>
                      <p:cNvPicPr/>
                      <p:nvPr/>
                    </p:nvPicPr>
                    <p:blipFill>
                      <a:blip r:embed="rId4"/>
                      <a:stretch>
                        <a:fillRect/>
                      </a:stretch>
                    </p:blipFill>
                    <p:spPr>
                      <a:xfrm>
                        <a:off x="2484755" y="620078"/>
                        <a:ext cx="1689100" cy="481012"/>
                      </a:xfrm>
                      <a:prstGeom prst="rect">
                        <a:avLst/>
                      </a:prstGeom>
                      <a:noFill/>
                      <a:ln w="38100">
                        <a:noFill/>
                        <a:miter/>
                      </a:ln>
                    </p:spPr>
                  </p:pic>
                </p:oleObj>
              </mc:Fallback>
            </mc:AlternateContent>
          </a:graphicData>
        </a:graphic>
      </p:graphicFrame>
      <p:sp>
        <p:nvSpPr>
          <p:cNvPr id="26629" name="AutoShape 5"/>
          <p:cNvSpPr/>
          <p:nvPr/>
        </p:nvSpPr>
        <p:spPr>
          <a:xfrm>
            <a:off x="4427855" y="835978"/>
            <a:ext cx="762000" cy="152400"/>
          </a:xfrm>
          <a:prstGeom prst="right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6630" name="Object 6"/>
          <p:cNvGraphicFramePr>
            <a:graphicFrameLocks noChangeAspect="1"/>
          </p:cNvGraphicFramePr>
          <p:nvPr/>
        </p:nvGraphicFramePr>
        <p:xfrm>
          <a:off x="5291455" y="620078"/>
          <a:ext cx="1879600" cy="520700"/>
        </p:xfrm>
        <a:graphic>
          <a:graphicData uri="http://schemas.openxmlformats.org/presentationml/2006/ole">
            <mc:AlternateContent xmlns:mc="http://schemas.openxmlformats.org/markup-compatibility/2006">
              <mc:Choice xmlns:v="urn:schemas-microsoft-com:vml" Requires="v">
                <p:oleObj spid="_x0000_s21651" name="" r:id="rId5" imgW="1878965" imgH="520700" progId="Equation.3">
                  <p:embed/>
                </p:oleObj>
              </mc:Choice>
              <mc:Fallback>
                <p:oleObj name="" r:id="rId5" imgW="1878965" imgH="520700" progId="Equation.3">
                  <p:embed/>
                  <p:pic>
                    <p:nvPicPr>
                      <p:cNvPr id="0" name="图片 3103"/>
                      <p:cNvPicPr/>
                      <p:nvPr/>
                    </p:nvPicPr>
                    <p:blipFill>
                      <a:blip r:embed="rId6"/>
                      <a:stretch>
                        <a:fillRect/>
                      </a:stretch>
                    </p:blipFill>
                    <p:spPr>
                      <a:xfrm>
                        <a:off x="5291455" y="620078"/>
                        <a:ext cx="1879600" cy="520700"/>
                      </a:xfrm>
                      <a:prstGeom prst="rect">
                        <a:avLst/>
                      </a:prstGeom>
                      <a:noFill/>
                      <a:ln w="38100">
                        <a:noFill/>
                        <a:miter/>
                      </a:ln>
                    </p:spPr>
                  </p:pic>
                </p:oleObj>
              </mc:Fallback>
            </mc:AlternateContent>
          </a:graphicData>
        </a:graphic>
      </p:graphicFrame>
      <p:graphicFrame>
        <p:nvGraphicFramePr>
          <p:cNvPr id="26632" name="Object 8"/>
          <p:cNvGraphicFramePr>
            <a:graphicFrameLocks noChangeAspect="1"/>
          </p:cNvGraphicFramePr>
          <p:nvPr/>
        </p:nvGraphicFramePr>
        <p:xfrm>
          <a:off x="349304" y="1206183"/>
          <a:ext cx="7581900" cy="1820863"/>
        </p:xfrm>
        <a:graphic>
          <a:graphicData uri="http://schemas.openxmlformats.org/presentationml/2006/ole">
            <mc:AlternateContent xmlns:mc="http://schemas.openxmlformats.org/markup-compatibility/2006">
              <mc:Choice xmlns:v="urn:schemas-microsoft-com:vml" Requires="v">
                <p:oleObj spid="_x0000_s21652" name="Document" r:id="rId7" imgW="7111365" imgH="1798320" progId="Word.Document.8">
                  <p:embed/>
                </p:oleObj>
              </mc:Choice>
              <mc:Fallback>
                <p:oleObj name="Document" r:id="rId7" imgW="7111365" imgH="1798320" progId="Word.Document.8">
                  <p:embed/>
                  <p:pic>
                    <p:nvPicPr>
                      <p:cNvPr id="0" name="图片 3108"/>
                      <p:cNvPicPr/>
                      <p:nvPr/>
                    </p:nvPicPr>
                    <p:blipFill>
                      <a:blip r:embed="rId8"/>
                      <a:stretch>
                        <a:fillRect/>
                      </a:stretch>
                    </p:blipFill>
                    <p:spPr>
                      <a:xfrm>
                        <a:off x="349304" y="1206183"/>
                        <a:ext cx="7581900" cy="1820863"/>
                      </a:xfrm>
                      <a:prstGeom prst="rect">
                        <a:avLst/>
                      </a:prstGeom>
                      <a:noFill/>
                      <a:ln w="38100">
                        <a:noFill/>
                        <a:miter/>
                      </a:ln>
                    </p:spPr>
                  </p:pic>
                </p:oleObj>
              </mc:Fallback>
            </mc:AlternateContent>
          </a:graphicData>
        </a:graphic>
      </p:graphicFrame>
      <p:graphicFrame>
        <p:nvGraphicFramePr>
          <p:cNvPr id="26633" name="Object 9"/>
          <p:cNvGraphicFramePr>
            <a:graphicFrameLocks noChangeAspect="1"/>
          </p:cNvGraphicFramePr>
          <p:nvPr/>
        </p:nvGraphicFramePr>
        <p:xfrm>
          <a:off x="468630" y="3141028"/>
          <a:ext cx="1993900" cy="442912"/>
        </p:xfrm>
        <a:graphic>
          <a:graphicData uri="http://schemas.openxmlformats.org/presentationml/2006/ole">
            <mc:AlternateContent xmlns:mc="http://schemas.openxmlformats.org/markup-compatibility/2006">
              <mc:Choice xmlns:v="urn:schemas-microsoft-com:vml" Requires="v">
                <p:oleObj spid="_x0000_s21653" name="" r:id="rId9" imgW="1993265" imgH="444500" progId="Equation.3">
                  <p:embed/>
                </p:oleObj>
              </mc:Choice>
              <mc:Fallback>
                <p:oleObj name="" r:id="rId9" imgW="1993265" imgH="444500" progId="Equation.3">
                  <p:embed/>
                  <p:pic>
                    <p:nvPicPr>
                      <p:cNvPr id="0" name="图片 3102"/>
                      <p:cNvPicPr/>
                      <p:nvPr/>
                    </p:nvPicPr>
                    <p:blipFill>
                      <a:blip r:embed="rId10"/>
                      <a:stretch>
                        <a:fillRect/>
                      </a:stretch>
                    </p:blipFill>
                    <p:spPr>
                      <a:xfrm>
                        <a:off x="468630" y="3141028"/>
                        <a:ext cx="1993900" cy="442912"/>
                      </a:xfrm>
                      <a:prstGeom prst="rect">
                        <a:avLst/>
                      </a:prstGeom>
                      <a:noFill/>
                      <a:ln w="38100">
                        <a:noFill/>
                        <a:miter/>
                      </a:ln>
                    </p:spPr>
                  </p:pic>
                </p:oleObj>
              </mc:Fallback>
            </mc:AlternateContent>
          </a:graphicData>
        </a:graphic>
      </p:graphicFrame>
      <p:graphicFrame>
        <p:nvGraphicFramePr>
          <p:cNvPr id="26634" name="Object 10"/>
          <p:cNvGraphicFramePr>
            <a:graphicFrameLocks noChangeAspect="1"/>
          </p:cNvGraphicFramePr>
          <p:nvPr/>
        </p:nvGraphicFramePr>
        <p:xfrm>
          <a:off x="2772093" y="3141028"/>
          <a:ext cx="2400300" cy="442912"/>
        </p:xfrm>
        <a:graphic>
          <a:graphicData uri="http://schemas.openxmlformats.org/presentationml/2006/ole">
            <mc:AlternateContent xmlns:mc="http://schemas.openxmlformats.org/markup-compatibility/2006">
              <mc:Choice xmlns:v="urn:schemas-microsoft-com:vml" Requires="v">
                <p:oleObj spid="_x0000_s21654" name="" r:id="rId11" imgW="2399030" imgH="444500" progId="Equation.3">
                  <p:embed/>
                </p:oleObj>
              </mc:Choice>
              <mc:Fallback>
                <p:oleObj name="" r:id="rId11" imgW="2399030" imgH="444500" progId="Equation.3">
                  <p:embed/>
                  <p:pic>
                    <p:nvPicPr>
                      <p:cNvPr id="0" name="图片 3104"/>
                      <p:cNvPicPr/>
                      <p:nvPr/>
                    </p:nvPicPr>
                    <p:blipFill>
                      <a:blip r:embed="rId12"/>
                      <a:stretch>
                        <a:fillRect/>
                      </a:stretch>
                    </p:blipFill>
                    <p:spPr>
                      <a:xfrm>
                        <a:off x="2772093" y="3141028"/>
                        <a:ext cx="2400300" cy="442912"/>
                      </a:xfrm>
                      <a:prstGeom prst="rect">
                        <a:avLst/>
                      </a:prstGeom>
                      <a:noFill/>
                      <a:ln w="38100">
                        <a:noFill/>
                        <a:miter/>
                      </a:ln>
                    </p:spPr>
                  </p:pic>
                </p:oleObj>
              </mc:Fallback>
            </mc:AlternateContent>
          </a:graphicData>
        </a:graphic>
      </p:graphicFrame>
      <p:graphicFrame>
        <p:nvGraphicFramePr>
          <p:cNvPr id="26635" name="Object 11"/>
          <p:cNvGraphicFramePr>
            <a:graphicFrameLocks noChangeAspect="1"/>
          </p:cNvGraphicFramePr>
          <p:nvPr/>
        </p:nvGraphicFramePr>
        <p:xfrm>
          <a:off x="5507355" y="3141028"/>
          <a:ext cx="2032000" cy="457200"/>
        </p:xfrm>
        <a:graphic>
          <a:graphicData uri="http://schemas.openxmlformats.org/presentationml/2006/ole">
            <mc:AlternateContent xmlns:mc="http://schemas.openxmlformats.org/markup-compatibility/2006">
              <mc:Choice xmlns:v="urn:schemas-microsoft-com:vml" Requires="v">
                <p:oleObj spid="_x0000_s21655" name="" r:id="rId13" imgW="2032000" imgH="457200" progId="Equation.3">
                  <p:embed/>
                </p:oleObj>
              </mc:Choice>
              <mc:Fallback>
                <p:oleObj name="" r:id="rId13" imgW="2032000" imgH="457200" progId="Equation.3">
                  <p:embed/>
                  <p:pic>
                    <p:nvPicPr>
                      <p:cNvPr id="0" name="图片 3101"/>
                      <p:cNvPicPr/>
                      <p:nvPr/>
                    </p:nvPicPr>
                    <p:blipFill>
                      <a:blip r:embed="rId14"/>
                      <a:stretch>
                        <a:fillRect/>
                      </a:stretch>
                    </p:blipFill>
                    <p:spPr>
                      <a:xfrm>
                        <a:off x="5507355" y="3141028"/>
                        <a:ext cx="2032000" cy="457200"/>
                      </a:xfrm>
                      <a:prstGeom prst="rect">
                        <a:avLst/>
                      </a:prstGeom>
                      <a:noFill/>
                      <a:ln w="38100">
                        <a:noFill/>
                        <a:miter/>
                      </a:ln>
                    </p:spPr>
                  </p:pic>
                </p:oleObj>
              </mc:Fallback>
            </mc:AlternateContent>
          </a:graphicData>
        </a:graphic>
      </p:graphicFrame>
      <p:sp>
        <p:nvSpPr>
          <p:cNvPr id="26636" name="Text Box 12"/>
          <p:cNvSpPr txBox="1"/>
          <p:nvPr/>
        </p:nvSpPr>
        <p:spPr>
          <a:xfrm>
            <a:off x="1403985" y="3717290"/>
            <a:ext cx="7739380" cy="460375"/>
          </a:xfrm>
          <a:prstGeom prst="rect">
            <a:avLst/>
          </a:prstGeom>
          <a:noFill/>
          <a:ln w="9525">
            <a:noFill/>
          </a:ln>
        </p:spPr>
        <p:txBody>
          <a:bodyPr wrap="square" anchor="t" anchorCtr="0">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不是任何两个函数都可以复合成一个复合函数的</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19472" name="Text Box 13"/>
          <p:cNvSpPr txBox="1"/>
          <p:nvPr/>
        </p:nvSpPr>
        <p:spPr>
          <a:xfrm>
            <a:off x="251143" y="3717290"/>
            <a:ext cx="1447800"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注意</a:t>
            </a:r>
            <a:r>
              <a:rPr lang="en-US" altLang="zh-CN"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graphicFrame>
        <p:nvGraphicFramePr>
          <p:cNvPr id="26638" name="Object 14"/>
          <p:cNvGraphicFramePr>
            <a:graphicFrameLocks noChangeAspect="1"/>
          </p:cNvGraphicFramePr>
          <p:nvPr/>
        </p:nvGraphicFramePr>
        <p:xfrm>
          <a:off x="1821180" y="4267200"/>
          <a:ext cx="3204210" cy="511810"/>
        </p:xfrm>
        <a:graphic>
          <a:graphicData uri="http://schemas.openxmlformats.org/presentationml/2006/ole">
            <mc:AlternateContent xmlns:mc="http://schemas.openxmlformats.org/markup-compatibility/2006">
              <mc:Choice xmlns:v="urn:schemas-microsoft-com:vml" Requires="v">
                <p:oleObj spid="_x0000_s21656" name="" r:id="rId15" imgW="1511300" imgH="241300" progId="Equation.3">
                  <p:embed/>
                </p:oleObj>
              </mc:Choice>
              <mc:Fallback>
                <p:oleObj name="" r:id="rId15" imgW="1511300" imgH="241300" progId="Equation.3">
                  <p:embed/>
                  <p:pic>
                    <p:nvPicPr>
                      <p:cNvPr id="0" name="图片 3105"/>
                      <p:cNvPicPr/>
                      <p:nvPr/>
                    </p:nvPicPr>
                    <p:blipFill>
                      <a:blip r:embed="rId16"/>
                      <a:stretch>
                        <a:fillRect/>
                      </a:stretch>
                    </p:blipFill>
                    <p:spPr>
                      <a:xfrm>
                        <a:off x="1821180" y="4267200"/>
                        <a:ext cx="3204210" cy="511810"/>
                      </a:xfrm>
                      <a:prstGeom prst="rect">
                        <a:avLst/>
                      </a:prstGeom>
                      <a:noFill/>
                      <a:ln w="38100">
                        <a:noFill/>
                        <a:miter/>
                      </a:ln>
                    </p:spPr>
                  </p:pic>
                </p:oleObj>
              </mc:Fallback>
            </mc:AlternateContent>
          </a:graphicData>
        </a:graphic>
      </p:graphicFrame>
      <p:sp>
        <p:nvSpPr>
          <p:cNvPr id="26641" name="Text Box 17"/>
          <p:cNvSpPr txBox="1"/>
          <p:nvPr/>
        </p:nvSpPr>
        <p:spPr>
          <a:xfrm>
            <a:off x="1547178" y="4869180"/>
            <a:ext cx="6629400" cy="460375"/>
          </a:xfrm>
          <a:prstGeom prst="rect">
            <a:avLst/>
          </a:prstGeom>
          <a:noFill/>
          <a:ln w="9525">
            <a:noFill/>
          </a:ln>
        </p:spPr>
        <p:txBody>
          <a:bodyPr anchor="t" anchorCtr="0">
            <a:spAutoFit/>
          </a:bodyPr>
          <a:lstStyle/>
          <a:p>
            <a:pPr>
              <a:spcBef>
                <a:spcPct val="50000"/>
              </a:spcBef>
            </a:pP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复合函数可以由两个以上的函数经过复合构成</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a:xfrm>
            <a:off x="515662" y="5917398"/>
            <a:ext cx="2025000" cy="3168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a:xfrm>
            <a:off x="6313805" y="5917565"/>
            <a:ext cx="2198370" cy="415925"/>
          </a:xfrm>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graphicFrame>
        <p:nvGraphicFramePr>
          <p:cNvPr id="3" name="Object 15"/>
          <p:cNvGraphicFramePr>
            <a:graphicFrameLocks noChangeAspect="1"/>
          </p:cNvGraphicFramePr>
          <p:nvPr/>
        </p:nvGraphicFramePr>
        <p:xfrm>
          <a:off x="1763395" y="5504180"/>
          <a:ext cx="2227580" cy="929005"/>
        </p:xfrm>
        <a:graphic>
          <a:graphicData uri="http://schemas.openxmlformats.org/presentationml/2006/ole">
            <mc:AlternateContent xmlns:mc="http://schemas.openxmlformats.org/markup-compatibility/2006">
              <mc:Choice xmlns:v="urn:schemas-microsoft-com:vml" Requires="v">
                <p:oleObj spid="_x0000_s21657" name="" r:id="rId17" imgW="1066800" imgH="444500" progId="Equation.3">
                  <p:embed/>
                </p:oleObj>
              </mc:Choice>
              <mc:Fallback>
                <p:oleObj name="" r:id="rId17" imgW="1066800" imgH="444500" progId="Equation.3">
                  <p:embed/>
                  <p:pic>
                    <p:nvPicPr>
                      <p:cNvPr id="0" name="图片 3111"/>
                      <p:cNvPicPr/>
                      <p:nvPr/>
                    </p:nvPicPr>
                    <p:blipFill>
                      <a:blip r:embed="rId18"/>
                      <a:stretch>
                        <a:fillRect/>
                      </a:stretch>
                    </p:blipFill>
                    <p:spPr>
                      <a:xfrm>
                        <a:off x="1763395" y="5504180"/>
                        <a:ext cx="2227580" cy="929005"/>
                      </a:xfrm>
                      <a:prstGeom prst="rect">
                        <a:avLst/>
                      </a:prstGeom>
                      <a:noFill/>
                      <a:ln w="38100">
                        <a:noFill/>
                        <a:miter/>
                      </a:ln>
                    </p:spPr>
                  </p:pic>
                </p:oleObj>
              </mc:Fallback>
            </mc:AlternateContent>
          </a:graphicData>
        </a:graphic>
      </p:graphicFrame>
      <p:graphicFrame>
        <p:nvGraphicFramePr>
          <p:cNvPr id="6" name="Object 16"/>
          <p:cNvGraphicFramePr>
            <a:graphicFrameLocks noChangeAspect="1"/>
          </p:cNvGraphicFramePr>
          <p:nvPr/>
        </p:nvGraphicFramePr>
        <p:xfrm>
          <a:off x="4068445" y="5751830"/>
          <a:ext cx="1120775" cy="423545"/>
        </p:xfrm>
        <a:graphic>
          <a:graphicData uri="http://schemas.openxmlformats.org/presentationml/2006/ole">
            <mc:AlternateContent xmlns:mc="http://schemas.openxmlformats.org/markup-compatibility/2006">
              <mc:Choice xmlns:v="urn:schemas-microsoft-com:vml" Requires="v">
                <p:oleObj spid="_x0000_s21658" name="" r:id="rId19" imgW="1250315" imgH="471805" progId="Equation.3">
                  <p:embed/>
                </p:oleObj>
              </mc:Choice>
              <mc:Fallback>
                <p:oleObj name="" r:id="rId19" imgW="1250315" imgH="471805" progId="Equation.3">
                  <p:embed/>
                  <p:pic>
                    <p:nvPicPr>
                      <p:cNvPr id="0" name="图片 3112"/>
                      <p:cNvPicPr/>
                      <p:nvPr/>
                    </p:nvPicPr>
                    <p:blipFill>
                      <a:blip r:embed="rId20"/>
                      <a:stretch>
                        <a:fillRect/>
                      </a:stretch>
                    </p:blipFill>
                    <p:spPr>
                      <a:xfrm>
                        <a:off x="4068445" y="5751830"/>
                        <a:ext cx="1120775" cy="423545"/>
                      </a:xfrm>
                      <a:prstGeom prst="rect">
                        <a:avLst/>
                      </a:prstGeom>
                      <a:noFill/>
                      <a:ln w="38100">
                        <a:noFill/>
                        <a:miter/>
                      </a:ln>
                    </p:spPr>
                  </p:pic>
                </p:oleObj>
              </mc:Fallback>
            </mc:AlternateContent>
          </a:graphicData>
        </a:graphic>
      </p:graphicFrame>
      <p:graphicFrame>
        <p:nvGraphicFramePr>
          <p:cNvPr id="8" name="Object 17"/>
          <p:cNvGraphicFramePr>
            <a:graphicFrameLocks noChangeAspect="1"/>
          </p:cNvGraphicFramePr>
          <p:nvPr/>
        </p:nvGraphicFramePr>
        <p:xfrm>
          <a:off x="5419725" y="5699760"/>
          <a:ext cx="1486535" cy="517525"/>
        </p:xfrm>
        <a:graphic>
          <a:graphicData uri="http://schemas.openxmlformats.org/presentationml/2006/ole">
            <mc:AlternateContent xmlns:mc="http://schemas.openxmlformats.org/markup-compatibility/2006">
              <mc:Choice xmlns:v="urn:schemas-microsoft-com:vml" Requires="v">
                <p:oleObj spid="_x0000_s21659" name="" r:id="rId21" imgW="584200" imgH="203200" progId="Equation.3">
                  <p:embed/>
                </p:oleObj>
              </mc:Choice>
              <mc:Fallback>
                <p:oleObj name="" r:id="rId21" imgW="584200" imgH="203200" progId="Equation.3">
                  <p:embed/>
                  <p:pic>
                    <p:nvPicPr>
                      <p:cNvPr id="0" name="图片 3119"/>
                      <p:cNvPicPr/>
                      <p:nvPr/>
                    </p:nvPicPr>
                    <p:blipFill>
                      <a:blip r:embed="rId22"/>
                      <a:stretch>
                        <a:fillRect/>
                      </a:stretch>
                    </p:blipFill>
                    <p:spPr>
                      <a:xfrm>
                        <a:off x="5419725" y="5699760"/>
                        <a:ext cx="1486535" cy="517525"/>
                      </a:xfrm>
                      <a:prstGeom prst="rect">
                        <a:avLst/>
                      </a:prstGeom>
                      <a:noFill/>
                      <a:ln w="38100">
                        <a:noFill/>
                        <a:miter/>
                      </a:ln>
                    </p:spPr>
                  </p:pic>
                </p:oleObj>
              </mc:Fallback>
            </mc:AlternateContent>
          </a:graphicData>
        </a:graphic>
      </p:graphicFrame>
      <p:graphicFrame>
        <p:nvGraphicFramePr>
          <p:cNvPr id="10" name="Object 18"/>
          <p:cNvGraphicFramePr>
            <a:graphicFrameLocks noChangeAspect="1"/>
          </p:cNvGraphicFramePr>
          <p:nvPr/>
        </p:nvGraphicFramePr>
        <p:xfrm>
          <a:off x="7092315" y="5522595"/>
          <a:ext cx="926465" cy="810895"/>
        </p:xfrm>
        <a:graphic>
          <a:graphicData uri="http://schemas.openxmlformats.org/presentationml/2006/ole">
            <mc:AlternateContent xmlns:mc="http://schemas.openxmlformats.org/markup-compatibility/2006">
              <mc:Choice xmlns:v="urn:schemas-microsoft-com:vml" Requires="v">
                <p:oleObj spid="_x0000_s21660" name="" r:id="rId23" imgW="1020445" imgH="892810" progId="Equation.3">
                  <p:embed/>
                </p:oleObj>
              </mc:Choice>
              <mc:Fallback>
                <p:oleObj name="" r:id="rId23" imgW="1020445" imgH="892810" progId="Equation.3">
                  <p:embed/>
                  <p:pic>
                    <p:nvPicPr>
                      <p:cNvPr id="0" name="图片 3118"/>
                      <p:cNvPicPr/>
                      <p:nvPr/>
                    </p:nvPicPr>
                    <p:blipFill>
                      <a:blip r:embed="rId24"/>
                      <a:stretch>
                        <a:fillRect/>
                      </a:stretch>
                    </p:blipFill>
                    <p:spPr>
                      <a:xfrm>
                        <a:off x="7092315" y="5522595"/>
                        <a:ext cx="926465" cy="81089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wipe(left)">
                                      <p:cBhvr>
                                        <p:cTn id="11" dur="500"/>
                                        <p:tgtEl>
                                          <p:spTgt spid="266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629"/>
                                        </p:tgtEl>
                                        <p:attrNameLst>
                                          <p:attrName>style.visibility</p:attrName>
                                        </p:attrNameLst>
                                      </p:cBhvr>
                                      <p:to>
                                        <p:strVal val="visible"/>
                                      </p:to>
                                    </p:set>
                                    <p:animEffect transition="in" filter="wipe(left)">
                                      <p:cBhvr>
                                        <p:cTn id="16" dur="500"/>
                                        <p:tgtEl>
                                          <p:spTgt spid="2662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630"/>
                                        </p:tgtEl>
                                        <p:attrNameLst>
                                          <p:attrName>style.visibility</p:attrName>
                                        </p:attrNameLst>
                                      </p:cBhvr>
                                      <p:to>
                                        <p:strVal val="visible"/>
                                      </p:to>
                                    </p:set>
                                    <p:animEffect transition="in" filter="wipe(left)">
                                      <p:cBhvr>
                                        <p:cTn id="20" dur="500"/>
                                        <p:tgtEl>
                                          <p:spTgt spid="2663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6632"/>
                                        </p:tgtEl>
                                        <p:attrNameLst>
                                          <p:attrName>style.visibility</p:attrName>
                                        </p:attrNameLst>
                                      </p:cBhvr>
                                      <p:to>
                                        <p:strVal val="visible"/>
                                      </p:to>
                                    </p:set>
                                    <p:animEffect transition="in" filter="wipe(left)">
                                      <p:cBhvr>
                                        <p:cTn id="24" dur="500"/>
                                        <p:tgtEl>
                                          <p:spTgt spid="266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6633"/>
                                        </p:tgtEl>
                                        <p:attrNameLst>
                                          <p:attrName>style.visibility</p:attrName>
                                        </p:attrNameLst>
                                      </p:cBhvr>
                                      <p:to>
                                        <p:strVal val="visible"/>
                                      </p:to>
                                    </p:set>
                                    <p:animEffect transition="in" filter="wipe(left)">
                                      <p:cBhvr>
                                        <p:cTn id="29" dur="500"/>
                                        <p:tgtEl>
                                          <p:spTgt spid="26633"/>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6634"/>
                                        </p:tgtEl>
                                        <p:attrNameLst>
                                          <p:attrName>style.visibility</p:attrName>
                                        </p:attrNameLst>
                                      </p:cBhvr>
                                      <p:to>
                                        <p:strVal val="visible"/>
                                      </p:to>
                                    </p:set>
                                    <p:animEffect transition="in" filter="wipe(left)">
                                      <p:cBhvr>
                                        <p:cTn id="33" dur="500"/>
                                        <p:tgtEl>
                                          <p:spTgt spid="2663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6635"/>
                                        </p:tgtEl>
                                        <p:attrNameLst>
                                          <p:attrName>style.visibility</p:attrName>
                                        </p:attrNameLst>
                                      </p:cBhvr>
                                      <p:to>
                                        <p:strVal val="visible"/>
                                      </p:to>
                                    </p:set>
                                    <p:animEffect transition="in" filter="wipe(left)">
                                      <p:cBhvr>
                                        <p:cTn id="37" dur="500"/>
                                        <p:tgtEl>
                                          <p:spTgt spid="266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72"/>
                                        </p:tgtEl>
                                        <p:attrNameLst>
                                          <p:attrName>style.visibility</p:attrName>
                                        </p:attrNameLst>
                                      </p:cBhvr>
                                      <p:to>
                                        <p:strVal val="visible"/>
                                      </p:to>
                                    </p:set>
                                    <p:animEffect transition="in" filter="blinds(horizontal)">
                                      <p:cBhvr>
                                        <p:cTn id="42" dur="500"/>
                                        <p:tgtEl>
                                          <p:spTgt spid="194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6636"/>
                                        </p:tgtEl>
                                        <p:attrNameLst>
                                          <p:attrName>style.visibility</p:attrName>
                                        </p:attrNameLst>
                                      </p:cBhvr>
                                      <p:to>
                                        <p:strVal val="visible"/>
                                      </p:to>
                                    </p:set>
                                    <p:animEffect transition="in" filter="wipe(left)">
                                      <p:cBhvr>
                                        <p:cTn id="47" dur="75"/>
                                        <p:tgtEl>
                                          <p:spTgt spid="266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638"/>
                                        </p:tgtEl>
                                        <p:attrNameLst>
                                          <p:attrName>style.visibility</p:attrName>
                                        </p:attrNameLst>
                                      </p:cBhvr>
                                      <p:to>
                                        <p:strVal val="visible"/>
                                      </p:to>
                                    </p:set>
                                    <p:animEffect transition="in" filter="wipe(left)">
                                      <p:cBhvr>
                                        <p:cTn id="52" dur="500"/>
                                        <p:tgtEl>
                                          <p:spTgt spid="266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6641"/>
                                        </p:tgtEl>
                                        <p:attrNameLst>
                                          <p:attrName>style.visibility</p:attrName>
                                        </p:attrNameLst>
                                      </p:cBhvr>
                                      <p:to>
                                        <p:strVal val="visible"/>
                                      </p:to>
                                    </p:set>
                                    <p:animEffect transition="in" filter="wipe(left)">
                                      <p:cBhvr>
                                        <p:cTn id="57" dur="75"/>
                                        <p:tgtEl>
                                          <p:spTgt spid="26641"/>
                                        </p:tgtEl>
                                      </p:cBhvr>
                                    </p:animEffect>
                                  </p:childTnLst>
                                </p:cTn>
                              </p:par>
                            </p:childTnLst>
                          </p:cTn>
                        </p:par>
                        <p:par>
                          <p:cTn id="58" fill="hold">
                            <p:stCondLst>
                              <p:cond delay="1725"/>
                            </p:stCondLst>
                            <p:childTnLst>
                              <p:par>
                                <p:cTn id="59" presetID="22" presetClass="entr" presetSubtype="8"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left)">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ldLvl="0" animBg="1"/>
      <p:bldP spid="26636" grpId="0"/>
      <p:bldP spid="19472" grpId="0"/>
      <p:bldP spid="266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4" name="Text Box 8"/>
          <p:cNvSpPr txBox="1"/>
          <p:nvPr/>
        </p:nvSpPr>
        <p:spPr>
          <a:xfrm>
            <a:off x="139383" y="977900"/>
            <a:ext cx="990600" cy="583565"/>
          </a:xfrm>
          <a:prstGeom prst="rect">
            <a:avLst/>
          </a:prstGeom>
          <a:noFill/>
          <a:ln w="9525">
            <a:noFill/>
          </a:ln>
        </p:spPr>
        <p:txBody>
          <a:bodyPr anchor="t">
            <a:spAutoFit/>
          </a:bodyPr>
          <a:lstStyle/>
          <a:p>
            <a:pPr eaLnBrk="0" hangingPunct="0"/>
            <a:r>
              <a:rPr lang="zh-CN" altLang="en-US" sz="3200" b="1" i="0" dirty="0" smtClean="0">
                <a:solidFill>
                  <a:srgbClr val="0000FF"/>
                </a:solidFill>
                <a:latin typeface="黑体" panose="02010609060101010101" pitchFamily="49" charset="-122"/>
                <a:ea typeface="黑体" panose="02010609060101010101" pitchFamily="49" charset="-122"/>
              </a:rPr>
              <a:t>例</a:t>
            </a:r>
            <a:endParaRPr lang="en-US" altLang="zh-CN" sz="3200" b="1" i="0" dirty="0">
              <a:solidFill>
                <a:srgbClr val="0000FF"/>
              </a:solidFill>
              <a:latin typeface="黑体" panose="02010609060101010101" pitchFamily="49" charset="-122"/>
              <a:ea typeface="黑体" panose="02010609060101010101" pitchFamily="49" charset="-122"/>
            </a:endParaRPr>
          </a:p>
        </p:txBody>
      </p:sp>
      <p:grpSp>
        <p:nvGrpSpPr>
          <p:cNvPr id="2" name="Group 35"/>
          <p:cNvGrpSpPr/>
          <p:nvPr/>
        </p:nvGrpSpPr>
        <p:grpSpPr>
          <a:xfrm>
            <a:off x="971550" y="692150"/>
            <a:ext cx="7991475" cy="1155700"/>
            <a:chOff x="650" y="253"/>
            <a:chExt cx="4996" cy="706"/>
          </a:xfrm>
        </p:grpSpPr>
        <p:graphicFrame>
          <p:nvGraphicFramePr>
            <p:cNvPr id="41987" name="Object 10"/>
            <p:cNvGraphicFramePr>
              <a:graphicFrameLocks noChangeAspect="1"/>
            </p:cNvGraphicFramePr>
            <p:nvPr/>
          </p:nvGraphicFramePr>
          <p:xfrm>
            <a:off x="650" y="253"/>
            <a:ext cx="1829" cy="706"/>
          </p:xfrm>
          <a:graphic>
            <a:graphicData uri="http://schemas.openxmlformats.org/presentationml/2006/ole">
              <mc:AlternateContent xmlns:mc="http://schemas.openxmlformats.org/markup-compatibility/2006">
                <mc:Choice xmlns:v="urn:schemas-microsoft-com:vml" Requires="v">
                  <p:oleObj spid="_x0000_s32854" name="" r:id="rId1" imgW="1625600" imgH="622300" progId="Equation.DSMT4">
                    <p:embed/>
                  </p:oleObj>
                </mc:Choice>
                <mc:Fallback>
                  <p:oleObj name="" r:id="rId1" imgW="1625600" imgH="622300" progId="Equation.DSMT4">
                    <p:embed/>
                    <p:pic>
                      <p:nvPicPr>
                        <p:cNvPr id="0" name="Object 10"/>
                        <p:cNvPicPr/>
                        <p:nvPr/>
                      </p:nvPicPr>
                      <p:blipFill>
                        <a:blip r:embed="rId2">
                          <a:clrChange>
                            <a:clrFrom>
                              <a:srgbClr val="000000"/>
                            </a:clrFrom>
                            <a:clrTo>
                              <a:srgbClr val="0000FF"/>
                            </a:clrTo>
                          </a:clrChange>
                        </a:blip>
                        <a:stretch>
                          <a:fillRect/>
                        </a:stretch>
                      </p:blipFill>
                      <p:spPr>
                        <a:xfrm>
                          <a:off x="650" y="253"/>
                          <a:ext cx="1829" cy="706"/>
                        </a:xfrm>
                        <a:prstGeom prst="rect">
                          <a:avLst/>
                        </a:prstGeom>
                        <a:noFill/>
                        <a:ln w="38100">
                          <a:noFill/>
                          <a:miter/>
                        </a:ln>
                      </p:spPr>
                    </p:pic>
                  </p:oleObj>
                </mc:Fallback>
              </mc:AlternateContent>
            </a:graphicData>
          </a:graphic>
        </p:graphicFrame>
        <p:graphicFrame>
          <p:nvGraphicFramePr>
            <p:cNvPr id="41988" name="Object 11"/>
            <p:cNvGraphicFramePr>
              <a:graphicFrameLocks noChangeAspect="1"/>
            </p:cNvGraphicFramePr>
            <p:nvPr/>
          </p:nvGraphicFramePr>
          <p:xfrm>
            <a:off x="2336" y="255"/>
            <a:ext cx="1542" cy="340"/>
          </p:xfrm>
          <a:graphic>
            <a:graphicData uri="http://schemas.openxmlformats.org/presentationml/2006/ole">
              <mc:AlternateContent xmlns:mc="http://schemas.openxmlformats.org/markup-compatibility/2006">
                <mc:Choice xmlns:v="urn:schemas-microsoft-com:vml" Requires="v">
                  <p:oleObj spid="_x0000_s32855" name="" r:id="rId3" imgW="1308100" imgH="292100" progId="Equation.DSMT4">
                    <p:embed/>
                  </p:oleObj>
                </mc:Choice>
                <mc:Fallback>
                  <p:oleObj name="" r:id="rId3" imgW="1308100" imgH="292100" progId="Equation.DSMT4">
                    <p:embed/>
                    <p:pic>
                      <p:nvPicPr>
                        <p:cNvPr id="0" name="Object 11"/>
                        <p:cNvPicPr/>
                        <p:nvPr/>
                      </p:nvPicPr>
                      <p:blipFill>
                        <a:blip r:embed="rId4">
                          <a:clrChange>
                            <a:clrFrom>
                              <a:srgbClr val="000000"/>
                            </a:clrFrom>
                            <a:clrTo>
                              <a:srgbClr val="0000FF"/>
                            </a:clrTo>
                          </a:clrChange>
                        </a:blip>
                        <a:stretch>
                          <a:fillRect/>
                        </a:stretch>
                      </p:blipFill>
                      <p:spPr>
                        <a:xfrm>
                          <a:off x="2336" y="255"/>
                          <a:ext cx="1542" cy="340"/>
                        </a:xfrm>
                        <a:prstGeom prst="rect">
                          <a:avLst/>
                        </a:prstGeom>
                        <a:noFill/>
                        <a:ln w="38100">
                          <a:noFill/>
                          <a:miter/>
                        </a:ln>
                      </p:spPr>
                    </p:pic>
                  </p:oleObj>
                </mc:Fallback>
              </mc:AlternateContent>
            </a:graphicData>
          </a:graphic>
        </p:graphicFrame>
        <p:graphicFrame>
          <p:nvGraphicFramePr>
            <p:cNvPr id="41989" name="Object 12"/>
            <p:cNvGraphicFramePr>
              <a:graphicFrameLocks noChangeAspect="1"/>
            </p:cNvGraphicFramePr>
            <p:nvPr/>
          </p:nvGraphicFramePr>
          <p:xfrm>
            <a:off x="2336" y="663"/>
            <a:ext cx="1633" cy="288"/>
          </p:xfrm>
          <a:graphic>
            <a:graphicData uri="http://schemas.openxmlformats.org/presentationml/2006/ole">
              <mc:AlternateContent xmlns:mc="http://schemas.openxmlformats.org/markup-compatibility/2006">
                <mc:Choice xmlns:v="urn:schemas-microsoft-com:vml" Requires="v">
                  <p:oleObj spid="_x0000_s32856" name="" r:id="rId5" imgW="1435100" imgH="254000" progId="Equation.DSMT4">
                    <p:embed/>
                  </p:oleObj>
                </mc:Choice>
                <mc:Fallback>
                  <p:oleObj name="" r:id="rId5" imgW="1435100" imgH="254000" progId="Equation.DSMT4">
                    <p:embed/>
                    <p:pic>
                      <p:nvPicPr>
                        <p:cNvPr id="0" name="Object 12"/>
                        <p:cNvPicPr/>
                        <p:nvPr/>
                      </p:nvPicPr>
                      <p:blipFill>
                        <a:blip r:embed="rId6">
                          <a:clrChange>
                            <a:clrFrom>
                              <a:srgbClr val="000000"/>
                            </a:clrFrom>
                            <a:clrTo>
                              <a:srgbClr val="0000FF"/>
                            </a:clrTo>
                          </a:clrChange>
                        </a:blip>
                        <a:stretch>
                          <a:fillRect/>
                        </a:stretch>
                      </p:blipFill>
                      <p:spPr>
                        <a:xfrm>
                          <a:off x="2336" y="663"/>
                          <a:ext cx="1633" cy="288"/>
                        </a:xfrm>
                        <a:prstGeom prst="rect">
                          <a:avLst/>
                        </a:prstGeom>
                        <a:noFill/>
                        <a:ln w="38100">
                          <a:noFill/>
                          <a:miter/>
                        </a:ln>
                      </p:spPr>
                    </p:pic>
                  </p:oleObj>
                </mc:Fallback>
              </mc:AlternateContent>
            </a:graphicData>
          </a:graphic>
        </p:graphicFrame>
        <p:graphicFrame>
          <p:nvGraphicFramePr>
            <p:cNvPr id="41990" name="Object 13"/>
            <p:cNvGraphicFramePr>
              <a:graphicFrameLocks noChangeAspect="1"/>
            </p:cNvGraphicFramePr>
            <p:nvPr/>
          </p:nvGraphicFramePr>
          <p:xfrm>
            <a:off x="3923" y="391"/>
            <a:ext cx="1723" cy="322"/>
          </p:xfrm>
          <a:graphic>
            <a:graphicData uri="http://schemas.openxmlformats.org/presentationml/2006/ole">
              <mc:AlternateContent xmlns:mc="http://schemas.openxmlformats.org/markup-compatibility/2006">
                <mc:Choice xmlns:v="urn:schemas-microsoft-com:vml" Requires="v">
                  <p:oleObj spid="_x0000_s32857" name="" r:id="rId7" imgW="1536700" imgH="292100" progId="Equation.DSMT4">
                    <p:embed/>
                  </p:oleObj>
                </mc:Choice>
                <mc:Fallback>
                  <p:oleObj name="" r:id="rId7" imgW="1536700" imgH="292100" progId="Equation.DSMT4">
                    <p:embed/>
                    <p:pic>
                      <p:nvPicPr>
                        <p:cNvPr id="0" name="Object 13"/>
                        <p:cNvPicPr/>
                        <p:nvPr/>
                      </p:nvPicPr>
                      <p:blipFill>
                        <a:blip r:embed="rId8">
                          <a:clrChange>
                            <a:clrFrom>
                              <a:srgbClr val="000000"/>
                            </a:clrFrom>
                            <a:clrTo>
                              <a:srgbClr val="0000FF"/>
                            </a:clrTo>
                          </a:clrChange>
                        </a:blip>
                        <a:stretch>
                          <a:fillRect/>
                        </a:stretch>
                      </p:blipFill>
                      <p:spPr>
                        <a:xfrm>
                          <a:off x="3923" y="391"/>
                          <a:ext cx="1723" cy="322"/>
                        </a:xfrm>
                        <a:prstGeom prst="rect">
                          <a:avLst/>
                        </a:prstGeom>
                        <a:noFill/>
                        <a:ln w="38100">
                          <a:noFill/>
                          <a:miter/>
                        </a:ln>
                      </p:spPr>
                    </p:pic>
                  </p:oleObj>
                </mc:Fallback>
              </mc:AlternateContent>
            </a:graphicData>
          </a:graphic>
        </p:graphicFrame>
      </p:grpSp>
      <p:sp>
        <p:nvSpPr>
          <p:cNvPr id="526354" name="Text Box 18"/>
          <p:cNvSpPr txBox="1">
            <a:spLocks noChangeArrowheads="1"/>
          </p:cNvSpPr>
          <p:nvPr/>
        </p:nvSpPr>
        <p:spPr bwMode="auto">
          <a:xfrm>
            <a:off x="539750" y="1916113"/>
            <a:ext cx="795338" cy="579438"/>
          </a:xfrm>
          <a:prstGeom prst="rect">
            <a:avLst/>
          </a:prstGeom>
          <a:noFill/>
          <a:ln w="9525">
            <a:noFill/>
            <a:miter lim="800000"/>
          </a:ln>
          <a:effectLst/>
        </p:spPr>
        <p:txBody>
          <a:bodyPr>
            <a:spAutoFit/>
          </a:bodyPr>
          <a:lstStyle/>
          <a:p>
            <a:pPr marR="0" defTabSz="914400" eaLnBrk="0" hangingPunct="0">
              <a:buClrTx/>
              <a:buSzTx/>
              <a:buFontTx/>
              <a:defRPr/>
            </a:pPr>
            <a:r>
              <a:rPr kumimoji="0" lang="zh-CN" altLang="en-US" sz="3200" b="1" i="0" kern="1200" cap="none" spc="0" normalizeH="0" baseline="0" noProof="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解</a:t>
            </a:r>
            <a:endParaRPr kumimoji="0" lang="zh-CN" altLang="en-US" sz="3200" b="1" i="0" kern="1200" cap="none" spc="0" normalizeH="0" baseline="0" noProof="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cs typeface="+mn-cs"/>
            </a:endParaRPr>
          </a:p>
        </p:txBody>
      </p:sp>
      <p:graphicFrame>
        <p:nvGraphicFramePr>
          <p:cNvPr id="526355" name="Object 2"/>
          <p:cNvGraphicFramePr>
            <a:graphicFrameLocks noChangeAspect="1"/>
          </p:cNvGraphicFramePr>
          <p:nvPr/>
        </p:nvGraphicFramePr>
        <p:xfrm>
          <a:off x="1331913" y="1989138"/>
          <a:ext cx="2592387" cy="558800"/>
        </p:xfrm>
        <a:graphic>
          <a:graphicData uri="http://schemas.openxmlformats.org/presentationml/2006/ole">
            <mc:AlternateContent xmlns:mc="http://schemas.openxmlformats.org/markup-compatibility/2006">
              <mc:Choice xmlns:v="urn:schemas-microsoft-com:vml" Requires="v">
                <p:oleObj spid="_x0000_s32858" name="" r:id="rId9" imgW="1002665" imgH="215900" progId="Equation.DSMT4">
                  <p:embed/>
                </p:oleObj>
              </mc:Choice>
              <mc:Fallback>
                <p:oleObj name="" r:id="rId9" imgW="1002665" imgH="215900" progId="Equation.DSMT4">
                  <p:embed/>
                  <p:pic>
                    <p:nvPicPr>
                      <p:cNvPr id="0" name="Object 2"/>
                      <p:cNvPicPr/>
                      <p:nvPr/>
                    </p:nvPicPr>
                    <p:blipFill>
                      <a:blip r:embed="rId10"/>
                      <a:stretch>
                        <a:fillRect/>
                      </a:stretch>
                    </p:blipFill>
                    <p:spPr>
                      <a:xfrm>
                        <a:off x="1331913" y="1989138"/>
                        <a:ext cx="2592387" cy="558800"/>
                      </a:xfrm>
                      <a:prstGeom prst="rect">
                        <a:avLst/>
                      </a:prstGeom>
                      <a:noFill/>
                      <a:ln w="38100">
                        <a:noFill/>
                        <a:miter/>
                      </a:ln>
                    </p:spPr>
                  </p:pic>
                </p:oleObj>
              </mc:Fallback>
            </mc:AlternateContent>
          </a:graphicData>
        </a:graphic>
      </p:graphicFrame>
      <p:graphicFrame>
        <p:nvGraphicFramePr>
          <p:cNvPr id="526357" name="Object 3"/>
          <p:cNvGraphicFramePr>
            <a:graphicFrameLocks noChangeAspect="1"/>
          </p:cNvGraphicFramePr>
          <p:nvPr/>
        </p:nvGraphicFramePr>
        <p:xfrm>
          <a:off x="1979613" y="2601913"/>
          <a:ext cx="1550987" cy="1147762"/>
        </p:xfrm>
        <a:graphic>
          <a:graphicData uri="http://schemas.openxmlformats.org/presentationml/2006/ole">
            <mc:AlternateContent xmlns:mc="http://schemas.openxmlformats.org/markup-compatibility/2006">
              <mc:Choice xmlns:v="urn:schemas-microsoft-com:vml" Requires="v">
                <p:oleObj spid="_x0000_s32859" name="" r:id="rId11" imgW="635000" imgH="469900" progId="Equation.DSMT4">
                  <p:embed/>
                </p:oleObj>
              </mc:Choice>
              <mc:Fallback>
                <p:oleObj name="" r:id="rId11" imgW="635000" imgH="469900" progId="Equation.DSMT4">
                  <p:embed/>
                  <p:pic>
                    <p:nvPicPr>
                      <p:cNvPr id="0" name="Object 3"/>
                      <p:cNvPicPr/>
                      <p:nvPr/>
                    </p:nvPicPr>
                    <p:blipFill>
                      <a:blip r:embed="rId12"/>
                      <a:stretch>
                        <a:fillRect/>
                      </a:stretch>
                    </p:blipFill>
                    <p:spPr>
                      <a:xfrm>
                        <a:off x="1979613" y="2601913"/>
                        <a:ext cx="1550987" cy="1147762"/>
                      </a:xfrm>
                      <a:prstGeom prst="rect">
                        <a:avLst/>
                      </a:prstGeom>
                      <a:noFill/>
                      <a:ln w="38100">
                        <a:noFill/>
                        <a:miter/>
                      </a:ln>
                    </p:spPr>
                  </p:pic>
                </p:oleObj>
              </mc:Fallback>
            </mc:AlternateContent>
          </a:graphicData>
        </a:graphic>
      </p:graphicFrame>
      <p:graphicFrame>
        <p:nvGraphicFramePr>
          <p:cNvPr id="526359" name="Object 4"/>
          <p:cNvGraphicFramePr>
            <a:graphicFrameLocks noChangeAspect="1"/>
          </p:cNvGraphicFramePr>
          <p:nvPr/>
        </p:nvGraphicFramePr>
        <p:xfrm>
          <a:off x="3513138" y="2492375"/>
          <a:ext cx="3627437" cy="534988"/>
        </p:xfrm>
        <a:graphic>
          <a:graphicData uri="http://schemas.openxmlformats.org/presentationml/2006/ole">
            <mc:AlternateContent xmlns:mc="http://schemas.openxmlformats.org/markup-compatibility/2006">
              <mc:Choice xmlns:v="urn:schemas-microsoft-com:vml" Requires="v">
                <p:oleObj spid="_x0000_s32860" name="" r:id="rId13" imgW="1459230" imgH="215900" progId="Equation.DSMT4">
                  <p:embed/>
                </p:oleObj>
              </mc:Choice>
              <mc:Fallback>
                <p:oleObj name="" r:id="rId13" imgW="1459230" imgH="215900" progId="Equation.DSMT4">
                  <p:embed/>
                  <p:pic>
                    <p:nvPicPr>
                      <p:cNvPr id="0" name="Object 4"/>
                      <p:cNvPicPr/>
                      <p:nvPr/>
                    </p:nvPicPr>
                    <p:blipFill>
                      <a:blip r:embed="rId14"/>
                      <a:stretch>
                        <a:fillRect/>
                      </a:stretch>
                    </p:blipFill>
                    <p:spPr>
                      <a:xfrm>
                        <a:off x="3513138" y="2492375"/>
                        <a:ext cx="3627437" cy="534988"/>
                      </a:xfrm>
                      <a:prstGeom prst="rect">
                        <a:avLst/>
                      </a:prstGeom>
                      <a:noFill/>
                      <a:ln w="38100">
                        <a:noFill/>
                        <a:miter/>
                      </a:ln>
                    </p:spPr>
                  </p:pic>
                </p:oleObj>
              </mc:Fallback>
            </mc:AlternateContent>
          </a:graphicData>
        </a:graphic>
      </p:graphicFrame>
      <p:graphicFrame>
        <p:nvGraphicFramePr>
          <p:cNvPr id="526360" name="Object 5"/>
          <p:cNvGraphicFramePr>
            <a:graphicFrameLocks noChangeAspect="1"/>
          </p:cNvGraphicFramePr>
          <p:nvPr/>
        </p:nvGraphicFramePr>
        <p:xfrm>
          <a:off x="3563938" y="3141663"/>
          <a:ext cx="3332162" cy="515937"/>
        </p:xfrm>
        <a:graphic>
          <a:graphicData uri="http://schemas.openxmlformats.org/presentationml/2006/ole">
            <mc:AlternateContent xmlns:mc="http://schemas.openxmlformats.org/markup-compatibility/2006">
              <mc:Choice xmlns:v="urn:schemas-microsoft-com:vml" Requires="v">
                <p:oleObj spid="_x0000_s32861" name="" r:id="rId15" imgW="1231900" imgH="190500" progId="Equation.DSMT4">
                  <p:embed/>
                </p:oleObj>
              </mc:Choice>
              <mc:Fallback>
                <p:oleObj name="" r:id="rId15" imgW="1231900" imgH="190500" progId="Equation.DSMT4">
                  <p:embed/>
                  <p:pic>
                    <p:nvPicPr>
                      <p:cNvPr id="0" name="Object 5"/>
                      <p:cNvPicPr/>
                      <p:nvPr/>
                    </p:nvPicPr>
                    <p:blipFill>
                      <a:blip r:embed="rId16"/>
                      <a:stretch>
                        <a:fillRect/>
                      </a:stretch>
                    </p:blipFill>
                    <p:spPr>
                      <a:xfrm>
                        <a:off x="3563938" y="3141663"/>
                        <a:ext cx="3332162" cy="515937"/>
                      </a:xfrm>
                      <a:prstGeom prst="rect">
                        <a:avLst/>
                      </a:prstGeom>
                      <a:noFill/>
                      <a:ln w="38100">
                        <a:noFill/>
                        <a:miter/>
                      </a:ln>
                    </p:spPr>
                  </p:pic>
                </p:oleObj>
              </mc:Fallback>
            </mc:AlternateContent>
          </a:graphicData>
        </a:graphic>
      </p:graphicFrame>
      <p:grpSp>
        <p:nvGrpSpPr>
          <p:cNvPr id="3" name="Group 34"/>
          <p:cNvGrpSpPr/>
          <p:nvPr/>
        </p:nvGrpSpPr>
        <p:grpSpPr>
          <a:xfrm>
            <a:off x="539750" y="3789363"/>
            <a:ext cx="1593850" cy="557212"/>
            <a:chOff x="340" y="2387"/>
            <a:chExt cx="1004" cy="351"/>
          </a:xfrm>
        </p:grpSpPr>
        <p:sp>
          <p:nvSpPr>
            <p:cNvPr id="41997" name="Rectangle 26"/>
            <p:cNvSpPr/>
            <p:nvPr/>
          </p:nvSpPr>
          <p:spPr>
            <a:xfrm>
              <a:off x="346" y="2400"/>
              <a:ext cx="998" cy="338"/>
            </a:xfrm>
            <a:prstGeom prst="rect">
              <a:avLst/>
            </a:prstGeom>
            <a:solidFill>
              <a:srgbClr val="FF0000"/>
            </a:solidFill>
            <a:ln w="9525">
              <a:noFill/>
            </a:ln>
            <a:effectLst>
              <a:outerShdw dist="107763" dir="2699999" algn="ctr" rotWithShape="0">
                <a:schemeClr val="bg2"/>
              </a:outerShdw>
            </a:effectLst>
          </p:spPr>
          <p:txBody>
            <a:bodyPr wrap="none" anchor="ctr"/>
            <a:lstStyle/>
            <a:p>
              <a:endParaRPr lang="zh-CN" altLang="en-US" i="0" dirty="0">
                <a:latin typeface="Arial" panose="020B0604020202020204" pitchFamily="34" charset="0"/>
                <a:ea typeface="华文细黑" pitchFamily="2" charset="-122"/>
              </a:endParaRPr>
            </a:p>
          </p:txBody>
        </p:sp>
        <p:graphicFrame>
          <p:nvGraphicFramePr>
            <p:cNvPr id="41998" name="Object 9"/>
            <p:cNvGraphicFramePr>
              <a:graphicFrameLocks noChangeAspect="1"/>
            </p:cNvGraphicFramePr>
            <p:nvPr/>
          </p:nvGraphicFramePr>
          <p:xfrm>
            <a:off x="340" y="2387"/>
            <a:ext cx="907" cy="338"/>
          </p:xfrm>
          <a:graphic>
            <a:graphicData uri="http://schemas.openxmlformats.org/presentationml/2006/ole">
              <mc:AlternateContent xmlns:mc="http://schemas.openxmlformats.org/markup-compatibility/2006">
                <mc:Choice xmlns:v="urn:schemas-microsoft-com:vml" Requires="v">
                  <p:oleObj spid="_x0000_s32862" name="" r:id="rId17" imgW="673100" imgH="266700" progId="Equation.DSMT4">
                    <p:embed/>
                  </p:oleObj>
                </mc:Choice>
                <mc:Fallback>
                  <p:oleObj name="" r:id="rId17" imgW="673100" imgH="266700" progId="Equation.DSMT4">
                    <p:embed/>
                    <p:pic>
                      <p:nvPicPr>
                        <p:cNvPr id="0" name="Object 9"/>
                        <p:cNvPicPr/>
                        <p:nvPr/>
                      </p:nvPicPr>
                      <p:blipFill>
                        <a:blip r:embed="rId18">
                          <a:clrChange>
                            <a:clrFrom>
                              <a:srgbClr val="000000"/>
                            </a:clrFrom>
                            <a:clrTo>
                              <a:srgbClr val="FFFFFF"/>
                            </a:clrTo>
                          </a:clrChange>
                        </a:blip>
                        <a:stretch>
                          <a:fillRect/>
                        </a:stretch>
                      </p:blipFill>
                      <p:spPr>
                        <a:xfrm>
                          <a:off x="340" y="2387"/>
                          <a:ext cx="907" cy="338"/>
                        </a:xfrm>
                        <a:prstGeom prst="rect">
                          <a:avLst/>
                        </a:prstGeom>
                        <a:noFill/>
                        <a:ln w="38100">
                          <a:noFill/>
                          <a:miter/>
                        </a:ln>
                      </p:spPr>
                    </p:pic>
                  </p:oleObj>
                </mc:Fallback>
              </mc:AlternateContent>
            </a:graphicData>
          </a:graphic>
        </p:graphicFrame>
      </p:grpSp>
      <p:sp>
        <p:nvSpPr>
          <p:cNvPr id="526364" name="Text Box 28"/>
          <p:cNvSpPr txBox="1"/>
          <p:nvPr/>
        </p:nvSpPr>
        <p:spPr>
          <a:xfrm>
            <a:off x="1476375" y="4941888"/>
            <a:ext cx="1322388" cy="579437"/>
          </a:xfrm>
          <a:prstGeom prst="rect">
            <a:avLst/>
          </a:prstGeom>
          <a:noFill/>
          <a:ln w="9525">
            <a:noFill/>
          </a:ln>
        </p:spPr>
        <p:txBody>
          <a:bodyPr anchor="t">
            <a:spAutoFit/>
          </a:bodyPr>
          <a:lstStyle/>
          <a:p>
            <a:pPr>
              <a:spcBef>
                <a:spcPct val="50000"/>
              </a:spcBef>
            </a:pPr>
            <a:r>
              <a:rPr lang="zh-CN" altLang="en-US" sz="3200" b="1" i="0" dirty="0">
                <a:solidFill>
                  <a:srgbClr val="000000"/>
                </a:solidFill>
                <a:latin typeface="楷体_GB2312" panose="02010609030101010101" pitchFamily="49" charset="-122"/>
                <a:ea typeface="黑体" panose="02010609060101010101" pitchFamily="49" charset="-122"/>
              </a:rPr>
              <a:t>故</a:t>
            </a:r>
            <a:endParaRPr lang="zh-CN" altLang="en-US" sz="3200" b="1" i="0" dirty="0">
              <a:solidFill>
                <a:srgbClr val="000000"/>
              </a:solidFill>
              <a:latin typeface="楷体_GB2312" panose="02010609030101010101" pitchFamily="49" charset="-122"/>
              <a:ea typeface="黑体" panose="02010609060101010101" pitchFamily="49" charset="-122"/>
            </a:endParaRPr>
          </a:p>
        </p:txBody>
      </p:sp>
      <p:graphicFrame>
        <p:nvGraphicFramePr>
          <p:cNvPr id="526366" name="Object 6"/>
          <p:cNvGraphicFramePr>
            <a:graphicFrameLocks noChangeAspect="1"/>
          </p:cNvGraphicFramePr>
          <p:nvPr/>
        </p:nvGraphicFramePr>
        <p:xfrm>
          <a:off x="2051050" y="4740275"/>
          <a:ext cx="1584325" cy="1104900"/>
        </p:xfrm>
        <a:graphic>
          <a:graphicData uri="http://schemas.openxmlformats.org/presentationml/2006/ole">
            <mc:AlternateContent xmlns:mc="http://schemas.openxmlformats.org/markup-compatibility/2006">
              <mc:Choice xmlns:v="urn:schemas-microsoft-com:vml" Requires="v">
                <p:oleObj spid="_x0000_s32863" name="" r:id="rId19" imgW="673100" imgH="469900" progId="Equation.DSMT4">
                  <p:embed/>
                </p:oleObj>
              </mc:Choice>
              <mc:Fallback>
                <p:oleObj name="" r:id="rId19" imgW="673100" imgH="469900" progId="Equation.DSMT4">
                  <p:embed/>
                  <p:pic>
                    <p:nvPicPr>
                      <p:cNvPr id="0" name="Object 6"/>
                      <p:cNvPicPr/>
                      <p:nvPr/>
                    </p:nvPicPr>
                    <p:blipFill>
                      <a:blip r:embed="rId20"/>
                      <a:stretch>
                        <a:fillRect/>
                      </a:stretch>
                    </p:blipFill>
                    <p:spPr>
                      <a:xfrm>
                        <a:off x="2051050" y="4740275"/>
                        <a:ext cx="1584325" cy="1104900"/>
                      </a:xfrm>
                      <a:prstGeom prst="rect">
                        <a:avLst/>
                      </a:prstGeom>
                      <a:noFill/>
                      <a:ln w="38100">
                        <a:noFill/>
                        <a:miter/>
                      </a:ln>
                    </p:spPr>
                  </p:pic>
                </p:oleObj>
              </mc:Fallback>
            </mc:AlternateContent>
          </a:graphicData>
        </a:graphic>
      </p:graphicFrame>
      <p:graphicFrame>
        <p:nvGraphicFramePr>
          <p:cNvPr id="526368" name="Object 7"/>
          <p:cNvGraphicFramePr>
            <a:graphicFrameLocks noChangeAspect="1"/>
          </p:cNvGraphicFramePr>
          <p:nvPr/>
        </p:nvGraphicFramePr>
        <p:xfrm>
          <a:off x="3492500" y="4652963"/>
          <a:ext cx="3957638" cy="569912"/>
        </p:xfrm>
        <a:graphic>
          <a:graphicData uri="http://schemas.openxmlformats.org/presentationml/2006/ole">
            <mc:AlternateContent xmlns:mc="http://schemas.openxmlformats.org/markup-compatibility/2006">
              <mc:Choice xmlns:v="urn:schemas-microsoft-com:vml" Requires="v">
                <p:oleObj spid="_x0000_s32864" name="" r:id="rId21" imgW="1497330" imgH="215900" progId="Equation.DSMT4">
                  <p:embed/>
                </p:oleObj>
              </mc:Choice>
              <mc:Fallback>
                <p:oleObj name="" r:id="rId21" imgW="1497330" imgH="215900" progId="Equation.DSMT4">
                  <p:embed/>
                  <p:pic>
                    <p:nvPicPr>
                      <p:cNvPr id="0" name="Object 7"/>
                      <p:cNvPicPr/>
                      <p:nvPr/>
                    </p:nvPicPr>
                    <p:blipFill>
                      <a:blip r:embed="rId22"/>
                      <a:stretch>
                        <a:fillRect/>
                      </a:stretch>
                    </p:blipFill>
                    <p:spPr>
                      <a:xfrm>
                        <a:off x="3492500" y="4652963"/>
                        <a:ext cx="3957638" cy="569912"/>
                      </a:xfrm>
                      <a:prstGeom prst="rect">
                        <a:avLst/>
                      </a:prstGeom>
                      <a:noFill/>
                      <a:ln w="38100">
                        <a:noFill/>
                        <a:miter/>
                      </a:ln>
                    </p:spPr>
                  </p:pic>
                </p:oleObj>
              </mc:Fallback>
            </mc:AlternateContent>
          </a:graphicData>
        </a:graphic>
      </p:graphicFrame>
      <p:graphicFrame>
        <p:nvGraphicFramePr>
          <p:cNvPr id="526369" name="Object 8"/>
          <p:cNvGraphicFramePr>
            <a:graphicFrameLocks noChangeAspect="1"/>
          </p:cNvGraphicFramePr>
          <p:nvPr/>
        </p:nvGraphicFramePr>
        <p:xfrm>
          <a:off x="3708400" y="5300663"/>
          <a:ext cx="3887788" cy="473075"/>
        </p:xfrm>
        <a:graphic>
          <a:graphicData uri="http://schemas.openxmlformats.org/presentationml/2006/ole">
            <mc:AlternateContent xmlns:mc="http://schemas.openxmlformats.org/markup-compatibility/2006">
              <mc:Choice xmlns:v="urn:schemas-microsoft-com:vml" Requires="v">
                <p:oleObj spid="_x0000_s32865" name="" r:id="rId23" imgW="1562100" imgH="190500" progId="Equation.DSMT4">
                  <p:embed/>
                </p:oleObj>
              </mc:Choice>
              <mc:Fallback>
                <p:oleObj name="" r:id="rId23" imgW="1562100" imgH="190500" progId="Equation.DSMT4">
                  <p:embed/>
                  <p:pic>
                    <p:nvPicPr>
                      <p:cNvPr id="0" name="Object 8"/>
                      <p:cNvPicPr/>
                      <p:nvPr/>
                    </p:nvPicPr>
                    <p:blipFill>
                      <a:blip r:embed="rId24"/>
                      <a:stretch>
                        <a:fillRect/>
                      </a:stretch>
                    </p:blipFill>
                    <p:spPr>
                      <a:xfrm>
                        <a:off x="3708400" y="5300663"/>
                        <a:ext cx="3887788" cy="4730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44"/>
                                        </p:tgtEl>
                                        <p:attrNameLst>
                                          <p:attrName>style.visibility</p:attrName>
                                        </p:attrNameLst>
                                      </p:cBhvr>
                                      <p:to>
                                        <p:strVal val="visible"/>
                                      </p:to>
                                    </p:set>
                                    <p:animEffect transition="in" filter="wipe(left)">
                                      <p:cBhvr>
                                        <p:cTn id="7" dur="500"/>
                                        <p:tgtEl>
                                          <p:spTgt spid="526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6354"/>
                                        </p:tgtEl>
                                        <p:attrNameLst>
                                          <p:attrName>style.visibility</p:attrName>
                                        </p:attrNameLst>
                                      </p:cBhvr>
                                      <p:to>
                                        <p:strVal val="visible"/>
                                      </p:to>
                                    </p:set>
                                    <p:animEffect transition="in" filter="wipe(left)">
                                      <p:cBhvr>
                                        <p:cTn id="17" dur="500"/>
                                        <p:tgtEl>
                                          <p:spTgt spid="5263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6355"/>
                                        </p:tgtEl>
                                        <p:attrNameLst>
                                          <p:attrName>style.visibility</p:attrName>
                                        </p:attrNameLst>
                                      </p:cBhvr>
                                      <p:to>
                                        <p:strVal val="visible"/>
                                      </p:to>
                                    </p:set>
                                    <p:animEffect transition="in" filter="wipe(left)">
                                      <p:cBhvr>
                                        <p:cTn id="22" dur="500"/>
                                        <p:tgtEl>
                                          <p:spTgt spid="526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6357"/>
                                        </p:tgtEl>
                                        <p:attrNameLst>
                                          <p:attrName>style.visibility</p:attrName>
                                        </p:attrNameLst>
                                      </p:cBhvr>
                                      <p:to>
                                        <p:strVal val="visible"/>
                                      </p:to>
                                    </p:set>
                                    <p:animEffect transition="in" filter="wipe(left)">
                                      <p:cBhvr>
                                        <p:cTn id="27" dur="500"/>
                                        <p:tgtEl>
                                          <p:spTgt spid="5263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6359"/>
                                        </p:tgtEl>
                                        <p:attrNameLst>
                                          <p:attrName>style.visibility</p:attrName>
                                        </p:attrNameLst>
                                      </p:cBhvr>
                                      <p:to>
                                        <p:strVal val="visible"/>
                                      </p:to>
                                    </p:set>
                                    <p:animEffect transition="in" filter="wipe(left)">
                                      <p:cBhvr>
                                        <p:cTn id="32" dur="500"/>
                                        <p:tgtEl>
                                          <p:spTgt spid="5263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6360"/>
                                        </p:tgtEl>
                                        <p:attrNameLst>
                                          <p:attrName>style.visibility</p:attrName>
                                        </p:attrNameLst>
                                      </p:cBhvr>
                                      <p:to>
                                        <p:strVal val="visible"/>
                                      </p:to>
                                    </p:set>
                                    <p:animEffect transition="in" filter="wipe(left)">
                                      <p:cBhvr>
                                        <p:cTn id="37" dur="500"/>
                                        <p:tgtEl>
                                          <p:spTgt spid="5263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6364"/>
                                        </p:tgtEl>
                                        <p:attrNameLst>
                                          <p:attrName>style.visibility</p:attrName>
                                        </p:attrNameLst>
                                      </p:cBhvr>
                                      <p:to>
                                        <p:strVal val="visible"/>
                                      </p:to>
                                    </p:set>
                                    <p:animEffect transition="in" filter="wipe(left)">
                                      <p:cBhvr>
                                        <p:cTn id="47" dur="500"/>
                                        <p:tgtEl>
                                          <p:spTgt spid="5263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26366"/>
                                        </p:tgtEl>
                                        <p:attrNameLst>
                                          <p:attrName>style.visibility</p:attrName>
                                        </p:attrNameLst>
                                      </p:cBhvr>
                                      <p:to>
                                        <p:strVal val="visible"/>
                                      </p:to>
                                    </p:set>
                                    <p:animEffect transition="in" filter="wipe(left)">
                                      <p:cBhvr>
                                        <p:cTn id="52" dur="500"/>
                                        <p:tgtEl>
                                          <p:spTgt spid="52636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6368"/>
                                        </p:tgtEl>
                                        <p:attrNameLst>
                                          <p:attrName>style.visibility</p:attrName>
                                        </p:attrNameLst>
                                      </p:cBhvr>
                                      <p:to>
                                        <p:strVal val="visible"/>
                                      </p:to>
                                    </p:set>
                                    <p:animEffect transition="in" filter="wipe(left)">
                                      <p:cBhvr>
                                        <p:cTn id="57" dur="500"/>
                                        <p:tgtEl>
                                          <p:spTgt spid="5263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26369"/>
                                        </p:tgtEl>
                                        <p:attrNameLst>
                                          <p:attrName>style.visibility</p:attrName>
                                        </p:attrNameLst>
                                      </p:cBhvr>
                                      <p:to>
                                        <p:strVal val="visible"/>
                                      </p:to>
                                    </p:set>
                                    <p:animEffect transition="in" filter="wipe(left)">
                                      <p:cBhvr>
                                        <p:cTn id="62" dur="500"/>
                                        <p:tgtEl>
                                          <p:spTgt spid="526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4" grpId="0"/>
      <p:bldP spid="526354" grpId="0"/>
      <p:bldP spid="5263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2"/>
          <p:cNvSpPr txBox="1"/>
          <p:nvPr/>
        </p:nvSpPr>
        <p:spPr>
          <a:xfrm>
            <a:off x="251143" y="405130"/>
            <a:ext cx="811212" cy="517525"/>
          </a:xfrm>
          <a:prstGeom prst="rect">
            <a:avLst/>
          </a:prstGeom>
          <a:noFill/>
          <a:ln w="9525">
            <a:noFill/>
          </a:ln>
        </p:spPr>
        <p:txBody>
          <a:bodyPr anchor="t" anchorCtr="0">
            <a:spAutoFit/>
          </a:bodyPr>
          <a:lstStyle/>
          <a:p>
            <a:pPr>
              <a:spcBef>
                <a:spcPct val="50000"/>
              </a:spcBef>
            </a:pPr>
            <a:r>
              <a:rPr lang="zh-CN" altLang="en-US" sz="2800" b="1" dirty="0">
                <a:latin typeface="黑体" panose="02010609060101010101" pitchFamily="49" charset="-122"/>
                <a:ea typeface="黑体" panose="02010609060101010101" pitchFamily="49" charset="-122"/>
              </a:rPr>
              <a:t>例</a:t>
            </a:r>
            <a:endParaRPr lang="en-US" altLang="zh-CN" sz="2800" b="1" dirty="0">
              <a:latin typeface="黑体" panose="02010609060101010101" pitchFamily="49" charset="-122"/>
              <a:ea typeface="黑体" panose="02010609060101010101" pitchFamily="49" charset="-122"/>
            </a:endParaRPr>
          </a:p>
        </p:txBody>
      </p:sp>
      <p:graphicFrame>
        <p:nvGraphicFramePr>
          <p:cNvPr id="20482" name="Object 3"/>
          <p:cNvGraphicFramePr>
            <a:graphicFrameLocks noChangeAspect="1"/>
          </p:cNvGraphicFramePr>
          <p:nvPr/>
        </p:nvGraphicFramePr>
        <p:xfrm>
          <a:off x="1134745" y="135255"/>
          <a:ext cx="7430135" cy="1032510"/>
        </p:xfrm>
        <a:graphic>
          <a:graphicData uri="http://schemas.openxmlformats.org/presentationml/2006/ole">
            <mc:AlternateContent xmlns:mc="http://schemas.openxmlformats.org/markup-compatibility/2006">
              <mc:Choice xmlns:v="urn:schemas-microsoft-com:vml" Requires="v">
                <p:oleObj spid="_x0000_s22716" name="" r:id="rId1" imgW="3479800" imgH="482600" progId="Equation.3">
                  <p:embed/>
                </p:oleObj>
              </mc:Choice>
              <mc:Fallback>
                <p:oleObj name="" r:id="rId1" imgW="3479800" imgH="482600" progId="Equation.3">
                  <p:embed/>
                  <p:pic>
                    <p:nvPicPr>
                      <p:cNvPr id="0" name="图片 3114"/>
                      <p:cNvPicPr/>
                      <p:nvPr/>
                    </p:nvPicPr>
                    <p:blipFill>
                      <a:blip r:embed="rId2"/>
                      <a:stretch>
                        <a:fillRect/>
                      </a:stretch>
                    </p:blipFill>
                    <p:spPr>
                      <a:xfrm>
                        <a:off x="1134745" y="135255"/>
                        <a:ext cx="7430135" cy="1032510"/>
                      </a:xfrm>
                      <a:prstGeom prst="rect">
                        <a:avLst/>
                      </a:prstGeom>
                      <a:noFill/>
                      <a:ln w="38100">
                        <a:noFill/>
                        <a:miter/>
                      </a:ln>
                    </p:spPr>
                  </p:pic>
                </p:oleObj>
              </mc:Fallback>
            </mc:AlternateContent>
          </a:graphicData>
        </a:graphic>
      </p:graphicFrame>
      <p:sp>
        <p:nvSpPr>
          <p:cNvPr id="27652" name="Text Box 4"/>
          <p:cNvSpPr txBox="1"/>
          <p:nvPr/>
        </p:nvSpPr>
        <p:spPr>
          <a:xfrm>
            <a:off x="750253" y="1332865"/>
            <a:ext cx="674687" cy="520700"/>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27653" name="Object 5"/>
          <p:cNvGraphicFramePr>
            <a:graphicFrameLocks noChangeAspect="1"/>
          </p:cNvGraphicFramePr>
          <p:nvPr/>
        </p:nvGraphicFramePr>
        <p:xfrm>
          <a:off x="1829753" y="1116965"/>
          <a:ext cx="3871912" cy="968375"/>
        </p:xfrm>
        <a:graphic>
          <a:graphicData uri="http://schemas.openxmlformats.org/presentationml/2006/ole">
            <mc:AlternateContent xmlns:mc="http://schemas.openxmlformats.org/markup-compatibility/2006">
              <mc:Choice xmlns:v="urn:schemas-microsoft-com:vml" Requires="v">
                <p:oleObj spid="_x0000_s22717" name="" r:id="rId3" imgW="4366895" imgH="1091565" progId="Equation.3">
                  <p:embed/>
                </p:oleObj>
              </mc:Choice>
              <mc:Fallback>
                <p:oleObj name="" r:id="rId3" imgW="4366895" imgH="1091565" progId="Equation.3">
                  <p:embed/>
                  <p:pic>
                    <p:nvPicPr>
                      <p:cNvPr id="0" name="图片 3122"/>
                      <p:cNvPicPr/>
                      <p:nvPr/>
                    </p:nvPicPr>
                    <p:blipFill>
                      <a:blip r:embed="rId4"/>
                      <a:stretch>
                        <a:fillRect/>
                      </a:stretch>
                    </p:blipFill>
                    <p:spPr>
                      <a:xfrm>
                        <a:off x="1829753" y="1116965"/>
                        <a:ext cx="3871912" cy="968375"/>
                      </a:xfrm>
                      <a:prstGeom prst="rect">
                        <a:avLst/>
                      </a:prstGeom>
                      <a:noFill/>
                      <a:ln w="38100">
                        <a:noFill/>
                        <a:miter/>
                      </a:ln>
                    </p:spPr>
                  </p:pic>
                </p:oleObj>
              </mc:Fallback>
            </mc:AlternateContent>
          </a:graphicData>
        </a:graphic>
      </p:graphicFrame>
      <p:graphicFrame>
        <p:nvGraphicFramePr>
          <p:cNvPr id="27654" name="Object 6"/>
          <p:cNvGraphicFramePr>
            <a:graphicFrameLocks noChangeAspect="1"/>
          </p:cNvGraphicFramePr>
          <p:nvPr/>
        </p:nvGraphicFramePr>
        <p:xfrm>
          <a:off x="340678" y="2059940"/>
          <a:ext cx="2509837" cy="438150"/>
        </p:xfrm>
        <a:graphic>
          <a:graphicData uri="http://schemas.openxmlformats.org/presentationml/2006/ole">
            <mc:AlternateContent xmlns:mc="http://schemas.openxmlformats.org/markup-compatibility/2006">
              <mc:Choice xmlns:v="urn:schemas-microsoft-com:vml" Requires="v">
                <p:oleObj spid="_x0000_s22718" name="" r:id="rId5" imgW="2830830" imgH="495300" progId="Equation.3">
                  <p:embed/>
                </p:oleObj>
              </mc:Choice>
              <mc:Fallback>
                <p:oleObj name="" r:id="rId5" imgW="2830830" imgH="495300" progId="Equation.3">
                  <p:embed/>
                  <p:pic>
                    <p:nvPicPr>
                      <p:cNvPr id="0" name="图片 3109"/>
                      <p:cNvPicPr/>
                      <p:nvPr/>
                    </p:nvPicPr>
                    <p:blipFill>
                      <a:blip r:embed="rId6"/>
                      <a:stretch>
                        <a:fillRect/>
                      </a:stretch>
                    </p:blipFill>
                    <p:spPr>
                      <a:xfrm>
                        <a:off x="340678" y="2059940"/>
                        <a:ext cx="2509837" cy="438150"/>
                      </a:xfrm>
                      <a:prstGeom prst="rect">
                        <a:avLst/>
                      </a:prstGeom>
                      <a:noFill/>
                      <a:ln w="38100">
                        <a:noFill/>
                        <a:miter/>
                      </a:ln>
                    </p:spPr>
                  </p:pic>
                </p:oleObj>
              </mc:Fallback>
            </mc:AlternateContent>
          </a:graphicData>
        </a:graphic>
      </p:graphicFrame>
      <p:graphicFrame>
        <p:nvGraphicFramePr>
          <p:cNvPr id="27655" name="Object 7"/>
          <p:cNvGraphicFramePr>
            <a:graphicFrameLocks noChangeAspect="1"/>
          </p:cNvGraphicFramePr>
          <p:nvPr/>
        </p:nvGraphicFramePr>
        <p:xfrm>
          <a:off x="1059815" y="2707640"/>
          <a:ext cx="1238250" cy="406400"/>
        </p:xfrm>
        <a:graphic>
          <a:graphicData uri="http://schemas.openxmlformats.org/presentationml/2006/ole">
            <mc:AlternateContent xmlns:mc="http://schemas.openxmlformats.org/markup-compatibility/2006">
              <mc:Choice xmlns:v="urn:schemas-microsoft-com:vml" Requires="v">
                <p:oleObj spid="_x0000_s22719" name="" r:id="rId7" imgW="1403350" imgH="459105" progId="Equation.3">
                  <p:embed/>
                </p:oleObj>
              </mc:Choice>
              <mc:Fallback>
                <p:oleObj name="" r:id="rId7" imgW="1403350" imgH="459105" progId="Equation.3">
                  <p:embed/>
                  <p:pic>
                    <p:nvPicPr>
                      <p:cNvPr id="0" name="图片 3110"/>
                      <p:cNvPicPr/>
                      <p:nvPr/>
                    </p:nvPicPr>
                    <p:blipFill>
                      <a:blip r:embed="rId8"/>
                      <a:stretch>
                        <a:fillRect/>
                      </a:stretch>
                    </p:blipFill>
                    <p:spPr>
                      <a:xfrm>
                        <a:off x="1059815" y="2707640"/>
                        <a:ext cx="1238250" cy="406400"/>
                      </a:xfrm>
                      <a:prstGeom prst="rect">
                        <a:avLst/>
                      </a:prstGeom>
                      <a:noFill/>
                      <a:ln w="38100">
                        <a:noFill/>
                        <a:miter/>
                      </a:ln>
                    </p:spPr>
                  </p:pic>
                </p:oleObj>
              </mc:Fallback>
            </mc:AlternateContent>
          </a:graphicData>
        </a:graphic>
      </p:graphicFrame>
      <p:graphicFrame>
        <p:nvGraphicFramePr>
          <p:cNvPr id="27656" name="Object 8"/>
          <p:cNvGraphicFramePr>
            <a:graphicFrameLocks noChangeAspect="1"/>
          </p:cNvGraphicFramePr>
          <p:nvPr/>
        </p:nvGraphicFramePr>
        <p:xfrm>
          <a:off x="2644140" y="2707640"/>
          <a:ext cx="2330450" cy="358775"/>
        </p:xfrm>
        <a:graphic>
          <a:graphicData uri="http://schemas.openxmlformats.org/presentationml/2006/ole">
            <mc:AlternateContent xmlns:mc="http://schemas.openxmlformats.org/markup-compatibility/2006">
              <mc:Choice xmlns:v="urn:schemas-microsoft-com:vml" Requires="v">
                <p:oleObj spid="_x0000_s22720" name="" r:id="rId9" imgW="2626360" imgH="405765" progId="Equation.3">
                  <p:embed/>
                </p:oleObj>
              </mc:Choice>
              <mc:Fallback>
                <p:oleObj name="" r:id="rId9" imgW="2626360" imgH="405765" progId="Equation.3">
                  <p:embed/>
                  <p:pic>
                    <p:nvPicPr>
                      <p:cNvPr id="0" name="图片 3115"/>
                      <p:cNvPicPr/>
                      <p:nvPr/>
                    </p:nvPicPr>
                    <p:blipFill>
                      <a:blip r:embed="rId10"/>
                      <a:stretch>
                        <a:fillRect/>
                      </a:stretch>
                    </p:blipFill>
                    <p:spPr>
                      <a:xfrm>
                        <a:off x="2644140" y="2707640"/>
                        <a:ext cx="2330450" cy="358775"/>
                      </a:xfrm>
                      <a:prstGeom prst="rect">
                        <a:avLst/>
                      </a:prstGeom>
                      <a:noFill/>
                      <a:ln w="38100">
                        <a:noFill/>
                        <a:miter/>
                      </a:ln>
                    </p:spPr>
                  </p:pic>
                </p:oleObj>
              </mc:Fallback>
            </mc:AlternateContent>
          </a:graphicData>
        </a:graphic>
      </p:graphicFrame>
      <p:sp>
        <p:nvSpPr>
          <p:cNvPr id="27657" name="AutoShape 9" descr="深色上对角线"/>
          <p:cNvSpPr/>
          <p:nvPr/>
        </p:nvSpPr>
        <p:spPr>
          <a:xfrm>
            <a:off x="5236528" y="2852103"/>
            <a:ext cx="609600" cy="152400"/>
          </a:xfrm>
          <a:prstGeom prst="rightArrow">
            <a:avLst>
              <a:gd name="adj1" fmla="val 50000"/>
              <a:gd name="adj2" fmla="val 100000"/>
            </a:avLst>
          </a:prstGeom>
          <a:blipFill rotWithShape="0">
            <a:blip r:embed="rId11"/>
          </a:blip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7658" name="Object 10"/>
          <p:cNvGraphicFramePr>
            <a:graphicFrameLocks noChangeAspect="1"/>
          </p:cNvGraphicFramePr>
          <p:nvPr/>
        </p:nvGraphicFramePr>
        <p:xfrm>
          <a:off x="6028690" y="3068003"/>
          <a:ext cx="1597025" cy="404812"/>
        </p:xfrm>
        <a:graphic>
          <a:graphicData uri="http://schemas.openxmlformats.org/presentationml/2006/ole">
            <mc:AlternateContent xmlns:mc="http://schemas.openxmlformats.org/markup-compatibility/2006">
              <mc:Choice xmlns:v="urn:schemas-microsoft-com:vml" Requires="v">
                <p:oleObj spid="_x0000_s22721" name="" r:id="rId12" imgW="1803400" imgH="457200" progId="Equation.3">
                  <p:embed/>
                </p:oleObj>
              </mc:Choice>
              <mc:Fallback>
                <p:oleObj name="" r:id="rId12" imgW="1803400" imgH="457200" progId="Equation.3">
                  <p:embed/>
                  <p:pic>
                    <p:nvPicPr>
                      <p:cNvPr id="0" name="图片 3116"/>
                      <p:cNvPicPr/>
                      <p:nvPr/>
                    </p:nvPicPr>
                    <p:blipFill>
                      <a:blip r:embed="rId13"/>
                      <a:stretch>
                        <a:fillRect/>
                      </a:stretch>
                    </p:blipFill>
                    <p:spPr>
                      <a:xfrm>
                        <a:off x="6028690" y="3068003"/>
                        <a:ext cx="1597025" cy="404812"/>
                      </a:xfrm>
                      <a:prstGeom prst="rect">
                        <a:avLst/>
                      </a:prstGeom>
                      <a:noFill/>
                      <a:ln w="38100">
                        <a:noFill/>
                        <a:miter/>
                      </a:ln>
                    </p:spPr>
                  </p:pic>
                </p:oleObj>
              </mc:Fallback>
            </mc:AlternateContent>
          </a:graphicData>
        </a:graphic>
      </p:graphicFrame>
      <p:graphicFrame>
        <p:nvGraphicFramePr>
          <p:cNvPr id="27659" name="Object 11"/>
          <p:cNvGraphicFramePr>
            <a:graphicFrameLocks noChangeAspect="1"/>
          </p:cNvGraphicFramePr>
          <p:nvPr/>
        </p:nvGraphicFramePr>
        <p:xfrm>
          <a:off x="1059815" y="3068003"/>
          <a:ext cx="1238250" cy="404812"/>
        </p:xfrm>
        <a:graphic>
          <a:graphicData uri="http://schemas.openxmlformats.org/presentationml/2006/ole">
            <mc:AlternateContent xmlns:mc="http://schemas.openxmlformats.org/markup-compatibility/2006">
              <mc:Choice xmlns:v="urn:schemas-microsoft-com:vml" Requires="v">
                <p:oleObj spid="_x0000_s22722" name="" r:id="rId14" imgW="1403350" imgH="459105" progId="Equation.3">
                  <p:embed/>
                </p:oleObj>
              </mc:Choice>
              <mc:Fallback>
                <p:oleObj name="" r:id="rId14" imgW="1403350" imgH="459105" progId="Equation.3">
                  <p:embed/>
                  <p:pic>
                    <p:nvPicPr>
                      <p:cNvPr id="0" name="图片 3123"/>
                      <p:cNvPicPr/>
                      <p:nvPr/>
                    </p:nvPicPr>
                    <p:blipFill>
                      <a:blip r:embed="rId15"/>
                      <a:stretch>
                        <a:fillRect/>
                      </a:stretch>
                    </p:blipFill>
                    <p:spPr>
                      <a:xfrm>
                        <a:off x="1059815" y="3068003"/>
                        <a:ext cx="1238250" cy="404812"/>
                      </a:xfrm>
                      <a:prstGeom prst="rect">
                        <a:avLst/>
                      </a:prstGeom>
                      <a:noFill/>
                      <a:ln w="38100">
                        <a:noFill/>
                        <a:miter/>
                      </a:ln>
                    </p:spPr>
                  </p:pic>
                </p:oleObj>
              </mc:Fallback>
            </mc:AlternateContent>
          </a:graphicData>
        </a:graphic>
      </p:graphicFrame>
      <p:graphicFrame>
        <p:nvGraphicFramePr>
          <p:cNvPr id="27660" name="Object 12"/>
          <p:cNvGraphicFramePr>
            <a:graphicFrameLocks noChangeAspect="1"/>
          </p:cNvGraphicFramePr>
          <p:nvPr/>
        </p:nvGraphicFramePr>
        <p:xfrm>
          <a:off x="2572703" y="2996565"/>
          <a:ext cx="2452687" cy="438150"/>
        </p:xfrm>
        <a:graphic>
          <a:graphicData uri="http://schemas.openxmlformats.org/presentationml/2006/ole">
            <mc:AlternateContent xmlns:mc="http://schemas.openxmlformats.org/markup-compatibility/2006">
              <mc:Choice xmlns:v="urn:schemas-microsoft-com:vml" Requires="v">
                <p:oleObj spid="_x0000_s22723" name="" r:id="rId16" imgW="2767330" imgH="495300" progId="Equation.3">
                  <p:embed/>
                </p:oleObj>
              </mc:Choice>
              <mc:Fallback>
                <p:oleObj name="" r:id="rId16" imgW="2767330" imgH="495300" progId="Equation.3">
                  <p:embed/>
                  <p:pic>
                    <p:nvPicPr>
                      <p:cNvPr id="0" name="图片 3113"/>
                      <p:cNvPicPr/>
                      <p:nvPr/>
                    </p:nvPicPr>
                    <p:blipFill>
                      <a:blip r:embed="rId17"/>
                      <a:stretch>
                        <a:fillRect/>
                      </a:stretch>
                    </p:blipFill>
                    <p:spPr>
                      <a:xfrm>
                        <a:off x="2572703" y="2996565"/>
                        <a:ext cx="2452687" cy="438150"/>
                      </a:xfrm>
                      <a:prstGeom prst="rect">
                        <a:avLst/>
                      </a:prstGeom>
                      <a:noFill/>
                      <a:ln w="38100">
                        <a:noFill/>
                        <a:miter/>
                      </a:ln>
                    </p:spPr>
                  </p:pic>
                </p:oleObj>
              </mc:Fallback>
            </mc:AlternateContent>
          </a:graphicData>
        </a:graphic>
      </p:graphicFrame>
      <p:sp>
        <p:nvSpPr>
          <p:cNvPr id="27661" name="AutoShape 13" descr="深色上对角线"/>
          <p:cNvSpPr/>
          <p:nvPr/>
        </p:nvSpPr>
        <p:spPr>
          <a:xfrm>
            <a:off x="5092065" y="3212465"/>
            <a:ext cx="609600" cy="152400"/>
          </a:xfrm>
          <a:prstGeom prst="rightArrow">
            <a:avLst>
              <a:gd name="adj1" fmla="val 50000"/>
              <a:gd name="adj2" fmla="val 100000"/>
            </a:avLst>
          </a:prstGeom>
          <a:blipFill rotWithShape="0">
            <a:blip r:embed="rId11"/>
          </a:blip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7662" name="Object 14"/>
          <p:cNvGraphicFramePr>
            <a:graphicFrameLocks noChangeAspect="1"/>
          </p:cNvGraphicFramePr>
          <p:nvPr/>
        </p:nvGraphicFramePr>
        <p:xfrm>
          <a:off x="6028690" y="2707640"/>
          <a:ext cx="1023938" cy="349250"/>
        </p:xfrm>
        <a:graphic>
          <a:graphicData uri="http://schemas.openxmlformats.org/presentationml/2006/ole">
            <mc:AlternateContent xmlns:mc="http://schemas.openxmlformats.org/markup-compatibility/2006">
              <mc:Choice xmlns:v="urn:schemas-microsoft-com:vml" Requires="v">
                <p:oleObj spid="_x0000_s22724" name="" r:id="rId18" imgW="1160145" imgH="394970" progId="Equation.3">
                  <p:embed/>
                </p:oleObj>
              </mc:Choice>
              <mc:Fallback>
                <p:oleObj name="" r:id="rId18" imgW="1160145" imgH="394970" progId="Equation.3">
                  <p:embed/>
                  <p:pic>
                    <p:nvPicPr>
                      <p:cNvPr id="0" name="图片 3117"/>
                      <p:cNvPicPr/>
                      <p:nvPr/>
                    </p:nvPicPr>
                    <p:blipFill>
                      <a:blip r:embed="rId19"/>
                      <a:stretch>
                        <a:fillRect/>
                      </a:stretch>
                    </p:blipFill>
                    <p:spPr>
                      <a:xfrm>
                        <a:off x="6028690" y="2707640"/>
                        <a:ext cx="1023938" cy="349250"/>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a:xfrm>
            <a:off x="42" y="6099643"/>
            <a:ext cx="2025000" cy="3168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a:xfrm>
            <a:off x="7036435" y="6453338"/>
            <a:ext cx="2025000" cy="316800"/>
          </a:xfrm>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graphicFrame>
        <p:nvGraphicFramePr>
          <p:cNvPr id="28673" name="Object 2"/>
          <p:cNvGraphicFramePr>
            <a:graphicFrameLocks noChangeAspect="1"/>
          </p:cNvGraphicFramePr>
          <p:nvPr/>
        </p:nvGraphicFramePr>
        <p:xfrm>
          <a:off x="240030" y="3541395"/>
          <a:ext cx="2544763" cy="438150"/>
        </p:xfrm>
        <a:graphic>
          <a:graphicData uri="http://schemas.openxmlformats.org/presentationml/2006/ole">
            <mc:AlternateContent xmlns:mc="http://schemas.openxmlformats.org/markup-compatibility/2006">
              <mc:Choice xmlns:v="urn:schemas-microsoft-com:vml" Requires="v">
                <p:oleObj spid="_x0000_s22725" name="" r:id="rId20" imgW="2868930" imgH="495300" progId="Equation.3">
                  <p:embed/>
                </p:oleObj>
              </mc:Choice>
              <mc:Fallback>
                <p:oleObj name="" r:id="rId20" imgW="2868930" imgH="495300" progId="Equation.3">
                  <p:embed/>
                  <p:pic>
                    <p:nvPicPr>
                      <p:cNvPr id="0" name="图片 3120"/>
                      <p:cNvPicPr/>
                      <p:nvPr/>
                    </p:nvPicPr>
                    <p:blipFill>
                      <a:blip r:embed="rId21"/>
                      <a:stretch>
                        <a:fillRect/>
                      </a:stretch>
                    </p:blipFill>
                    <p:spPr>
                      <a:xfrm>
                        <a:off x="240030" y="3541395"/>
                        <a:ext cx="2544763" cy="438150"/>
                      </a:xfrm>
                      <a:prstGeom prst="rect">
                        <a:avLst/>
                      </a:prstGeom>
                      <a:noFill/>
                      <a:ln w="38100">
                        <a:noFill/>
                        <a:miter/>
                      </a:ln>
                    </p:spPr>
                  </p:pic>
                </p:oleObj>
              </mc:Fallback>
            </mc:AlternateContent>
          </a:graphicData>
        </a:graphic>
      </p:graphicFrame>
      <p:graphicFrame>
        <p:nvGraphicFramePr>
          <p:cNvPr id="28675" name="Object 3"/>
          <p:cNvGraphicFramePr>
            <a:graphicFrameLocks noChangeAspect="1"/>
          </p:cNvGraphicFramePr>
          <p:nvPr/>
        </p:nvGraphicFramePr>
        <p:xfrm>
          <a:off x="1034415" y="4021455"/>
          <a:ext cx="1238250" cy="404813"/>
        </p:xfrm>
        <a:graphic>
          <a:graphicData uri="http://schemas.openxmlformats.org/presentationml/2006/ole">
            <mc:AlternateContent xmlns:mc="http://schemas.openxmlformats.org/markup-compatibility/2006">
              <mc:Choice xmlns:v="urn:schemas-microsoft-com:vml" Requires="v">
                <p:oleObj spid="_x0000_s22726" name="" r:id="rId22" imgW="1403350" imgH="459105" progId="Equation.3">
                  <p:embed/>
                </p:oleObj>
              </mc:Choice>
              <mc:Fallback>
                <p:oleObj name="" r:id="rId22" imgW="1403350" imgH="459105" progId="Equation.3">
                  <p:embed/>
                  <p:pic>
                    <p:nvPicPr>
                      <p:cNvPr id="0" name="图片 3121"/>
                      <p:cNvPicPr/>
                      <p:nvPr/>
                    </p:nvPicPr>
                    <p:blipFill>
                      <a:blip r:embed="rId8"/>
                      <a:stretch>
                        <a:fillRect/>
                      </a:stretch>
                    </p:blipFill>
                    <p:spPr>
                      <a:xfrm>
                        <a:off x="1034415" y="4021455"/>
                        <a:ext cx="1238250" cy="404813"/>
                      </a:xfrm>
                      <a:prstGeom prst="rect">
                        <a:avLst/>
                      </a:prstGeom>
                      <a:noFill/>
                      <a:ln w="38100">
                        <a:noFill/>
                        <a:miter/>
                      </a:ln>
                    </p:spPr>
                  </p:pic>
                </p:oleObj>
              </mc:Fallback>
            </mc:AlternateContent>
          </a:graphicData>
        </a:graphic>
      </p:graphicFrame>
      <p:graphicFrame>
        <p:nvGraphicFramePr>
          <p:cNvPr id="28676" name="Object 4"/>
          <p:cNvGraphicFramePr>
            <a:graphicFrameLocks noChangeAspect="1"/>
          </p:cNvGraphicFramePr>
          <p:nvPr/>
        </p:nvGraphicFramePr>
        <p:xfrm>
          <a:off x="2501265" y="4027805"/>
          <a:ext cx="2330450" cy="358775"/>
        </p:xfrm>
        <a:graphic>
          <a:graphicData uri="http://schemas.openxmlformats.org/presentationml/2006/ole">
            <mc:AlternateContent xmlns:mc="http://schemas.openxmlformats.org/markup-compatibility/2006">
              <mc:Choice xmlns:v="urn:schemas-microsoft-com:vml" Requires="v">
                <p:oleObj spid="_x0000_s22727" name="" r:id="rId23" imgW="2626360" imgH="405765" progId="Equation.3">
                  <p:embed/>
                </p:oleObj>
              </mc:Choice>
              <mc:Fallback>
                <p:oleObj name="" r:id="rId23" imgW="2626360" imgH="405765" progId="Equation.3">
                  <p:embed/>
                  <p:pic>
                    <p:nvPicPr>
                      <p:cNvPr id="0" name="图片 3124"/>
                      <p:cNvPicPr/>
                      <p:nvPr/>
                    </p:nvPicPr>
                    <p:blipFill>
                      <a:blip r:embed="rId24"/>
                      <a:stretch>
                        <a:fillRect/>
                      </a:stretch>
                    </p:blipFill>
                    <p:spPr>
                      <a:xfrm>
                        <a:off x="2501265" y="4027805"/>
                        <a:ext cx="2330450" cy="358775"/>
                      </a:xfrm>
                      <a:prstGeom prst="rect">
                        <a:avLst/>
                      </a:prstGeom>
                      <a:noFill/>
                      <a:ln w="38100">
                        <a:noFill/>
                        <a:miter/>
                      </a:ln>
                    </p:spPr>
                  </p:pic>
                </p:oleObj>
              </mc:Fallback>
            </mc:AlternateContent>
          </a:graphicData>
        </a:graphic>
      </p:graphicFrame>
      <p:sp>
        <p:nvSpPr>
          <p:cNvPr id="28677" name="AutoShape 5" descr="深色上对角线"/>
          <p:cNvSpPr/>
          <p:nvPr/>
        </p:nvSpPr>
        <p:spPr>
          <a:xfrm>
            <a:off x="5092065" y="4081780"/>
            <a:ext cx="609600" cy="152400"/>
          </a:xfrm>
          <a:prstGeom prst="rightArrow">
            <a:avLst>
              <a:gd name="adj1" fmla="val 50000"/>
              <a:gd name="adj2" fmla="val 100000"/>
            </a:avLst>
          </a:prstGeom>
          <a:blipFill rotWithShape="0">
            <a:blip r:embed="rId11"/>
          </a:blip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8678" name="Object 6"/>
          <p:cNvGraphicFramePr>
            <a:graphicFrameLocks noChangeAspect="1"/>
          </p:cNvGraphicFramePr>
          <p:nvPr/>
        </p:nvGraphicFramePr>
        <p:xfrm>
          <a:off x="5930265" y="4638993"/>
          <a:ext cx="1079500" cy="404812"/>
        </p:xfrm>
        <a:graphic>
          <a:graphicData uri="http://schemas.openxmlformats.org/presentationml/2006/ole">
            <mc:AlternateContent xmlns:mc="http://schemas.openxmlformats.org/markup-compatibility/2006">
              <mc:Choice xmlns:v="urn:schemas-microsoft-com:vml" Requires="v">
                <p:oleObj spid="_x0000_s22728" name="" r:id="rId25" imgW="1224280" imgH="459105" progId="Equation.3">
                  <p:embed/>
                </p:oleObj>
              </mc:Choice>
              <mc:Fallback>
                <p:oleObj name="" r:id="rId25" imgW="1224280" imgH="459105" progId="Equation.3">
                  <p:embed/>
                  <p:pic>
                    <p:nvPicPr>
                      <p:cNvPr id="0" name="图片 3134"/>
                      <p:cNvPicPr/>
                      <p:nvPr/>
                    </p:nvPicPr>
                    <p:blipFill>
                      <a:blip r:embed="rId26"/>
                      <a:stretch>
                        <a:fillRect/>
                      </a:stretch>
                    </p:blipFill>
                    <p:spPr>
                      <a:xfrm>
                        <a:off x="5930265" y="4638993"/>
                        <a:ext cx="1079500" cy="404812"/>
                      </a:xfrm>
                      <a:prstGeom prst="rect">
                        <a:avLst/>
                      </a:prstGeom>
                      <a:noFill/>
                      <a:ln w="38100">
                        <a:noFill/>
                        <a:miter/>
                      </a:ln>
                    </p:spPr>
                  </p:pic>
                </p:oleObj>
              </mc:Fallback>
            </mc:AlternateContent>
          </a:graphicData>
        </a:graphic>
      </p:graphicFrame>
      <p:graphicFrame>
        <p:nvGraphicFramePr>
          <p:cNvPr id="28679" name="Object 7"/>
          <p:cNvGraphicFramePr>
            <a:graphicFrameLocks noChangeAspect="1"/>
          </p:cNvGraphicFramePr>
          <p:nvPr/>
        </p:nvGraphicFramePr>
        <p:xfrm>
          <a:off x="1053465" y="4667568"/>
          <a:ext cx="1238250" cy="404812"/>
        </p:xfrm>
        <a:graphic>
          <a:graphicData uri="http://schemas.openxmlformats.org/presentationml/2006/ole">
            <mc:AlternateContent xmlns:mc="http://schemas.openxmlformats.org/markup-compatibility/2006">
              <mc:Choice xmlns:v="urn:schemas-microsoft-com:vml" Requires="v">
                <p:oleObj spid="_x0000_s22729" name="" r:id="rId27" imgW="1403350" imgH="459105" progId="Equation.3">
                  <p:embed/>
                </p:oleObj>
              </mc:Choice>
              <mc:Fallback>
                <p:oleObj name="" r:id="rId27" imgW="1403350" imgH="459105" progId="Equation.3">
                  <p:embed/>
                  <p:pic>
                    <p:nvPicPr>
                      <p:cNvPr id="0" name="图片 3133"/>
                      <p:cNvPicPr/>
                      <p:nvPr/>
                    </p:nvPicPr>
                    <p:blipFill>
                      <a:blip r:embed="rId15"/>
                      <a:stretch>
                        <a:fillRect/>
                      </a:stretch>
                    </p:blipFill>
                    <p:spPr>
                      <a:xfrm>
                        <a:off x="1053465" y="4667568"/>
                        <a:ext cx="1238250" cy="404812"/>
                      </a:xfrm>
                      <a:prstGeom prst="rect">
                        <a:avLst/>
                      </a:prstGeom>
                      <a:noFill/>
                      <a:ln w="38100">
                        <a:noFill/>
                        <a:miter/>
                      </a:ln>
                    </p:spPr>
                  </p:pic>
                </p:oleObj>
              </mc:Fallback>
            </mc:AlternateContent>
          </a:graphicData>
        </a:graphic>
      </p:graphicFrame>
      <p:graphicFrame>
        <p:nvGraphicFramePr>
          <p:cNvPr id="28680" name="Object 8"/>
          <p:cNvGraphicFramePr>
            <a:graphicFrameLocks noChangeAspect="1"/>
          </p:cNvGraphicFramePr>
          <p:nvPr/>
        </p:nvGraphicFramePr>
        <p:xfrm>
          <a:off x="2486978" y="4627880"/>
          <a:ext cx="2452687" cy="438150"/>
        </p:xfrm>
        <a:graphic>
          <a:graphicData uri="http://schemas.openxmlformats.org/presentationml/2006/ole">
            <mc:AlternateContent xmlns:mc="http://schemas.openxmlformats.org/markup-compatibility/2006">
              <mc:Choice xmlns:v="urn:schemas-microsoft-com:vml" Requires="v">
                <p:oleObj spid="_x0000_s22730" name="" r:id="rId28" imgW="2767330" imgH="495300" progId="Equation.3">
                  <p:embed/>
                </p:oleObj>
              </mc:Choice>
              <mc:Fallback>
                <p:oleObj name="" r:id="rId28" imgW="2767330" imgH="495300" progId="Equation.3">
                  <p:embed/>
                  <p:pic>
                    <p:nvPicPr>
                      <p:cNvPr id="0" name="图片 3129"/>
                      <p:cNvPicPr/>
                      <p:nvPr/>
                    </p:nvPicPr>
                    <p:blipFill>
                      <a:blip r:embed="rId29"/>
                      <a:stretch>
                        <a:fillRect/>
                      </a:stretch>
                    </p:blipFill>
                    <p:spPr>
                      <a:xfrm>
                        <a:off x="2486978" y="4627880"/>
                        <a:ext cx="2452687" cy="438150"/>
                      </a:xfrm>
                      <a:prstGeom prst="rect">
                        <a:avLst/>
                      </a:prstGeom>
                      <a:noFill/>
                      <a:ln w="38100">
                        <a:noFill/>
                        <a:miter/>
                      </a:ln>
                    </p:spPr>
                  </p:pic>
                </p:oleObj>
              </mc:Fallback>
            </mc:AlternateContent>
          </a:graphicData>
        </a:graphic>
      </p:graphicFrame>
      <p:sp>
        <p:nvSpPr>
          <p:cNvPr id="28681" name="AutoShape 9" descr="深色上对角线"/>
          <p:cNvSpPr/>
          <p:nvPr/>
        </p:nvSpPr>
        <p:spPr>
          <a:xfrm>
            <a:off x="5092065" y="4743768"/>
            <a:ext cx="609600" cy="152400"/>
          </a:xfrm>
          <a:prstGeom prst="rightArrow">
            <a:avLst>
              <a:gd name="adj1" fmla="val 50000"/>
              <a:gd name="adj2" fmla="val 100000"/>
            </a:avLst>
          </a:prstGeom>
          <a:blipFill rotWithShape="0">
            <a:blip r:embed="rId11"/>
          </a:blipFill>
          <a:ln w="952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28682" name="Object 10"/>
          <p:cNvGraphicFramePr>
            <a:graphicFrameLocks noChangeAspect="1"/>
          </p:cNvGraphicFramePr>
          <p:nvPr/>
        </p:nvGraphicFramePr>
        <p:xfrm>
          <a:off x="5868353" y="4005580"/>
          <a:ext cx="1585912" cy="347663"/>
        </p:xfrm>
        <a:graphic>
          <a:graphicData uri="http://schemas.openxmlformats.org/presentationml/2006/ole">
            <mc:AlternateContent xmlns:mc="http://schemas.openxmlformats.org/markup-compatibility/2006">
              <mc:Choice xmlns:v="urn:schemas-microsoft-com:vml" Requires="v">
                <p:oleObj spid="_x0000_s22731" name="" r:id="rId30" imgW="1790065" imgH="393700" progId="Equation.3">
                  <p:embed/>
                </p:oleObj>
              </mc:Choice>
              <mc:Fallback>
                <p:oleObj name="" r:id="rId30" imgW="1790065" imgH="393700" progId="Equation.3">
                  <p:embed/>
                  <p:pic>
                    <p:nvPicPr>
                      <p:cNvPr id="0" name="图片 3135"/>
                      <p:cNvPicPr/>
                      <p:nvPr/>
                    </p:nvPicPr>
                    <p:blipFill>
                      <a:blip r:embed="rId31"/>
                      <a:stretch>
                        <a:fillRect/>
                      </a:stretch>
                    </p:blipFill>
                    <p:spPr>
                      <a:xfrm>
                        <a:off x="5868353" y="4005580"/>
                        <a:ext cx="1585912" cy="347663"/>
                      </a:xfrm>
                      <a:prstGeom prst="rect">
                        <a:avLst/>
                      </a:prstGeom>
                      <a:noFill/>
                      <a:ln w="38100">
                        <a:noFill/>
                        <a:miter/>
                      </a:ln>
                    </p:spPr>
                  </p:pic>
                </p:oleObj>
              </mc:Fallback>
            </mc:AlternateContent>
          </a:graphicData>
        </a:graphic>
      </p:graphicFrame>
      <p:sp>
        <p:nvSpPr>
          <p:cNvPr id="28683" name="Text Box 11"/>
          <p:cNvSpPr txBox="1"/>
          <p:nvPr/>
        </p:nvSpPr>
        <p:spPr>
          <a:xfrm>
            <a:off x="828040" y="5792470"/>
            <a:ext cx="1981200" cy="457200"/>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综上所述</a:t>
            </a:r>
            <a:endParaRPr lang="zh-CN" altLang="en-US" sz="2800" b="1" dirty="0">
              <a:latin typeface="Times New Roman" panose="02020603050405020304" pitchFamily="18" charset="0"/>
              <a:ea typeface="宋体" panose="02010600030101010101" pitchFamily="2" charset="-122"/>
            </a:endParaRPr>
          </a:p>
        </p:txBody>
      </p:sp>
      <p:graphicFrame>
        <p:nvGraphicFramePr>
          <p:cNvPr id="28684" name="Object 12"/>
          <p:cNvGraphicFramePr>
            <a:graphicFrameLocks noChangeAspect="1"/>
          </p:cNvGraphicFramePr>
          <p:nvPr/>
        </p:nvGraphicFramePr>
        <p:xfrm>
          <a:off x="2762250" y="5022850"/>
          <a:ext cx="4095115" cy="1821815"/>
        </p:xfrm>
        <a:graphic>
          <a:graphicData uri="http://schemas.openxmlformats.org/presentationml/2006/ole">
            <mc:AlternateContent xmlns:mc="http://schemas.openxmlformats.org/markup-compatibility/2006">
              <mc:Choice xmlns:v="urn:schemas-microsoft-com:vml" Requires="v">
                <p:oleObj spid="_x0000_s22732" name="" r:id="rId32" imgW="4711700" imgH="2095500" progId="Equation.3">
                  <p:embed/>
                </p:oleObj>
              </mc:Choice>
              <mc:Fallback>
                <p:oleObj name="" r:id="rId32" imgW="4711700" imgH="2095500" progId="Equation.3">
                  <p:embed/>
                  <p:pic>
                    <p:nvPicPr>
                      <p:cNvPr id="0" name="图片 3136"/>
                      <p:cNvPicPr/>
                      <p:nvPr/>
                    </p:nvPicPr>
                    <p:blipFill>
                      <a:blip r:embed="rId33"/>
                      <a:stretch>
                        <a:fillRect/>
                      </a:stretch>
                    </p:blipFill>
                    <p:spPr>
                      <a:xfrm>
                        <a:off x="2762250" y="5022850"/>
                        <a:ext cx="4095115" cy="182181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linds(horizontal)">
                                      <p:cBhvr>
                                        <p:cTn id="7" dur="500"/>
                                        <p:tgtEl>
                                          <p:spTgt spid="204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blinds(horizontal)">
                                      <p:cBhvr>
                                        <p:cTn id="12" dur="500"/>
                                        <p:tgtEl>
                                          <p:spTgt spid="204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wipe(left)">
                                      <p:cBhvr>
                                        <p:cTn id="22" dur="500"/>
                                        <p:tgtEl>
                                          <p:spTgt spid="276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54"/>
                                        </p:tgtEl>
                                        <p:attrNameLst>
                                          <p:attrName>style.visibility</p:attrName>
                                        </p:attrNameLst>
                                      </p:cBhvr>
                                      <p:to>
                                        <p:strVal val="visible"/>
                                      </p:to>
                                    </p:set>
                                    <p:animEffect transition="in" filter="wipe(left)">
                                      <p:cBhvr>
                                        <p:cTn id="27" dur="500"/>
                                        <p:tgtEl>
                                          <p:spTgt spid="276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55"/>
                                        </p:tgtEl>
                                        <p:attrNameLst>
                                          <p:attrName>style.visibility</p:attrName>
                                        </p:attrNameLst>
                                      </p:cBhvr>
                                      <p:to>
                                        <p:strVal val="visible"/>
                                      </p:to>
                                    </p:set>
                                    <p:animEffect transition="in" filter="wipe(left)">
                                      <p:cBhvr>
                                        <p:cTn id="32" dur="500"/>
                                        <p:tgtEl>
                                          <p:spTgt spid="2765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7656"/>
                                        </p:tgtEl>
                                        <p:attrNameLst>
                                          <p:attrName>style.visibility</p:attrName>
                                        </p:attrNameLst>
                                      </p:cBhvr>
                                      <p:to>
                                        <p:strVal val="visible"/>
                                      </p:to>
                                    </p:set>
                                    <p:animEffect transition="in" filter="wipe(left)">
                                      <p:cBhvr>
                                        <p:cTn id="36" dur="500"/>
                                        <p:tgtEl>
                                          <p:spTgt spid="276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657"/>
                                        </p:tgtEl>
                                        <p:attrNameLst>
                                          <p:attrName>style.visibility</p:attrName>
                                        </p:attrNameLst>
                                      </p:cBhvr>
                                      <p:to>
                                        <p:strVal val="visible"/>
                                      </p:to>
                                    </p:set>
                                    <p:animEffect transition="in" filter="wipe(left)">
                                      <p:cBhvr>
                                        <p:cTn id="41" dur="500"/>
                                        <p:tgtEl>
                                          <p:spTgt spid="2765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7662"/>
                                        </p:tgtEl>
                                        <p:attrNameLst>
                                          <p:attrName>style.visibility</p:attrName>
                                        </p:attrNameLst>
                                      </p:cBhvr>
                                      <p:to>
                                        <p:strVal val="visible"/>
                                      </p:to>
                                    </p:set>
                                    <p:animEffect transition="in" filter="wipe(left)">
                                      <p:cBhvr>
                                        <p:cTn id="45" dur="500"/>
                                        <p:tgtEl>
                                          <p:spTgt spid="276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7659"/>
                                        </p:tgtEl>
                                        <p:attrNameLst>
                                          <p:attrName>style.visibility</p:attrName>
                                        </p:attrNameLst>
                                      </p:cBhvr>
                                      <p:to>
                                        <p:strVal val="visible"/>
                                      </p:to>
                                    </p:set>
                                    <p:animEffect transition="in" filter="wipe(left)">
                                      <p:cBhvr>
                                        <p:cTn id="50" dur="500"/>
                                        <p:tgtEl>
                                          <p:spTgt spid="27659"/>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7660"/>
                                        </p:tgtEl>
                                        <p:attrNameLst>
                                          <p:attrName>style.visibility</p:attrName>
                                        </p:attrNameLst>
                                      </p:cBhvr>
                                      <p:to>
                                        <p:strVal val="visible"/>
                                      </p:to>
                                    </p:set>
                                    <p:animEffect transition="in" filter="wipe(left)">
                                      <p:cBhvr>
                                        <p:cTn id="54" dur="500"/>
                                        <p:tgtEl>
                                          <p:spTgt spid="2766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7661"/>
                                        </p:tgtEl>
                                        <p:attrNameLst>
                                          <p:attrName>style.visibility</p:attrName>
                                        </p:attrNameLst>
                                      </p:cBhvr>
                                      <p:to>
                                        <p:strVal val="visible"/>
                                      </p:to>
                                    </p:set>
                                    <p:animEffect transition="in" filter="wipe(left)">
                                      <p:cBhvr>
                                        <p:cTn id="59" dur="500"/>
                                        <p:tgtEl>
                                          <p:spTgt spid="27661"/>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7658"/>
                                        </p:tgtEl>
                                        <p:attrNameLst>
                                          <p:attrName>style.visibility</p:attrName>
                                        </p:attrNameLst>
                                      </p:cBhvr>
                                      <p:to>
                                        <p:strVal val="visible"/>
                                      </p:to>
                                    </p:set>
                                    <p:animEffect transition="in" filter="wipe(left)">
                                      <p:cBhvr>
                                        <p:cTn id="63" dur="500"/>
                                        <p:tgtEl>
                                          <p:spTgt spid="2765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8673"/>
                                        </p:tgtEl>
                                        <p:attrNameLst>
                                          <p:attrName>style.visibility</p:attrName>
                                        </p:attrNameLst>
                                      </p:cBhvr>
                                      <p:to>
                                        <p:strVal val="visible"/>
                                      </p:to>
                                    </p:set>
                                    <p:animEffect transition="in" filter="wipe(down)">
                                      <p:cBhvr>
                                        <p:cTn id="68" dur="500"/>
                                        <p:tgtEl>
                                          <p:spTgt spid="2867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8675"/>
                                        </p:tgtEl>
                                        <p:attrNameLst>
                                          <p:attrName>style.visibility</p:attrName>
                                        </p:attrNameLst>
                                      </p:cBhvr>
                                      <p:to>
                                        <p:strVal val="visible"/>
                                      </p:to>
                                    </p:set>
                                    <p:animEffect transition="in" filter="wipe(left)">
                                      <p:cBhvr>
                                        <p:cTn id="73" dur="500"/>
                                        <p:tgtEl>
                                          <p:spTgt spid="28675"/>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8676"/>
                                        </p:tgtEl>
                                        <p:attrNameLst>
                                          <p:attrName>style.visibility</p:attrName>
                                        </p:attrNameLst>
                                      </p:cBhvr>
                                      <p:to>
                                        <p:strVal val="visible"/>
                                      </p:to>
                                    </p:set>
                                    <p:animEffect transition="in" filter="wipe(left)">
                                      <p:cBhvr>
                                        <p:cTn id="77" dur="500"/>
                                        <p:tgtEl>
                                          <p:spTgt spid="2867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677"/>
                                        </p:tgtEl>
                                        <p:attrNameLst>
                                          <p:attrName>style.visibility</p:attrName>
                                        </p:attrNameLst>
                                      </p:cBhvr>
                                      <p:to>
                                        <p:strVal val="visible"/>
                                      </p:to>
                                    </p:set>
                                    <p:animEffect transition="in" filter="wipe(left)">
                                      <p:cBhvr>
                                        <p:cTn id="82" dur="500"/>
                                        <p:tgtEl>
                                          <p:spTgt spid="28677"/>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28682"/>
                                        </p:tgtEl>
                                        <p:attrNameLst>
                                          <p:attrName>style.visibility</p:attrName>
                                        </p:attrNameLst>
                                      </p:cBhvr>
                                      <p:to>
                                        <p:strVal val="visible"/>
                                      </p:to>
                                    </p:set>
                                    <p:animEffect transition="in" filter="wipe(left)">
                                      <p:cBhvr>
                                        <p:cTn id="86" dur="500"/>
                                        <p:tgtEl>
                                          <p:spTgt spid="2868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8679"/>
                                        </p:tgtEl>
                                        <p:attrNameLst>
                                          <p:attrName>style.visibility</p:attrName>
                                        </p:attrNameLst>
                                      </p:cBhvr>
                                      <p:to>
                                        <p:strVal val="visible"/>
                                      </p:to>
                                    </p:set>
                                    <p:animEffect transition="in" filter="wipe(left)">
                                      <p:cBhvr>
                                        <p:cTn id="91" dur="500"/>
                                        <p:tgtEl>
                                          <p:spTgt spid="28679"/>
                                        </p:tgtEl>
                                      </p:cBhvr>
                                    </p:animEffec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28680"/>
                                        </p:tgtEl>
                                        <p:attrNameLst>
                                          <p:attrName>style.visibility</p:attrName>
                                        </p:attrNameLst>
                                      </p:cBhvr>
                                      <p:to>
                                        <p:strVal val="visible"/>
                                      </p:to>
                                    </p:set>
                                    <p:animEffect transition="in" filter="wipe(left)">
                                      <p:cBhvr>
                                        <p:cTn id="95" dur="500"/>
                                        <p:tgtEl>
                                          <p:spTgt spid="2868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681"/>
                                        </p:tgtEl>
                                        <p:attrNameLst>
                                          <p:attrName>style.visibility</p:attrName>
                                        </p:attrNameLst>
                                      </p:cBhvr>
                                      <p:to>
                                        <p:strVal val="visible"/>
                                      </p:to>
                                    </p:set>
                                    <p:animEffect transition="in" filter="wipe(left)">
                                      <p:cBhvr>
                                        <p:cTn id="100" dur="500"/>
                                        <p:tgtEl>
                                          <p:spTgt spid="28681"/>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28678"/>
                                        </p:tgtEl>
                                        <p:attrNameLst>
                                          <p:attrName>style.visibility</p:attrName>
                                        </p:attrNameLst>
                                      </p:cBhvr>
                                      <p:to>
                                        <p:strVal val="visible"/>
                                      </p:to>
                                    </p:set>
                                    <p:animEffect transition="in" filter="wipe(left)">
                                      <p:cBhvr>
                                        <p:cTn id="104" dur="500"/>
                                        <p:tgtEl>
                                          <p:spTgt spid="2867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iterate type="lt">
                                    <p:tmPct val="100000"/>
                                  </p:iterate>
                                  <p:childTnLst>
                                    <p:set>
                                      <p:cBhvr>
                                        <p:cTn id="108" dur="1" fill="hold">
                                          <p:stCondLst>
                                            <p:cond delay="0"/>
                                          </p:stCondLst>
                                        </p:cTn>
                                        <p:tgtEl>
                                          <p:spTgt spid="28683"/>
                                        </p:tgtEl>
                                        <p:attrNameLst>
                                          <p:attrName>style.visibility</p:attrName>
                                        </p:attrNameLst>
                                      </p:cBhvr>
                                      <p:to>
                                        <p:strVal val="visible"/>
                                      </p:to>
                                    </p:set>
                                    <p:animEffect transition="in" filter="wipe(left)">
                                      <p:cBhvr>
                                        <p:cTn id="109" dur="75"/>
                                        <p:tgtEl>
                                          <p:spTgt spid="28683"/>
                                        </p:tgtEl>
                                      </p:cBhvr>
                                    </p:animEffect>
                                  </p:childTnLst>
                                </p:cTn>
                              </p:par>
                            </p:childTnLst>
                          </p:cTn>
                        </p:par>
                        <p:par>
                          <p:cTn id="110" fill="hold">
                            <p:stCondLst>
                              <p:cond delay="300"/>
                            </p:stCondLst>
                            <p:childTnLst>
                              <p:par>
                                <p:cTn id="111" presetID="22" presetClass="entr" presetSubtype="8" fill="hold" nodeType="afterEffect">
                                  <p:stCondLst>
                                    <p:cond delay="0"/>
                                  </p:stCondLst>
                                  <p:childTnLst>
                                    <p:set>
                                      <p:cBhvr>
                                        <p:cTn id="112" dur="1" fill="hold">
                                          <p:stCondLst>
                                            <p:cond delay="0"/>
                                          </p:stCondLst>
                                        </p:cTn>
                                        <p:tgtEl>
                                          <p:spTgt spid="28684"/>
                                        </p:tgtEl>
                                        <p:attrNameLst>
                                          <p:attrName>style.visibility</p:attrName>
                                        </p:attrNameLst>
                                      </p:cBhvr>
                                      <p:to>
                                        <p:strVal val="visible"/>
                                      </p:to>
                                    </p:set>
                                    <p:animEffect transition="in" filter="wipe(left)">
                                      <p:cBhvr>
                                        <p:cTn id="113"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5" grpId="0"/>
      <p:bldP spid="27652" grpId="0"/>
      <p:bldP spid="27657" grpId="0" bldLvl="0" animBg="1"/>
      <p:bldP spid="27661" grpId="0" bldLvl="0" animBg="1"/>
      <p:bldP spid="28677" grpId="0" bldLvl="0" animBg="1"/>
      <p:bldP spid="28681" grpId="0" bldLvl="0" animBg="1"/>
      <p:bldP spid="286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wrap="square" lIns="91440" tIns="45720" rIns="91440" bIns="45720" anchor="ctr" anchorCtr="0"/>
          <a:lstStyle/>
          <a:p>
            <a:r>
              <a:rPr lang="zh-CN" altLang="en-US" sz="2800" b="1" dirty="0">
                <a:solidFill>
                  <a:srgbClr val="000066"/>
                </a:solidFill>
                <a:sym typeface="微软雅黑" panose="020B0503020204020204" pitchFamily="34" charset="-122"/>
              </a:rPr>
              <a:t>★</a:t>
            </a:r>
            <a:r>
              <a:rPr lang="zh-CN" altLang="en-US" sz="2800" b="1" dirty="0">
                <a:solidFill>
                  <a:srgbClr val="000066"/>
                </a:solidFill>
              </a:rPr>
              <a:t>基本初等函数</a:t>
            </a:r>
            <a:endParaRPr lang="zh-CN" altLang="en-US" sz="2800" b="1" dirty="0">
              <a:solidFill>
                <a:srgbClr val="000066"/>
              </a:solidFill>
            </a:endParaRPr>
          </a:p>
        </p:txBody>
      </p:sp>
      <p:sp>
        <p:nvSpPr>
          <p:cNvPr id="29699" name="Text Box 3"/>
          <p:cNvSpPr txBox="1"/>
          <p:nvPr/>
        </p:nvSpPr>
        <p:spPr>
          <a:xfrm>
            <a:off x="1066800" y="1676400"/>
            <a:ext cx="2286000" cy="579438"/>
          </a:xfrm>
          <a:prstGeom prst="rect">
            <a:avLst/>
          </a:prstGeom>
          <a:noFill/>
          <a:ln w="9525">
            <a:noFill/>
          </a:ln>
        </p:spPr>
        <p:txBody>
          <a:bodyPr anchor="t" anchorCtr="0">
            <a:spAutoFit/>
          </a:bodyPr>
          <a:lstStyle/>
          <a:p>
            <a:pPr>
              <a:spcBef>
                <a:spcPct val="50000"/>
              </a:spcBef>
            </a:pPr>
            <a:r>
              <a:rPr lang="en-US" altLang="zh-CN" sz="3200" b="1" dirty="0">
                <a:solidFill>
                  <a:srgbClr val="000066"/>
                </a:solidFill>
                <a:latin typeface="Times New Roman" panose="02020603050405020304" pitchFamily="18" charset="0"/>
                <a:ea typeface="宋体" panose="02010600030101010101" pitchFamily="2" charset="-122"/>
              </a:rPr>
              <a:t>1</a:t>
            </a:r>
            <a:r>
              <a:rPr lang="zh-CN" altLang="en-US" sz="3200" b="1"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Times New Roman" panose="02020603050405020304" pitchFamily="18" charset="0"/>
                <a:ea typeface="宋体" panose="02010600030101010101" pitchFamily="2" charset="-122"/>
              </a:rPr>
              <a:t>幂函数</a:t>
            </a:r>
            <a:endParaRPr lang="zh-CN" altLang="en-US" sz="3200" b="1" dirty="0">
              <a:solidFill>
                <a:srgbClr val="000066"/>
              </a:solidFill>
              <a:latin typeface="Times New Roman" panose="02020603050405020304" pitchFamily="18" charset="0"/>
              <a:ea typeface="宋体" panose="02010600030101010101" pitchFamily="2" charset="-122"/>
            </a:endParaRPr>
          </a:p>
        </p:txBody>
      </p:sp>
      <p:graphicFrame>
        <p:nvGraphicFramePr>
          <p:cNvPr id="29700" name="Object 4"/>
          <p:cNvGraphicFramePr>
            <a:graphicFrameLocks noChangeAspect="1"/>
          </p:cNvGraphicFramePr>
          <p:nvPr/>
        </p:nvGraphicFramePr>
        <p:xfrm>
          <a:off x="3073400" y="1676400"/>
          <a:ext cx="3098800" cy="493713"/>
        </p:xfrm>
        <a:graphic>
          <a:graphicData uri="http://schemas.openxmlformats.org/presentationml/2006/ole">
            <mc:AlternateContent xmlns:mc="http://schemas.openxmlformats.org/markup-compatibility/2006">
              <mc:Choice xmlns:v="urn:schemas-microsoft-com:vml" Requires="v">
                <p:oleObj spid="_x0000_s23674" name="" r:id="rId1" imgW="3097530" imgH="495300" progId="Equation.3">
                  <p:embed/>
                </p:oleObj>
              </mc:Choice>
              <mc:Fallback>
                <p:oleObj name="" r:id="rId1" imgW="3097530" imgH="495300" progId="Equation.3">
                  <p:embed/>
                  <p:pic>
                    <p:nvPicPr>
                      <p:cNvPr id="0" name="图片 3130"/>
                      <p:cNvPicPr/>
                      <p:nvPr/>
                    </p:nvPicPr>
                    <p:blipFill>
                      <a:blip r:embed="rId2"/>
                      <a:stretch>
                        <a:fillRect/>
                      </a:stretch>
                    </p:blipFill>
                    <p:spPr>
                      <a:xfrm>
                        <a:off x="3073400" y="1676400"/>
                        <a:ext cx="3098800" cy="493713"/>
                      </a:xfrm>
                      <a:prstGeom prst="rect">
                        <a:avLst/>
                      </a:prstGeom>
                      <a:noFill/>
                      <a:ln w="38100">
                        <a:noFill/>
                        <a:miter/>
                      </a:ln>
                    </p:spPr>
                  </p:pic>
                </p:oleObj>
              </mc:Fallback>
            </mc:AlternateContent>
          </a:graphicData>
        </a:graphic>
      </p:graphicFrame>
      <p:grpSp>
        <p:nvGrpSpPr>
          <p:cNvPr id="2" name="Group 5"/>
          <p:cNvGrpSpPr/>
          <p:nvPr/>
        </p:nvGrpSpPr>
        <p:grpSpPr>
          <a:xfrm>
            <a:off x="2286000" y="2362200"/>
            <a:ext cx="4286250" cy="3733800"/>
            <a:chOff x="0" y="0"/>
            <a:chExt cx="2700" cy="2352"/>
          </a:xfrm>
        </p:grpSpPr>
        <p:sp>
          <p:nvSpPr>
            <p:cNvPr id="29701" name="Line 6"/>
            <p:cNvSpPr/>
            <p:nvPr/>
          </p:nvSpPr>
          <p:spPr>
            <a:xfrm>
              <a:off x="0" y="1248"/>
              <a:ext cx="2688" cy="0"/>
            </a:xfrm>
            <a:prstGeom prst="line">
              <a:avLst/>
            </a:prstGeom>
            <a:ln w="25400" cap="flat" cmpd="sng">
              <a:solidFill>
                <a:schemeClr val="tx1"/>
              </a:solidFill>
              <a:prstDash val="solid"/>
              <a:round/>
              <a:headEnd type="none" w="med" len="med"/>
              <a:tailEnd type="triangle" w="med" len="med"/>
            </a:ln>
          </p:spPr>
        </p:sp>
        <p:sp>
          <p:nvSpPr>
            <p:cNvPr id="29702" name="Line 7"/>
            <p:cNvSpPr/>
            <p:nvPr/>
          </p:nvSpPr>
          <p:spPr>
            <a:xfrm flipV="1">
              <a:off x="1248" y="48"/>
              <a:ext cx="0" cy="2304"/>
            </a:xfrm>
            <a:prstGeom prst="line">
              <a:avLst/>
            </a:prstGeom>
            <a:ln w="25400" cap="flat" cmpd="sng">
              <a:solidFill>
                <a:schemeClr val="tx1"/>
              </a:solidFill>
              <a:prstDash val="solid"/>
              <a:round/>
              <a:headEnd type="none" w="med" len="med"/>
              <a:tailEnd type="triangle" w="med" len="med"/>
            </a:ln>
          </p:spPr>
        </p:sp>
        <p:graphicFrame>
          <p:nvGraphicFramePr>
            <p:cNvPr id="29703" name="Object 8"/>
            <p:cNvGraphicFramePr>
              <a:graphicFrameLocks noChangeAspect="1"/>
            </p:cNvGraphicFramePr>
            <p:nvPr/>
          </p:nvGraphicFramePr>
          <p:xfrm>
            <a:off x="1248" y="1248"/>
            <a:ext cx="144" cy="159"/>
          </p:xfrm>
          <a:graphic>
            <a:graphicData uri="http://schemas.openxmlformats.org/presentationml/2006/ole">
              <mc:AlternateContent xmlns:mc="http://schemas.openxmlformats.org/markup-compatibility/2006">
                <mc:Choice xmlns:v="urn:schemas-microsoft-com:vml" Requires="v">
                  <p:oleObj spid="_x0000_s23675" name="" r:id="rId3" imgW="228600" imgH="254000" progId="Equation.3">
                    <p:embed/>
                  </p:oleObj>
                </mc:Choice>
                <mc:Fallback>
                  <p:oleObj name="" r:id="rId3" imgW="228600" imgH="254000" progId="Equation.3">
                    <p:embed/>
                    <p:pic>
                      <p:nvPicPr>
                        <p:cNvPr id="0" name="图片 3126"/>
                        <p:cNvPicPr/>
                        <p:nvPr/>
                      </p:nvPicPr>
                      <p:blipFill>
                        <a:blip r:embed="rId4"/>
                        <a:stretch>
                          <a:fillRect/>
                        </a:stretch>
                      </p:blipFill>
                      <p:spPr>
                        <a:xfrm>
                          <a:off x="1248" y="1248"/>
                          <a:ext cx="144" cy="159"/>
                        </a:xfrm>
                        <a:prstGeom prst="rect">
                          <a:avLst/>
                        </a:prstGeom>
                        <a:noFill/>
                        <a:ln w="38100">
                          <a:noFill/>
                          <a:miter/>
                        </a:ln>
                      </p:spPr>
                    </p:pic>
                  </p:oleObj>
                </mc:Fallback>
              </mc:AlternateContent>
            </a:graphicData>
          </a:graphic>
        </p:graphicFrame>
        <p:graphicFrame>
          <p:nvGraphicFramePr>
            <p:cNvPr id="29704" name="Object 9"/>
            <p:cNvGraphicFramePr>
              <a:graphicFrameLocks noChangeAspect="1"/>
            </p:cNvGraphicFramePr>
            <p:nvPr/>
          </p:nvGraphicFramePr>
          <p:xfrm>
            <a:off x="2533" y="1296"/>
            <a:ext cx="167" cy="159"/>
          </p:xfrm>
          <a:graphic>
            <a:graphicData uri="http://schemas.openxmlformats.org/presentationml/2006/ole">
              <mc:AlternateContent xmlns:mc="http://schemas.openxmlformats.org/markup-compatibility/2006">
                <mc:Choice xmlns:v="urn:schemas-microsoft-com:vml" Requires="v">
                  <p:oleObj spid="_x0000_s23676" name="" r:id="rId5" imgW="266700" imgH="254000" progId="Equation.3">
                    <p:embed/>
                  </p:oleObj>
                </mc:Choice>
                <mc:Fallback>
                  <p:oleObj name="" r:id="rId5" imgW="266700" imgH="254000" progId="Equation.3">
                    <p:embed/>
                    <p:pic>
                      <p:nvPicPr>
                        <p:cNvPr id="0" name="图片 3131"/>
                        <p:cNvPicPr/>
                        <p:nvPr/>
                      </p:nvPicPr>
                      <p:blipFill>
                        <a:blip r:embed="rId6"/>
                        <a:stretch>
                          <a:fillRect/>
                        </a:stretch>
                      </p:blipFill>
                      <p:spPr>
                        <a:xfrm>
                          <a:off x="2533" y="1296"/>
                          <a:ext cx="167" cy="159"/>
                        </a:xfrm>
                        <a:prstGeom prst="rect">
                          <a:avLst/>
                        </a:prstGeom>
                        <a:noFill/>
                        <a:ln w="38100">
                          <a:noFill/>
                          <a:miter/>
                        </a:ln>
                      </p:spPr>
                    </p:pic>
                  </p:oleObj>
                </mc:Fallback>
              </mc:AlternateContent>
            </a:graphicData>
          </a:graphic>
        </p:graphicFrame>
        <p:graphicFrame>
          <p:nvGraphicFramePr>
            <p:cNvPr id="29705" name="Object 10"/>
            <p:cNvGraphicFramePr>
              <a:graphicFrameLocks noChangeAspect="1"/>
            </p:cNvGraphicFramePr>
            <p:nvPr/>
          </p:nvGraphicFramePr>
          <p:xfrm>
            <a:off x="1033" y="0"/>
            <a:ext cx="167" cy="208"/>
          </p:xfrm>
          <a:graphic>
            <a:graphicData uri="http://schemas.openxmlformats.org/presentationml/2006/ole">
              <mc:AlternateContent xmlns:mc="http://schemas.openxmlformats.org/markup-compatibility/2006">
                <mc:Choice xmlns:v="urn:schemas-microsoft-com:vml" Requires="v">
                  <p:oleObj spid="_x0000_s23677" name="" r:id="rId7" imgW="268605" imgH="332740" progId="Equation.3">
                    <p:embed/>
                  </p:oleObj>
                </mc:Choice>
                <mc:Fallback>
                  <p:oleObj name="" r:id="rId7" imgW="268605" imgH="332740" progId="Equation.3">
                    <p:embed/>
                    <p:pic>
                      <p:nvPicPr>
                        <p:cNvPr id="0" name="图片 3125"/>
                        <p:cNvPicPr/>
                        <p:nvPr/>
                      </p:nvPicPr>
                      <p:blipFill>
                        <a:blip r:embed="rId8"/>
                        <a:stretch>
                          <a:fillRect/>
                        </a:stretch>
                      </p:blipFill>
                      <p:spPr>
                        <a:xfrm>
                          <a:off x="1033" y="0"/>
                          <a:ext cx="167" cy="208"/>
                        </a:xfrm>
                        <a:prstGeom prst="rect">
                          <a:avLst/>
                        </a:prstGeom>
                        <a:noFill/>
                        <a:ln w="38100">
                          <a:noFill/>
                          <a:miter/>
                        </a:ln>
                      </p:spPr>
                    </p:pic>
                  </p:oleObj>
                </mc:Fallback>
              </mc:AlternateContent>
            </a:graphicData>
          </a:graphic>
        </p:graphicFrame>
      </p:grpSp>
      <p:sp>
        <p:nvSpPr>
          <p:cNvPr id="29707" name="Arc 11"/>
          <p:cNvSpPr/>
          <p:nvPr/>
        </p:nvSpPr>
        <p:spPr>
          <a:xfrm flipV="1">
            <a:off x="4229100" y="2971800"/>
            <a:ext cx="987425" cy="1371600"/>
          </a:xfrm>
          <a:custGeom>
            <a:avLst/>
            <a:gdLst/>
            <a:ahLst/>
            <a:cxnLst>
              <a:cxn ang="0">
                <a:pos x="0" y="0"/>
              </a:cxn>
              <a:cxn ang="0">
                <a:pos x="45252391" y="80935324"/>
              </a:cxn>
              <a:cxn ang="0">
                <a:pos x="0" y="87096600"/>
              </a:cxn>
            </a:cxnLst>
            <a:rect l="0" t="0" r="0" b="0"/>
            <a:pathLst>
              <a:path w="21546" h="21600" fill="none">
                <a:moveTo>
                  <a:pt x="-1" y="0"/>
                </a:moveTo>
                <a:cubicBezTo>
                  <a:pt x="11336" y="0"/>
                  <a:pt x="20743" y="8763"/>
                  <a:pt x="21545" y="20072"/>
                </a:cubicBezTo>
              </a:path>
              <a:path w="21546" h="21600" stroke="0">
                <a:moveTo>
                  <a:pt x="-1" y="0"/>
                </a:moveTo>
                <a:cubicBezTo>
                  <a:pt x="11336" y="0"/>
                  <a:pt x="20743" y="8763"/>
                  <a:pt x="21545" y="20072"/>
                </a:cubicBezTo>
                <a:lnTo>
                  <a:pt x="0" y="21600"/>
                </a:lnTo>
                <a:close/>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9708" name="Arc 12"/>
          <p:cNvSpPr/>
          <p:nvPr/>
        </p:nvSpPr>
        <p:spPr>
          <a:xfrm flipV="1">
            <a:off x="4876800" y="2514600"/>
            <a:ext cx="1363663" cy="1524000"/>
          </a:xfrm>
          <a:custGeom>
            <a:avLst/>
            <a:gdLst/>
            <a:ahLst/>
            <a:cxnLst>
              <a:cxn ang="0">
                <a:pos x="0" y="95656721"/>
              </a:cxn>
              <a:cxn ang="0">
                <a:pos x="85402350" y="0"/>
              </a:cxn>
              <a:cxn ang="0">
                <a:pos x="86620867" y="107536620"/>
              </a:cxn>
            </a:cxnLst>
            <a:rect l="0" t="0" r="0" b="0"/>
            <a:pathLst>
              <a:path w="21468" h="21598" fill="none">
                <a:moveTo>
                  <a:pt x="0" y="19212"/>
                </a:moveTo>
                <a:cubicBezTo>
                  <a:pt x="1203" y="8387"/>
                  <a:pt x="10276" y="152"/>
                  <a:pt x="21166" y="0"/>
                </a:cubicBezTo>
              </a:path>
              <a:path w="21468" h="21598" stroke="0">
                <a:moveTo>
                  <a:pt x="0" y="19212"/>
                </a:moveTo>
                <a:cubicBezTo>
                  <a:pt x="1203" y="8387"/>
                  <a:pt x="10276" y="152"/>
                  <a:pt x="21166" y="0"/>
                </a:cubicBezTo>
                <a:lnTo>
                  <a:pt x="21468" y="21598"/>
                </a:lnTo>
                <a:close/>
              </a:path>
            </a:pathLst>
          </a:custGeom>
          <a:noFill/>
          <a:ln w="25400" cap="flat" cmpd="sng">
            <a:solidFill>
              <a:srgbClr val="008000"/>
            </a:solidFill>
            <a:prstDash val="solid"/>
            <a:round/>
            <a:headEnd type="none" w="med" len="med"/>
            <a:tailEnd type="none" w="med" len="med"/>
          </a:ln>
        </p:spPr>
        <p:txBody>
          <a:bodyPr/>
          <a:lstStyle/>
          <a:p>
            <a:endParaRPr lang="zh-CN" altLang="en-US"/>
          </a:p>
        </p:txBody>
      </p:sp>
      <p:sp>
        <p:nvSpPr>
          <p:cNvPr id="29709" name="Arc 13"/>
          <p:cNvSpPr/>
          <p:nvPr/>
        </p:nvSpPr>
        <p:spPr>
          <a:xfrm flipH="1" flipV="1">
            <a:off x="3352800" y="3048000"/>
            <a:ext cx="914400" cy="1295400"/>
          </a:xfrm>
          <a:custGeom>
            <a:avLst/>
            <a:gdLst/>
            <a:ahLst/>
            <a:cxnLst>
              <a:cxn ang="0">
                <a:pos x="0" y="0"/>
              </a:cxn>
              <a:cxn ang="0">
                <a:pos x="38709597" y="77688019"/>
              </a:cxn>
              <a:cxn ang="0">
                <a:pos x="0" y="77688019"/>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9710" name="Arc 14"/>
          <p:cNvSpPr/>
          <p:nvPr/>
        </p:nvSpPr>
        <p:spPr>
          <a:xfrm rot="5451061" flipH="1" flipV="1">
            <a:off x="4557713" y="3141663"/>
            <a:ext cx="914400" cy="1495425"/>
          </a:xfrm>
          <a:custGeom>
            <a:avLst/>
            <a:gdLst/>
            <a:ahLst/>
            <a:cxnLst>
              <a:cxn ang="0">
                <a:pos x="0" y="0"/>
              </a:cxn>
              <a:cxn ang="0">
                <a:pos x="38247232" y="89713803"/>
              </a:cxn>
              <a:cxn ang="0">
                <a:pos x="0" y="77739729"/>
              </a:cxn>
            </a:cxnLst>
            <a:rect l="0" t="0" r="0" b="0"/>
            <a:pathLst>
              <a:path w="21600" h="24927" fill="none">
                <a:moveTo>
                  <a:pt x="-1" y="0"/>
                </a:moveTo>
                <a:cubicBezTo>
                  <a:pt x="11929" y="0"/>
                  <a:pt x="21600" y="9670"/>
                  <a:pt x="21600" y="21600"/>
                </a:cubicBezTo>
                <a:cubicBezTo>
                  <a:pt x="21600" y="22713"/>
                  <a:pt x="21513" y="23826"/>
                  <a:pt x="21342" y="24927"/>
                </a:cubicBezTo>
              </a:path>
              <a:path w="21600" h="24927" stroke="0">
                <a:moveTo>
                  <a:pt x="-1" y="0"/>
                </a:moveTo>
                <a:cubicBezTo>
                  <a:pt x="11929" y="0"/>
                  <a:pt x="21600" y="9670"/>
                  <a:pt x="21600" y="21600"/>
                </a:cubicBezTo>
                <a:cubicBezTo>
                  <a:pt x="21600" y="22713"/>
                  <a:pt x="21513" y="23826"/>
                  <a:pt x="21342" y="24927"/>
                </a:cubicBezTo>
                <a:lnTo>
                  <a:pt x="0" y="21600"/>
                </a:lnTo>
                <a:close/>
              </a:path>
            </a:pathLst>
          </a:custGeom>
          <a:noFill/>
          <a:ln w="25400" cap="flat" cmpd="sng">
            <a:solidFill>
              <a:srgbClr val="FF0000"/>
            </a:solidFill>
            <a:prstDash val="solid"/>
            <a:round/>
            <a:headEnd type="none" w="med" len="med"/>
            <a:tailEnd type="none" w="med" len="med"/>
          </a:ln>
        </p:spPr>
        <p:txBody>
          <a:bodyPr/>
          <a:lstStyle/>
          <a:p>
            <a:endParaRPr lang="zh-CN" altLang="en-US"/>
          </a:p>
        </p:txBody>
      </p:sp>
      <p:sp>
        <p:nvSpPr>
          <p:cNvPr id="29711" name="Line 15"/>
          <p:cNvSpPr/>
          <p:nvPr/>
        </p:nvSpPr>
        <p:spPr>
          <a:xfrm flipV="1">
            <a:off x="2895600" y="2743200"/>
            <a:ext cx="2971800" cy="2971800"/>
          </a:xfrm>
          <a:prstGeom prst="line">
            <a:avLst/>
          </a:prstGeom>
          <a:ln w="9525" cap="flat" cmpd="sng">
            <a:solidFill>
              <a:srgbClr val="800080"/>
            </a:solidFill>
            <a:prstDash val="solid"/>
            <a:round/>
            <a:headEnd type="none" w="med" len="med"/>
            <a:tailEnd type="none" w="med" len="med"/>
          </a:ln>
        </p:spPr>
      </p:sp>
      <p:sp>
        <p:nvSpPr>
          <p:cNvPr id="29712" name="Arc 16"/>
          <p:cNvSpPr/>
          <p:nvPr/>
        </p:nvSpPr>
        <p:spPr>
          <a:xfrm rot="10731800" flipV="1">
            <a:off x="2514600" y="4724400"/>
            <a:ext cx="1363663" cy="1524000"/>
          </a:xfrm>
          <a:custGeom>
            <a:avLst/>
            <a:gdLst/>
            <a:ahLst/>
            <a:cxnLst>
              <a:cxn ang="0">
                <a:pos x="0" y="95656721"/>
              </a:cxn>
              <a:cxn ang="0">
                <a:pos x="85402350" y="0"/>
              </a:cxn>
              <a:cxn ang="0">
                <a:pos x="86620867" y="107536620"/>
              </a:cxn>
            </a:cxnLst>
            <a:rect l="0" t="0" r="0" b="0"/>
            <a:pathLst>
              <a:path w="21468" h="21598" fill="none">
                <a:moveTo>
                  <a:pt x="0" y="19212"/>
                </a:moveTo>
                <a:cubicBezTo>
                  <a:pt x="1203" y="8387"/>
                  <a:pt x="10276" y="152"/>
                  <a:pt x="21166" y="0"/>
                </a:cubicBezTo>
              </a:path>
              <a:path w="21468" h="21598" stroke="0">
                <a:moveTo>
                  <a:pt x="0" y="19212"/>
                </a:moveTo>
                <a:cubicBezTo>
                  <a:pt x="1203" y="8387"/>
                  <a:pt x="10276" y="152"/>
                  <a:pt x="21166" y="0"/>
                </a:cubicBezTo>
                <a:lnTo>
                  <a:pt x="21468" y="21598"/>
                </a:lnTo>
                <a:close/>
              </a:path>
            </a:pathLst>
          </a:custGeom>
          <a:noFill/>
          <a:ln w="25400" cap="flat" cmpd="sng">
            <a:solidFill>
              <a:srgbClr val="008000"/>
            </a:solidFill>
            <a:prstDash val="solid"/>
            <a:round/>
            <a:headEnd type="none" w="med" len="med"/>
            <a:tailEnd type="none" w="med" len="med"/>
          </a:ln>
        </p:spPr>
        <p:txBody>
          <a:bodyPr/>
          <a:lstStyle/>
          <a:p>
            <a:endParaRPr lang="zh-CN" altLang="en-US"/>
          </a:p>
        </p:txBody>
      </p:sp>
      <p:graphicFrame>
        <p:nvGraphicFramePr>
          <p:cNvPr id="29713" name="Object 17"/>
          <p:cNvGraphicFramePr>
            <a:graphicFrameLocks noChangeAspect="1"/>
          </p:cNvGraphicFramePr>
          <p:nvPr/>
        </p:nvGraphicFramePr>
        <p:xfrm>
          <a:off x="5334000" y="3506788"/>
          <a:ext cx="533400" cy="303212"/>
        </p:xfrm>
        <a:graphic>
          <a:graphicData uri="http://schemas.openxmlformats.org/presentationml/2006/ole">
            <mc:AlternateContent xmlns:mc="http://schemas.openxmlformats.org/markup-compatibility/2006">
              <mc:Choice xmlns:v="urn:schemas-microsoft-com:vml" Requires="v">
                <p:oleObj spid="_x0000_s23678" name="" r:id="rId9" imgW="713740" imgH="407670" progId="Equation.3">
                  <p:embed/>
                </p:oleObj>
              </mc:Choice>
              <mc:Fallback>
                <p:oleObj name="" r:id="rId9" imgW="713740" imgH="407670" progId="Equation.3">
                  <p:embed/>
                  <p:pic>
                    <p:nvPicPr>
                      <p:cNvPr id="0" name="图片 3132"/>
                      <p:cNvPicPr/>
                      <p:nvPr/>
                    </p:nvPicPr>
                    <p:blipFill>
                      <a:blip r:embed="rId10"/>
                      <a:stretch>
                        <a:fillRect/>
                      </a:stretch>
                    </p:blipFill>
                    <p:spPr>
                      <a:xfrm>
                        <a:off x="5334000" y="3506788"/>
                        <a:ext cx="533400" cy="303212"/>
                      </a:xfrm>
                      <a:prstGeom prst="rect">
                        <a:avLst/>
                      </a:prstGeom>
                      <a:noFill/>
                      <a:ln w="38100">
                        <a:noFill/>
                        <a:miter/>
                      </a:ln>
                    </p:spPr>
                  </p:pic>
                </p:oleObj>
              </mc:Fallback>
            </mc:AlternateContent>
          </a:graphicData>
        </a:graphic>
      </p:graphicFrame>
      <p:sp>
        <p:nvSpPr>
          <p:cNvPr id="29714" name="Line 18"/>
          <p:cNvSpPr/>
          <p:nvPr/>
        </p:nvSpPr>
        <p:spPr>
          <a:xfrm>
            <a:off x="5105400" y="3505200"/>
            <a:ext cx="0" cy="838200"/>
          </a:xfrm>
          <a:prstGeom prst="line">
            <a:avLst/>
          </a:prstGeom>
          <a:ln w="25400" cap="flat" cmpd="sng">
            <a:solidFill>
              <a:schemeClr val="tx1"/>
            </a:solidFill>
            <a:prstDash val="sysDot"/>
            <a:round/>
            <a:headEnd type="none" w="med" len="med"/>
            <a:tailEnd type="none" w="med" len="med"/>
          </a:ln>
        </p:spPr>
      </p:sp>
      <p:sp>
        <p:nvSpPr>
          <p:cNvPr id="29715" name="Line 19"/>
          <p:cNvSpPr/>
          <p:nvPr/>
        </p:nvSpPr>
        <p:spPr>
          <a:xfrm flipH="1">
            <a:off x="4267200" y="3486150"/>
            <a:ext cx="914400" cy="0"/>
          </a:xfrm>
          <a:prstGeom prst="line">
            <a:avLst/>
          </a:prstGeom>
          <a:ln w="25400" cap="flat" cmpd="sng">
            <a:solidFill>
              <a:schemeClr val="tx1"/>
            </a:solidFill>
            <a:prstDash val="sysDot"/>
            <a:round/>
            <a:headEnd type="none" w="med" len="med"/>
            <a:tailEnd type="none" w="med" len="med"/>
          </a:ln>
        </p:spPr>
      </p:sp>
      <p:graphicFrame>
        <p:nvGraphicFramePr>
          <p:cNvPr id="29716" name="Object 20"/>
          <p:cNvGraphicFramePr>
            <a:graphicFrameLocks noChangeAspect="1"/>
          </p:cNvGraphicFramePr>
          <p:nvPr/>
        </p:nvGraphicFramePr>
        <p:xfrm>
          <a:off x="5029200" y="4411663"/>
          <a:ext cx="142875" cy="236537"/>
        </p:xfrm>
        <a:graphic>
          <a:graphicData uri="http://schemas.openxmlformats.org/presentationml/2006/ole">
            <mc:AlternateContent xmlns:mc="http://schemas.openxmlformats.org/markup-compatibility/2006">
              <mc:Choice xmlns:v="urn:schemas-microsoft-com:vml" Requires="v">
                <p:oleObj spid="_x0000_s23679" name="" r:id="rId11" imgW="190500" imgH="317500" progId="Equation.3">
                  <p:embed/>
                </p:oleObj>
              </mc:Choice>
              <mc:Fallback>
                <p:oleObj name="" r:id="rId11" imgW="190500" imgH="317500" progId="Equation.3">
                  <p:embed/>
                  <p:pic>
                    <p:nvPicPr>
                      <p:cNvPr id="0" name="图片 3127"/>
                      <p:cNvPicPr/>
                      <p:nvPr/>
                    </p:nvPicPr>
                    <p:blipFill>
                      <a:blip r:embed="rId12"/>
                      <a:stretch>
                        <a:fillRect/>
                      </a:stretch>
                    </p:blipFill>
                    <p:spPr>
                      <a:xfrm>
                        <a:off x="5029200" y="4411663"/>
                        <a:ext cx="142875" cy="236537"/>
                      </a:xfrm>
                      <a:prstGeom prst="rect">
                        <a:avLst/>
                      </a:prstGeom>
                      <a:noFill/>
                      <a:ln w="38100">
                        <a:noFill/>
                        <a:miter/>
                      </a:ln>
                    </p:spPr>
                  </p:pic>
                </p:oleObj>
              </mc:Fallback>
            </mc:AlternateContent>
          </a:graphicData>
        </a:graphic>
      </p:graphicFrame>
      <p:graphicFrame>
        <p:nvGraphicFramePr>
          <p:cNvPr id="29717" name="Object 21"/>
          <p:cNvGraphicFramePr>
            <a:graphicFrameLocks noChangeAspect="1"/>
          </p:cNvGraphicFramePr>
          <p:nvPr/>
        </p:nvGraphicFramePr>
        <p:xfrm>
          <a:off x="4038600" y="3352800"/>
          <a:ext cx="142875" cy="236538"/>
        </p:xfrm>
        <a:graphic>
          <a:graphicData uri="http://schemas.openxmlformats.org/presentationml/2006/ole">
            <mc:AlternateContent xmlns:mc="http://schemas.openxmlformats.org/markup-compatibility/2006">
              <mc:Choice xmlns:v="urn:schemas-microsoft-com:vml" Requires="v">
                <p:oleObj spid="_x0000_s23680" name="" r:id="rId13" imgW="190500" imgH="317500" progId="Equation.3">
                  <p:embed/>
                </p:oleObj>
              </mc:Choice>
              <mc:Fallback>
                <p:oleObj name="" r:id="rId13" imgW="190500" imgH="317500" progId="Equation.3">
                  <p:embed/>
                  <p:pic>
                    <p:nvPicPr>
                      <p:cNvPr id="0" name="图片 3140"/>
                      <p:cNvPicPr/>
                      <p:nvPr/>
                    </p:nvPicPr>
                    <p:blipFill>
                      <a:blip r:embed="rId12"/>
                      <a:stretch>
                        <a:fillRect/>
                      </a:stretch>
                    </p:blipFill>
                    <p:spPr>
                      <a:xfrm>
                        <a:off x="4038600" y="3352800"/>
                        <a:ext cx="142875" cy="236538"/>
                      </a:xfrm>
                      <a:prstGeom prst="rect">
                        <a:avLst/>
                      </a:prstGeom>
                      <a:noFill/>
                      <a:ln w="38100">
                        <a:noFill/>
                        <a:miter/>
                      </a:ln>
                    </p:spPr>
                  </p:pic>
                </p:oleObj>
              </mc:Fallback>
            </mc:AlternateContent>
          </a:graphicData>
        </a:graphic>
      </p:graphicFrame>
      <p:graphicFrame>
        <p:nvGraphicFramePr>
          <p:cNvPr id="29718" name="Object 22"/>
          <p:cNvGraphicFramePr>
            <a:graphicFrameLocks noChangeAspect="1"/>
          </p:cNvGraphicFramePr>
          <p:nvPr/>
        </p:nvGraphicFramePr>
        <p:xfrm>
          <a:off x="3352800" y="2992438"/>
          <a:ext cx="838200" cy="396875"/>
        </p:xfrm>
        <a:graphic>
          <a:graphicData uri="http://schemas.openxmlformats.org/presentationml/2006/ole">
            <mc:AlternateContent xmlns:mc="http://schemas.openxmlformats.org/markup-compatibility/2006">
              <mc:Choice xmlns:v="urn:schemas-microsoft-com:vml" Requires="v">
                <p:oleObj spid="_x0000_s23681" name="" r:id="rId14" imgW="1045210" imgH="497205" progId="Equation.3">
                  <p:embed/>
                </p:oleObj>
              </mc:Choice>
              <mc:Fallback>
                <p:oleObj name="" r:id="rId14" imgW="1045210" imgH="497205" progId="Equation.3">
                  <p:embed/>
                  <p:pic>
                    <p:nvPicPr>
                      <p:cNvPr id="0" name="图片 3141"/>
                      <p:cNvPicPr/>
                      <p:nvPr/>
                    </p:nvPicPr>
                    <p:blipFill>
                      <a:blip r:embed="rId15"/>
                      <a:stretch>
                        <a:fillRect/>
                      </a:stretch>
                    </p:blipFill>
                    <p:spPr>
                      <a:xfrm>
                        <a:off x="3352800" y="2992438"/>
                        <a:ext cx="838200" cy="396875"/>
                      </a:xfrm>
                      <a:prstGeom prst="rect">
                        <a:avLst/>
                      </a:prstGeom>
                      <a:noFill/>
                      <a:ln w="38100">
                        <a:noFill/>
                        <a:miter/>
                      </a:ln>
                    </p:spPr>
                  </p:pic>
                </p:oleObj>
              </mc:Fallback>
            </mc:AlternateContent>
          </a:graphicData>
        </a:graphic>
      </p:graphicFrame>
      <p:graphicFrame>
        <p:nvGraphicFramePr>
          <p:cNvPr id="29719" name="Object 23"/>
          <p:cNvGraphicFramePr>
            <a:graphicFrameLocks noChangeAspect="1"/>
          </p:cNvGraphicFramePr>
          <p:nvPr/>
        </p:nvGraphicFramePr>
        <p:xfrm>
          <a:off x="5999163" y="2655888"/>
          <a:ext cx="725487" cy="266700"/>
        </p:xfrm>
        <a:graphic>
          <a:graphicData uri="http://schemas.openxmlformats.org/presentationml/2006/ole">
            <mc:AlternateContent xmlns:mc="http://schemas.openxmlformats.org/markup-compatibility/2006">
              <mc:Choice xmlns:v="urn:schemas-microsoft-com:vml" Requires="v">
                <p:oleObj spid="_x0000_s23682" name="" r:id="rId16" imgW="905510" imgH="331470" progId="Equation.3">
                  <p:embed/>
                </p:oleObj>
              </mc:Choice>
              <mc:Fallback>
                <p:oleObj name="" r:id="rId16" imgW="905510" imgH="331470" progId="Equation.3">
                  <p:embed/>
                  <p:pic>
                    <p:nvPicPr>
                      <p:cNvPr id="0" name="图片 3137"/>
                      <p:cNvPicPr/>
                      <p:nvPr/>
                    </p:nvPicPr>
                    <p:blipFill>
                      <a:blip r:embed="rId17"/>
                      <a:stretch>
                        <a:fillRect/>
                      </a:stretch>
                    </p:blipFill>
                    <p:spPr>
                      <a:xfrm>
                        <a:off x="5999163" y="2655888"/>
                        <a:ext cx="725487" cy="266700"/>
                      </a:xfrm>
                      <a:prstGeom prst="rect">
                        <a:avLst/>
                      </a:prstGeom>
                      <a:noFill/>
                      <a:ln w="38100">
                        <a:noFill/>
                        <a:miter/>
                      </a:ln>
                    </p:spPr>
                  </p:pic>
                </p:oleObj>
              </mc:Fallback>
            </mc:AlternateContent>
          </a:graphicData>
        </a:graphic>
      </p:graphicFrame>
      <p:graphicFrame>
        <p:nvGraphicFramePr>
          <p:cNvPr id="29720" name="Object 24"/>
          <p:cNvGraphicFramePr>
            <a:graphicFrameLocks noChangeAspect="1"/>
          </p:cNvGraphicFramePr>
          <p:nvPr/>
        </p:nvGraphicFramePr>
        <p:xfrm>
          <a:off x="2209800" y="4800600"/>
          <a:ext cx="768350" cy="747713"/>
        </p:xfrm>
        <a:graphic>
          <a:graphicData uri="http://schemas.openxmlformats.org/presentationml/2006/ole">
            <mc:AlternateContent xmlns:mc="http://schemas.openxmlformats.org/markup-compatibility/2006">
              <mc:Choice xmlns:v="urn:schemas-microsoft-com:vml" Requires="v">
                <p:oleObj spid="_x0000_s23683" name="" r:id="rId18" imgW="930910" imgH="905510" progId="Equation.3">
                  <p:embed/>
                </p:oleObj>
              </mc:Choice>
              <mc:Fallback>
                <p:oleObj name="" r:id="rId18" imgW="930910" imgH="905510" progId="Equation.3">
                  <p:embed/>
                  <p:pic>
                    <p:nvPicPr>
                      <p:cNvPr id="0" name="图片 3138"/>
                      <p:cNvPicPr/>
                      <p:nvPr/>
                    </p:nvPicPr>
                    <p:blipFill>
                      <a:blip r:embed="rId19"/>
                      <a:stretch>
                        <a:fillRect/>
                      </a:stretch>
                    </p:blipFill>
                    <p:spPr>
                      <a:xfrm>
                        <a:off x="2209800" y="4800600"/>
                        <a:ext cx="768350" cy="747713"/>
                      </a:xfrm>
                      <a:prstGeom prst="rect">
                        <a:avLst/>
                      </a:prstGeom>
                      <a:noFill/>
                      <a:ln w="38100">
                        <a:noFill/>
                        <a:miter/>
                      </a:ln>
                    </p:spPr>
                  </p:pic>
                </p:oleObj>
              </mc:Fallback>
            </mc:AlternateContent>
          </a:graphicData>
        </a:graphic>
      </p:graphicFrame>
      <p:graphicFrame>
        <p:nvGraphicFramePr>
          <p:cNvPr id="29721" name="Object 25"/>
          <p:cNvGraphicFramePr>
            <a:graphicFrameLocks noChangeAspect="1"/>
          </p:cNvGraphicFramePr>
          <p:nvPr/>
        </p:nvGraphicFramePr>
        <p:xfrm>
          <a:off x="5791200" y="3203575"/>
          <a:ext cx="941388" cy="377825"/>
        </p:xfrm>
        <a:graphic>
          <a:graphicData uri="http://schemas.openxmlformats.org/presentationml/2006/ole">
            <mc:AlternateContent xmlns:mc="http://schemas.openxmlformats.org/markup-compatibility/2006">
              <mc:Choice xmlns:v="urn:schemas-microsoft-com:vml" Requires="v">
                <p:oleObj spid="_x0000_s23684" name="" r:id="rId20" imgW="1173480" imgH="471805" progId="Equation.3">
                  <p:embed/>
                </p:oleObj>
              </mc:Choice>
              <mc:Fallback>
                <p:oleObj name="" r:id="rId20" imgW="1173480" imgH="471805" progId="Equation.3">
                  <p:embed/>
                  <p:pic>
                    <p:nvPicPr>
                      <p:cNvPr id="0" name="图片 3139"/>
                      <p:cNvPicPr/>
                      <p:nvPr/>
                    </p:nvPicPr>
                    <p:blipFill>
                      <a:blip r:embed="rId21"/>
                      <a:stretch>
                        <a:fillRect/>
                      </a:stretch>
                    </p:blipFill>
                    <p:spPr>
                      <a:xfrm>
                        <a:off x="5791200" y="3203575"/>
                        <a:ext cx="941388" cy="377825"/>
                      </a:xfrm>
                      <a:prstGeom prst="rect">
                        <a:avLst/>
                      </a:prstGeom>
                      <a:noFill/>
                      <a:ln w="38100">
                        <a:noFill/>
                        <a:miter/>
                      </a:ln>
                    </p:spPr>
                  </p:pic>
                </p:oleObj>
              </mc:Fallback>
            </mc:AlternateContent>
          </a:graphicData>
        </a:graphic>
      </p:graphicFrame>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700"/>
                                        </p:tgtEl>
                                        <p:attrNameLst>
                                          <p:attrName>style.visibility</p:attrName>
                                        </p:attrNameLst>
                                      </p:cBhvr>
                                      <p:to>
                                        <p:strVal val="visible"/>
                                      </p:to>
                                    </p:set>
                                    <p:animEffect transition="in" filter="wipe(left)">
                                      <p:cBhvr>
                                        <p:cTn id="11" dur="500"/>
                                        <p:tgtEl>
                                          <p:spTgt spid="297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9711"/>
                                        </p:tgtEl>
                                        <p:attrNameLst>
                                          <p:attrName>style.visibility</p:attrName>
                                        </p:attrNameLst>
                                      </p:cBhvr>
                                      <p:to>
                                        <p:strVal val="visible"/>
                                      </p:to>
                                    </p:set>
                                    <p:animEffect transition="in" filter="wipe(left)">
                                      <p:cBhvr>
                                        <p:cTn id="20" dur="500"/>
                                        <p:tgtEl>
                                          <p:spTgt spid="2971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9719"/>
                                        </p:tgtEl>
                                        <p:attrNameLst>
                                          <p:attrName>style.visibility</p:attrName>
                                        </p:attrNameLst>
                                      </p:cBhvr>
                                      <p:to>
                                        <p:strVal val="visible"/>
                                      </p:to>
                                    </p:set>
                                    <p:animEffect transition="in" filter="wipe(left)">
                                      <p:cBhvr>
                                        <p:cTn id="24" dur="500"/>
                                        <p:tgtEl>
                                          <p:spTgt spid="297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9709"/>
                                        </p:tgtEl>
                                        <p:attrNameLst>
                                          <p:attrName>style.visibility</p:attrName>
                                        </p:attrNameLst>
                                      </p:cBhvr>
                                      <p:to>
                                        <p:strVal val="visible"/>
                                      </p:to>
                                    </p:set>
                                    <p:animEffect transition="in" filter="wipe(left)">
                                      <p:cBhvr>
                                        <p:cTn id="29" dur="500"/>
                                        <p:tgtEl>
                                          <p:spTgt spid="2970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9707"/>
                                        </p:tgtEl>
                                        <p:attrNameLst>
                                          <p:attrName>style.visibility</p:attrName>
                                        </p:attrNameLst>
                                      </p:cBhvr>
                                      <p:to>
                                        <p:strVal val="visible"/>
                                      </p:to>
                                    </p:set>
                                    <p:animEffect transition="in" filter="wipe(left)">
                                      <p:cBhvr>
                                        <p:cTn id="33" dur="500"/>
                                        <p:tgtEl>
                                          <p:spTgt spid="29707"/>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9718"/>
                                        </p:tgtEl>
                                        <p:attrNameLst>
                                          <p:attrName>style.visibility</p:attrName>
                                        </p:attrNameLst>
                                      </p:cBhvr>
                                      <p:to>
                                        <p:strVal val="visible"/>
                                      </p:to>
                                    </p:set>
                                    <p:animEffect transition="in" filter="wipe(left)">
                                      <p:cBhvr>
                                        <p:cTn id="37" dur="500"/>
                                        <p:tgtEl>
                                          <p:spTgt spid="297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708"/>
                                        </p:tgtEl>
                                        <p:attrNameLst>
                                          <p:attrName>style.visibility</p:attrName>
                                        </p:attrNameLst>
                                      </p:cBhvr>
                                      <p:to>
                                        <p:strVal val="visible"/>
                                      </p:to>
                                    </p:set>
                                    <p:animEffect transition="in" filter="wipe(left)">
                                      <p:cBhvr>
                                        <p:cTn id="42" dur="500"/>
                                        <p:tgtEl>
                                          <p:spTgt spid="29708"/>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9712"/>
                                        </p:tgtEl>
                                        <p:attrNameLst>
                                          <p:attrName>style.visibility</p:attrName>
                                        </p:attrNameLst>
                                      </p:cBhvr>
                                      <p:to>
                                        <p:strVal val="visible"/>
                                      </p:to>
                                    </p:set>
                                    <p:animEffect transition="in" filter="wipe(left)">
                                      <p:cBhvr>
                                        <p:cTn id="46" dur="500"/>
                                        <p:tgtEl>
                                          <p:spTgt spid="29712"/>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29720"/>
                                        </p:tgtEl>
                                        <p:attrNameLst>
                                          <p:attrName>style.visibility</p:attrName>
                                        </p:attrNameLst>
                                      </p:cBhvr>
                                      <p:to>
                                        <p:strVal val="visible"/>
                                      </p:to>
                                    </p:set>
                                    <p:animEffect transition="in" filter="wipe(left)">
                                      <p:cBhvr>
                                        <p:cTn id="50" dur="500"/>
                                        <p:tgtEl>
                                          <p:spTgt spid="297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9710"/>
                                        </p:tgtEl>
                                        <p:attrNameLst>
                                          <p:attrName>style.visibility</p:attrName>
                                        </p:attrNameLst>
                                      </p:cBhvr>
                                      <p:to>
                                        <p:strVal val="visible"/>
                                      </p:to>
                                    </p:set>
                                    <p:animEffect transition="in" filter="wipe(left)">
                                      <p:cBhvr>
                                        <p:cTn id="55" dur="500"/>
                                        <p:tgtEl>
                                          <p:spTgt spid="29710"/>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29721"/>
                                        </p:tgtEl>
                                        <p:attrNameLst>
                                          <p:attrName>style.visibility</p:attrName>
                                        </p:attrNameLst>
                                      </p:cBhvr>
                                      <p:to>
                                        <p:strVal val="visible"/>
                                      </p:to>
                                    </p:set>
                                    <p:animEffect transition="in" filter="wipe(left)">
                                      <p:cBhvr>
                                        <p:cTn id="59" dur="500"/>
                                        <p:tgtEl>
                                          <p:spTgt spid="297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9716"/>
                                        </p:tgtEl>
                                        <p:attrNameLst>
                                          <p:attrName>style.visibility</p:attrName>
                                        </p:attrNameLst>
                                      </p:cBhvr>
                                      <p:to>
                                        <p:strVal val="visible"/>
                                      </p:to>
                                    </p:set>
                                    <p:animEffect transition="in" filter="wipe(left)">
                                      <p:cBhvr>
                                        <p:cTn id="64" dur="500"/>
                                        <p:tgtEl>
                                          <p:spTgt spid="29716"/>
                                        </p:tgtEl>
                                      </p:cBhvr>
                                    </p:animEffect>
                                  </p:childTnLst>
                                </p:cTn>
                              </p:par>
                            </p:childTnLst>
                          </p:cTn>
                        </p:par>
                        <p:par>
                          <p:cTn id="65" fill="hold">
                            <p:stCondLst>
                              <p:cond delay="500"/>
                            </p:stCondLst>
                            <p:childTnLst>
                              <p:par>
                                <p:cTn id="66" presetID="22" presetClass="entr" presetSubtype="4" fill="hold" nodeType="afterEffect">
                                  <p:stCondLst>
                                    <p:cond delay="0"/>
                                  </p:stCondLst>
                                  <p:childTnLst>
                                    <p:set>
                                      <p:cBhvr>
                                        <p:cTn id="67" dur="1" fill="hold">
                                          <p:stCondLst>
                                            <p:cond delay="0"/>
                                          </p:stCondLst>
                                        </p:cTn>
                                        <p:tgtEl>
                                          <p:spTgt spid="29714"/>
                                        </p:tgtEl>
                                        <p:attrNameLst>
                                          <p:attrName>style.visibility</p:attrName>
                                        </p:attrNameLst>
                                      </p:cBhvr>
                                      <p:to>
                                        <p:strVal val="visible"/>
                                      </p:to>
                                    </p:set>
                                    <p:animEffect transition="in" filter="wipe(down)">
                                      <p:cBhvr>
                                        <p:cTn id="68" dur="500"/>
                                        <p:tgtEl>
                                          <p:spTgt spid="29714"/>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9717"/>
                                        </p:tgtEl>
                                        <p:attrNameLst>
                                          <p:attrName>style.visibility</p:attrName>
                                        </p:attrNameLst>
                                      </p:cBhvr>
                                      <p:to>
                                        <p:strVal val="visible"/>
                                      </p:to>
                                    </p:set>
                                    <p:animEffect transition="in" filter="wipe(left)">
                                      <p:cBhvr>
                                        <p:cTn id="72" dur="500"/>
                                        <p:tgtEl>
                                          <p:spTgt spid="29717"/>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29715"/>
                                        </p:tgtEl>
                                        <p:attrNameLst>
                                          <p:attrName>style.visibility</p:attrName>
                                        </p:attrNameLst>
                                      </p:cBhvr>
                                      <p:to>
                                        <p:strVal val="visible"/>
                                      </p:to>
                                    </p:set>
                                    <p:animEffect transition="in" filter="wipe(left)">
                                      <p:cBhvr>
                                        <p:cTn id="76" dur="500"/>
                                        <p:tgtEl>
                                          <p:spTgt spid="29715"/>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29713"/>
                                        </p:tgtEl>
                                        <p:attrNameLst>
                                          <p:attrName>style.visibility</p:attrName>
                                        </p:attrNameLst>
                                      </p:cBhvr>
                                      <p:to>
                                        <p:strVal val="visible"/>
                                      </p:to>
                                    </p:set>
                                    <p:animEffect transition="in" filter="wipe(left)">
                                      <p:cBhvr>
                                        <p:cTn id="80" dur="500"/>
                                        <p:tgtEl>
                                          <p:spTgt spid="29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p:nvPr/>
        </p:nvSpPr>
        <p:spPr>
          <a:xfrm>
            <a:off x="901700" y="1066800"/>
            <a:ext cx="2451100" cy="517525"/>
          </a:xfrm>
          <a:prstGeom prst="rect">
            <a:avLst/>
          </a:prstGeom>
          <a:noFill/>
          <a:ln w="9525">
            <a:noFill/>
          </a:ln>
        </p:spPr>
        <p:txBody>
          <a:bodyPr anchor="t" anchorCtr="0">
            <a:spAutoFit/>
          </a:bodyPr>
          <a:lstStyle/>
          <a:p>
            <a:pPr>
              <a:spcBef>
                <a:spcPct val="50000"/>
              </a:spcBef>
            </a:pPr>
            <a:r>
              <a:rPr lang="en-US" altLang="zh-CN" sz="2800" b="1" dirty="0">
                <a:solidFill>
                  <a:srgbClr val="000066"/>
                </a:solidFill>
                <a:latin typeface="Times New Roman" panose="02020603050405020304" pitchFamily="18" charset="0"/>
                <a:ea typeface="宋体" panose="02010600030101010101" pitchFamily="2" charset="-122"/>
              </a:rPr>
              <a:t>2</a:t>
            </a:r>
            <a:r>
              <a:rPr lang="zh-CN" altLang="en-US" sz="2800" b="1" dirty="0">
                <a:solidFill>
                  <a:srgbClr val="000066"/>
                </a:solidFill>
                <a:latin typeface="Times New Roman" panose="02020603050405020304" pitchFamily="18" charset="0"/>
                <a:ea typeface="宋体" panose="02010600030101010101" pitchFamily="2" charset="-122"/>
              </a:rPr>
              <a:t>）指数函数</a:t>
            </a:r>
            <a:endParaRPr lang="zh-CN" altLang="en-US" sz="2800" b="1" dirty="0">
              <a:solidFill>
                <a:srgbClr val="000066"/>
              </a:solidFill>
              <a:latin typeface="Times New Roman" panose="02020603050405020304" pitchFamily="18" charset="0"/>
              <a:ea typeface="宋体" panose="02010600030101010101" pitchFamily="2" charset="-122"/>
            </a:endParaRPr>
          </a:p>
        </p:txBody>
      </p:sp>
      <p:graphicFrame>
        <p:nvGraphicFramePr>
          <p:cNvPr id="30722" name="Object 3"/>
          <p:cNvGraphicFramePr>
            <a:graphicFrameLocks noChangeAspect="1"/>
          </p:cNvGraphicFramePr>
          <p:nvPr/>
        </p:nvGraphicFramePr>
        <p:xfrm>
          <a:off x="3098800" y="1066800"/>
          <a:ext cx="3378200" cy="493713"/>
        </p:xfrm>
        <a:graphic>
          <a:graphicData uri="http://schemas.openxmlformats.org/presentationml/2006/ole">
            <mc:AlternateContent xmlns:mc="http://schemas.openxmlformats.org/markup-compatibility/2006">
              <mc:Choice xmlns:v="urn:schemas-microsoft-com:vml" Requires="v">
                <p:oleObj spid="_x0000_s24654" name="" r:id="rId1" imgW="3376930" imgH="495300" progId="Equation.3">
                  <p:embed/>
                </p:oleObj>
              </mc:Choice>
              <mc:Fallback>
                <p:oleObj name="" r:id="rId1" imgW="3376930" imgH="495300" progId="Equation.3">
                  <p:embed/>
                  <p:pic>
                    <p:nvPicPr>
                      <p:cNvPr id="0" name="图片 3095"/>
                      <p:cNvPicPr/>
                      <p:nvPr/>
                    </p:nvPicPr>
                    <p:blipFill>
                      <a:blip r:embed="rId2"/>
                      <a:stretch>
                        <a:fillRect/>
                      </a:stretch>
                    </p:blipFill>
                    <p:spPr>
                      <a:xfrm>
                        <a:off x="3098800" y="1066800"/>
                        <a:ext cx="3378200" cy="493713"/>
                      </a:xfrm>
                      <a:prstGeom prst="rect">
                        <a:avLst/>
                      </a:prstGeom>
                      <a:noFill/>
                      <a:ln w="38100">
                        <a:noFill/>
                        <a:miter/>
                      </a:ln>
                    </p:spPr>
                  </p:pic>
                </p:oleObj>
              </mc:Fallback>
            </mc:AlternateContent>
          </a:graphicData>
        </a:graphic>
      </p:graphicFrame>
      <p:grpSp>
        <p:nvGrpSpPr>
          <p:cNvPr id="2" name="Group 4"/>
          <p:cNvGrpSpPr>
            <a:grpSpLocks noChangeAspect="1"/>
          </p:cNvGrpSpPr>
          <p:nvPr/>
        </p:nvGrpSpPr>
        <p:grpSpPr>
          <a:xfrm>
            <a:off x="2057400" y="2063750"/>
            <a:ext cx="5715000" cy="3352800"/>
            <a:chOff x="0" y="0"/>
            <a:chExt cx="3600" cy="2112"/>
          </a:xfrm>
        </p:grpSpPr>
        <p:pic>
          <p:nvPicPr>
            <p:cNvPr id="30724" name="Picture 5"/>
            <p:cNvPicPr>
              <a:picLocks noChangeAspect="1"/>
            </p:cNvPicPr>
            <p:nvPr/>
          </p:nvPicPr>
          <p:blipFill>
            <a:blip r:embed="rId3"/>
            <a:stretch>
              <a:fillRect/>
            </a:stretch>
          </p:blipFill>
          <p:spPr>
            <a:xfrm>
              <a:off x="511" y="0"/>
              <a:ext cx="2400" cy="2112"/>
            </a:xfrm>
            <a:prstGeom prst="rect">
              <a:avLst/>
            </a:prstGeom>
            <a:noFill/>
            <a:ln w="9525" cap="flat" cmpd="sng">
              <a:solidFill>
                <a:schemeClr val="accent1"/>
              </a:solidFill>
              <a:prstDash val="solid"/>
              <a:miter/>
              <a:headEnd type="none" w="med" len="med"/>
              <a:tailEnd type="none" w="med" len="med"/>
            </a:ln>
          </p:spPr>
        </p:pic>
        <p:graphicFrame>
          <p:nvGraphicFramePr>
            <p:cNvPr id="30725" name="Object 6"/>
            <p:cNvGraphicFramePr>
              <a:graphicFrameLocks noChangeAspect="1"/>
            </p:cNvGraphicFramePr>
            <p:nvPr/>
          </p:nvGraphicFramePr>
          <p:xfrm>
            <a:off x="2640" y="332"/>
            <a:ext cx="589" cy="269"/>
          </p:xfrm>
          <a:graphic>
            <a:graphicData uri="http://schemas.openxmlformats.org/presentationml/2006/ole">
              <mc:AlternateContent xmlns:mc="http://schemas.openxmlformats.org/markup-compatibility/2006">
                <mc:Choice xmlns:v="urn:schemas-microsoft-com:vml" Requires="v">
                  <p:oleObj spid="_x0000_s24655" name="" r:id="rId4" imgW="1032510" imgH="497205" progId="Equation.3">
                    <p:embed/>
                  </p:oleObj>
                </mc:Choice>
                <mc:Fallback>
                  <p:oleObj name="" r:id="rId4" imgW="1032510" imgH="497205" progId="Equation.3">
                    <p:embed/>
                    <p:pic>
                      <p:nvPicPr>
                        <p:cNvPr id="0" name="图片 3091"/>
                        <p:cNvPicPr/>
                        <p:nvPr/>
                      </p:nvPicPr>
                      <p:blipFill>
                        <a:blip r:embed="rId5"/>
                        <a:stretch>
                          <a:fillRect/>
                        </a:stretch>
                      </p:blipFill>
                      <p:spPr>
                        <a:xfrm>
                          <a:off x="2640" y="332"/>
                          <a:ext cx="589" cy="269"/>
                        </a:xfrm>
                        <a:prstGeom prst="rect">
                          <a:avLst/>
                        </a:prstGeom>
                        <a:noFill/>
                        <a:ln w="38100">
                          <a:noFill/>
                          <a:miter/>
                        </a:ln>
                      </p:spPr>
                    </p:pic>
                  </p:oleObj>
                </mc:Fallback>
              </mc:AlternateContent>
            </a:graphicData>
          </a:graphic>
        </p:graphicFrame>
        <p:graphicFrame>
          <p:nvGraphicFramePr>
            <p:cNvPr id="30726" name="Object 7"/>
            <p:cNvGraphicFramePr>
              <a:graphicFrameLocks noChangeAspect="1"/>
            </p:cNvGraphicFramePr>
            <p:nvPr/>
          </p:nvGraphicFramePr>
          <p:xfrm>
            <a:off x="0" y="140"/>
            <a:ext cx="756" cy="492"/>
          </p:xfrm>
          <a:graphic>
            <a:graphicData uri="http://schemas.openxmlformats.org/presentationml/2006/ole">
              <mc:AlternateContent xmlns:mc="http://schemas.openxmlformats.org/markup-compatibility/2006">
                <mc:Choice xmlns:v="urn:schemas-microsoft-com:vml" Requires="v">
                  <p:oleObj spid="_x0000_s24656" name="" r:id="rId6" imgW="1325880" imgH="905510" progId="Equation.3">
                    <p:embed/>
                  </p:oleObj>
                </mc:Choice>
                <mc:Fallback>
                  <p:oleObj name="" r:id="rId6" imgW="1325880" imgH="905510" progId="Equation.3">
                    <p:embed/>
                    <p:pic>
                      <p:nvPicPr>
                        <p:cNvPr id="0" name="图片 3094"/>
                        <p:cNvPicPr/>
                        <p:nvPr/>
                      </p:nvPicPr>
                      <p:blipFill>
                        <a:blip r:embed="rId7"/>
                        <a:stretch>
                          <a:fillRect/>
                        </a:stretch>
                      </p:blipFill>
                      <p:spPr>
                        <a:xfrm>
                          <a:off x="0" y="140"/>
                          <a:ext cx="756" cy="492"/>
                        </a:xfrm>
                        <a:prstGeom prst="rect">
                          <a:avLst/>
                        </a:prstGeom>
                        <a:noFill/>
                        <a:ln w="38100">
                          <a:noFill/>
                          <a:miter/>
                        </a:ln>
                      </p:spPr>
                    </p:pic>
                  </p:oleObj>
                </mc:Fallback>
              </mc:AlternateContent>
            </a:graphicData>
          </a:graphic>
        </p:graphicFrame>
        <p:graphicFrame>
          <p:nvGraphicFramePr>
            <p:cNvPr id="30727" name="Object 8"/>
            <p:cNvGraphicFramePr>
              <a:graphicFrameLocks noChangeAspect="1"/>
            </p:cNvGraphicFramePr>
            <p:nvPr/>
          </p:nvGraphicFramePr>
          <p:xfrm>
            <a:off x="3024" y="1052"/>
            <a:ext cx="576" cy="227"/>
          </p:xfrm>
          <a:graphic>
            <a:graphicData uri="http://schemas.openxmlformats.org/presentationml/2006/ole">
              <mc:AlternateContent xmlns:mc="http://schemas.openxmlformats.org/markup-compatibility/2006">
                <mc:Choice xmlns:v="urn:schemas-microsoft-com:vml" Requires="v">
                  <p:oleObj spid="_x0000_s24657" name="" r:id="rId8" imgW="1045210" imgH="407670" progId="Equation.3">
                    <p:embed/>
                  </p:oleObj>
                </mc:Choice>
                <mc:Fallback>
                  <p:oleObj name="" r:id="rId8" imgW="1045210" imgH="407670" progId="Equation.3">
                    <p:embed/>
                    <p:pic>
                      <p:nvPicPr>
                        <p:cNvPr id="0" name="图片 3099"/>
                        <p:cNvPicPr/>
                        <p:nvPr/>
                      </p:nvPicPr>
                      <p:blipFill>
                        <a:blip r:embed="rId9"/>
                        <a:stretch>
                          <a:fillRect/>
                        </a:stretch>
                      </p:blipFill>
                      <p:spPr>
                        <a:xfrm>
                          <a:off x="3024" y="1052"/>
                          <a:ext cx="576" cy="227"/>
                        </a:xfrm>
                        <a:prstGeom prst="rect">
                          <a:avLst/>
                        </a:prstGeom>
                        <a:noFill/>
                        <a:ln w="38100">
                          <a:noFill/>
                          <a:miter/>
                        </a:ln>
                      </p:spPr>
                    </p:pic>
                  </p:oleObj>
                </mc:Fallback>
              </mc:AlternateContent>
            </a:graphicData>
          </a:graphic>
        </p:graphicFrame>
      </p:grpSp>
      <p:graphicFrame>
        <p:nvGraphicFramePr>
          <p:cNvPr id="30729" name="Object 9"/>
          <p:cNvGraphicFramePr>
            <a:graphicFrameLocks noChangeAspect="1"/>
          </p:cNvGraphicFramePr>
          <p:nvPr/>
        </p:nvGraphicFramePr>
        <p:xfrm>
          <a:off x="5011738" y="4664075"/>
          <a:ext cx="398462" cy="206375"/>
        </p:xfrm>
        <a:graphic>
          <a:graphicData uri="http://schemas.openxmlformats.org/presentationml/2006/ole">
            <mc:AlternateContent xmlns:mc="http://schemas.openxmlformats.org/markup-compatibility/2006">
              <mc:Choice xmlns:v="urn:schemas-microsoft-com:vml" Requires="v">
                <p:oleObj spid="_x0000_s24658" name="" r:id="rId10" imgW="739140" imgH="407670" progId="Equation.3">
                  <p:embed/>
                </p:oleObj>
              </mc:Choice>
              <mc:Fallback>
                <p:oleObj name="" r:id="rId10" imgW="739140" imgH="407670" progId="Equation.3">
                  <p:embed/>
                  <p:pic>
                    <p:nvPicPr>
                      <p:cNvPr id="0" name="图片 3100"/>
                      <p:cNvPicPr/>
                      <p:nvPr/>
                    </p:nvPicPr>
                    <p:blipFill>
                      <a:blip r:embed="rId11"/>
                      <a:stretch>
                        <a:fillRect/>
                      </a:stretch>
                    </p:blipFill>
                    <p:spPr>
                      <a:xfrm>
                        <a:off x="5011738" y="4664075"/>
                        <a:ext cx="398462" cy="206375"/>
                      </a:xfrm>
                      <a:prstGeom prst="rect">
                        <a:avLst/>
                      </a:prstGeom>
                      <a:noFill/>
                      <a:ln w="38100">
                        <a:noFill/>
                        <a:miter/>
                      </a:ln>
                    </p:spPr>
                  </p:pic>
                </p:oleObj>
              </mc:Fallback>
            </mc:AlternateContent>
          </a:graphicData>
        </a:graphic>
      </p:graphicFrame>
      <p:graphicFrame>
        <p:nvGraphicFramePr>
          <p:cNvPr id="30730" name="Object 10"/>
          <p:cNvGraphicFramePr>
            <a:graphicFrameLocks noChangeAspect="1"/>
          </p:cNvGraphicFramePr>
          <p:nvPr/>
        </p:nvGraphicFramePr>
        <p:xfrm>
          <a:off x="4656138" y="4733925"/>
          <a:ext cx="101600" cy="101600"/>
        </p:xfrm>
        <a:graphic>
          <a:graphicData uri="http://schemas.openxmlformats.org/presentationml/2006/ole">
            <mc:AlternateContent xmlns:mc="http://schemas.openxmlformats.org/markup-compatibility/2006">
              <mc:Choice xmlns:v="urn:schemas-microsoft-com:vml" Requires="v">
                <p:oleObj spid="_x0000_s24659" name="" r:id="rId12" imgW="206375" imgH="206375" progId="Equation.3">
                  <p:embed/>
                </p:oleObj>
              </mc:Choice>
              <mc:Fallback>
                <p:oleObj name="" r:id="rId12" imgW="206375" imgH="206375" progId="Equation.3">
                  <p:embed/>
                  <p:pic>
                    <p:nvPicPr>
                      <p:cNvPr id="0" name="图片 3085"/>
                      <p:cNvPicPr/>
                      <p:nvPr/>
                    </p:nvPicPr>
                    <p:blipFill>
                      <a:blip r:embed="rId13"/>
                      <a:stretch>
                        <a:fillRect/>
                      </a:stretch>
                    </p:blipFill>
                    <p:spPr>
                      <a:xfrm>
                        <a:off x="4656138" y="4733925"/>
                        <a:ext cx="101600" cy="101600"/>
                      </a:xfrm>
                      <a:prstGeom prst="rect">
                        <a:avLst/>
                      </a:prstGeom>
                      <a:noFill/>
                      <a:ln w="38100">
                        <a:noFill/>
                        <a:miter/>
                      </a:ln>
                    </p:spPr>
                  </p:pic>
                </p:oleObj>
              </mc:Fallback>
            </mc:AlternateContent>
          </a:graphicData>
        </a:graphic>
      </p:graphicFrame>
      <p:graphicFrame>
        <p:nvGraphicFramePr>
          <p:cNvPr id="3" name="Object 11"/>
          <p:cNvGraphicFramePr>
            <a:graphicFrameLocks noChangeAspect="1"/>
          </p:cNvGraphicFramePr>
          <p:nvPr/>
        </p:nvGraphicFramePr>
        <p:xfrm>
          <a:off x="7226300" y="1066800"/>
          <a:ext cx="1016000" cy="493713"/>
        </p:xfrm>
        <a:graphic>
          <a:graphicData uri="http://schemas.openxmlformats.org/presentationml/2006/ole">
            <mc:AlternateContent xmlns:mc="http://schemas.openxmlformats.org/markup-compatibility/2006">
              <mc:Choice xmlns:v="urn:schemas-microsoft-com:vml" Requires="v">
                <p:oleObj spid="_x0000_s24660" name="" r:id="rId14" imgW="1019810" imgH="497205" progId="Equation.3">
                  <p:embed/>
                </p:oleObj>
              </mc:Choice>
              <mc:Fallback>
                <p:oleObj name="" r:id="rId14" imgW="1019810" imgH="497205" progId="Equation.3">
                  <p:embed/>
                  <p:pic>
                    <p:nvPicPr>
                      <p:cNvPr id="0" name="图片 3098"/>
                      <p:cNvPicPr/>
                      <p:nvPr/>
                    </p:nvPicPr>
                    <p:blipFill>
                      <a:blip r:embed="rId15"/>
                      <a:stretch>
                        <a:fillRect/>
                      </a:stretch>
                    </p:blipFill>
                    <p:spPr>
                      <a:xfrm>
                        <a:off x="7226300" y="1066800"/>
                        <a:ext cx="1016000" cy="493713"/>
                      </a:xfrm>
                      <a:prstGeom prst="rect">
                        <a:avLst/>
                      </a:prstGeom>
                      <a:noFill/>
                      <a:ln w="38100">
                        <a:noFill/>
                        <a:miter/>
                      </a:ln>
                    </p:spPr>
                  </p:pic>
                </p:oleObj>
              </mc:Fallback>
            </mc:AlternateContent>
          </a:graphicData>
        </a:graphic>
      </p:graphicFrame>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30"/>
                                        </p:tgtEl>
                                        <p:attrNameLst>
                                          <p:attrName>style.visibility</p:attrName>
                                        </p:attrNameLst>
                                      </p:cBhvr>
                                      <p:to>
                                        <p:strVal val="visible"/>
                                      </p:to>
                                    </p:set>
                                    <p:animEffect transition="in" filter="dissolve">
                                      <p:cBhvr>
                                        <p:cTn id="12" dur="500"/>
                                        <p:tgtEl>
                                          <p:spTgt spid="3073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29"/>
                                        </p:tgtEl>
                                        <p:attrNameLst>
                                          <p:attrName>style.visibility</p:attrName>
                                        </p:attrNameLst>
                                      </p:cBhvr>
                                      <p:to>
                                        <p:strVal val="visible"/>
                                      </p:to>
                                    </p:set>
                                    <p:animEffect transition="in" filter="wipe(left)">
                                      <p:cBhvr>
                                        <p:cTn id="16"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
          <p:cNvSpPr txBox="1"/>
          <p:nvPr/>
        </p:nvSpPr>
        <p:spPr>
          <a:xfrm>
            <a:off x="901700" y="1123950"/>
            <a:ext cx="2451100" cy="517525"/>
          </a:xfrm>
          <a:prstGeom prst="rect">
            <a:avLst/>
          </a:prstGeom>
          <a:noFill/>
          <a:ln w="9525">
            <a:noFill/>
          </a:ln>
        </p:spPr>
        <p:txBody>
          <a:bodyPr anchor="t" anchorCtr="0">
            <a:spAutoFit/>
          </a:bodyPr>
          <a:lstStyle/>
          <a:p>
            <a:pPr>
              <a:spcBef>
                <a:spcPct val="50000"/>
              </a:spcBef>
            </a:pPr>
            <a:r>
              <a:rPr lang="en-US" altLang="zh-CN" sz="2800" b="1" dirty="0">
                <a:solidFill>
                  <a:srgbClr val="000066"/>
                </a:solidFill>
                <a:latin typeface="Times New Roman" panose="02020603050405020304" pitchFamily="18" charset="0"/>
                <a:ea typeface="宋体" panose="02010600030101010101" pitchFamily="2" charset="-122"/>
              </a:rPr>
              <a:t>3</a:t>
            </a:r>
            <a:r>
              <a:rPr lang="zh-CN" altLang="en-US" sz="2800" b="1" dirty="0">
                <a:solidFill>
                  <a:srgbClr val="000066"/>
                </a:solidFill>
                <a:latin typeface="Times New Roman" panose="02020603050405020304" pitchFamily="18" charset="0"/>
                <a:ea typeface="宋体" panose="02010600030101010101" pitchFamily="2" charset="-122"/>
              </a:rPr>
              <a:t>）对数函数</a:t>
            </a:r>
            <a:endParaRPr lang="zh-CN" altLang="en-US" sz="2800" b="1" dirty="0">
              <a:solidFill>
                <a:srgbClr val="000066"/>
              </a:solidFill>
              <a:latin typeface="Times New Roman" panose="02020603050405020304" pitchFamily="18" charset="0"/>
              <a:ea typeface="宋体" panose="02010600030101010101" pitchFamily="2" charset="-122"/>
            </a:endParaRPr>
          </a:p>
        </p:txBody>
      </p:sp>
      <p:graphicFrame>
        <p:nvGraphicFramePr>
          <p:cNvPr id="31746" name="Object 3"/>
          <p:cNvGraphicFramePr>
            <a:graphicFrameLocks noChangeAspect="1"/>
          </p:cNvGraphicFramePr>
          <p:nvPr/>
        </p:nvGraphicFramePr>
        <p:xfrm>
          <a:off x="3149600" y="1166813"/>
          <a:ext cx="3937000" cy="457200"/>
        </p:xfrm>
        <a:graphic>
          <a:graphicData uri="http://schemas.openxmlformats.org/presentationml/2006/ole">
            <mc:AlternateContent xmlns:mc="http://schemas.openxmlformats.org/markup-compatibility/2006">
              <mc:Choice xmlns:v="urn:schemas-microsoft-com:vml" Requires="v">
                <p:oleObj spid="_x0000_s25678" name="" r:id="rId1" imgW="3937000" imgH="457200" progId="Equation.3">
                  <p:embed/>
                </p:oleObj>
              </mc:Choice>
              <mc:Fallback>
                <p:oleObj name="" r:id="rId1" imgW="3937000" imgH="457200" progId="Equation.3">
                  <p:embed/>
                  <p:pic>
                    <p:nvPicPr>
                      <p:cNvPr id="0" name="图片 3097"/>
                      <p:cNvPicPr/>
                      <p:nvPr/>
                    </p:nvPicPr>
                    <p:blipFill>
                      <a:blip r:embed="rId2"/>
                      <a:stretch>
                        <a:fillRect/>
                      </a:stretch>
                    </p:blipFill>
                    <p:spPr>
                      <a:xfrm>
                        <a:off x="3149600" y="1166813"/>
                        <a:ext cx="3937000" cy="457200"/>
                      </a:xfrm>
                      <a:prstGeom prst="rect">
                        <a:avLst/>
                      </a:prstGeom>
                      <a:noFill/>
                      <a:ln w="38100">
                        <a:noFill/>
                        <a:miter/>
                      </a:ln>
                    </p:spPr>
                  </p:pic>
                </p:oleObj>
              </mc:Fallback>
            </mc:AlternateContent>
          </a:graphicData>
        </a:graphic>
      </p:graphicFrame>
      <p:graphicFrame>
        <p:nvGraphicFramePr>
          <p:cNvPr id="31747" name="Object 4"/>
          <p:cNvGraphicFramePr>
            <a:graphicFrameLocks noChangeAspect="1"/>
          </p:cNvGraphicFramePr>
          <p:nvPr/>
        </p:nvGraphicFramePr>
        <p:xfrm>
          <a:off x="7251700" y="1204913"/>
          <a:ext cx="1270000" cy="404812"/>
        </p:xfrm>
        <a:graphic>
          <a:graphicData uri="http://schemas.openxmlformats.org/presentationml/2006/ole">
            <mc:AlternateContent xmlns:mc="http://schemas.openxmlformats.org/markup-compatibility/2006">
              <mc:Choice xmlns:v="urn:schemas-microsoft-com:vml" Requires="v">
                <p:oleObj spid="_x0000_s25679" name="" r:id="rId3" imgW="1274445" imgH="407670" progId="Equation.3">
                  <p:embed/>
                </p:oleObj>
              </mc:Choice>
              <mc:Fallback>
                <p:oleObj name="" r:id="rId3" imgW="1274445" imgH="407670" progId="Equation.3">
                  <p:embed/>
                  <p:pic>
                    <p:nvPicPr>
                      <p:cNvPr id="0" name="图片 3086"/>
                      <p:cNvPicPr/>
                      <p:nvPr/>
                    </p:nvPicPr>
                    <p:blipFill>
                      <a:blip r:embed="rId4"/>
                      <a:stretch>
                        <a:fillRect/>
                      </a:stretch>
                    </p:blipFill>
                    <p:spPr>
                      <a:xfrm>
                        <a:off x="7251700" y="1204913"/>
                        <a:ext cx="1270000" cy="404812"/>
                      </a:xfrm>
                      <a:prstGeom prst="rect">
                        <a:avLst/>
                      </a:prstGeom>
                      <a:noFill/>
                      <a:ln w="38100">
                        <a:noFill/>
                        <a:miter/>
                      </a:ln>
                    </p:spPr>
                  </p:pic>
                </p:oleObj>
              </mc:Fallback>
            </mc:AlternateContent>
          </a:graphicData>
        </a:graphic>
      </p:graphicFrame>
      <p:grpSp>
        <p:nvGrpSpPr>
          <p:cNvPr id="2" name="Group 5"/>
          <p:cNvGrpSpPr>
            <a:grpSpLocks noChangeAspect="1"/>
          </p:cNvGrpSpPr>
          <p:nvPr/>
        </p:nvGrpSpPr>
        <p:grpSpPr>
          <a:xfrm>
            <a:off x="2209800" y="2286000"/>
            <a:ext cx="5175250" cy="3267075"/>
            <a:chOff x="0" y="0"/>
            <a:chExt cx="3260" cy="2058"/>
          </a:xfrm>
        </p:grpSpPr>
        <p:pic>
          <p:nvPicPr>
            <p:cNvPr id="31749" name="Picture 6"/>
            <p:cNvPicPr>
              <a:picLocks noChangeAspect="1"/>
            </p:cNvPicPr>
            <p:nvPr/>
          </p:nvPicPr>
          <p:blipFill>
            <a:blip r:embed="rId5"/>
            <a:stretch>
              <a:fillRect/>
            </a:stretch>
          </p:blipFill>
          <p:spPr>
            <a:xfrm>
              <a:off x="0" y="0"/>
              <a:ext cx="2400" cy="2058"/>
            </a:xfrm>
            <a:prstGeom prst="rect">
              <a:avLst/>
            </a:prstGeom>
            <a:noFill/>
            <a:ln w="9525" cap="flat" cmpd="sng">
              <a:solidFill>
                <a:schemeClr val="accent1"/>
              </a:solidFill>
              <a:prstDash val="solid"/>
              <a:miter/>
              <a:headEnd type="none" w="med" len="med"/>
              <a:tailEnd type="none" w="med" len="med"/>
            </a:ln>
          </p:spPr>
        </p:pic>
        <p:graphicFrame>
          <p:nvGraphicFramePr>
            <p:cNvPr id="31750" name="Object 7"/>
            <p:cNvGraphicFramePr>
              <a:graphicFrameLocks noChangeAspect="1"/>
            </p:cNvGraphicFramePr>
            <p:nvPr/>
          </p:nvGraphicFramePr>
          <p:xfrm>
            <a:off x="2256" y="432"/>
            <a:ext cx="995" cy="268"/>
          </p:xfrm>
          <a:graphic>
            <a:graphicData uri="http://schemas.openxmlformats.org/presentationml/2006/ole">
              <mc:AlternateContent xmlns:mc="http://schemas.openxmlformats.org/markup-compatibility/2006">
                <mc:Choice xmlns:v="urn:schemas-microsoft-com:vml" Requires="v">
                  <p:oleObj spid="_x0000_s25680" name="" r:id="rId6" imgW="1625600" imgH="457200" progId="Equation.3">
                    <p:embed/>
                  </p:oleObj>
                </mc:Choice>
                <mc:Fallback>
                  <p:oleObj name="" r:id="rId6" imgW="1625600" imgH="457200" progId="Equation.3">
                    <p:embed/>
                    <p:pic>
                      <p:nvPicPr>
                        <p:cNvPr id="0" name="图片 3088"/>
                        <p:cNvPicPr/>
                        <p:nvPr/>
                      </p:nvPicPr>
                      <p:blipFill>
                        <a:blip r:embed="rId7"/>
                        <a:stretch>
                          <a:fillRect/>
                        </a:stretch>
                      </p:blipFill>
                      <p:spPr>
                        <a:xfrm>
                          <a:off x="2256" y="432"/>
                          <a:ext cx="995" cy="268"/>
                        </a:xfrm>
                        <a:prstGeom prst="rect">
                          <a:avLst/>
                        </a:prstGeom>
                        <a:noFill/>
                        <a:ln w="38100">
                          <a:noFill/>
                          <a:miter/>
                        </a:ln>
                      </p:spPr>
                    </p:pic>
                  </p:oleObj>
                </mc:Fallback>
              </mc:AlternateContent>
            </a:graphicData>
          </a:graphic>
        </p:graphicFrame>
        <p:graphicFrame>
          <p:nvGraphicFramePr>
            <p:cNvPr id="31751" name="Object 8"/>
            <p:cNvGraphicFramePr>
              <a:graphicFrameLocks noChangeAspect="1"/>
            </p:cNvGraphicFramePr>
            <p:nvPr/>
          </p:nvGraphicFramePr>
          <p:xfrm>
            <a:off x="2256" y="1584"/>
            <a:ext cx="1004" cy="453"/>
          </p:xfrm>
          <a:graphic>
            <a:graphicData uri="http://schemas.openxmlformats.org/presentationml/2006/ole">
              <mc:AlternateContent xmlns:mc="http://schemas.openxmlformats.org/markup-compatibility/2006">
                <mc:Choice xmlns:v="urn:schemas-microsoft-com:vml" Requires="v">
                  <p:oleObj spid="_x0000_s25681" name="" r:id="rId8" imgW="1637665" imgH="774065" progId="Equation.3">
                    <p:embed/>
                  </p:oleObj>
                </mc:Choice>
                <mc:Fallback>
                  <p:oleObj name="" r:id="rId8" imgW="1637665" imgH="774065" progId="Equation.3">
                    <p:embed/>
                    <p:pic>
                      <p:nvPicPr>
                        <p:cNvPr id="0" name="图片 3090"/>
                        <p:cNvPicPr/>
                        <p:nvPr/>
                      </p:nvPicPr>
                      <p:blipFill>
                        <a:blip r:embed="rId9"/>
                        <a:stretch>
                          <a:fillRect/>
                        </a:stretch>
                      </p:blipFill>
                      <p:spPr>
                        <a:xfrm>
                          <a:off x="2256" y="1584"/>
                          <a:ext cx="1004" cy="453"/>
                        </a:xfrm>
                        <a:prstGeom prst="rect">
                          <a:avLst/>
                        </a:prstGeom>
                        <a:noFill/>
                        <a:ln w="38100">
                          <a:noFill/>
                          <a:miter/>
                        </a:ln>
                      </p:spPr>
                    </p:pic>
                  </p:oleObj>
                </mc:Fallback>
              </mc:AlternateContent>
            </a:graphicData>
          </a:graphic>
        </p:graphicFrame>
        <p:graphicFrame>
          <p:nvGraphicFramePr>
            <p:cNvPr id="31752" name="Object 9"/>
            <p:cNvGraphicFramePr>
              <a:graphicFrameLocks noChangeAspect="1"/>
            </p:cNvGraphicFramePr>
            <p:nvPr/>
          </p:nvGraphicFramePr>
          <p:xfrm>
            <a:off x="2688" y="1056"/>
            <a:ext cx="560" cy="222"/>
          </p:xfrm>
          <a:graphic>
            <a:graphicData uri="http://schemas.openxmlformats.org/presentationml/2006/ole">
              <mc:AlternateContent xmlns:mc="http://schemas.openxmlformats.org/markup-compatibility/2006">
                <mc:Choice xmlns:v="urn:schemas-microsoft-com:vml" Requires="v">
                  <p:oleObj spid="_x0000_s25682" name="" r:id="rId10" imgW="1045210" imgH="407670" progId="Equation.3">
                    <p:embed/>
                  </p:oleObj>
                </mc:Choice>
                <mc:Fallback>
                  <p:oleObj name="" r:id="rId10" imgW="1045210" imgH="407670" progId="Equation.3">
                    <p:embed/>
                    <p:pic>
                      <p:nvPicPr>
                        <p:cNvPr id="0" name="图片 3087"/>
                        <p:cNvPicPr/>
                        <p:nvPr/>
                      </p:nvPicPr>
                      <p:blipFill>
                        <a:blip r:embed="rId11"/>
                        <a:stretch>
                          <a:fillRect/>
                        </a:stretch>
                      </p:blipFill>
                      <p:spPr>
                        <a:xfrm>
                          <a:off x="2688" y="1056"/>
                          <a:ext cx="560" cy="222"/>
                        </a:xfrm>
                        <a:prstGeom prst="rect">
                          <a:avLst/>
                        </a:prstGeom>
                        <a:noFill/>
                        <a:ln w="38100">
                          <a:noFill/>
                          <a:miter/>
                        </a:ln>
                      </p:spPr>
                    </p:pic>
                  </p:oleObj>
                </mc:Fallback>
              </mc:AlternateContent>
            </a:graphicData>
          </a:graphic>
        </p:graphicFrame>
      </p:grpSp>
      <p:graphicFrame>
        <p:nvGraphicFramePr>
          <p:cNvPr id="31754" name="Object 10"/>
          <p:cNvGraphicFramePr>
            <a:graphicFrameLocks noChangeAspect="1"/>
          </p:cNvGraphicFramePr>
          <p:nvPr/>
        </p:nvGraphicFramePr>
        <p:xfrm>
          <a:off x="2743200" y="3810000"/>
          <a:ext cx="381000" cy="196850"/>
        </p:xfrm>
        <a:graphic>
          <a:graphicData uri="http://schemas.openxmlformats.org/presentationml/2006/ole">
            <mc:AlternateContent xmlns:mc="http://schemas.openxmlformats.org/markup-compatibility/2006">
              <mc:Choice xmlns:v="urn:schemas-microsoft-com:vml" Requires="v">
                <p:oleObj spid="_x0000_s25683" name="" r:id="rId12" imgW="739140" imgH="407670" progId="Equation.3">
                  <p:embed/>
                </p:oleObj>
              </mc:Choice>
              <mc:Fallback>
                <p:oleObj name="" r:id="rId12" imgW="739140" imgH="407670" progId="Equation.3">
                  <p:embed/>
                  <p:pic>
                    <p:nvPicPr>
                      <p:cNvPr id="0" name="图片 3093"/>
                      <p:cNvPicPr/>
                      <p:nvPr/>
                    </p:nvPicPr>
                    <p:blipFill>
                      <a:blip r:embed="rId13"/>
                      <a:stretch>
                        <a:fillRect/>
                      </a:stretch>
                    </p:blipFill>
                    <p:spPr>
                      <a:xfrm>
                        <a:off x="2743200" y="3810000"/>
                        <a:ext cx="381000" cy="196850"/>
                      </a:xfrm>
                      <a:prstGeom prst="rect">
                        <a:avLst/>
                      </a:prstGeom>
                      <a:noFill/>
                      <a:ln w="38100">
                        <a:noFill/>
                        <a:miter/>
                      </a:ln>
                    </p:spPr>
                  </p:pic>
                </p:oleObj>
              </mc:Fallback>
            </mc:AlternateContent>
          </a:graphicData>
        </a:graphic>
      </p:graphicFrame>
      <p:graphicFrame>
        <p:nvGraphicFramePr>
          <p:cNvPr id="31755" name="Object 11"/>
          <p:cNvGraphicFramePr>
            <a:graphicFrameLocks noChangeAspect="1"/>
          </p:cNvGraphicFramePr>
          <p:nvPr/>
        </p:nvGraphicFramePr>
        <p:xfrm>
          <a:off x="2798763" y="4114800"/>
          <a:ext cx="101600" cy="101600"/>
        </p:xfrm>
        <a:graphic>
          <a:graphicData uri="http://schemas.openxmlformats.org/presentationml/2006/ole">
            <mc:AlternateContent xmlns:mc="http://schemas.openxmlformats.org/markup-compatibility/2006">
              <mc:Choice xmlns:v="urn:schemas-microsoft-com:vml" Requires="v">
                <p:oleObj spid="_x0000_s25684" name="" r:id="rId14" imgW="206375" imgH="206375" progId="Equation.3">
                  <p:embed/>
                </p:oleObj>
              </mc:Choice>
              <mc:Fallback>
                <p:oleObj name="" r:id="rId14" imgW="206375" imgH="206375" progId="Equation.3">
                  <p:embed/>
                  <p:pic>
                    <p:nvPicPr>
                      <p:cNvPr id="0" name="图片 3096"/>
                      <p:cNvPicPr/>
                      <p:nvPr/>
                    </p:nvPicPr>
                    <p:blipFill>
                      <a:blip r:embed="rId15"/>
                      <a:stretch>
                        <a:fillRect/>
                      </a:stretch>
                    </p:blipFill>
                    <p:spPr>
                      <a:xfrm>
                        <a:off x="2798763" y="4114800"/>
                        <a:ext cx="101600" cy="101600"/>
                      </a:xfrm>
                      <a:prstGeom prst="rect">
                        <a:avLst/>
                      </a:prstGeom>
                      <a:noFill/>
                      <a:ln w="38100">
                        <a:noFill/>
                        <a:miter/>
                      </a:ln>
                    </p:spPr>
                  </p:pic>
                </p:oleObj>
              </mc:Fallback>
            </mc:AlternateContent>
          </a:graphicData>
        </a:graphic>
      </p:graphicFrame>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755"/>
                                        </p:tgtEl>
                                        <p:attrNameLst>
                                          <p:attrName>style.visibility</p:attrName>
                                        </p:attrNameLst>
                                      </p:cBhvr>
                                      <p:to>
                                        <p:strVal val="visible"/>
                                      </p:to>
                                    </p:set>
                                    <p:animEffect transition="in" filter="dissolve">
                                      <p:cBhvr>
                                        <p:cTn id="12" dur="500"/>
                                        <p:tgtEl>
                                          <p:spTgt spid="3175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1754"/>
                                        </p:tgtEl>
                                        <p:attrNameLst>
                                          <p:attrName>style.visibility</p:attrName>
                                        </p:attrNameLst>
                                      </p:cBhvr>
                                      <p:to>
                                        <p:strVal val="visible"/>
                                      </p:to>
                                    </p:set>
                                    <p:animEffect transition="in" filter="wipe(left)">
                                      <p:cBhvr>
                                        <p:cTn id="16"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wrap="square" lIns="91440" tIns="45720" rIns="91440" bIns="45720" anchor="ctr" anchorCtr="0"/>
          <a:lstStyle/>
          <a:p>
            <a:pPr algn="ctr"/>
            <a:r>
              <a:rPr lang="en-US" altLang="zh-CN" sz="4000" b="1" dirty="0">
                <a:solidFill>
                  <a:srgbClr val="000066"/>
                </a:solidFill>
              </a:rPr>
              <a:t>1.1  </a:t>
            </a:r>
            <a:r>
              <a:rPr lang="zh-CN" altLang="en-US" sz="4000" b="1" dirty="0">
                <a:solidFill>
                  <a:srgbClr val="000066"/>
                </a:solidFill>
              </a:rPr>
              <a:t>函数</a:t>
            </a:r>
            <a:endParaRPr lang="zh-CN" altLang="en-US" sz="4000" b="1" dirty="0">
              <a:solidFill>
                <a:srgbClr val="000066"/>
              </a:solidFill>
            </a:endParaRPr>
          </a:p>
        </p:txBody>
      </p:sp>
      <p:sp>
        <p:nvSpPr>
          <p:cNvPr id="5122" name="Rectangle 3"/>
          <p:cNvSpPr>
            <a:spLocks noGrp="1"/>
          </p:cNvSpPr>
          <p:nvPr>
            <p:ph idx="1"/>
          </p:nvPr>
        </p:nvSpPr>
        <p:spPr>
          <a:xfrm>
            <a:off x="2915920" y="1557020"/>
            <a:ext cx="4392930" cy="3039745"/>
          </a:xfrm>
        </p:spPr>
        <p:txBody>
          <a:bodyPr wrap="square" lIns="91440" tIns="45720" rIns="91440" bIns="45720" anchor="t" anchorCtr="0"/>
          <a:lstStyle/>
          <a:p>
            <a:r>
              <a:rPr lang="zh-CN" altLang="en-US" sz="3200" b="1" dirty="0">
                <a:ea typeface="宋体" panose="02010600030101010101" pitchFamily="2" charset="-122"/>
              </a:rPr>
              <a:t>变量与常用数集</a:t>
            </a:r>
            <a:endParaRPr lang="zh-CN" altLang="en-US" sz="3200" b="1" dirty="0">
              <a:ea typeface="宋体" panose="02010600030101010101" pitchFamily="2" charset="-122"/>
            </a:endParaRPr>
          </a:p>
          <a:p>
            <a:r>
              <a:rPr lang="zh-CN" altLang="en-US" sz="3200" b="1" dirty="0">
                <a:ea typeface="宋体" panose="02010600030101010101" pitchFamily="2" charset="-122"/>
              </a:rPr>
              <a:t>函数的基本概念</a:t>
            </a:r>
            <a:endParaRPr lang="zh-CN" altLang="en-US" sz="3200" b="1" dirty="0">
              <a:ea typeface="宋体" panose="02010600030101010101" pitchFamily="2" charset="-122"/>
            </a:endParaRPr>
          </a:p>
          <a:p>
            <a:r>
              <a:rPr lang="zh-CN" altLang="en-US" sz="3200" b="1" dirty="0">
                <a:ea typeface="宋体" panose="02010600030101010101" pitchFamily="2" charset="-122"/>
              </a:rPr>
              <a:t>函数的几种基本性态</a:t>
            </a:r>
            <a:endParaRPr lang="zh-CN" altLang="en-US" sz="3200" b="1" dirty="0">
              <a:ea typeface="宋体" panose="02010600030101010101" pitchFamily="2" charset="-122"/>
            </a:endParaRPr>
          </a:p>
          <a:p>
            <a:r>
              <a:rPr lang="zh-CN" altLang="en-US" sz="3200" b="1" dirty="0">
                <a:ea typeface="宋体" panose="02010600030101010101" pitchFamily="2" charset="-122"/>
              </a:rPr>
              <a:t>初等函数</a:t>
            </a:r>
            <a:endParaRPr lang="zh-CN" altLang="en-US" sz="3200" b="1" dirty="0">
              <a:ea typeface="宋体" panose="02010600030101010101" pitchFamily="2" charset="-122"/>
            </a:endParaRPr>
          </a:p>
        </p:txBody>
      </p:sp>
      <p:sp>
        <p:nvSpPr>
          <p:cNvPr id="5123" name="Rectangle 4"/>
          <p:cNvSpPr>
            <a:spLocks noRot="1"/>
          </p:cNvSpPr>
          <p:nvPr/>
        </p:nvSpPr>
        <p:spPr>
          <a:xfrm>
            <a:off x="179705" y="424180"/>
            <a:ext cx="8353425" cy="988695"/>
          </a:xfrm>
          <a:prstGeom prst="rect">
            <a:avLst/>
          </a:prstGeom>
          <a:noFill/>
          <a:ln w="9525">
            <a:noFill/>
          </a:ln>
        </p:spPr>
        <p:txBody>
          <a:bodyPr anchor="ctr" anchorCtr="0"/>
          <a:lstStyle/>
          <a:p>
            <a:pPr eaLnBrk="0" hangingPunct="0"/>
            <a:endParaRPr lang="zh-CN" altLang="zh-CN" sz="3200" b="1" dirty="0">
              <a:solidFill>
                <a:schemeClr val="tx2"/>
              </a:solidFill>
              <a:latin typeface="Arial" panose="020B0604020202020204" pitchFamily="34" charset="0"/>
              <a:ea typeface="微软雅黑" panose="020B0503020204020204" pitchFamily="34"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p:nvPr/>
        </p:nvSpPr>
        <p:spPr>
          <a:xfrm>
            <a:off x="53975" y="0"/>
            <a:ext cx="2743200" cy="517525"/>
          </a:xfrm>
          <a:prstGeom prst="rect">
            <a:avLst/>
          </a:prstGeom>
          <a:noFill/>
          <a:ln w="9525">
            <a:noFill/>
          </a:ln>
        </p:spPr>
        <p:txBody>
          <a:bodyPr anchor="t" anchorCtr="0">
            <a:spAutoFit/>
          </a:bodyPr>
          <a:lstStyle/>
          <a:p>
            <a:pPr>
              <a:spcBef>
                <a:spcPct val="50000"/>
              </a:spcBef>
            </a:pPr>
            <a:r>
              <a:rPr lang="en-US" altLang="zh-CN" sz="2800" b="1" dirty="0">
                <a:solidFill>
                  <a:srgbClr val="000066"/>
                </a:solidFill>
                <a:latin typeface="Times New Roman" panose="02020603050405020304" pitchFamily="18" charset="0"/>
                <a:ea typeface="宋体" panose="02010600030101010101" pitchFamily="2" charset="-122"/>
              </a:rPr>
              <a:t>4</a:t>
            </a:r>
            <a:r>
              <a:rPr lang="zh-CN" altLang="en-US" sz="2800" b="1" dirty="0">
                <a:solidFill>
                  <a:srgbClr val="000066"/>
                </a:solidFill>
                <a:latin typeface="Times New Roman" panose="02020603050405020304" pitchFamily="18" charset="0"/>
                <a:ea typeface="宋体" panose="02010600030101010101" pitchFamily="2" charset="-122"/>
              </a:rPr>
              <a:t>）三角函数</a:t>
            </a:r>
            <a:endParaRPr lang="zh-CN" altLang="en-US" sz="2800" b="1" dirty="0">
              <a:solidFill>
                <a:srgbClr val="000066"/>
              </a:solidFill>
              <a:latin typeface="Times New Roman" panose="02020603050405020304" pitchFamily="18" charset="0"/>
              <a:ea typeface="宋体" panose="02010600030101010101" pitchFamily="2" charset="-122"/>
            </a:endParaRPr>
          </a:p>
        </p:txBody>
      </p:sp>
      <p:sp>
        <p:nvSpPr>
          <p:cNvPr id="32772" name="Text Box 4"/>
          <p:cNvSpPr txBox="1"/>
          <p:nvPr/>
        </p:nvSpPr>
        <p:spPr>
          <a:xfrm>
            <a:off x="53975" y="911225"/>
            <a:ext cx="27432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正弦函数</a:t>
            </a:r>
            <a:endParaRPr lang="zh-CN" altLang="en-US" sz="2800" b="1" dirty="0">
              <a:latin typeface="Times New Roman" panose="02020603050405020304" pitchFamily="18" charset="0"/>
              <a:ea typeface="宋体" panose="02010600030101010101" pitchFamily="2" charset="-122"/>
            </a:endParaRPr>
          </a:p>
        </p:txBody>
      </p:sp>
      <p:graphicFrame>
        <p:nvGraphicFramePr>
          <p:cNvPr id="32773" name="Object 5"/>
          <p:cNvGraphicFramePr>
            <a:graphicFrameLocks noChangeAspect="1"/>
          </p:cNvGraphicFramePr>
          <p:nvPr/>
        </p:nvGraphicFramePr>
        <p:xfrm>
          <a:off x="5697538" y="2127250"/>
          <a:ext cx="1028700" cy="295275"/>
        </p:xfrm>
        <a:graphic>
          <a:graphicData uri="http://schemas.openxmlformats.org/presentationml/2006/ole">
            <mc:AlternateContent xmlns:mc="http://schemas.openxmlformats.org/markup-compatibility/2006">
              <mc:Choice xmlns:v="urn:schemas-microsoft-com:vml" Requires="v">
                <p:oleObj spid="_x0000_s26670" name="" r:id="rId1" imgW="1414780" imgH="407670" progId="Equation.3">
                  <p:embed/>
                </p:oleObj>
              </mc:Choice>
              <mc:Fallback>
                <p:oleObj name="" r:id="rId1" imgW="1414780" imgH="407670" progId="Equation.3">
                  <p:embed/>
                  <p:pic>
                    <p:nvPicPr>
                      <p:cNvPr id="0" name="图片 3089"/>
                      <p:cNvPicPr/>
                      <p:nvPr/>
                    </p:nvPicPr>
                    <p:blipFill>
                      <a:blip r:embed="rId2"/>
                      <a:stretch>
                        <a:fillRect/>
                      </a:stretch>
                    </p:blipFill>
                    <p:spPr>
                      <a:xfrm>
                        <a:off x="5697538" y="2127250"/>
                        <a:ext cx="1028700" cy="295275"/>
                      </a:xfrm>
                      <a:prstGeom prst="rect">
                        <a:avLst/>
                      </a:prstGeom>
                      <a:noFill/>
                      <a:ln w="38100">
                        <a:noFill/>
                        <a:miter/>
                      </a:ln>
                    </p:spPr>
                  </p:pic>
                </p:oleObj>
              </mc:Fallback>
            </mc:AlternateContent>
          </a:graphicData>
        </a:graphic>
      </p:graphicFrame>
      <p:graphicFrame>
        <p:nvGraphicFramePr>
          <p:cNvPr id="32774" name="Object 6"/>
          <p:cNvGraphicFramePr>
            <a:graphicFrameLocks noChangeAspect="1"/>
          </p:cNvGraphicFramePr>
          <p:nvPr/>
        </p:nvGraphicFramePr>
        <p:xfrm>
          <a:off x="1641475" y="966788"/>
          <a:ext cx="1397000" cy="404812"/>
        </p:xfrm>
        <a:graphic>
          <a:graphicData uri="http://schemas.openxmlformats.org/presentationml/2006/ole">
            <mc:AlternateContent xmlns:mc="http://schemas.openxmlformats.org/markup-compatibility/2006">
              <mc:Choice xmlns:v="urn:schemas-microsoft-com:vml" Requires="v">
                <p:oleObj spid="_x0000_s26671" name="" r:id="rId3" imgW="1402080" imgH="407670" progId="Equation.3">
                  <p:embed/>
                </p:oleObj>
              </mc:Choice>
              <mc:Fallback>
                <p:oleObj name="" r:id="rId3" imgW="1402080" imgH="407670" progId="Equation.3">
                  <p:embed/>
                  <p:pic>
                    <p:nvPicPr>
                      <p:cNvPr id="0" name="图片 3128"/>
                      <p:cNvPicPr/>
                      <p:nvPr/>
                    </p:nvPicPr>
                    <p:blipFill>
                      <a:blip r:embed="rId4"/>
                      <a:stretch>
                        <a:fillRect/>
                      </a:stretch>
                    </p:blipFill>
                    <p:spPr>
                      <a:xfrm>
                        <a:off x="1641475" y="966788"/>
                        <a:ext cx="1397000" cy="404812"/>
                      </a:xfrm>
                      <a:prstGeom prst="rect">
                        <a:avLst/>
                      </a:prstGeom>
                      <a:noFill/>
                      <a:ln w="38100">
                        <a:noFill/>
                        <a:miter/>
                      </a:ln>
                    </p:spPr>
                  </p:pic>
                </p:oleObj>
              </mc:Fallback>
            </mc:AlternateContent>
          </a:graphicData>
        </a:graphic>
      </p:graphicFrame>
      <p:sp>
        <p:nvSpPr>
          <p:cNvPr id="26629" name="Text Box 5"/>
          <p:cNvSpPr txBox="1"/>
          <p:nvPr/>
        </p:nvSpPr>
        <p:spPr>
          <a:xfrm>
            <a:off x="53975" y="3662363"/>
            <a:ext cx="2905125" cy="517525"/>
          </a:xfrm>
          <a:prstGeom prst="rect">
            <a:avLst/>
          </a:prstGeom>
          <a:noFill/>
          <a:ln w="9525">
            <a:noFill/>
          </a:ln>
        </p:spPr>
        <p:txBody>
          <a:bodyPr wrap="square"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余弦函数</a:t>
            </a:r>
            <a:endParaRPr lang="zh-CN" altLang="en-US" sz="2800" b="1" dirty="0">
              <a:latin typeface="Times New Roman" panose="02020603050405020304" pitchFamily="18" charset="0"/>
              <a:ea typeface="宋体" panose="02010600030101010101" pitchFamily="2" charset="-122"/>
            </a:endParaRPr>
          </a:p>
        </p:txBody>
      </p:sp>
      <p:graphicFrame>
        <p:nvGraphicFramePr>
          <p:cNvPr id="26627" name="Object 4"/>
          <p:cNvGraphicFramePr>
            <a:graphicFrameLocks noChangeAspect="1"/>
          </p:cNvGraphicFramePr>
          <p:nvPr/>
        </p:nvGraphicFramePr>
        <p:xfrm>
          <a:off x="1624013" y="3756025"/>
          <a:ext cx="1431925" cy="330200"/>
        </p:xfrm>
        <a:graphic>
          <a:graphicData uri="http://schemas.openxmlformats.org/presentationml/2006/ole">
            <mc:AlternateContent xmlns:mc="http://schemas.openxmlformats.org/markup-compatibility/2006">
              <mc:Choice xmlns:v="urn:schemas-microsoft-com:vml" Requires="v">
                <p:oleObj spid="_x0000_s26672" name="" r:id="rId5" imgW="1440815" imgH="331470" progId="Equation.3">
                  <p:embed/>
                </p:oleObj>
              </mc:Choice>
              <mc:Fallback>
                <p:oleObj name="" r:id="rId5" imgW="1440815" imgH="331470" progId="Equation.3">
                  <p:embed/>
                  <p:pic>
                    <p:nvPicPr>
                      <p:cNvPr id="0" name="图片 3092"/>
                      <p:cNvPicPr/>
                      <p:nvPr/>
                    </p:nvPicPr>
                    <p:blipFill>
                      <a:blip r:embed="rId6"/>
                      <a:stretch>
                        <a:fillRect/>
                      </a:stretch>
                    </p:blipFill>
                    <p:spPr>
                      <a:xfrm>
                        <a:off x="1624013" y="3756025"/>
                        <a:ext cx="1431925" cy="330200"/>
                      </a:xfrm>
                      <a:prstGeom prst="rect">
                        <a:avLst/>
                      </a:prstGeom>
                      <a:noFill/>
                      <a:ln w="38100">
                        <a:noFill/>
                        <a:miter/>
                      </a:ln>
                    </p:spPr>
                  </p:pic>
                </p:oleObj>
              </mc:Fallback>
            </mc:AlternateContent>
          </a:graphicData>
        </a:graphic>
      </p:graphicFrame>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pic>
        <p:nvPicPr>
          <p:cNvPr id="13" name="图片 12" descr="u=2544174725,313348458&amp;fm=214&amp;gp=0[1]"/>
          <p:cNvPicPr>
            <a:picLocks noChangeAspect="1"/>
          </p:cNvPicPr>
          <p:nvPr/>
        </p:nvPicPr>
        <p:blipFill>
          <a:blip r:embed="rId7"/>
          <a:stretch>
            <a:fillRect/>
          </a:stretch>
        </p:blipFill>
        <p:spPr>
          <a:xfrm>
            <a:off x="1535203" y="1390292"/>
            <a:ext cx="6939399" cy="2304346"/>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423" y="4241276"/>
            <a:ext cx="7457527" cy="210855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2772"/>
                                        </p:tgtEl>
                                        <p:attrNameLst>
                                          <p:attrName>style.visibility</p:attrName>
                                        </p:attrNameLst>
                                      </p:cBhvr>
                                      <p:to>
                                        <p:strVal val="visible"/>
                                      </p:to>
                                    </p:set>
                                    <p:animEffect transition="in" filter="wipe(left)">
                                      <p:cBhvr>
                                        <p:cTn id="7" dur="75"/>
                                        <p:tgtEl>
                                          <p:spTgt spid="32772"/>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32774"/>
                                        </p:tgtEl>
                                        <p:attrNameLst>
                                          <p:attrName>style.visibility</p:attrName>
                                        </p:attrNameLst>
                                      </p:cBhvr>
                                      <p:to>
                                        <p:strVal val="visible"/>
                                      </p:to>
                                    </p:set>
                                    <p:animEffect transition="in" filter="wipe(left)">
                                      <p:cBhvr>
                                        <p:cTn id="11" dur="500"/>
                                        <p:tgtEl>
                                          <p:spTgt spid="3277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2773"/>
                                        </p:tgtEl>
                                        <p:attrNameLst>
                                          <p:attrName>style.visibility</p:attrName>
                                        </p:attrNameLst>
                                      </p:cBhvr>
                                      <p:to>
                                        <p:strVal val="visible"/>
                                      </p:to>
                                    </p:set>
                                    <p:animEffect transition="in" filter="wipe(left)">
                                      <p:cBhvr>
                                        <p:cTn id="15" dur="500"/>
                                        <p:tgtEl>
                                          <p:spTgt spid="3277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blinds(horizontal)">
                                      <p:cBhvr>
                                        <p:cTn id="20" dur="500"/>
                                        <p:tgtEl>
                                          <p:spTgt spid="266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627"/>
                                        </p:tgtEl>
                                        <p:attrNameLst>
                                          <p:attrName>style.visibility</p:attrName>
                                        </p:attrNameLst>
                                      </p:cBhvr>
                                      <p:to>
                                        <p:strVal val="visible"/>
                                      </p:to>
                                    </p:set>
                                    <p:animEffect transition="in" filter="blinds(horizontal)">
                                      <p:cBhvr>
                                        <p:cTn id="25" dur="500"/>
                                        <p:tgtEl>
                                          <p:spTgt spid="266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266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p:nvPr/>
        </p:nvSpPr>
        <p:spPr>
          <a:xfrm>
            <a:off x="93663" y="319088"/>
            <a:ext cx="27432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正切函数</a:t>
            </a:r>
            <a:endParaRPr lang="zh-CN" altLang="en-US" sz="2800" b="1" dirty="0">
              <a:latin typeface="Times New Roman" panose="02020603050405020304" pitchFamily="18" charset="0"/>
              <a:ea typeface="宋体" panose="02010600030101010101" pitchFamily="2" charset="-122"/>
            </a:endParaRPr>
          </a:p>
        </p:txBody>
      </p:sp>
      <p:graphicFrame>
        <p:nvGraphicFramePr>
          <p:cNvPr id="33795" name="Object 4"/>
          <p:cNvGraphicFramePr>
            <a:graphicFrameLocks noChangeAspect="1"/>
          </p:cNvGraphicFramePr>
          <p:nvPr/>
        </p:nvGraphicFramePr>
        <p:xfrm>
          <a:off x="1717675" y="446088"/>
          <a:ext cx="1460500" cy="381000"/>
        </p:xfrm>
        <a:graphic>
          <a:graphicData uri="http://schemas.openxmlformats.org/presentationml/2006/ole">
            <mc:AlternateContent xmlns:mc="http://schemas.openxmlformats.org/markup-compatibility/2006">
              <mc:Choice xmlns:v="urn:schemas-microsoft-com:vml" Requires="v">
                <p:oleObj spid="_x0000_s27693" name="" r:id="rId1" imgW="1459865" imgH="381000" progId="Equation.3">
                  <p:embed/>
                </p:oleObj>
              </mc:Choice>
              <mc:Fallback>
                <p:oleObj name="" r:id="rId1" imgW="1459865" imgH="381000" progId="Equation.3">
                  <p:embed/>
                  <p:pic>
                    <p:nvPicPr>
                      <p:cNvPr id="0" name="图片 3142"/>
                      <p:cNvPicPr/>
                      <p:nvPr/>
                    </p:nvPicPr>
                    <p:blipFill>
                      <a:blip r:embed="rId2"/>
                      <a:stretch>
                        <a:fillRect/>
                      </a:stretch>
                    </p:blipFill>
                    <p:spPr>
                      <a:xfrm>
                        <a:off x="1717675" y="446088"/>
                        <a:ext cx="1460500" cy="381000"/>
                      </a:xfrm>
                      <a:prstGeom prst="rect">
                        <a:avLst/>
                      </a:prstGeom>
                      <a:noFill/>
                      <a:ln w="38100">
                        <a:noFill/>
                        <a:miter/>
                      </a:ln>
                    </p:spPr>
                  </p:pic>
                </p:oleObj>
              </mc:Fallback>
            </mc:AlternateContent>
          </a:graphicData>
        </a:graphic>
      </p:graphicFrame>
      <p:graphicFrame>
        <p:nvGraphicFramePr>
          <p:cNvPr id="34821" name="Object 5"/>
          <p:cNvGraphicFramePr>
            <a:graphicFrameLocks noChangeAspect="1"/>
          </p:cNvGraphicFramePr>
          <p:nvPr/>
        </p:nvGraphicFramePr>
        <p:xfrm>
          <a:off x="7405688" y="536575"/>
          <a:ext cx="1168400" cy="301625"/>
        </p:xfrm>
        <a:graphic>
          <a:graphicData uri="http://schemas.openxmlformats.org/presentationml/2006/ole">
            <mc:AlternateContent xmlns:mc="http://schemas.openxmlformats.org/markup-compatibility/2006">
              <mc:Choice xmlns:v="urn:schemas-microsoft-com:vml" Requires="v">
                <p:oleObj spid="_x0000_s27694" name="" r:id="rId3" imgW="1472565" imgH="381000" progId="Equation.3">
                  <p:embed/>
                </p:oleObj>
              </mc:Choice>
              <mc:Fallback>
                <p:oleObj name="" r:id="rId3" imgW="1472565" imgH="381000" progId="Equation.3">
                  <p:embed/>
                  <p:pic>
                    <p:nvPicPr>
                      <p:cNvPr id="0" name="图片 3143"/>
                      <p:cNvPicPr/>
                      <p:nvPr/>
                    </p:nvPicPr>
                    <p:blipFill>
                      <a:blip r:embed="rId4"/>
                      <a:stretch>
                        <a:fillRect/>
                      </a:stretch>
                    </p:blipFill>
                    <p:spPr>
                      <a:xfrm>
                        <a:off x="7405688" y="536575"/>
                        <a:ext cx="1168400" cy="301625"/>
                      </a:xfrm>
                      <a:prstGeom prst="rect">
                        <a:avLst/>
                      </a:prstGeom>
                      <a:noFill/>
                      <a:ln w="38100">
                        <a:noFill/>
                        <a:miter/>
                      </a:ln>
                    </p:spPr>
                  </p:pic>
                </p:oleObj>
              </mc:Fallback>
            </mc:AlternateContent>
          </a:graphicData>
        </a:graphic>
      </p:graphicFrame>
      <p:graphicFrame>
        <p:nvGraphicFramePr>
          <p:cNvPr id="28674" name="Object 2"/>
          <p:cNvGraphicFramePr>
            <a:graphicFrameLocks noChangeAspect="1"/>
          </p:cNvGraphicFramePr>
          <p:nvPr/>
        </p:nvGraphicFramePr>
        <p:xfrm>
          <a:off x="1543050" y="3621088"/>
          <a:ext cx="1385888" cy="381000"/>
        </p:xfrm>
        <a:graphic>
          <a:graphicData uri="http://schemas.openxmlformats.org/presentationml/2006/ole">
            <mc:AlternateContent xmlns:mc="http://schemas.openxmlformats.org/markup-compatibility/2006">
              <mc:Choice xmlns:v="urn:schemas-microsoft-com:vml" Requires="v">
                <p:oleObj spid="_x0000_s27695" name="" r:id="rId5" imgW="1428115" imgH="382270" progId="Equation.3">
                  <p:embed/>
                </p:oleObj>
              </mc:Choice>
              <mc:Fallback>
                <p:oleObj name="" r:id="rId5" imgW="1428115" imgH="382270" progId="Equation.3">
                  <p:embed/>
                  <p:pic>
                    <p:nvPicPr>
                      <p:cNvPr id="0" name="图片 3146"/>
                      <p:cNvPicPr/>
                      <p:nvPr/>
                    </p:nvPicPr>
                    <p:blipFill>
                      <a:blip r:embed="rId6"/>
                      <a:stretch>
                        <a:fillRect/>
                      </a:stretch>
                    </p:blipFill>
                    <p:spPr>
                      <a:xfrm>
                        <a:off x="1543050" y="3621088"/>
                        <a:ext cx="1385888" cy="381000"/>
                      </a:xfrm>
                      <a:prstGeom prst="rect">
                        <a:avLst/>
                      </a:prstGeom>
                      <a:noFill/>
                      <a:ln w="38100">
                        <a:noFill/>
                        <a:miter/>
                      </a:ln>
                    </p:spPr>
                  </p:pic>
                </p:oleObj>
              </mc:Fallback>
            </mc:AlternateContent>
          </a:graphicData>
        </a:graphic>
      </p:graphicFrame>
      <p:sp>
        <p:nvSpPr>
          <p:cNvPr id="28676" name="Text Box 3"/>
          <p:cNvSpPr txBox="1"/>
          <p:nvPr/>
        </p:nvSpPr>
        <p:spPr>
          <a:xfrm>
            <a:off x="-69850" y="3494088"/>
            <a:ext cx="2674938" cy="517525"/>
          </a:xfrm>
          <a:prstGeom prst="rect">
            <a:avLst/>
          </a:prstGeom>
          <a:noFill/>
          <a:ln w="9525">
            <a:noFill/>
          </a:ln>
        </p:spPr>
        <p:txBody>
          <a:bodyPr wrap="square"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余切函数</a:t>
            </a:r>
            <a:endParaRPr lang="zh-CN" altLang="en-US" sz="2800" b="1" dirty="0">
              <a:latin typeface="Times New Roman" panose="02020603050405020304" pitchFamily="18" charset="0"/>
              <a:ea typeface="宋体" panose="02010600030101010101" pitchFamily="2" charset="-122"/>
            </a:endParaRPr>
          </a:p>
        </p:txBody>
      </p:sp>
      <p:graphicFrame>
        <p:nvGraphicFramePr>
          <p:cNvPr id="35845" name="Object 5"/>
          <p:cNvGraphicFramePr>
            <a:graphicFrameLocks noChangeAspect="1"/>
          </p:cNvGraphicFramePr>
          <p:nvPr/>
        </p:nvGraphicFramePr>
        <p:xfrm>
          <a:off x="6972747" y="4221088"/>
          <a:ext cx="1138238" cy="301625"/>
        </p:xfrm>
        <a:graphic>
          <a:graphicData uri="http://schemas.openxmlformats.org/presentationml/2006/ole">
            <mc:AlternateContent xmlns:mc="http://schemas.openxmlformats.org/markup-compatibility/2006">
              <mc:Choice xmlns:v="urn:schemas-microsoft-com:vml" Requires="v">
                <p:oleObj spid="_x0000_s27696" name="" r:id="rId7" imgW="1440815" imgH="382270" progId="Equation.3">
                  <p:embed/>
                </p:oleObj>
              </mc:Choice>
              <mc:Fallback>
                <p:oleObj name="" r:id="rId7" imgW="1440815" imgH="382270" progId="Equation.3">
                  <p:embed/>
                  <p:pic>
                    <p:nvPicPr>
                      <p:cNvPr id="0" name="图片 3144"/>
                      <p:cNvPicPr/>
                      <p:nvPr/>
                    </p:nvPicPr>
                    <p:blipFill>
                      <a:blip r:embed="rId8"/>
                      <a:stretch>
                        <a:fillRect/>
                      </a:stretch>
                    </p:blipFill>
                    <p:spPr>
                      <a:xfrm>
                        <a:off x="6972747" y="4221088"/>
                        <a:ext cx="1138238" cy="301625"/>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490" y="985054"/>
            <a:ext cx="6153150" cy="2457450"/>
          </a:xfrm>
          <a:prstGeom prst="rect">
            <a:avLst/>
          </a:prstGeom>
        </p:spPr>
      </p:pic>
      <p:pic>
        <p:nvPicPr>
          <p:cNvPr id="5" name="图片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5430" y="3600470"/>
            <a:ext cx="3850825" cy="33528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ipe(left)">
                                      <p:cBhvr>
                                        <p:cTn id="7" dur="5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blinds(horizontal)">
                                      <p:cBhvr>
                                        <p:cTn id="12" dur="500"/>
                                        <p:tgtEl>
                                          <p:spTgt spid="286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676"/>
                                        </p:tgtEl>
                                        <p:attrNameLst>
                                          <p:attrName>style.visibility</p:attrName>
                                        </p:attrNameLst>
                                      </p:cBhvr>
                                      <p:to>
                                        <p:strVal val="visible"/>
                                      </p:to>
                                    </p:set>
                                    <p:animEffect transition="in" filter="blinds(horizontal)">
                                      <p:cBhvr>
                                        <p:cTn id="15" dur="500"/>
                                        <p:tgtEl>
                                          <p:spTgt spid="2867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5845"/>
                                        </p:tgtEl>
                                        <p:attrNameLst>
                                          <p:attrName>style.visibility</p:attrName>
                                        </p:attrNameLst>
                                      </p:cBhvr>
                                      <p:to>
                                        <p:strVal val="visible"/>
                                      </p:to>
                                    </p:set>
                                    <p:animEffect transition="in" filter="wipe(left)">
                                      <p:cBhvr>
                                        <p:cTn id="19"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p:nvPr/>
        </p:nvSpPr>
        <p:spPr>
          <a:xfrm>
            <a:off x="300707" y="1030288"/>
            <a:ext cx="27432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正割函数</a:t>
            </a:r>
            <a:endParaRPr lang="zh-CN" altLang="en-US" sz="2800" b="1" dirty="0">
              <a:latin typeface="Times New Roman" panose="02020603050405020304" pitchFamily="18" charset="0"/>
              <a:ea typeface="宋体" panose="02010600030101010101" pitchFamily="2" charset="-122"/>
            </a:endParaRPr>
          </a:p>
        </p:txBody>
      </p:sp>
      <p:graphicFrame>
        <p:nvGraphicFramePr>
          <p:cNvPr id="34819" name="Object 4"/>
          <p:cNvGraphicFramePr>
            <a:graphicFrameLocks noChangeAspect="1"/>
          </p:cNvGraphicFramePr>
          <p:nvPr/>
        </p:nvGraphicFramePr>
        <p:xfrm>
          <a:off x="2212949" y="1124744"/>
          <a:ext cx="1409700" cy="330200"/>
        </p:xfrm>
        <a:graphic>
          <a:graphicData uri="http://schemas.openxmlformats.org/presentationml/2006/ole">
            <mc:AlternateContent xmlns:mc="http://schemas.openxmlformats.org/markup-compatibility/2006">
              <mc:Choice xmlns:v="urn:schemas-microsoft-com:vml" Requires="v">
                <p:oleObj spid="_x0000_s28717" name="" r:id="rId1" imgW="1415415" imgH="331470" progId="Equation.3">
                  <p:embed/>
                </p:oleObj>
              </mc:Choice>
              <mc:Fallback>
                <p:oleObj name="" r:id="rId1" imgW="1415415" imgH="331470" progId="Equation.3">
                  <p:embed/>
                  <p:pic>
                    <p:nvPicPr>
                      <p:cNvPr id="0" name="图片 3149"/>
                      <p:cNvPicPr/>
                      <p:nvPr/>
                    </p:nvPicPr>
                    <p:blipFill>
                      <a:blip r:embed="rId2"/>
                      <a:stretch>
                        <a:fillRect/>
                      </a:stretch>
                    </p:blipFill>
                    <p:spPr>
                      <a:xfrm>
                        <a:off x="2212949" y="1124744"/>
                        <a:ext cx="1409700" cy="330200"/>
                      </a:xfrm>
                      <a:prstGeom prst="rect">
                        <a:avLst/>
                      </a:prstGeom>
                      <a:noFill/>
                      <a:ln w="38100">
                        <a:noFill/>
                        <a:miter/>
                      </a:ln>
                    </p:spPr>
                  </p:pic>
                </p:oleObj>
              </mc:Fallback>
            </mc:AlternateContent>
          </a:graphicData>
        </a:graphic>
      </p:graphicFrame>
      <p:graphicFrame>
        <p:nvGraphicFramePr>
          <p:cNvPr id="30722" name="Object 3"/>
          <p:cNvGraphicFramePr>
            <a:graphicFrameLocks noChangeAspect="1"/>
          </p:cNvGraphicFramePr>
          <p:nvPr/>
        </p:nvGraphicFramePr>
        <p:xfrm>
          <a:off x="1862138" y="3529013"/>
          <a:ext cx="1409700" cy="330200"/>
        </p:xfrm>
        <a:graphic>
          <a:graphicData uri="http://schemas.openxmlformats.org/presentationml/2006/ole">
            <mc:AlternateContent xmlns:mc="http://schemas.openxmlformats.org/markup-compatibility/2006">
              <mc:Choice xmlns:v="urn:schemas-microsoft-com:vml" Requires="v">
                <p:oleObj spid="_x0000_s28718" name="" r:id="rId3" imgW="1415415" imgH="331470" progId="Equation.3">
                  <p:embed/>
                </p:oleObj>
              </mc:Choice>
              <mc:Fallback>
                <p:oleObj name="" r:id="rId3" imgW="1415415" imgH="331470" progId="Equation.3">
                  <p:embed/>
                  <p:pic>
                    <p:nvPicPr>
                      <p:cNvPr id="0" name="图片 3147"/>
                      <p:cNvPicPr/>
                      <p:nvPr/>
                    </p:nvPicPr>
                    <p:blipFill>
                      <a:blip r:embed="rId4"/>
                      <a:stretch>
                        <a:fillRect/>
                      </a:stretch>
                    </p:blipFill>
                    <p:spPr>
                      <a:xfrm>
                        <a:off x="1862138" y="3529013"/>
                        <a:ext cx="1409700" cy="330200"/>
                      </a:xfrm>
                      <a:prstGeom prst="rect">
                        <a:avLst/>
                      </a:prstGeom>
                      <a:noFill/>
                      <a:ln w="38100">
                        <a:noFill/>
                        <a:miter/>
                      </a:ln>
                    </p:spPr>
                  </p:pic>
                </p:oleObj>
              </mc:Fallback>
            </mc:AlternateContent>
          </a:graphicData>
        </a:graphic>
      </p:graphicFrame>
      <p:sp>
        <p:nvSpPr>
          <p:cNvPr id="30725" name="Text Box 4"/>
          <p:cNvSpPr txBox="1"/>
          <p:nvPr/>
        </p:nvSpPr>
        <p:spPr>
          <a:xfrm>
            <a:off x="26988" y="3376613"/>
            <a:ext cx="27432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余割函数</a:t>
            </a:r>
            <a:endParaRPr lang="zh-CN" altLang="en-US" sz="28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graphicFrame>
        <p:nvGraphicFramePr>
          <p:cNvPr id="12" name="Object 4"/>
          <p:cNvGraphicFramePr>
            <a:graphicFrameLocks noChangeAspect="1"/>
          </p:cNvGraphicFramePr>
          <p:nvPr/>
        </p:nvGraphicFramePr>
        <p:xfrm>
          <a:off x="3635896" y="594519"/>
          <a:ext cx="1477962" cy="1184275"/>
        </p:xfrm>
        <a:graphic>
          <a:graphicData uri="http://schemas.openxmlformats.org/presentationml/2006/ole">
            <mc:AlternateContent xmlns:mc="http://schemas.openxmlformats.org/markup-compatibility/2006">
              <mc:Choice xmlns:v="urn:schemas-microsoft-com:vml" Requires="v">
                <p:oleObj spid="_x0000_s28719" name="" r:id="rId5" imgW="673100" imgH="546100" progId="Equation.DSMT4">
                  <p:embed/>
                </p:oleObj>
              </mc:Choice>
              <mc:Fallback>
                <p:oleObj name="" r:id="rId5" imgW="673100" imgH="546100" progId="Equation.DSMT4">
                  <p:embed/>
                  <p:pic>
                    <p:nvPicPr>
                      <p:cNvPr id="0" name="Object 4"/>
                      <p:cNvPicPr/>
                      <p:nvPr/>
                    </p:nvPicPr>
                    <p:blipFill>
                      <a:blip r:embed="rId6">
                        <a:clrChange>
                          <a:clrFrom>
                            <a:srgbClr val="000000"/>
                          </a:clrFrom>
                          <a:clrTo>
                            <a:srgbClr val="FF3300"/>
                          </a:clrTo>
                        </a:clrChange>
                      </a:blip>
                      <a:stretch>
                        <a:fillRect/>
                      </a:stretch>
                    </p:blipFill>
                    <p:spPr>
                      <a:xfrm>
                        <a:off x="3635896" y="594519"/>
                        <a:ext cx="1477962" cy="1184275"/>
                      </a:xfrm>
                      <a:prstGeom prst="rect">
                        <a:avLst/>
                      </a:prstGeom>
                      <a:gradFill rotWithShape="1">
                        <a:gsLst>
                          <a:gs pos="0">
                            <a:srgbClr val="FFFF00"/>
                          </a:gs>
                          <a:gs pos="50000">
                            <a:srgbClr val="FFFFFF"/>
                          </a:gs>
                          <a:gs pos="100000">
                            <a:srgbClr val="FFFF00"/>
                          </a:gs>
                        </a:gsLst>
                        <a:lin ang="5400000" scaled="1"/>
                        <a:tileRect/>
                      </a:gradFill>
                      <a:ln w="38100">
                        <a:noFill/>
                        <a:miter/>
                      </a:ln>
                    </p:spPr>
                  </p:pic>
                </p:oleObj>
              </mc:Fallback>
            </mc:AlternateContent>
          </a:graphicData>
        </a:graphic>
      </p:graphicFrame>
      <p:graphicFrame>
        <p:nvGraphicFramePr>
          <p:cNvPr id="13" name="Object 5"/>
          <p:cNvGraphicFramePr>
            <a:graphicFrameLocks noChangeAspect="1"/>
          </p:cNvGraphicFramePr>
          <p:nvPr/>
        </p:nvGraphicFramePr>
        <p:xfrm>
          <a:off x="3267274" y="3044031"/>
          <a:ext cx="1439863" cy="1184275"/>
        </p:xfrm>
        <a:graphic>
          <a:graphicData uri="http://schemas.openxmlformats.org/presentationml/2006/ole">
            <mc:AlternateContent xmlns:mc="http://schemas.openxmlformats.org/markup-compatibility/2006">
              <mc:Choice xmlns:v="urn:schemas-microsoft-com:vml" Requires="v">
                <p:oleObj spid="_x0000_s28720" name="" r:id="rId7" imgW="660400" imgH="546100" progId="Equation.DSMT4">
                  <p:embed/>
                </p:oleObj>
              </mc:Choice>
              <mc:Fallback>
                <p:oleObj name="" r:id="rId7" imgW="660400" imgH="546100" progId="Equation.DSMT4">
                  <p:embed/>
                  <p:pic>
                    <p:nvPicPr>
                      <p:cNvPr id="0" name="Object 5"/>
                      <p:cNvPicPr/>
                      <p:nvPr/>
                    </p:nvPicPr>
                    <p:blipFill>
                      <a:blip r:embed="rId8">
                        <a:clrChange>
                          <a:clrFrom>
                            <a:srgbClr val="000000"/>
                          </a:clrFrom>
                          <a:clrTo>
                            <a:srgbClr val="FF3300"/>
                          </a:clrTo>
                        </a:clrChange>
                      </a:blip>
                      <a:stretch>
                        <a:fillRect/>
                      </a:stretch>
                    </p:blipFill>
                    <p:spPr>
                      <a:xfrm>
                        <a:off x="3267274" y="3044031"/>
                        <a:ext cx="1439863" cy="1184275"/>
                      </a:xfrm>
                      <a:prstGeom prst="rect">
                        <a:avLst/>
                      </a:prstGeom>
                      <a:gradFill rotWithShape="1">
                        <a:gsLst>
                          <a:gs pos="0">
                            <a:srgbClr val="FFFF00"/>
                          </a:gs>
                          <a:gs pos="50000">
                            <a:srgbClr val="FFFFFF"/>
                          </a:gs>
                          <a:gs pos="100000">
                            <a:srgbClr val="FFFF00"/>
                          </a:gs>
                        </a:gsLst>
                        <a:lin ang="5400000" scaled="1"/>
                        <a:tileRect/>
                      </a:grad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linds(horizontal)">
                                      <p:cBhvr>
                                        <p:cTn id="7" dur="500"/>
                                        <p:tgtEl>
                                          <p:spTgt spid="307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blinds(horizontal)">
                                      <p:cBhvr>
                                        <p:cTn id="10" dur="500"/>
                                        <p:tgtEl>
                                          <p:spTgt spid="30725"/>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smtClean="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pic>
        <p:nvPicPr>
          <p:cNvPr id="4" name="图片 3" descr="u=2990090197,3894352066&amp;fm=26&amp;gp=0[1]"/>
          <p:cNvPicPr>
            <a:picLocks noChangeAspect="1"/>
          </p:cNvPicPr>
          <p:nvPr/>
        </p:nvPicPr>
        <p:blipFill>
          <a:blip r:embed="rId1"/>
          <a:stretch>
            <a:fillRect/>
          </a:stretch>
        </p:blipFill>
        <p:spPr>
          <a:xfrm>
            <a:off x="608330" y="1459865"/>
            <a:ext cx="8017510" cy="4055745"/>
          </a:xfrm>
          <a:prstGeom prst="rect">
            <a:avLst/>
          </a:prstGeom>
        </p:spPr>
      </p:pic>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p:nvPr/>
        </p:nvSpPr>
        <p:spPr>
          <a:xfrm>
            <a:off x="85725" y="22225"/>
            <a:ext cx="2819400" cy="519113"/>
          </a:xfrm>
          <a:prstGeom prst="rect">
            <a:avLst/>
          </a:prstGeom>
          <a:noFill/>
          <a:ln w="9525">
            <a:noFill/>
          </a:ln>
        </p:spPr>
        <p:txBody>
          <a:bodyPr anchor="t" anchorCtr="0">
            <a:spAutoFit/>
          </a:bodyPr>
          <a:lstStyle/>
          <a:p>
            <a:pPr>
              <a:spcBef>
                <a:spcPct val="50000"/>
              </a:spcBef>
            </a:pPr>
            <a:r>
              <a:rPr lang="en-US" altLang="zh-CN" sz="2800" b="1" dirty="0">
                <a:solidFill>
                  <a:srgbClr val="000066"/>
                </a:solidFill>
                <a:latin typeface="Times New Roman" panose="02020603050405020304" pitchFamily="18" charset="0"/>
                <a:ea typeface="宋体" panose="02010600030101010101" pitchFamily="2" charset="-122"/>
              </a:rPr>
              <a:t>5</a:t>
            </a:r>
            <a:r>
              <a:rPr lang="zh-CN" altLang="en-US" sz="2800" b="1" dirty="0">
                <a:solidFill>
                  <a:srgbClr val="000066"/>
                </a:solidFill>
                <a:latin typeface="Times New Roman" panose="02020603050405020304" pitchFamily="18" charset="0"/>
                <a:ea typeface="宋体" panose="02010600030101010101" pitchFamily="2" charset="-122"/>
              </a:rPr>
              <a:t>）反三角函数</a:t>
            </a:r>
            <a:endParaRPr lang="zh-CN" altLang="en-US" sz="2800" b="1" dirty="0">
              <a:solidFill>
                <a:srgbClr val="000066"/>
              </a:solidFill>
              <a:latin typeface="Times New Roman" panose="02020603050405020304" pitchFamily="18" charset="0"/>
              <a:ea typeface="宋体" panose="02010600030101010101" pitchFamily="2" charset="-122"/>
            </a:endParaRPr>
          </a:p>
        </p:txBody>
      </p:sp>
      <p:graphicFrame>
        <p:nvGraphicFramePr>
          <p:cNvPr id="38917" name="Object 5"/>
          <p:cNvGraphicFramePr>
            <a:graphicFrameLocks noChangeAspect="1"/>
          </p:cNvGraphicFramePr>
          <p:nvPr/>
        </p:nvGraphicFramePr>
        <p:xfrm>
          <a:off x="85725" y="541338"/>
          <a:ext cx="3538538" cy="407987"/>
        </p:xfrm>
        <a:graphic>
          <a:graphicData uri="http://schemas.openxmlformats.org/presentationml/2006/ole">
            <mc:AlternateContent xmlns:mc="http://schemas.openxmlformats.org/markup-compatibility/2006">
              <mc:Choice xmlns:v="urn:schemas-microsoft-com:vml" Requires="v">
                <p:oleObj spid="_x0000_s29731" name="" r:id="rId1" imgW="3719195" imgH="431800" progId="Equation.3">
                  <p:embed/>
                </p:oleObj>
              </mc:Choice>
              <mc:Fallback>
                <p:oleObj name="" r:id="rId1" imgW="3719195" imgH="431800" progId="Equation.3">
                  <p:embed/>
                  <p:pic>
                    <p:nvPicPr>
                      <p:cNvPr id="0" name="图片 3155"/>
                      <p:cNvPicPr/>
                      <p:nvPr/>
                    </p:nvPicPr>
                    <p:blipFill>
                      <a:blip r:embed="rId2"/>
                      <a:stretch>
                        <a:fillRect/>
                      </a:stretch>
                    </p:blipFill>
                    <p:spPr>
                      <a:xfrm>
                        <a:off x="85725" y="541338"/>
                        <a:ext cx="3538538" cy="407987"/>
                      </a:xfrm>
                      <a:prstGeom prst="rect">
                        <a:avLst/>
                      </a:prstGeom>
                      <a:noFill/>
                      <a:ln w="38100">
                        <a:noFill/>
                        <a:miter/>
                      </a:ln>
                    </p:spPr>
                  </p:pic>
                </p:oleObj>
              </mc:Fallback>
            </mc:AlternateContent>
          </a:graphicData>
        </a:graphic>
      </p:graphicFrame>
      <p:graphicFrame>
        <p:nvGraphicFramePr>
          <p:cNvPr id="32771" name="Object 4"/>
          <p:cNvGraphicFramePr>
            <a:graphicFrameLocks noChangeAspect="1"/>
          </p:cNvGraphicFramePr>
          <p:nvPr/>
        </p:nvGraphicFramePr>
        <p:xfrm>
          <a:off x="85725" y="3616325"/>
          <a:ext cx="3684588" cy="428625"/>
        </p:xfrm>
        <a:graphic>
          <a:graphicData uri="http://schemas.openxmlformats.org/presentationml/2006/ole">
            <mc:AlternateContent xmlns:mc="http://schemas.openxmlformats.org/markup-compatibility/2006">
              <mc:Choice xmlns:v="urn:schemas-microsoft-com:vml" Requires="v">
                <p:oleObj spid="_x0000_s29732" name="" r:id="rId3" imgW="3693795" imgH="431800" progId="Equation.3">
                  <p:embed/>
                </p:oleObj>
              </mc:Choice>
              <mc:Fallback>
                <p:oleObj name="" r:id="rId3" imgW="3693795" imgH="431800" progId="Equation.3">
                  <p:embed/>
                  <p:pic>
                    <p:nvPicPr>
                      <p:cNvPr id="0" name="图片 3151"/>
                      <p:cNvPicPr/>
                      <p:nvPr/>
                    </p:nvPicPr>
                    <p:blipFill>
                      <a:blip r:embed="rId4"/>
                      <a:stretch>
                        <a:fillRect/>
                      </a:stretch>
                    </p:blipFill>
                    <p:spPr>
                      <a:xfrm>
                        <a:off x="85725" y="3616325"/>
                        <a:ext cx="3684588" cy="428625"/>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946" y="237333"/>
            <a:ext cx="3388028" cy="2975643"/>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3475816"/>
            <a:ext cx="2951313" cy="3190817"/>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left)">
                                      <p:cBhvr>
                                        <p:cTn id="7" dur="500"/>
                                        <p:tgtEl>
                                          <p:spTgt spid="38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blinds(horizontal)">
                                      <p:cBhvr>
                                        <p:cTn id="1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7" name="Object 4"/>
          <p:cNvGraphicFramePr>
            <a:graphicFrameLocks noChangeAspect="1"/>
          </p:cNvGraphicFramePr>
          <p:nvPr/>
        </p:nvGraphicFramePr>
        <p:xfrm>
          <a:off x="84138" y="525463"/>
          <a:ext cx="3708400" cy="430212"/>
        </p:xfrm>
        <a:graphic>
          <a:graphicData uri="http://schemas.openxmlformats.org/presentationml/2006/ole">
            <mc:AlternateContent xmlns:mc="http://schemas.openxmlformats.org/markup-compatibility/2006">
              <mc:Choice xmlns:v="urn:schemas-microsoft-com:vml" Requires="v">
                <p:oleObj spid="_x0000_s30778" name="" r:id="rId1" imgW="3706495" imgH="431800" progId="Equation.3">
                  <p:embed/>
                </p:oleObj>
              </mc:Choice>
              <mc:Fallback>
                <p:oleObj name="" r:id="rId1" imgW="3706495" imgH="431800" progId="Equation.3">
                  <p:embed/>
                  <p:pic>
                    <p:nvPicPr>
                      <p:cNvPr id="0" name="图片 3153"/>
                      <p:cNvPicPr/>
                      <p:nvPr/>
                    </p:nvPicPr>
                    <p:blipFill>
                      <a:blip r:embed="rId2"/>
                      <a:stretch>
                        <a:fillRect/>
                      </a:stretch>
                    </p:blipFill>
                    <p:spPr>
                      <a:xfrm>
                        <a:off x="84138" y="525463"/>
                        <a:ext cx="3708400" cy="430212"/>
                      </a:xfrm>
                      <a:prstGeom prst="rect">
                        <a:avLst/>
                      </a:prstGeom>
                      <a:noFill/>
                      <a:ln w="38100">
                        <a:noFill/>
                        <a:miter/>
                      </a:ln>
                    </p:spPr>
                  </p:pic>
                </p:oleObj>
              </mc:Fallback>
            </mc:AlternateContent>
          </a:graphicData>
        </a:graphic>
      </p:graphicFrame>
      <p:grpSp>
        <p:nvGrpSpPr>
          <p:cNvPr id="34824" name="Group 4"/>
          <p:cNvGrpSpPr>
            <a:grpSpLocks noChangeAspect="1"/>
          </p:cNvGrpSpPr>
          <p:nvPr/>
        </p:nvGrpSpPr>
        <p:grpSpPr>
          <a:xfrm>
            <a:off x="147638" y="3629025"/>
            <a:ext cx="3644900" cy="430213"/>
            <a:chOff x="0" y="0"/>
            <a:chExt cx="2296" cy="271"/>
          </a:xfrm>
        </p:grpSpPr>
        <p:graphicFrame>
          <p:nvGraphicFramePr>
            <p:cNvPr id="36869" name="Object 5"/>
            <p:cNvGraphicFramePr>
              <a:graphicFrameLocks noChangeAspect="1"/>
            </p:cNvGraphicFramePr>
            <p:nvPr/>
          </p:nvGraphicFramePr>
          <p:xfrm>
            <a:off x="0" y="0"/>
            <a:ext cx="2296" cy="271"/>
          </p:xfrm>
          <a:graphic>
            <a:graphicData uri="http://schemas.openxmlformats.org/presentationml/2006/ole">
              <mc:AlternateContent xmlns:mc="http://schemas.openxmlformats.org/markup-compatibility/2006">
                <mc:Choice xmlns:v="urn:schemas-microsoft-com:vml" Requires="v">
                  <p:oleObj spid="_x0000_s30779" name="" r:id="rId3" imgW="3643630" imgH="431800" progId="Equation.3">
                    <p:embed/>
                  </p:oleObj>
                </mc:Choice>
                <mc:Fallback>
                  <p:oleObj name="" r:id="rId3" imgW="3643630" imgH="431800" progId="Equation.3">
                    <p:embed/>
                    <p:pic>
                      <p:nvPicPr>
                        <p:cNvPr id="0" name="图片 3159"/>
                        <p:cNvPicPr/>
                        <p:nvPr/>
                      </p:nvPicPr>
                      <p:blipFill>
                        <a:blip r:embed="rId4"/>
                        <a:stretch>
                          <a:fillRect/>
                        </a:stretch>
                      </p:blipFill>
                      <p:spPr>
                        <a:xfrm>
                          <a:off x="0" y="0"/>
                          <a:ext cx="2296" cy="271"/>
                        </a:xfrm>
                        <a:prstGeom prst="rect">
                          <a:avLst/>
                        </a:prstGeom>
                        <a:noFill/>
                        <a:ln w="38100">
                          <a:noFill/>
                          <a:miter/>
                        </a:ln>
                      </p:spPr>
                    </p:pic>
                  </p:oleObj>
                </mc:Fallback>
              </mc:AlternateContent>
            </a:graphicData>
          </a:graphic>
        </p:graphicFrame>
        <p:graphicFrame>
          <p:nvGraphicFramePr>
            <p:cNvPr id="36870" name="Object 6"/>
            <p:cNvGraphicFramePr>
              <a:graphicFrameLocks noChangeAspect="1"/>
            </p:cNvGraphicFramePr>
            <p:nvPr/>
          </p:nvGraphicFramePr>
          <p:xfrm>
            <a:off x="1528" y="70"/>
            <a:ext cx="328" cy="151"/>
          </p:xfrm>
          <a:graphic>
            <a:graphicData uri="http://schemas.openxmlformats.org/presentationml/2006/ole">
              <mc:AlternateContent xmlns:mc="http://schemas.openxmlformats.org/markup-compatibility/2006">
                <mc:Choice xmlns:v="urn:schemas-microsoft-com:vml" Requires="v">
                  <p:oleObj spid="_x0000_s30780" name="" r:id="rId5" imgW="522605" imgH="241935" progId="Equation.3">
                    <p:embed/>
                  </p:oleObj>
                </mc:Choice>
                <mc:Fallback>
                  <p:oleObj name="" r:id="rId5" imgW="522605" imgH="241935" progId="Equation.3">
                    <p:embed/>
                    <p:pic>
                      <p:nvPicPr>
                        <p:cNvPr id="0" name="图片 3162"/>
                        <p:cNvPicPr/>
                        <p:nvPr/>
                      </p:nvPicPr>
                      <p:blipFill>
                        <a:blip r:embed="rId6"/>
                        <a:stretch>
                          <a:fillRect/>
                        </a:stretch>
                      </p:blipFill>
                      <p:spPr>
                        <a:xfrm>
                          <a:off x="1528" y="70"/>
                          <a:ext cx="328" cy="151"/>
                        </a:xfrm>
                        <a:prstGeom prst="rect">
                          <a:avLst/>
                        </a:prstGeom>
                        <a:noFill/>
                        <a:ln w="38100">
                          <a:noFill/>
                          <a:miter/>
                        </a:ln>
                      </p:spPr>
                    </p:pic>
                  </p:oleObj>
                </mc:Fallback>
              </mc:AlternateContent>
            </a:graphicData>
          </a:graphic>
        </p:graphicFrame>
      </p:gr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3968" y="200446"/>
            <a:ext cx="3793021" cy="3096344"/>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3968" y="3501008"/>
            <a:ext cx="3542023" cy="3356992"/>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723900" y="2532063"/>
            <a:ext cx="7696200" cy="1373187"/>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                        由常数和基本初等函数经过有限次四则运算和有限次的函数复合步骤所构成并可用</a:t>
            </a:r>
            <a:r>
              <a:rPr lang="zh-CN" altLang="en-US" sz="2800" b="1" u="sng" dirty="0">
                <a:solidFill>
                  <a:schemeClr val="accent2"/>
                </a:solidFill>
                <a:latin typeface="Times New Roman" panose="02020603050405020304" pitchFamily="18" charset="0"/>
                <a:ea typeface="宋体" panose="02010600030101010101" pitchFamily="2" charset="-122"/>
              </a:rPr>
              <a:t>一个式子表示</a:t>
            </a:r>
            <a:r>
              <a:rPr lang="zh-CN" altLang="en-US" sz="2800" b="1" dirty="0">
                <a:latin typeface="Times New Roman" panose="02020603050405020304" pitchFamily="18" charset="0"/>
                <a:ea typeface="宋体" panose="02010600030101010101" pitchFamily="2" charset="-122"/>
              </a:rPr>
              <a:t>的函数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称为</a:t>
            </a:r>
            <a:r>
              <a:rPr lang="zh-CN" altLang="en-US" sz="2800" b="1" u="sng" dirty="0">
                <a:solidFill>
                  <a:schemeClr val="accent2"/>
                </a:solidFill>
                <a:latin typeface="Times New Roman" panose="02020603050405020304" pitchFamily="18" charset="0"/>
                <a:ea typeface="宋体" panose="02010600030101010101" pitchFamily="2" charset="-122"/>
              </a:rPr>
              <a:t>初等函数</a:t>
            </a:r>
            <a:r>
              <a:rPr lang="en-US" altLang="zh-CN" sz="2800" b="1" u="sng"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43011" name="Text Box 3"/>
          <p:cNvSpPr txBox="1"/>
          <p:nvPr/>
        </p:nvSpPr>
        <p:spPr>
          <a:xfrm>
            <a:off x="723900" y="2532063"/>
            <a:ext cx="2571750" cy="579437"/>
          </a:xfrm>
          <a:prstGeom prst="rect">
            <a:avLst/>
          </a:prstGeom>
          <a:noFill/>
          <a:ln w="9525">
            <a:noFill/>
          </a:ln>
        </p:spPr>
        <p:txBody>
          <a:bodyPr anchor="t" anchorCtr="0">
            <a:spAutoFit/>
          </a:bodyPr>
          <a:lstStyle/>
          <a:p>
            <a:pPr>
              <a:spcBef>
                <a:spcPct val="50000"/>
              </a:spcBef>
            </a:pPr>
            <a:r>
              <a:rPr lang="zh-CN" altLang="en-US" sz="3200" b="1" dirty="0">
                <a:latin typeface="Times New Roman" panose="02020603050405020304" pitchFamily="18" charset="0"/>
                <a:ea typeface="宋体" panose="02010600030101010101" pitchFamily="2" charset="-122"/>
                <a:sym typeface="微软雅黑" panose="020B0503020204020204" pitchFamily="34" charset="-122"/>
              </a:rPr>
              <a:t>★</a:t>
            </a:r>
            <a:r>
              <a:rPr lang="zh-CN" altLang="en-US" sz="3200" b="1" dirty="0">
                <a:solidFill>
                  <a:schemeClr val="accent2"/>
                </a:solidFill>
                <a:latin typeface="Times New Roman" panose="02020603050405020304" pitchFamily="18" charset="0"/>
                <a:ea typeface="宋体" panose="02010600030101010101" pitchFamily="2" charset="-122"/>
              </a:rPr>
              <a:t>初等函数</a:t>
            </a:r>
            <a:endParaRPr lang="zh-CN" altLang="en-US" sz="3200" b="1" dirty="0">
              <a:solidFill>
                <a:schemeClr val="accent2"/>
              </a:solidFill>
              <a:latin typeface="Times New Roman" panose="02020603050405020304" pitchFamily="18" charset="0"/>
              <a:ea typeface="宋体" panose="02010600030101010101" pitchFamily="2" charset="-122"/>
            </a:endParaRPr>
          </a:p>
        </p:txBody>
      </p:sp>
      <p:sp>
        <p:nvSpPr>
          <p:cNvPr id="41987" name="Text Box 3"/>
          <p:cNvSpPr txBox="1"/>
          <p:nvPr/>
        </p:nvSpPr>
        <p:spPr>
          <a:xfrm>
            <a:off x="793750" y="1019175"/>
            <a:ext cx="7391400" cy="946150"/>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        幂函数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指数函数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对数函数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三角函数和反三角函数统称为</a:t>
            </a:r>
            <a:r>
              <a:rPr lang="zh-CN" altLang="en-US" sz="2800" b="1" u="sng" dirty="0">
                <a:solidFill>
                  <a:schemeClr val="accent2"/>
                </a:solidFill>
                <a:latin typeface="Times New Roman" panose="02020603050405020304" pitchFamily="18" charset="0"/>
                <a:ea typeface="宋体" panose="02010600030101010101" pitchFamily="2" charset="-122"/>
              </a:rPr>
              <a:t>基本初等函数</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1987"/>
                                        </p:tgtEl>
                                        <p:attrNameLst>
                                          <p:attrName>style.visibility</p:attrName>
                                        </p:attrNameLst>
                                      </p:cBhvr>
                                      <p:to>
                                        <p:strVal val="visible"/>
                                      </p:to>
                                    </p:set>
                                    <p:animEffect transition="in" filter="wipe(left)">
                                      <p:cBhvr>
                                        <p:cTn id="7" dur="75"/>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3011"/>
                                        </p:tgtEl>
                                        <p:attrNameLst>
                                          <p:attrName>style.visibility</p:attrName>
                                        </p:attrNameLst>
                                      </p:cBhvr>
                                      <p:to>
                                        <p:strVal val="visible"/>
                                      </p:to>
                                    </p:set>
                                    <p:animEffect transition="in" filter="wipe(left)">
                                      <p:cBhvr>
                                        <p:cTn id="12" dur="75"/>
                                        <p:tgtEl>
                                          <p:spTgt spid="430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3010"/>
                                        </p:tgtEl>
                                        <p:attrNameLst>
                                          <p:attrName>style.visibility</p:attrName>
                                        </p:attrNameLst>
                                      </p:cBhvr>
                                      <p:to>
                                        <p:strVal val="visible"/>
                                      </p:to>
                                    </p:set>
                                    <p:animEffect transition="in" filter="wipe(left)">
                                      <p:cBhvr>
                                        <p:cTn id="17" dur="75"/>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19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title"/>
          </p:nvPr>
        </p:nvSpPr>
        <p:spPr>
          <a:xfrm>
            <a:off x="539877" y="908885"/>
            <a:ext cx="8139178" cy="648000"/>
          </a:xfrm>
        </p:spPr>
        <p:txBody>
          <a:bodyPr wrap="square" lIns="91440" tIns="45720" rIns="91440" bIns="45720" anchor="ctr" anchorCtr="0"/>
          <a:lstStyle/>
          <a:p>
            <a:r>
              <a:rPr lang="zh-CN" altLang="en-US" sz="2800" b="1" dirty="0">
                <a:solidFill>
                  <a:srgbClr val="000066"/>
                </a:solidFill>
                <a:latin typeface="+mn-ea"/>
                <a:ea typeface="+mn-ea"/>
                <a:sym typeface="微软雅黑" panose="020B0503020204020204" pitchFamily="34" charset="-122"/>
              </a:rPr>
              <a:t>★</a:t>
            </a:r>
            <a:r>
              <a:rPr lang="zh-CN" altLang="en-US" sz="2800" b="1" dirty="0">
                <a:solidFill>
                  <a:srgbClr val="000066"/>
                </a:solidFill>
                <a:latin typeface="+mn-ea"/>
                <a:ea typeface="+mn-ea"/>
              </a:rPr>
              <a:t>双曲函数</a:t>
            </a:r>
            <a:endParaRPr lang="zh-CN" altLang="en-US" sz="2800" b="1" dirty="0">
              <a:solidFill>
                <a:srgbClr val="000066"/>
              </a:solidFill>
              <a:latin typeface="+mn-ea"/>
              <a:ea typeface="+mn-ea"/>
            </a:endParaRPr>
          </a:p>
        </p:txBody>
      </p:sp>
      <p:graphicFrame>
        <p:nvGraphicFramePr>
          <p:cNvPr id="44036" name="Object 4"/>
          <p:cNvGraphicFramePr>
            <a:graphicFrameLocks noChangeAspect="1"/>
          </p:cNvGraphicFramePr>
          <p:nvPr/>
        </p:nvGraphicFramePr>
        <p:xfrm>
          <a:off x="1028700" y="2374900"/>
          <a:ext cx="4279900" cy="914400"/>
        </p:xfrm>
        <a:graphic>
          <a:graphicData uri="http://schemas.openxmlformats.org/presentationml/2006/ole">
            <mc:AlternateContent xmlns:mc="http://schemas.openxmlformats.org/markup-compatibility/2006">
              <mc:Choice xmlns:v="urn:schemas-microsoft-com:vml" Requires="v">
                <p:oleObj spid="_x0000_s31800" name="" r:id="rId1" imgW="4279900" imgH="914400" progId="Equation.3">
                  <p:embed/>
                </p:oleObj>
              </mc:Choice>
              <mc:Fallback>
                <p:oleObj name="" r:id="rId1" imgW="4279900" imgH="914400" progId="Equation.3">
                  <p:embed/>
                  <p:pic>
                    <p:nvPicPr>
                      <p:cNvPr id="0" name="图片 3165"/>
                      <p:cNvPicPr/>
                      <p:nvPr/>
                    </p:nvPicPr>
                    <p:blipFill>
                      <a:blip r:embed="rId2"/>
                      <a:stretch>
                        <a:fillRect/>
                      </a:stretch>
                    </p:blipFill>
                    <p:spPr>
                      <a:xfrm>
                        <a:off x="1028700" y="2374900"/>
                        <a:ext cx="4279900" cy="914400"/>
                      </a:xfrm>
                      <a:prstGeom prst="rect">
                        <a:avLst/>
                      </a:prstGeom>
                      <a:noFill/>
                      <a:ln w="38100">
                        <a:noFill/>
                        <a:miter/>
                      </a:ln>
                    </p:spPr>
                  </p:pic>
                </p:oleObj>
              </mc:Fallback>
            </mc:AlternateContent>
          </a:graphicData>
        </a:graphic>
      </p:graphicFrame>
      <p:graphicFrame>
        <p:nvGraphicFramePr>
          <p:cNvPr id="44039" name="Object 7"/>
          <p:cNvGraphicFramePr>
            <a:graphicFrameLocks noChangeAspect="1"/>
          </p:cNvGraphicFramePr>
          <p:nvPr/>
        </p:nvGraphicFramePr>
        <p:xfrm>
          <a:off x="1098550" y="5384800"/>
          <a:ext cx="1917700" cy="392112"/>
        </p:xfrm>
        <a:graphic>
          <a:graphicData uri="http://schemas.openxmlformats.org/presentationml/2006/ole">
            <mc:AlternateContent xmlns:mc="http://schemas.openxmlformats.org/markup-compatibility/2006">
              <mc:Choice xmlns:v="urn:schemas-microsoft-com:vml" Requires="v">
                <p:oleObj spid="_x0000_s31801" name="" r:id="rId3" imgW="1917065" imgH="393700" progId="Equation.3">
                  <p:embed/>
                </p:oleObj>
              </mc:Choice>
              <mc:Fallback>
                <p:oleObj name="" r:id="rId3" imgW="1917065" imgH="393700" progId="Equation.3">
                  <p:embed/>
                  <p:pic>
                    <p:nvPicPr>
                      <p:cNvPr id="0" name="图片 3166"/>
                      <p:cNvPicPr/>
                      <p:nvPr/>
                    </p:nvPicPr>
                    <p:blipFill>
                      <a:blip r:embed="rId4"/>
                      <a:stretch>
                        <a:fillRect/>
                      </a:stretch>
                    </p:blipFill>
                    <p:spPr>
                      <a:xfrm>
                        <a:off x="1098550" y="5384800"/>
                        <a:ext cx="1917700" cy="392112"/>
                      </a:xfrm>
                      <a:prstGeom prst="rect">
                        <a:avLst/>
                      </a:prstGeom>
                      <a:noFill/>
                      <a:ln w="38100">
                        <a:noFill/>
                        <a:miter/>
                      </a:ln>
                    </p:spPr>
                  </p:pic>
                </p:oleObj>
              </mc:Fallback>
            </mc:AlternateContent>
          </a:graphicData>
        </a:graphic>
      </p:graphicFrame>
      <p:sp>
        <p:nvSpPr>
          <p:cNvPr id="44040" name="Text Box 8"/>
          <p:cNvSpPr txBox="1"/>
          <p:nvPr/>
        </p:nvSpPr>
        <p:spPr>
          <a:xfrm>
            <a:off x="3594100" y="3468688"/>
            <a:ext cx="14478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奇函数</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44041" name="Object 9"/>
          <p:cNvGraphicFramePr>
            <a:graphicFrameLocks noChangeAspect="1"/>
          </p:cNvGraphicFramePr>
          <p:nvPr/>
        </p:nvGraphicFramePr>
        <p:xfrm>
          <a:off x="1016000" y="4229100"/>
          <a:ext cx="4318000" cy="914400"/>
        </p:xfrm>
        <a:graphic>
          <a:graphicData uri="http://schemas.openxmlformats.org/presentationml/2006/ole">
            <mc:AlternateContent xmlns:mc="http://schemas.openxmlformats.org/markup-compatibility/2006">
              <mc:Choice xmlns:v="urn:schemas-microsoft-com:vml" Requires="v">
                <p:oleObj spid="_x0000_s31802" name="" r:id="rId5" imgW="4318000" imgH="914400" progId="Equation.3">
                  <p:embed/>
                </p:oleObj>
              </mc:Choice>
              <mc:Fallback>
                <p:oleObj name="" r:id="rId5" imgW="4318000" imgH="914400" progId="Equation.3">
                  <p:embed/>
                  <p:pic>
                    <p:nvPicPr>
                      <p:cNvPr id="0" name="图片 3163"/>
                      <p:cNvPicPr/>
                      <p:nvPr/>
                    </p:nvPicPr>
                    <p:blipFill>
                      <a:blip r:embed="rId6"/>
                      <a:stretch>
                        <a:fillRect/>
                      </a:stretch>
                    </p:blipFill>
                    <p:spPr>
                      <a:xfrm>
                        <a:off x="1016000" y="4229100"/>
                        <a:ext cx="4318000" cy="914400"/>
                      </a:xfrm>
                      <a:prstGeom prst="rect">
                        <a:avLst/>
                      </a:prstGeom>
                      <a:noFill/>
                      <a:ln w="38100">
                        <a:noFill/>
                        <a:miter/>
                      </a:ln>
                    </p:spPr>
                  </p:pic>
                </p:oleObj>
              </mc:Fallback>
            </mc:AlternateContent>
          </a:graphicData>
        </a:graphic>
      </p:graphicFrame>
      <p:graphicFrame>
        <p:nvGraphicFramePr>
          <p:cNvPr id="44042" name="Object 10"/>
          <p:cNvGraphicFramePr>
            <a:graphicFrameLocks noChangeAspect="1"/>
          </p:cNvGraphicFramePr>
          <p:nvPr/>
        </p:nvGraphicFramePr>
        <p:xfrm>
          <a:off x="1098550" y="3613150"/>
          <a:ext cx="1917700" cy="392113"/>
        </p:xfrm>
        <a:graphic>
          <a:graphicData uri="http://schemas.openxmlformats.org/presentationml/2006/ole">
            <mc:AlternateContent xmlns:mc="http://schemas.openxmlformats.org/markup-compatibility/2006">
              <mc:Choice xmlns:v="urn:schemas-microsoft-com:vml" Requires="v">
                <p:oleObj spid="_x0000_s31803" name="" r:id="rId7" imgW="1917065" imgH="393700" progId="Equation.3">
                  <p:embed/>
                </p:oleObj>
              </mc:Choice>
              <mc:Fallback>
                <p:oleObj name="" r:id="rId7" imgW="1917065" imgH="393700" progId="Equation.3">
                  <p:embed/>
                  <p:pic>
                    <p:nvPicPr>
                      <p:cNvPr id="0" name="图片 3164"/>
                      <p:cNvPicPr/>
                      <p:nvPr/>
                    </p:nvPicPr>
                    <p:blipFill>
                      <a:blip r:embed="rId4"/>
                      <a:stretch>
                        <a:fillRect/>
                      </a:stretch>
                    </p:blipFill>
                    <p:spPr>
                      <a:xfrm>
                        <a:off x="1098550" y="3613150"/>
                        <a:ext cx="1917700" cy="392113"/>
                      </a:xfrm>
                      <a:prstGeom prst="rect">
                        <a:avLst/>
                      </a:prstGeom>
                      <a:noFill/>
                      <a:ln w="38100">
                        <a:noFill/>
                        <a:miter/>
                      </a:ln>
                    </p:spPr>
                  </p:pic>
                </p:oleObj>
              </mc:Fallback>
            </mc:AlternateContent>
          </a:graphicData>
        </a:graphic>
      </p:graphicFrame>
      <p:sp>
        <p:nvSpPr>
          <p:cNvPr id="44043" name="Text Box 11"/>
          <p:cNvSpPr txBox="1"/>
          <p:nvPr/>
        </p:nvSpPr>
        <p:spPr>
          <a:xfrm>
            <a:off x="3517900" y="5359400"/>
            <a:ext cx="14478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偶函数</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left)">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42"/>
                                        </p:tgtEl>
                                        <p:attrNameLst>
                                          <p:attrName>style.visibility</p:attrName>
                                        </p:attrNameLst>
                                      </p:cBhvr>
                                      <p:to>
                                        <p:strVal val="visible"/>
                                      </p:to>
                                    </p:set>
                                    <p:animEffect transition="in" filter="wipe(left)">
                                      <p:cBhvr>
                                        <p:cTn id="12" dur="500"/>
                                        <p:tgtEl>
                                          <p:spTgt spid="440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44040"/>
                                        </p:tgtEl>
                                        <p:attrNameLst>
                                          <p:attrName>style.visibility</p:attrName>
                                        </p:attrNameLst>
                                      </p:cBhvr>
                                      <p:to>
                                        <p:strVal val="visible"/>
                                      </p:to>
                                    </p:set>
                                    <p:animEffect transition="in" filter="wipe(left)">
                                      <p:cBhvr>
                                        <p:cTn id="17" dur="75"/>
                                        <p:tgtEl>
                                          <p:spTgt spid="440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41"/>
                                        </p:tgtEl>
                                        <p:attrNameLst>
                                          <p:attrName>style.visibility</p:attrName>
                                        </p:attrNameLst>
                                      </p:cBhvr>
                                      <p:to>
                                        <p:strVal val="visible"/>
                                      </p:to>
                                    </p:set>
                                    <p:animEffect transition="in" filter="wipe(left)">
                                      <p:cBhvr>
                                        <p:cTn id="22" dur="500"/>
                                        <p:tgtEl>
                                          <p:spTgt spid="440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039"/>
                                        </p:tgtEl>
                                        <p:attrNameLst>
                                          <p:attrName>style.visibility</p:attrName>
                                        </p:attrNameLst>
                                      </p:cBhvr>
                                      <p:to>
                                        <p:strVal val="visible"/>
                                      </p:to>
                                    </p:set>
                                    <p:animEffect transition="in" filter="wipe(left)">
                                      <p:cBhvr>
                                        <p:cTn id="27" dur="500"/>
                                        <p:tgtEl>
                                          <p:spTgt spid="440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44043"/>
                                        </p:tgtEl>
                                        <p:attrNameLst>
                                          <p:attrName>style.visibility</p:attrName>
                                        </p:attrNameLst>
                                      </p:cBhvr>
                                      <p:to>
                                        <p:strVal val="visible"/>
                                      </p:to>
                                    </p:set>
                                    <p:animEffect transition="in" filter="wipe(left)">
                                      <p:cBhvr>
                                        <p:cTn id="32" dur="75"/>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p:bldP spid="440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502412" y="117040"/>
            <a:ext cx="8139178" cy="648000"/>
          </a:xfrm>
        </p:spPr>
        <p:txBody>
          <a:bodyPr wrap="square" lIns="91440" tIns="45720" rIns="91440" bIns="45720" anchor="ctr" anchorCtr="0"/>
          <a:lstStyle/>
          <a:p>
            <a:r>
              <a:rPr lang="en-US" altLang="zh-CN" sz="2800" b="1" dirty="0">
                <a:solidFill>
                  <a:srgbClr val="000066"/>
                </a:solidFill>
              </a:rPr>
              <a:t>1.1.1 </a:t>
            </a:r>
            <a:r>
              <a:rPr lang="zh-CN" altLang="en-US" sz="2800" b="1" dirty="0">
                <a:solidFill>
                  <a:srgbClr val="000066"/>
                </a:solidFill>
              </a:rPr>
              <a:t>变量与常用数集</a:t>
            </a:r>
            <a:endParaRPr lang="zh-CN" altLang="en-US" sz="2800" b="1" dirty="0">
              <a:solidFill>
                <a:srgbClr val="000066"/>
              </a:solidFill>
            </a:endParaRPr>
          </a:p>
        </p:txBody>
      </p:sp>
      <p:sp>
        <p:nvSpPr>
          <p:cNvPr id="6147" name="Text Box 3"/>
          <p:cNvSpPr txBox="1"/>
          <p:nvPr/>
        </p:nvSpPr>
        <p:spPr>
          <a:xfrm>
            <a:off x="827088" y="1773238"/>
            <a:ext cx="1447800" cy="519112"/>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 </a:t>
            </a:r>
            <a:r>
              <a:rPr lang="zh-CN" altLang="en-US" sz="2800" b="1" dirty="0">
                <a:solidFill>
                  <a:schemeClr val="accent2"/>
                </a:solidFill>
                <a:latin typeface="黑体" panose="02010609060101010101" pitchFamily="49" charset="-122"/>
                <a:ea typeface="黑体" panose="02010609060101010101" pitchFamily="49" charset="-122"/>
              </a:rPr>
              <a:t>集合</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p:txBody>
      </p:sp>
      <p:sp>
        <p:nvSpPr>
          <p:cNvPr id="6148" name="Text Box 4"/>
          <p:cNvSpPr txBox="1">
            <a:spLocks noChangeArrowheads="1"/>
          </p:cNvSpPr>
          <p:nvPr/>
        </p:nvSpPr>
        <p:spPr bwMode="auto">
          <a:xfrm>
            <a:off x="2133600" y="1766888"/>
            <a:ext cx="5410200" cy="519113"/>
          </a:xfrm>
          <a:prstGeom prst="rect">
            <a:avLst/>
          </a:prstGeom>
          <a:noFill/>
          <a:ln w="9525">
            <a:noFill/>
            <a:miter lim="800000"/>
          </a:ln>
        </p:spPr>
        <p:txBody>
          <a:bodyPr>
            <a:spAutoFit/>
          </a:bodyPr>
          <a:lstStyle/>
          <a:p>
            <a:pPr marR="0" defTabSz="914400" rtl="0">
              <a:spcBef>
                <a:spcPct val="50000"/>
              </a:spcBef>
              <a:buClrTx/>
              <a:buSzTx/>
              <a:buFont typeface="Arial" panose="020B0604020202020204" pitchFamily="34" charset="0"/>
              <a:buNone/>
              <a:defRPr/>
            </a:pPr>
            <a:r>
              <a:rPr kumimoji="0" lang="zh-CN" altLang="en-US" sz="2800" b="1" kern="1200" cap="none" spc="0" normalizeH="0" baseline="0" noProof="0" dirty="0" smtClean="0">
                <a:latin typeface="Times New Roman" panose="02020603050405020304" pitchFamily="18" charset="0"/>
                <a:ea typeface="宋体" panose="02010600030101010101" pitchFamily="2" charset="-122"/>
                <a:cs typeface="+mn-cs"/>
              </a:rPr>
              <a:t>具有某种特定性质的事物的</a:t>
            </a:r>
            <a:r>
              <a:rPr kumimoji="0" lang="zh-CN" altLang="en-US" sz="2800" b="1" u="sng" kern="1200" cap="none" spc="0" normalizeH="0" baseline="0" noProof="0" dirty="0" smtClean="0">
                <a:solidFill>
                  <a:schemeClr val="accent6"/>
                </a:solidFill>
                <a:latin typeface="Times New Roman" panose="02020603050405020304" pitchFamily="18" charset="0"/>
                <a:ea typeface="宋体" panose="02010600030101010101" pitchFamily="2" charset="-122"/>
                <a:cs typeface="+mn-cs"/>
              </a:rPr>
              <a:t>总体</a:t>
            </a:r>
            <a:r>
              <a:rPr kumimoji="0" lang="en-US" altLang="zh-CN" sz="2800" b="1" u="sng" kern="1200" cap="none" spc="0" normalizeH="0" baseline="0" noProof="0" dirty="0" smtClean="0">
                <a:latin typeface="Times New Roman" panose="02020603050405020304" pitchFamily="18" charset="0"/>
                <a:ea typeface="宋体" panose="02010600030101010101" pitchFamily="2" charset="-122"/>
                <a:cs typeface="+mn-cs"/>
              </a:rPr>
              <a:t>.</a:t>
            </a:r>
            <a:endParaRPr kumimoji="0" lang="en-US" altLang="zh-CN" sz="2800" b="1" kern="1200" cap="none" spc="0" normalizeH="0" baseline="0" noProof="0" dirty="0" smtClean="0">
              <a:latin typeface="Times New Roman" panose="02020603050405020304" pitchFamily="18" charset="0"/>
              <a:ea typeface="宋体" panose="02010600030101010101" pitchFamily="2" charset="-122"/>
              <a:cs typeface="+mn-cs"/>
            </a:endParaRPr>
          </a:p>
        </p:txBody>
      </p:sp>
      <p:sp>
        <p:nvSpPr>
          <p:cNvPr id="6149" name="Text Box 5"/>
          <p:cNvSpPr txBox="1">
            <a:spLocks noChangeArrowheads="1"/>
          </p:cNvSpPr>
          <p:nvPr/>
        </p:nvSpPr>
        <p:spPr bwMode="auto">
          <a:xfrm>
            <a:off x="1962150" y="2376488"/>
            <a:ext cx="6477000" cy="519113"/>
          </a:xfrm>
          <a:prstGeom prst="rect">
            <a:avLst/>
          </a:prstGeom>
          <a:noFill/>
          <a:ln w="9525">
            <a:noFill/>
            <a:miter lim="800000"/>
          </a:ln>
        </p:spPr>
        <p:txBody>
          <a:bodyPr>
            <a:spAutoFit/>
          </a:bodyPr>
          <a:lstStyle/>
          <a:p>
            <a:pPr marR="0" defTabSz="914400" rtl="0">
              <a:spcBef>
                <a:spcPct val="50000"/>
              </a:spcBef>
              <a:buClrTx/>
              <a:buSzTx/>
              <a:buFont typeface="Arial" panose="020B0604020202020204" pitchFamily="34" charset="0"/>
              <a:buNone/>
              <a:defRPr/>
            </a:pPr>
            <a:r>
              <a:rPr kumimoji="0" lang="zh-CN" altLang="en-US" sz="2800" b="1" kern="1200" cap="none" spc="0" normalizeH="0" baseline="0" noProof="0" dirty="0" smtClean="0">
                <a:latin typeface="Times New Roman" panose="02020603050405020304" pitchFamily="18" charset="0"/>
                <a:ea typeface="宋体" panose="02010600030101010101" pitchFamily="2" charset="-122"/>
                <a:cs typeface="+mn-cs"/>
              </a:rPr>
              <a:t>组成这个集合的事物称为该集合的</a:t>
            </a:r>
            <a:r>
              <a:rPr kumimoji="0" lang="zh-CN" altLang="en-US" sz="2800" b="1" u="sng" kern="1200" cap="none" spc="0" normalizeH="0" baseline="0" noProof="0" dirty="0" smtClean="0">
                <a:solidFill>
                  <a:schemeClr val="accent6"/>
                </a:solidFill>
                <a:latin typeface="Times New Roman" panose="02020603050405020304" pitchFamily="18" charset="0"/>
                <a:ea typeface="宋体" panose="02010600030101010101" pitchFamily="2" charset="-122"/>
                <a:cs typeface="+mn-cs"/>
              </a:rPr>
              <a:t>元素</a:t>
            </a:r>
            <a:r>
              <a:rPr kumimoji="0" lang="en-US" altLang="zh-CN" sz="2800" b="1" kern="1200" cap="none" spc="0" normalizeH="0" baseline="0" noProof="0" dirty="0" smtClean="0">
                <a:latin typeface="Times New Roman" panose="02020603050405020304" pitchFamily="18" charset="0"/>
                <a:ea typeface="宋体" panose="02010600030101010101" pitchFamily="2" charset="-122"/>
                <a:cs typeface="+mn-cs"/>
              </a:rPr>
              <a:t>.</a:t>
            </a:r>
            <a:endParaRPr kumimoji="0" lang="en-US" altLang="zh-CN" sz="2800" b="1" kern="1200" cap="none" spc="0" normalizeH="0" baseline="0" noProof="0" dirty="0" smtClean="0">
              <a:latin typeface="Times New Roman" panose="02020603050405020304" pitchFamily="18" charset="0"/>
              <a:ea typeface="宋体" panose="02010600030101010101" pitchFamily="2" charset="-122"/>
              <a:cs typeface="+mn-cs"/>
            </a:endParaRPr>
          </a:p>
        </p:txBody>
      </p:sp>
      <p:graphicFrame>
        <p:nvGraphicFramePr>
          <p:cNvPr id="6150" name="Object 6"/>
          <p:cNvGraphicFramePr>
            <a:graphicFrameLocks noChangeAspect="1"/>
          </p:cNvGraphicFramePr>
          <p:nvPr/>
        </p:nvGraphicFramePr>
        <p:xfrm>
          <a:off x="2195513" y="3500438"/>
          <a:ext cx="2455862" cy="520700"/>
        </p:xfrm>
        <a:graphic>
          <a:graphicData uri="http://schemas.openxmlformats.org/presentationml/2006/ole">
            <mc:AlternateContent xmlns:mc="http://schemas.openxmlformats.org/markup-compatibility/2006">
              <mc:Choice xmlns:v="urn:schemas-microsoft-com:vml" Requires="v">
                <p:oleObj spid="_x0000_s3150" name="" r:id="rId1" imgW="1079500" imgH="228600" progId="Equation.3">
                  <p:embed/>
                </p:oleObj>
              </mc:Choice>
              <mc:Fallback>
                <p:oleObj name="" r:id="rId1" imgW="1079500" imgH="228600" progId="Equation.3">
                  <p:embed/>
                  <p:pic>
                    <p:nvPicPr>
                      <p:cNvPr id="0" name="图片 3094"/>
                      <p:cNvPicPr/>
                      <p:nvPr/>
                    </p:nvPicPr>
                    <p:blipFill>
                      <a:blip r:embed="rId2"/>
                      <a:stretch>
                        <a:fillRect/>
                      </a:stretch>
                    </p:blipFill>
                    <p:spPr>
                      <a:xfrm>
                        <a:off x="2195513" y="3500438"/>
                        <a:ext cx="2455862" cy="520700"/>
                      </a:xfrm>
                      <a:prstGeom prst="rect">
                        <a:avLst/>
                      </a:prstGeom>
                      <a:noFill/>
                      <a:ln w="38100">
                        <a:noFill/>
                        <a:miter/>
                      </a:ln>
                    </p:spPr>
                  </p:pic>
                </p:oleObj>
              </mc:Fallback>
            </mc:AlternateContent>
          </a:graphicData>
        </a:graphic>
      </p:graphicFrame>
      <p:graphicFrame>
        <p:nvGraphicFramePr>
          <p:cNvPr id="6151" name="Object 7"/>
          <p:cNvGraphicFramePr>
            <a:graphicFrameLocks noChangeAspect="1"/>
          </p:cNvGraphicFramePr>
          <p:nvPr/>
        </p:nvGraphicFramePr>
        <p:xfrm>
          <a:off x="2006600" y="4211638"/>
          <a:ext cx="3937000" cy="508000"/>
        </p:xfrm>
        <a:graphic>
          <a:graphicData uri="http://schemas.openxmlformats.org/presentationml/2006/ole">
            <mc:AlternateContent xmlns:mc="http://schemas.openxmlformats.org/markup-compatibility/2006">
              <mc:Choice xmlns:v="urn:schemas-microsoft-com:vml" Requires="v">
                <p:oleObj spid="_x0000_s3151" name="" r:id="rId3" imgW="3937000" imgH="508000" progId="Equation.3">
                  <p:embed/>
                </p:oleObj>
              </mc:Choice>
              <mc:Fallback>
                <p:oleObj name="" r:id="rId3" imgW="3937000" imgH="508000" progId="Equation.3">
                  <p:embed/>
                  <p:pic>
                    <p:nvPicPr>
                      <p:cNvPr id="0" name="图片 3093"/>
                      <p:cNvPicPr/>
                      <p:nvPr/>
                    </p:nvPicPr>
                    <p:blipFill>
                      <a:blip r:embed="rId4"/>
                      <a:stretch>
                        <a:fillRect/>
                      </a:stretch>
                    </p:blipFill>
                    <p:spPr>
                      <a:xfrm>
                        <a:off x="2006600" y="4211638"/>
                        <a:ext cx="3937000" cy="508000"/>
                      </a:xfrm>
                      <a:prstGeom prst="rect">
                        <a:avLst/>
                      </a:prstGeom>
                      <a:noFill/>
                      <a:ln w="38100">
                        <a:noFill/>
                        <a:miter/>
                      </a:ln>
                    </p:spPr>
                  </p:pic>
                </p:oleObj>
              </mc:Fallback>
            </mc:AlternateContent>
          </a:graphicData>
        </a:graphic>
      </p:graphicFrame>
      <p:sp>
        <p:nvSpPr>
          <p:cNvPr id="6152" name="Text Box 8"/>
          <p:cNvSpPr txBox="1"/>
          <p:nvPr/>
        </p:nvSpPr>
        <p:spPr>
          <a:xfrm>
            <a:off x="6172200" y="3481388"/>
            <a:ext cx="2057400" cy="519112"/>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列举法</a:t>
            </a:r>
            <a:endParaRPr lang="zh-CN" altLang="en-US" sz="2400" dirty="0">
              <a:solidFill>
                <a:schemeClr val="accent2"/>
              </a:solidFill>
              <a:latin typeface="Times New Roman" panose="02020603050405020304" pitchFamily="18" charset="0"/>
              <a:ea typeface="宋体" panose="02010600030101010101" pitchFamily="2" charset="-122"/>
            </a:endParaRPr>
          </a:p>
        </p:txBody>
      </p:sp>
      <p:sp>
        <p:nvSpPr>
          <p:cNvPr id="6153" name="Text Box 9"/>
          <p:cNvSpPr txBox="1"/>
          <p:nvPr/>
        </p:nvSpPr>
        <p:spPr>
          <a:xfrm>
            <a:off x="6210300" y="4167188"/>
            <a:ext cx="2057400" cy="519112"/>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描述法</a:t>
            </a:r>
            <a:endParaRPr lang="zh-CN" altLang="en-US" sz="2800" b="1" dirty="0">
              <a:solidFill>
                <a:schemeClr val="accent2"/>
              </a:solidFill>
              <a:latin typeface="Times New Roman" panose="02020603050405020304" pitchFamily="18" charset="0"/>
              <a:ea typeface="宋体" panose="02010600030101010101" pitchFamily="2" charset="-122"/>
            </a:endParaRPr>
          </a:p>
        </p:txBody>
      </p:sp>
      <p:graphicFrame>
        <p:nvGraphicFramePr>
          <p:cNvPr id="6154" name="Object 10"/>
          <p:cNvGraphicFramePr>
            <a:graphicFrameLocks noChangeAspect="1"/>
          </p:cNvGraphicFramePr>
          <p:nvPr/>
        </p:nvGraphicFramePr>
        <p:xfrm>
          <a:off x="2057400" y="3036888"/>
          <a:ext cx="1117600" cy="392112"/>
        </p:xfrm>
        <a:graphic>
          <a:graphicData uri="http://schemas.openxmlformats.org/presentationml/2006/ole">
            <mc:AlternateContent xmlns:mc="http://schemas.openxmlformats.org/markup-compatibility/2006">
              <mc:Choice xmlns:v="urn:schemas-microsoft-com:vml" Requires="v">
                <p:oleObj spid="_x0000_s3152" name="" r:id="rId5" imgW="1121410" imgH="394970" progId="Equation.3">
                  <p:embed/>
                </p:oleObj>
              </mc:Choice>
              <mc:Fallback>
                <p:oleObj name="" r:id="rId5" imgW="1121410" imgH="394970" progId="Equation.3">
                  <p:embed/>
                  <p:pic>
                    <p:nvPicPr>
                      <p:cNvPr id="0" name="图片 3092"/>
                      <p:cNvPicPr/>
                      <p:nvPr/>
                    </p:nvPicPr>
                    <p:blipFill>
                      <a:blip r:embed="rId6"/>
                      <a:stretch>
                        <a:fillRect/>
                      </a:stretch>
                    </p:blipFill>
                    <p:spPr>
                      <a:xfrm>
                        <a:off x="2057400" y="3036888"/>
                        <a:ext cx="1117600" cy="392112"/>
                      </a:xfrm>
                      <a:prstGeom prst="rect">
                        <a:avLst/>
                      </a:prstGeom>
                      <a:noFill/>
                      <a:ln w="38100">
                        <a:noFill/>
                        <a:miter/>
                      </a:ln>
                    </p:spPr>
                  </p:pic>
                </p:oleObj>
              </mc:Fallback>
            </mc:AlternateContent>
          </a:graphicData>
        </a:graphic>
      </p:graphicFrame>
      <p:graphicFrame>
        <p:nvGraphicFramePr>
          <p:cNvPr id="6155" name="Object 11"/>
          <p:cNvGraphicFramePr>
            <a:graphicFrameLocks noChangeAspect="1"/>
          </p:cNvGraphicFramePr>
          <p:nvPr/>
        </p:nvGraphicFramePr>
        <p:xfrm>
          <a:off x="3886200" y="3036888"/>
          <a:ext cx="1117600" cy="392112"/>
        </p:xfrm>
        <a:graphic>
          <a:graphicData uri="http://schemas.openxmlformats.org/presentationml/2006/ole">
            <mc:AlternateContent xmlns:mc="http://schemas.openxmlformats.org/markup-compatibility/2006">
              <mc:Choice xmlns:v="urn:schemas-microsoft-com:vml" Requires="v">
                <p:oleObj spid="_x0000_s3153" name="" r:id="rId7" imgW="1121410" imgH="394970" progId="Equation.3">
                  <p:embed/>
                </p:oleObj>
              </mc:Choice>
              <mc:Fallback>
                <p:oleObj name="" r:id="rId7" imgW="1121410" imgH="394970" progId="Equation.3">
                  <p:embed/>
                  <p:pic>
                    <p:nvPicPr>
                      <p:cNvPr id="0" name="图片 3095"/>
                      <p:cNvPicPr/>
                      <p:nvPr/>
                    </p:nvPicPr>
                    <p:blipFill>
                      <a:blip r:embed="rId8"/>
                      <a:stretch>
                        <a:fillRect/>
                      </a:stretch>
                    </p:blipFill>
                    <p:spPr>
                      <a:xfrm>
                        <a:off x="3886200" y="3036888"/>
                        <a:ext cx="1117600" cy="392112"/>
                      </a:xfrm>
                      <a:prstGeom prst="rect">
                        <a:avLst/>
                      </a:prstGeom>
                      <a:noFill/>
                      <a:ln w="38100">
                        <a:noFill/>
                        <a:miter/>
                      </a:ln>
                    </p:spPr>
                  </p:pic>
                </p:oleObj>
              </mc:Fallback>
            </mc:AlternateContent>
          </a:graphicData>
        </a:graphic>
      </p:graphicFrame>
      <p:sp>
        <p:nvSpPr>
          <p:cNvPr id="6156" name="Rectangle 12"/>
          <p:cNvSpPr/>
          <p:nvPr/>
        </p:nvSpPr>
        <p:spPr>
          <a:xfrm>
            <a:off x="828675" y="836613"/>
            <a:ext cx="6911975" cy="944562"/>
          </a:xfrm>
          <a:prstGeom prst="rect">
            <a:avLst/>
          </a:prstGeom>
          <a:noFill/>
          <a:ln w="9525">
            <a:noFill/>
          </a:ln>
        </p:spPr>
        <p:txBody>
          <a:bodyPr anchor="t" anchorCtr="0">
            <a:spAutoFit/>
          </a:bodyPr>
          <a:lstStyle/>
          <a:p>
            <a:r>
              <a:rPr lang="en-US" altLang="zh-CN" sz="2000" b="1" dirty="0">
                <a:latin typeface="Arial" panose="020B0604020202020204" pitchFamily="34" charset="0"/>
                <a:ea typeface="宋体" panose="02010600030101010101" pitchFamily="2" charset="-122"/>
              </a:rPr>
              <a:t>★</a:t>
            </a:r>
            <a:r>
              <a:rPr lang="en-US" altLang="zh-CN" sz="2800" b="1" dirty="0">
                <a:solidFill>
                  <a:srgbClr val="000066"/>
                </a:solidFill>
                <a:latin typeface="Arial" panose="020B0604020202020204" pitchFamily="34" charset="0"/>
                <a:ea typeface="宋体" panose="02010600030101010101" pitchFamily="2" charset="-122"/>
              </a:rPr>
              <a:t> </a:t>
            </a:r>
            <a:r>
              <a:rPr lang="zh-CN" altLang="en-US" sz="2800" b="1" dirty="0">
                <a:solidFill>
                  <a:srgbClr val="000066"/>
                </a:solidFill>
                <a:latin typeface="Arial" panose="020B0604020202020204" pitchFamily="34" charset="0"/>
                <a:ea typeface="宋体" panose="02010600030101010101" pitchFamily="2" charset="-122"/>
              </a:rPr>
              <a:t>常量：</a:t>
            </a:r>
            <a:r>
              <a:rPr lang="zh-CN" altLang="en-US" sz="2800" b="1" dirty="0">
                <a:latin typeface="Arial" panose="020B0604020202020204" pitchFamily="34" charset="0"/>
                <a:ea typeface="宋体" panose="02010600030101010101" pitchFamily="2" charset="-122"/>
              </a:rPr>
              <a:t>在某个过程中保持不变的量。</a:t>
            </a:r>
            <a:endParaRPr lang="zh-CN" altLang="en-US" sz="2800" b="1" dirty="0">
              <a:solidFill>
                <a:srgbClr val="000066"/>
              </a:solidFill>
              <a:latin typeface="Arial" panose="020B0604020202020204" pitchFamily="34" charset="0"/>
              <a:ea typeface="宋体" panose="02010600030101010101" pitchFamily="2" charset="-122"/>
            </a:endParaRPr>
          </a:p>
          <a:p>
            <a:r>
              <a:rPr lang="zh-CN" altLang="en-US" sz="2800" b="1" dirty="0">
                <a:solidFill>
                  <a:srgbClr val="000066"/>
                </a:solidFill>
                <a:latin typeface="Arial" panose="020B0604020202020204" pitchFamily="34" charset="0"/>
                <a:ea typeface="宋体" panose="02010600030101010101" pitchFamily="2" charset="-122"/>
              </a:rPr>
              <a:t>   变量：</a:t>
            </a:r>
            <a:r>
              <a:rPr lang="zh-CN" altLang="en-US" sz="2800" b="1" dirty="0">
                <a:latin typeface="Arial" panose="020B0604020202020204" pitchFamily="34" charset="0"/>
                <a:ea typeface="宋体" panose="02010600030101010101" pitchFamily="2" charset="-122"/>
              </a:rPr>
              <a:t>在某个过程中不断变化的量。</a:t>
            </a:r>
            <a:endParaRPr lang="zh-CN" altLang="en-US" sz="2800" b="1" dirty="0">
              <a:solidFill>
                <a:srgbClr val="000066"/>
              </a:solidFill>
              <a:latin typeface="Arial" panose="020B0604020202020204" pitchFamily="34" charset="0"/>
              <a:ea typeface="宋体" panose="02010600030101010101" pitchFamily="2" charset="-122"/>
            </a:endParaRPr>
          </a:p>
        </p:txBody>
      </p:sp>
      <p:sp>
        <p:nvSpPr>
          <p:cNvPr id="6157" name="Text Box 13"/>
          <p:cNvSpPr txBox="1"/>
          <p:nvPr/>
        </p:nvSpPr>
        <p:spPr>
          <a:xfrm>
            <a:off x="827088" y="4724400"/>
            <a:ext cx="1789112"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常用数集</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sp>
        <p:nvSpPr>
          <p:cNvPr id="6158" name="Text Box 14"/>
          <p:cNvSpPr txBox="1"/>
          <p:nvPr/>
        </p:nvSpPr>
        <p:spPr>
          <a:xfrm>
            <a:off x="2555875" y="4797425"/>
            <a:ext cx="2376488" cy="519113"/>
          </a:xfrm>
          <a:prstGeom prst="rect">
            <a:avLst/>
          </a:prstGeom>
          <a:noFill/>
          <a:ln w="9525">
            <a:noFill/>
          </a:ln>
        </p:spPr>
        <p:txBody>
          <a:bodyPr anchor="t" anchorCtr="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N----</a:t>
            </a:r>
            <a:r>
              <a:rPr lang="zh-CN" altLang="en-US" sz="2800" b="1" dirty="0">
                <a:latin typeface="Times New Roman" panose="02020603050405020304" pitchFamily="18" charset="0"/>
                <a:ea typeface="宋体" panose="02010600030101010101" pitchFamily="2" charset="-122"/>
              </a:rPr>
              <a:t>自然数集</a:t>
            </a:r>
            <a:endParaRPr lang="zh-CN" altLang="en-US" sz="2800" b="1" dirty="0">
              <a:latin typeface="Times New Roman" panose="02020603050405020304" pitchFamily="18" charset="0"/>
              <a:ea typeface="宋体" panose="02010600030101010101" pitchFamily="2" charset="-122"/>
            </a:endParaRPr>
          </a:p>
        </p:txBody>
      </p:sp>
      <p:sp>
        <p:nvSpPr>
          <p:cNvPr id="6159" name="Text Box 15"/>
          <p:cNvSpPr txBox="1"/>
          <p:nvPr/>
        </p:nvSpPr>
        <p:spPr>
          <a:xfrm>
            <a:off x="1116013" y="5445125"/>
            <a:ext cx="2238375" cy="519113"/>
          </a:xfrm>
          <a:prstGeom prst="rect">
            <a:avLst/>
          </a:prstGeom>
          <a:noFill/>
          <a:ln w="9525">
            <a:noFill/>
          </a:ln>
        </p:spPr>
        <p:txBody>
          <a:bodyPr anchor="t" anchorCtr="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Z----</a:t>
            </a:r>
            <a:r>
              <a:rPr lang="zh-CN" altLang="en-US" sz="2800" b="1" dirty="0">
                <a:latin typeface="Times New Roman" panose="02020603050405020304" pitchFamily="18" charset="0"/>
                <a:ea typeface="宋体" panose="02010600030101010101" pitchFamily="2" charset="-122"/>
              </a:rPr>
              <a:t>整数集</a:t>
            </a:r>
            <a:endParaRPr lang="zh-CN" altLang="en-US" sz="2800" b="1" dirty="0">
              <a:latin typeface="Times New Roman" panose="02020603050405020304" pitchFamily="18" charset="0"/>
              <a:ea typeface="宋体" panose="02010600030101010101" pitchFamily="2" charset="-122"/>
            </a:endParaRPr>
          </a:p>
        </p:txBody>
      </p:sp>
      <p:sp>
        <p:nvSpPr>
          <p:cNvPr id="6160" name="Text Box 16"/>
          <p:cNvSpPr txBox="1"/>
          <p:nvPr/>
        </p:nvSpPr>
        <p:spPr>
          <a:xfrm>
            <a:off x="3421063" y="5445125"/>
            <a:ext cx="2663825" cy="519113"/>
          </a:xfrm>
          <a:prstGeom prst="rect">
            <a:avLst/>
          </a:prstGeom>
          <a:noFill/>
          <a:ln w="9525">
            <a:noFill/>
          </a:ln>
        </p:spPr>
        <p:txBody>
          <a:bodyPr anchor="t" anchorCtr="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Q----</a:t>
            </a:r>
            <a:r>
              <a:rPr lang="zh-CN" altLang="en-US" sz="2800" b="1" dirty="0">
                <a:latin typeface="Times New Roman" panose="02020603050405020304" pitchFamily="18" charset="0"/>
                <a:ea typeface="宋体" panose="02010600030101010101" pitchFamily="2" charset="-122"/>
              </a:rPr>
              <a:t>有理数集</a:t>
            </a:r>
            <a:endParaRPr lang="zh-CN" altLang="en-US" sz="2800" b="1" dirty="0">
              <a:latin typeface="Times New Roman" panose="02020603050405020304" pitchFamily="18" charset="0"/>
              <a:ea typeface="宋体" panose="02010600030101010101" pitchFamily="2" charset="-122"/>
            </a:endParaRPr>
          </a:p>
        </p:txBody>
      </p:sp>
      <p:sp>
        <p:nvSpPr>
          <p:cNvPr id="6161" name="Text Box 17"/>
          <p:cNvSpPr txBox="1"/>
          <p:nvPr/>
        </p:nvSpPr>
        <p:spPr>
          <a:xfrm>
            <a:off x="6300788" y="5373688"/>
            <a:ext cx="2743200" cy="519112"/>
          </a:xfrm>
          <a:prstGeom prst="rect">
            <a:avLst/>
          </a:prstGeom>
          <a:noFill/>
          <a:ln w="9525">
            <a:noFill/>
          </a:ln>
        </p:spPr>
        <p:txBody>
          <a:bodyPr anchor="t" anchorCtr="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R----</a:t>
            </a:r>
            <a:r>
              <a:rPr lang="zh-CN" altLang="en-US" sz="2800" b="1" dirty="0">
                <a:latin typeface="Times New Roman" panose="02020603050405020304" pitchFamily="18" charset="0"/>
                <a:ea typeface="宋体" panose="02010600030101010101" pitchFamily="2" charset="-122"/>
              </a:rPr>
              <a:t>实数集</a:t>
            </a:r>
            <a:endParaRPr lang="zh-CN" altLang="en-US" sz="2800" b="1" dirty="0">
              <a:latin typeface="Times New Roman" panose="02020603050405020304" pitchFamily="18" charset="0"/>
              <a:ea typeface="宋体" panose="02010600030101010101" pitchFamily="2" charset="-122"/>
            </a:endParaRPr>
          </a:p>
        </p:txBody>
      </p:sp>
      <p:sp>
        <p:nvSpPr>
          <p:cNvPr id="6162" name="Text Box 18"/>
          <p:cNvSpPr txBox="1"/>
          <p:nvPr/>
        </p:nvSpPr>
        <p:spPr>
          <a:xfrm>
            <a:off x="900113" y="6021388"/>
            <a:ext cx="2895600" cy="519112"/>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数集间的关系</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graphicFrame>
        <p:nvGraphicFramePr>
          <p:cNvPr id="6163" name="Object 19"/>
          <p:cNvGraphicFramePr>
            <a:graphicFrameLocks noGrp="1" noChangeAspect="1"/>
          </p:cNvGraphicFramePr>
          <p:nvPr>
            <p:ph idx="1"/>
          </p:nvPr>
        </p:nvGraphicFramePr>
        <p:xfrm>
          <a:off x="3564096" y="6092993"/>
          <a:ext cx="3024188" cy="414338"/>
        </p:xfrm>
        <a:graphic>
          <a:graphicData uri="http://schemas.openxmlformats.org/presentationml/2006/ole">
            <mc:AlternateContent xmlns:mc="http://schemas.openxmlformats.org/markup-compatibility/2006">
              <mc:Choice xmlns:v="urn:schemas-microsoft-com:vml" Requires="v">
                <p:oleObj spid="_x0000_s3154" name="" r:id="rId9" imgW="1484630" imgH="203200" progId="Equation.3">
                  <p:embed/>
                </p:oleObj>
              </mc:Choice>
              <mc:Fallback>
                <p:oleObj name="" r:id="rId9" imgW="1484630" imgH="203200" progId="Equation.3">
                  <p:embed/>
                  <p:pic>
                    <p:nvPicPr>
                      <p:cNvPr id="0" name="图片 3096"/>
                      <p:cNvPicPr/>
                      <p:nvPr/>
                    </p:nvPicPr>
                    <p:blipFill>
                      <a:blip r:embed="rId10"/>
                      <a:stretch>
                        <a:fillRect/>
                      </a:stretch>
                    </p:blipFill>
                    <p:spPr>
                      <a:xfrm>
                        <a:off x="3564096" y="6092993"/>
                        <a:ext cx="3024188" cy="414338"/>
                      </a:xfrm>
                      <a:prstGeom prst="rect">
                        <a:avLst/>
                      </a:prstGeom>
                      <a:noFill/>
                      <a:ln w="38100">
                        <a:miter/>
                      </a:ln>
                    </p:spPr>
                  </p:pic>
                </p:oleObj>
              </mc:Fallback>
            </mc:AlternateContent>
          </a:graphicData>
        </a:graphic>
      </p:graphicFrame>
      <p:sp>
        <p:nvSpPr>
          <p:cNvPr id="6164" name="Text Box 20"/>
          <p:cNvSpPr txBox="1"/>
          <p:nvPr/>
        </p:nvSpPr>
        <p:spPr>
          <a:xfrm>
            <a:off x="5148263" y="4797425"/>
            <a:ext cx="2952750" cy="517525"/>
          </a:xfrm>
          <a:prstGeom prst="rect">
            <a:avLst/>
          </a:prstGeom>
          <a:noFill/>
          <a:ln w="9525">
            <a:noFill/>
          </a:ln>
        </p:spPr>
        <p:txBody>
          <a:bodyPr anchor="t" anchorCtr="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N</a:t>
            </a:r>
            <a:r>
              <a:rPr lang="zh-CN" altLang="en-US" sz="2800" b="1" baseline="30000"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正整数集</a:t>
            </a:r>
            <a:endParaRPr lang="zh-CN" altLang="en-US" sz="28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6"/>
                                        </p:tgtEl>
                                        <p:attrNameLst>
                                          <p:attrName>style.visibility</p:attrName>
                                        </p:attrNameLst>
                                      </p:cBhvr>
                                      <p:to>
                                        <p:strVal val="visible"/>
                                      </p:to>
                                    </p:set>
                                    <p:animEffect transition="in" filter="blinds(horizontal)">
                                      <p:cBhvr>
                                        <p:cTn id="7" dur="500"/>
                                        <p:tgtEl>
                                          <p:spTgt spid="6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left)">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148"/>
                                        </p:tgtEl>
                                        <p:attrNameLst>
                                          <p:attrName>style.visibility</p:attrName>
                                        </p:attrNameLst>
                                      </p:cBhvr>
                                      <p:to>
                                        <p:strVal val="visible"/>
                                      </p:to>
                                    </p:set>
                                    <p:animEffect transition="in" filter="wipe(left)">
                                      <p:cBhvr>
                                        <p:cTn id="17" dur="75"/>
                                        <p:tgtEl>
                                          <p:spTgt spid="6148"/>
                                        </p:tgtEl>
                                      </p:cBhvr>
                                    </p:animEffect>
                                  </p:childTnLst>
                                </p:cTn>
                              </p:par>
                            </p:childTnLst>
                          </p:cTn>
                        </p:par>
                        <p:par>
                          <p:cTn id="18" fill="hold">
                            <p:stCondLst>
                              <p:cond delay="1125"/>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6149"/>
                                        </p:tgtEl>
                                        <p:attrNameLst>
                                          <p:attrName>style.visibility</p:attrName>
                                        </p:attrNameLst>
                                      </p:cBhvr>
                                      <p:to>
                                        <p:strVal val="visible"/>
                                      </p:to>
                                    </p:set>
                                    <p:animEffect transition="in" filter="wipe(left)">
                                      <p:cBhvr>
                                        <p:cTn id="21" dur="75"/>
                                        <p:tgtEl>
                                          <p:spTgt spid="61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154"/>
                                        </p:tgtEl>
                                        <p:attrNameLst>
                                          <p:attrName>style.visibility</p:attrName>
                                        </p:attrNameLst>
                                      </p:cBhvr>
                                      <p:to>
                                        <p:strVal val="visible"/>
                                      </p:to>
                                    </p:set>
                                    <p:animEffect transition="in" filter="wipe(left)">
                                      <p:cBhvr>
                                        <p:cTn id="26" dur="500"/>
                                        <p:tgtEl>
                                          <p:spTgt spid="615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155"/>
                                        </p:tgtEl>
                                        <p:attrNameLst>
                                          <p:attrName>style.visibility</p:attrName>
                                        </p:attrNameLst>
                                      </p:cBhvr>
                                      <p:to>
                                        <p:strVal val="visible"/>
                                      </p:to>
                                    </p:set>
                                    <p:animEffect transition="in" filter="wipe(left)">
                                      <p:cBhvr>
                                        <p:cTn id="30" dur="500"/>
                                        <p:tgtEl>
                                          <p:spTgt spid="61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150"/>
                                        </p:tgtEl>
                                        <p:attrNameLst>
                                          <p:attrName>style.visibility</p:attrName>
                                        </p:attrNameLst>
                                      </p:cBhvr>
                                      <p:to>
                                        <p:strVal val="visible"/>
                                      </p:to>
                                    </p:set>
                                    <p:animEffect transition="in" filter="wipe(left)">
                                      <p:cBhvr>
                                        <p:cTn id="35" dur="500"/>
                                        <p:tgtEl>
                                          <p:spTgt spid="6150"/>
                                        </p:tgtEl>
                                      </p:cBhvr>
                                    </p:animEffect>
                                  </p:childTnLst>
                                </p:cTn>
                              </p:par>
                            </p:childTnLst>
                          </p:cTn>
                        </p:par>
                        <p:par>
                          <p:cTn id="36" fill="hold">
                            <p:stCondLst>
                              <p:cond delay="500"/>
                            </p:stCondLst>
                            <p:childTnLst>
                              <p:par>
                                <p:cTn id="37" presetID="22" presetClass="entr" presetSubtype="8" fill="hold" grpId="0" nodeType="afterEffect">
                                  <p:stCondLst>
                                    <p:cond delay="0"/>
                                  </p:stCondLst>
                                  <p:iterate type="lt">
                                    <p:tmPct val="100000"/>
                                  </p:iterate>
                                  <p:childTnLst>
                                    <p:set>
                                      <p:cBhvr>
                                        <p:cTn id="38" dur="1" fill="hold">
                                          <p:stCondLst>
                                            <p:cond delay="0"/>
                                          </p:stCondLst>
                                        </p:cTn>
                                        <p:tgtEl>
                                          <p:spTgt spid="6152"/>
                                        </p:tgtEl>
                                        <p:attrNameLst>
                                          <p:attrName>style.visibility</p:attrName>
                                        </p:attrNameLst>
                                      </p:cBhvr>
                                      <p:to>
                                        <p:strVal val="visible"/>
                                      </p:to>
                                    </p:set>
                                    <p:animEffect transition="in" filter="wipe(left)">
                                      <p:cBhvr>
                                        <p:cTn id="39" dur="75"/>
                                        <p:tgtEl>
                                          <p:spTgt spid="61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151"/>
                                        </p:tgtEl>
                                        <p:attrNameLst>
                                          <p:attrName>style.visibility</p:attrName>
                                        </p:attrNameLst>
                                      </p:cBhvr>
                                      <p:to>
                                        <p:strVal val="visible"/>
                                      </p:to>
                                    </p:set>
                                    <p:animEffect transition="in" filter="wipe(left)">
                                      <p:cBhvr>
                                        <p:cTn id="44" dur="500"/>
                                        <p:tgtEl>
                                          <p:spTgt spid="6151"/>
                                        </p:tgtEl>
                                      </p:cBhvr>
                                    </p:animEffect>
                                  </p:childTnLst>
                                </p:cTn>
                              </p:par>
                            </p:childTnLst>
                          </p:cTn>
                        </p:par>
                        <p:par>
                          <p:cTn id="45" fill="hold">
                            <p:stCondLst>
                              <p:cond delay="500"/>
                            </p:stCondLst>
                            <p:childTnLst>
                              <p:par>
                                <p:cTn id="46" presetID="22" presetClass="entr" presetSubtype="8" fill="hold" grpId="0" nodeType="afterEffect">
                                  <p:stCondLst>
                                    <p:cond delay="0"/>
                                  </p:stCondLst>
                                  <p:iterate type="lt">
                                    <p:tmPct val="100000"/>
                                  </p:iterate>
                                  <p:childTnLst>
                                    <p:set>
                                      <p:cBhvr>
                                        <p:cTn id="47" dur="1" fill="hold">
                                          <p:stCondLst>
                                            <p:cond delay="0"/>
                                          </p:stCondLst>
                                        </p:cTn>
                                        <p:tgtEl>
                                          <p:spTgt spid="6153"/>
                                        </p:tgtEl>
                                        <p:attrNameLst>
                                          <p:attrName>style.visibility</p:attrName>
                                        </p:attrNameLst>
                                      </p:cBhvr>
                                      <p:to>
                                        <p:strVal val="visible"/>
                                      </p:to>
                                    </p:set>
                                    <p:animEffect transition="in" filter="wipe(left)">
                                      <p:cBhvr>
                                        <p:cTn id="48" dur="75"/>
                                        <p:tgtEl>
                                          <p:spTgt spid="615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157"/>
                                        </p:tgtEl>
                                        <p:attrNameLst>
                                          <p:attrName>style.visibility</p:attrName>
                                        </p:attrNameLst>
                                      </p:cBhvr>
                                      <p:to>
                                        <p:strVal val="visible"/>
                                      </p:to>
                                    </p:set>
                                    <p:animEffect transition="in" filter="blinds(horizontal)">
                                      <p:cBhvr>
                                        <p:cTn id="53" dur="500"/>
                                        <p:tgtEl>
                                          <p:spTgt spid="615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158"/>
                                        </p:tgtEl>
                                        <p:attrNameLst>
                                          <p:attrName>style.visibility</p:attrName>
                                        </p:attrNameLst>
                                      </p:cBhvr>
                                      <p:to>
                                        <p:strVal val="visible"/>
                                      </p:to>
                                    </p:set>
                                    <p:animEffect transition="in" filter="wipe(left)">
                                      <p:cBhvr>
                                        <p:cTn id="58" dur="500"/>
                                        <p:tgtEl>
                                          <p:spTgt spid="615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164"/>
                                        </p:tgtEl>
                                        <p:attrNameLst>
                                          <p:attrName>style.visibility</p:attrName>
                                        </p:attrNameLst>
                                      </p:cBhvr>
                                      <p:to>
                                        <p:strVal val="visible"/>
                                      </p:to>
                                    </p:set>
                                    <p:animEffect transition="in" filter="wipe(left)">
                                      <p:cBhvr>
                                        <p:cTn id="63" dur="500"/>
                                        <p:tgtEl>
                                          <p:spTgt spid="6164"/>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6159"/>
                                        </p:tgtEl>
                                        <p:attrNameLst>
                                          <p:attrName>style.visibility</p:attrName>
                                        </p:attrNameLst>
                                      </p:cBhvr>
                                      <p:to>
                                        <p:strVal val="visible"/>
                                      </p:to>
                                    </p:set>
                                    <p:animEffect transition="in" filter="wipe(left)">
                                      <p:cBhvr>
                                        <p:cTn id="67" dur="500"/>
                                        <p:tgtEl>
                                          <p:spTgt spid="6159"/>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6160"/>
                                        </p:tgtEl>
                                        <p:attrNameLst>
                                          <p:attrName>style.visibility</p:attrName>
                                        </p:attrNameLst>
                                      </p:cBhvr>
                                      <p:to>
                                        <p:strVal val="visible"/>
                                      </p:to>
                                    </p:set>
                                    <p:animEffect transition="in" filter="wipe(left)">
                                      <p:cBhvr>
                                        <p:cTn id="71" dur="500"/>
                                        <p:tgtEl>
                                          <p:spTgt spid="6160"/>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6161"/>
                                        </p:tgtEl>
                                        <p:attrNameLst>
                                          <p:attrName>style.visibility</p:attrName>
                                        </p:attrNameLst>
                                      </p:cBhvr>
                                      <p:to>
                                        <p:strVal val="visible"/>
                                      </p:to>
                                    </p:set>
                                    <p:animEffect transition="in" filter="wipe(left)">
                                      <p:cBhvr>
                                        <p:cTn id="75" dur="500"/>
                                        <p:tgtEl>
                                          <p:spTgt spid="616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162"/>
                                        </p:tgtEl>
                                        <p:attrNameLst>
                                          <p:attrName>style.visibility</p:attrName>
                                        </p:attrNameLst>
                                      </p:cBhvr>
                                      <p:to>
                                        <p:strVal val="visible"/>
                                      </p:to>
                                    </p:set>
                                    <p:animEffect transition="in" filter="wipe(left)">
                                      <p:cBhvr>
                                        <p:cTn id="80" dur="500"/>
                                        <p:tgtEl>
                                          <p:spTgt spid="616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163"/>
                                        </p:tgtEl>
                                        <p:attrNameLst>
                                          <p:attrName>style.visibility</p:attrName>
                                        </p:attrNameLst>
                                      </p:cBhvr>
                                      <p:to>
                                        <p:strVal val="visible"/>
                                      </p:to>
                                    </p:set>
                                    <p:animEffect transition="in" filter="wipe(left)">
                                      <p:cBhvr>
                                        <p:cTn id="85" dur="500"/>
                                        <p:tgtEl>
                                          <p:spTgt spid="6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149" grpId="0"/>
      <p:bldP spid="6152" grpId="0"/>
      <p:bldP spid="6153" grpId="0"/>
      <p:bldP spid="6156" grpId="0" bldLvl="0"/>
      <p:bldP spid="6157" grpId="0" bldLvl="0"/>
      <p:bldP spid="6158" grpId="0"/>
      <p:bldP spid="6159" grpId="0"/>
      <p:bldP spid="6160" grpId="0"/>
      <p:bldP spid="6161" grpId="0"/>
      <p:bldP spid="6162" grpId="0"/>
      <p:bldP spid="6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p:nvPr/>
        </p:nvSpPr>
        <p:spPr>
          <a:xfrm>
            <a:off x="3406775" y="5562600"/>
            <a:ext cx="2286000" cy="0"/>
          </a:xfrm>
          <a:prstGeom prst="line">
            <a:avLst/>
          </a:prstGeom>
          <a:ln w="57150" cap="flat" cmpd="sng">
            <a:solidFill>
              <a:srgbClr val="FF0000"/>
            </a:solidFill>
            <a:prstDash val="solid"/>
            <a:round/>
            <a:headEnd type="none" w="med" len="med"/>
            <a:tailEnd type="none" w="med" len="med"/>
          </a:ln>
        </p:spPr>
      </p:sp>
      <p:sp>
        <p:nvSpPr>
          <p:cNvPr id="7171" name="Line 3"/>
          <p:cNvSpPr/>
          <p:nvPr/>
        </p:nvSpPr>
        <p:spPr>
          <a:xfrm>
            <a:off x="3429000" y="3962400"/>
            <a:ext cx="2286000" cy="0"/>
          </a:xfrm>
          <a:prstGeom prst="line">
            <a:avLst/>
          </a:prstGeom>
          <a:ln w="57150" cap="flat" cmpd="sng">
            <a:solidFill>
              <a:srgbClr val="FF0000"/>
            </a:solidFill>
            <a:prstDash val="solid"/>
            <a:round/>
            <a:headEnd type="none" w="med" len="med"/>
            <a:tailEnd type="none" w="med" len="med"/>
          </a:ln>
        </p:spPr>
      </p:sp>
      <p:sp>
        <p:nvSpPr>
          <p:cNvPr id="2" name="Text Box 4"/>
          <p:cNvSpPr txBox="1"/>
          <p:nvPr/>
        </p:nvSpPr>
        <p:spPr>
          <a:xfrm>
            <a:off x="838200" y="865188"/>
            <a:ext cx="1447800" cy="519112"/>
          </a:xfrm>
          <a:prstGeom prst="rect">
            <a:avLst/>
          </a:prstGeom>
          <a:noFill/>
          <a:ln w="9525">
            <a:noFill/>
          </a:ln>
        </p:spPr>
        <p:txBody>
          <a:bodyPr anchor="t" anchorCtr="0">
            <a:spAutoFit/>
          </a:bodyPr>
          <a:lstStyle/>
          <a:p>
            <a:pPr>
              <a:spcBef>
                <a:spcPct val="50000"/>
              </a:spcBef>
            </a:pPr>
            <a:r>
              <a:rPr lang="en-US" altLang="zh-CN" b="1" dirty="0">
                <a:solidFill>
                  <a:srgbClr val="FF0000"/>
                </a:solidFill>
                <a:latin typeface="Arial" panose="020B0604020202020204" pitchFamily="34" charset="0"/>
                <a:ea typeface="宋体" panose="02010600030101010101" pitchFamily="2" charset="-122"/>
              </a:rPr>
              <a:t>★</a:t>
            </a:r>
            <a:r>
              <a:rPr lang="zh-CN" altLang="en-US" sz="2800" b="1" dirty="0">
                <a:solidFill>
                  <a:schemeClr val="accent2"/>
                </a:solidFill>
                <a:latin typeface="黑体" panose="02010609060101010101" pitchFamily="49" charset="-122"/>
                <a:ea typeface="黑体" panose="02010609060101010101" pitchFamily="49" charset="-122"/>
              </a:rPr>
              <a:t>区间</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p:txBody>
      </p:sp>
      <p:sp>
        <p:nvSpPr>
          <p:cNvPr id="7173" name="Text Box 5"/>
          <p:cNvSpPr txBox="1"/>
          <p:nvPr/>
        </p:nvSpPr>
        <p:spPr>
          <a:xfrm>
            <a:off x="2133600" y="871538"/>
            <a:ext cx="6248400" cy="946150"/>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是指介于某两个实数之间的全体实数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这两个实数叫做区间的端点</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7174" name="Object 6"/>
          <p:cNvGraphicFramePr>
            <a:graphicFrameLocks noChangeAspect="1"/>
          </p:cNvGraphicFramePr>
          <p:nvPr/>
        </p:nvGraphicFramePr>
        <p:xfrm>
          <a:off x="1219200" y="1995488"/>
          <a:ext cx="2971800" cy="442912"/>
        </p:xfrm>
        <a:graphic>
          <a:graphicData uri="http://schemas.openxmlformats.org/presentationml/2006/ole">
            <mc:AlternateContent xmlns:mc="http://schemas.openxmlformats.org/markup-compatibility/2006">
              <mc:Choice xmlns:v="urn:schemas-microsoft-com:vml" Requires="v">
                <p:oleObj spid="_x0000_s4240" name="" r:id="rId1" imgW="2970530" imgH="444500" progId="Equation.3">
                  <p:embed/>
                </p:oleObj>
              </mc:Choice>
              <mc:Fallback>
                <p:oleObj name="" r:id="rId1" imgW="2970530" imgH="444500" progId="Equation.3">
                  <p:embed/>
                  <p:pic>
                    <p:nvPicPr>
                      <p:cNvPr id="0" name="图片 3101"/>
                      <p:cNvPicPr/>
                      <p:nvPr/>
                    </p:nvPicPr>
                    <p:blipFill>
                      <a:blip r:embed="rId2"/>
                      <a:stretch>
                        <a:fillRect/>
                      </a:stretch>
                    </p:blipFill>
                    <p:spPr>
                      <a:xfrm>
                        <a:off x="1219200" y="1995488"/>
                        <a:ext cx="2971800" cy="442912"/>
                      </a:xfrm>
                      <a:prstGeom prst="rect">
                        <a:avLst/>
                      </a:prstGeom>
                      <a:noFill/>
                      <a:ln w="38100">
                        <a:noFill/>
                        <a:miter/>
                      </a:ln>
                    </p:spPr>
                  </p:pic>
                </p:oleObj>
              </mc:Fallback>
            </mc:AlternateContent>
          </a:graphicData>
        </a:graphic>
      </p:graphicFrame>
      <p:graphicFrame>
        <p:nvGraphicFramePr>
          <p:cNvPr id="7175" name="Object 7"/>
          <p:cNvGraphicFramePr>
            <a:graphicFrameLocks noChangeAspect="1"/>
          </p:cNvGraphicFramePr>
          <p:nvPr/>
        </p:nvGraphicFramePr>
        <p:xfrm>
          <a:off x="1200150" y="2717800"/>
          <a:ext cx="2019300" cy="481013"/>
        </p:xfrm>
        <a:graphic>
          <a:graphicData uri="http://schemas.openxmlformats.org/presentationml/2006/ole">
            <mc:AlternateContent xmlns:mc="http://schemas.openxmlformats.org/markup-compatibility/2006">
              <mc:Choice xmlns:v="urn:schemas-microsoft-com:vml" Requires="v">
                <p:oleObj spid="_x0000_s4241" name="" r:id="rId3" imgW="2018665" imgH="482600" progId="Equation.3">
                  <p:embed/>
                </p:oleObj>
              </mc:Choice>
              <mc:Fallback>
                <p:oleObj name="" r:id="rId3" imgW="2018665" imgH="482600" progId="Equation.3">
                  <p:embed/>
                  <p:pic>
                    <p:nvPicPr>
                      <p:cNvPr id="0" name="图片 3100"/>
                      <p:cNvPicPr/>
                      <p:nvPr/>
                    </p:nvPicPr>
                    <p:blipFill>
                      <a:blip r:embed="rId4"/>
                      <a:stretch>
                        <a:fillRect/>
                      </a:stretch>
                    </p:blipFill>
                    <p:spPr>
                      <a:xfrm>
                        <a:off x="1200150" y="2717800"/>
                        <a:ext cx="2019300" cy="481013"/>
                      </a:xfrm>
                      <a:prstGeom prst="rect">
                        <a:avLst/>
                      </a:prstGeom>
                      <a:noFill/>
                      <a:ln w="38100">
                        <a:noFill/>
                        <a:miter/>
                      </a:ln>
                    </p:spPr>
                  </p:pic>
                </p:oleObj>
              </mc:Fallback>
            </mc:AlternateContent>
          </a:graphicData>
        </a:graphic>
      </p:graphicFrame>
      <p:sp>
        <p:nvSpPr>
          <p:cNvPr id="7176" name="Text Box 8"/>
          <p:cNvSpPr txBox="1"/>
          <p:nvPr/>
        </p:nvSpPr>
        <p:spPr>
          <a:xfrm>
            <a:off x="3486150" y="2679700"/>
            <a:ext cx="21336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称为</a:t>
            </a:r>
            <a:r>
              <a:rPr lang="zh-CN" altLang="en-US" sz="2800" b="1" dirty="0">
                <a:solidFill>
                  <a:schemeClr val="accent2"/>
                </a:solidFill>
                <a:latin typeface="Times New Roman" panose="02020603050405020304" pitchFamily="18" charset="0"/>
                <a:ea typeface="宋体" panose="02010600030101010101" pitchFamily="2" charset="-122"/>
              </a:rPr>
              <a:t>开区间</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7177" name="Object 9"/>
          <p:cNvGraphicFramePr>
            <a:graphicFrameLocks noChangeAspect="1"/>
          </p:cNvGraphicFramePr>
          <p:nvPr/>
        </p:nvGraphicFramePr>
        <p:xfrm>
          <a:off x="5695950" y="2755900"/>
          <a:ext cx="1676400" cy="457200"/>
        </p:xfrm>
        <a:graphic>
          <a:graphicData uri="http://schemas.openxmlformats.org/presentationml/2006/ole">
            <mc:AlternateContent xmlns:mc="http://schemas.openxmlformats.org/markup-compatibility/2006">
              <mc:Choice xmlns:v="urn:schemas-microsoft-com:vml" Requires="v">
                <p:oleObj spid="_x0000_s4242" name="" r:id="rId5" imgW="1676400" imgH="457200" progId="Equation.3">
                  <p:embed/>
                </p:oleObj>
              </mc:Choice>
              <mc:Fallback>
                <p:oleObj name="" r:id="rId5" imgW="1676400" imgH="457200" progId="Equation.3">
                  <p:embed/>
                  <p:pic>
                    <p:nvPicPr>
                      <p:cNvPr id="0" name="图片 3102"/>
                      <p:cNvPicPr/>
                      <p:nvPr/>
                    </p:nvPicPr>
                    <p:blipFill>
                      <a:blip r:embed="rId6"/>
                      <a:stretch>
                        <a:fillRect/>
                      </a:stretch>
                    </p:blipFill>
                    <p:spPr>
                      <a:xfrm>
                        <a:off x="5695950" y="2755900"/>
                        <a:ext cx="1676400" cy="457200"/>
                      </a:xfrm>
                      <a:prstGeom prst="rect">
                        <a:avLst/>
                      </a:prstGeom>
                      <a:noFill/>
                      <a:ln w="38100">
                        <a:noFill/>
                        <a:miter/>
                      </a:ln>
                    </p:spPr>
                  </p:pic>
                </p:oleObj>
              </mc:Fallback>
            </mc:AlternateContent>
          </a:graphicData>
        </a:graphic>
      </p:graphicFrame>
      <p:graphicFrame>
        <p:nvGraphicFramePr>
          <p:cNvPr id="7178" name="Object 10"/>
          <p:cNvGraphicFramePr>
            <a:graphicFrameLocks noChangeAspect="1"/>
          </p:cNvGraphicFramePr>
          <p:nvPr/>
        </p:nvGraphicFramePr>
        <p:xfrm>
          <a:off x="1200150" y="4484688"/>
          <a:ext cx="2019300" cy="481012"/>
        </p:xfrm>
        <a:graphic>
          <a:graphicData uri="http://schemas.openxmlformats.org/presentationml/2006/ole">
            <mc:AlternateContent xmlns:mc="http://schemas.openxmlformats.org/markup-compatibility/2006">
              <mc:Choice xmlns:v="urn:schemas-microsoft-com:vml" Requires="v">
                <p:oleObj spid="_x0000_s4243" name="" r:id="rId7" imgW="2018665" imgH="482600" progId="Equation.3">
                  <p:embed/>
                </p:oleObj>
              </mc:Choice>
              <mc:Fallback>
                <p:oleObj name="" r:id="rId7" imgW="2018665" imgH="482600" progId="Equation.3">
                  <p:embed/>
                  <p:pic>
                    <p:nvPicPr>
                      <p:cNvPr id="0" name="图片 3097"/>
                      <p:cNvPicPr/>
                      <p:nvPr/>
                    </p:nvPicPr>
                    <p:blipFill>
                      <a:blip r:embed="rId8"/>
                      <a:stretch>
                        <a:fillRect/>
                      </a:stretch>
                    </p:blipFill>
                    <p:spPr>
                      <a:xfrm>
                        <a:off x="1200150" y="4484688"/>
                        <a:ext cx="2019300" cy="481012"/>
                      </a:xfrm>
                      <a:prstGeom prst="rect">
                        <a:avLst/>
                      </a:prstGeom>
                      <a:noFill/>
                      <a:ln w="38100">
                        <a:noFill/>
                        <a:miter/>
                      </a:ln>
                    </p:spPr>
                  </p:pic>
                </p:oleObj>
              </mc:Fallback>
            </mc:AlternateContent>
          </a:graphicData>
        </a:graphic>
      </p:graphicFrame>
      <p:sp>
        <p:nvSpPr>
          <p:cNvPr id="7179" name="Text Box 11"/>
          <p:cNvSpPr txBox="1"/>
          <p:nvPr/>
        </p:nvSpPr>
        <p:spPr>
          <a:xfrm>
            <a:off x="3486150" y="4432300"/>
            <a:ext cx="21336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称为</a:t>
            </a:r>
            <a:r>
              <a:rPr lang="zh-CN" altLang="en-US" sz="2800" b="1" dirty="0">
                <a:solidFill>
                  <a:schemeClr val="accent2"/>
                </a:solidFill>
                <a:latin typeface="Times New Roman" panose="02020603050405020304" pitchFamily="18" charset="0"/>
                <a:ea typeface="宋体" panose="02010600030101010101" pitchFamily="2" charset="-122"/>
              </a:rPr>
              <a:t>闭区间</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7180" name="Object 12"/>
          <p:cNvGraphicFramePr>
            <a:graphicFrameLocks noChangeAspect="1"/>
          </p:cNvGraphicFramePr>
          <p:nvPr/>
        </p:nvGraphicFramePr>
        <p:xfrm>
          <a:off x="5721350" y="4508500"/>
          <a:ext cx="1625600" cy="457200"/>
        </p:xfrm>
        <a:graphic>
          <a:graphicData uri="http://schemas.openxmlformats.org/presentationml/2006/ole">
            <mc:AlternateContent xmlns:mc="http://schemas.openxmlformats.org/markup-compatibility/2006">
              <mc:Choice xmlns:v="urn:schemas-microsoft-com:vml" Requires="v">
                <p:oleObj spid="_x0000_s4244" name="" r:id="rId9" imgW="1625600" imgH="457200" progId="Equation.3">
                  <p:embed/>
                </p:oleObj>
              </mc:Choice>
              <mc:Fallback>
                <p:oleObj name="" r:id="rId9" imgW="1625600" imgH="457200" progId="Equation.3">
                  <p:embed/>
                  <p:pic>
                    <p:nvPicPr>
                      <p:cNvPr id="0" name="图片 3099"/>
                      <p:cNvPicPr/>
                      <p:nvPr/>
                    </p:nvPicPr>
                    <p:blipFill>
                      <a:blip r:embed="rId10"/>
                      <a:stretch>
                        <a:fillRect/>
                      </a:stretch>
                    </p:blipFill>
                    <p:spPr>
                      <a:xfrm>
                        <a:off x="5721350" y="4508500"/>
                        <a:ext cx="1625600" cy="457200"/>
                      </a:xfrm>
                      <a:prstGeom prst="rect">
                        <a:avLst/>
                      </a:prstGeom>
                      <a:noFill/>
                      <a:ln w="38100">
                        <a:noFill/>
                        <a:miter/>
                      </a:ln>
                    </p:spPr>
                  </p:pic>
                </p:oleObj>
              </mc:Fallback>
            </mc:AlternateContent>
          </a:graphicData>
        </a:graphic>
      </p:graphicFrame>
      <p:sp>
        <p:nvSpPr>
          <p:cNvPr id="7181" name="Line 13"/>
          <p:cNvSpPr/>
          <p:nvPr/>
        </p:nvSpPr>
        <p:spPr>
          <a:xfrm>
            <a:off x="2133600" y="3962400"/>
            <a:ext cx="4953000" cy="0"/>
          </a:xfrm>
          <a:prstGeom prst="line">
            <a:avLst/>
          </a:prstGeom>
          <a:ln w="25400" cap="flat" cmpd="sng">
            <a:solidFill>
              <a:schemeClr val="tx1"/>
            </a:solidFill>
            <a:prstDash val="solid"/>
            <a:round/>
            <a:headEnd type="none" w="med" len="med"/>
            <a:tailEnd type="triangle" w="med" len="med"/>
          </a:ln>
        </p:spPr>
      </p:sp>
      <p:sp>
        <p:nvSpPr>
          <p:cNvPr id="7182" name="Line 14"/>
          <p:cNvSpPr/>
          <p:nvPr/>
        </p:nvSpPr>
        <p:spPr>
          <a:xfrm flipV="1">
            <a:off x="2724150" y="3898900"/>
            <a:ext cx="0" cy="76200"/>
          </a:xfrm>
          <a:prstGeom prst="line">
            <a:avLst/>
          </a:prstGeom>
          <a:ln w="9525" cap="flat" cmpd="sng">
            <a:solidFill>
              <a:schemeClr val="tx1"/>
            </a:solidFill>
            <a:prstDash val="solid"/>
            <a:round/>
            <a:headEnd type="none" w="med" len="med"/>
            <a:tailEnd type="none" w="med" len="med"/>
          </a:ln>
        </p:spPr>
      </p:sp>
      <p:graphicFrame>
        <p:nvGraphicFramePr>
          <p:cNvPr id="7183" name="Object 15"/>
          <p:cNvGraphicFramePr>
            <a:graphicFrameLocks noChangeAspect="1"/>
          </p:cNvGraphicFramePr>
          <p:nvPr/>
        </p:nvGraphicFramePr>
        <p:xfrm>
          <a:off x="2571750" y="4051300"/>
          <a:ext cx="228600" cy="252413"/>
        </p:xfrm>
        <a:graphic>
          <a:graphicData uri="http://schemas.openxmlformats.org/presentationml/2006/ole">
            <mc:AlternateContent xmlns:mc="http://schemas.openxmlformats.org/markup-compatibility/2006">
              <mc:Choice xmlns:v="urn:schemas-microsoft-com:vml" Requires="v">
                <p:oleObj spid="_x0000_s4245" name="" r:id="rId11" imgW="228600" imgH="254000" progId="Equation.3">
                  <p:embed/>
                </p:oleObj>
              </mc:Choice>
              <mc:Fallback>
                <p:oleObj name="" r:id="rId11" imgW="228600" imgH="254000" progId="Equation.3">
                  <p:embed/>
                  <p:pic>
                    <p:nvPicPr>
                      <p:cNvPr id="0" name="图片 3106"/>
                      <p:cNvPicPr/>
                      <p:nvPr/>
                    </p:nvPicPr>
                    <p:blipFill>
                      <a:blip r:embed="rId12"/>
                      <a:stretch>
                        <a:fillRect/>
                      </a:stretch>
                    </p:blipFill>
                    <p:spPr>
                      <a:xfrm>
                        <a:off x="2571750" y="4051300"/>
                        <a:ext cx="228600" cy="252413"/>
                      </a:xfrm>
                      <a:prstGeom prst="rect">
                        <a:avLst/>
                      </a:prstGeom>
                      <a:noFill/>
                      <a:ln w="38100">
                        <a:noFill/>
                        <a:miter/>
                      </a:ln>
                    </p:spPr>
                  </p:pic>
                </p:oleObj>
              </mc:Fallback>
            </mc:AlternateContent>
          </a:graphicData>
        </a:graphic>
      </p:graphicFrame>
      <p:graphicFrame>
        <p:nvGraphicFramePr>
          <p:cNvPr id="7184" name="Object 16"/>
          <p:cNvGraphicFramePr>
            <a:graphicFrameLocks noChangeAspect="1"/>
          </p:cNvGraphicFramePr>
          <p:nvPr/>
        </p:nvGraphicFramePr>
        <p:xfrm>
          <a:off x="6897688" y="4051300"/>
          <a:ext cx="265112" cy="252413"/>
        </p:xfrm>
        <a:graphic>
          <a:graphicData uri="http://schemas.openxmlformats.org/presentationml/2006/ole">
            <mc:AlternateContent xmlns:mc="http://schemas.openxmlformats.org/markup-compatibility/2006">
              <mc:Choice xmlns:v="urn:schemas-microsoft-com:vml" Requires="v">
                <p:oleObj spid="_x0000_s4246" name="" r:id="rId13" imgW="266700" imgH="254000" progId="Equation.3">
                  <p:embed/>
                </p:oleObj>
              </mc:Choice>
              <mc:Fallback>
                <p:oleObj name="" r:id="rId13" imgW="266700" imgH="254000" progId="Equation.3">
                  <p:embed/>
                  <p:pic>
                    <p:nvPicPr>
                      <p:cNvPr id="0" name="图片 3107"/>
                      <p:cNvPicPr/>
                      <p:nvPr/>
                    </p:nvPicPr>
                    <p:blipFill>
                      <a:blip r:embed="rId14"/>
                      <a:stretch>
                        <a:fillRect/>
                      </a:stretch>
                    </p:blipFill>
                    <p:spPr>
                      <a:xfrm>
                        <a:off x="6897688" y="4051300"/>
                        <a:ext cx="265112" cy="252413"/>
                      </a:xfrm>
                      <a:prstGeom prst="rect">
                        <a:avLst/>
                      </a:prstGeom>
                      <a:noFill/>
                      <a:ln w="38100">
                        <a:noFill/>
                        <a:miter/>
                      </a:ln>
                    </p:spPr>
                  </p:pic>
                </p:oleObj>
              </mc:Fallback>
            </mc:AlternateContent>
          </a:graphicData>
        </a:graphic>
      </p:graphicFrame>
      <p:grpSp>
        <p:nvGrpSpPr>
          <p:cNvPr id="3" name="Group 17"/>
          <p:cNvGrpSpPr/>
          <p:nvPr/>
        </p:nvGrpSpPr>
        <p:grpSpPr>
          <a:xfrm>
            <a:off x="3409950" y="3670300"/>
            <a:ext cx="2286000" cy="304800"/>
            <a:chOff x="0" y="0"/>
            <a:chExt cx="1440" cy="192"/>
          </a:xfrm>
        </p:grpSpPr>
        <p:sp>
          <p:nvSpPr>
            <p:cNvPr id="7185" name="Line 18"/>
            <p:cNvSpPr/>
            <p:nvPr/>
          </p:nvSpPr>
          <p:spPr>
            <a:xfrm flipV="1">
              <a:off x="0" y="0"/>
              <a:ext cx="0" cy="192"/>
            </a:xfrm>
            <a:prstGeom prst="line">
              <a:avLst/>
            </a:prstGeom>
            <a:ln w="9525" cap="flat" cmpd="sng">
              <a:solidFill>
                <a:schemeClr val="tx1"/>
              </a:solidFill>
              <a:prstDash val="solid"/>
              <a:round/>
              <a:headEnd type="none" w="med" len="med"/>
              <a:tailEnd type="none" w="med" len="med"/>
            </a:ln>
          </p:spPr>
        </p:sp>
        <p:sp>
          <p:nvSpPr>
            <p:cNvPr id="7186" name="Line 19"/>
            <p:cNvSpPr/>
            <p:nvPr/>
          </p:nvSpPr>
          <p:spPr>
            <a:xfrm>
              <a:off x="0" y="0"/>
              <a:ext cx="1440" cy="0"/>
            </a:xfrm>
            <a:prstGeom prst="line">
              <a:avLst/>
            </a:prstGeom>
            <a:ln w="9525" cap="flat" cmpd="sng">
              <a:solidFill>
                <a:schemeClr val="tx1"/>
              </a:solidFill>
              <a:prstDash val="solid"/>
              <a:round/>
              <a:headEnd type="none" w="med" len="med"/>
              <a:tailEnd type="none" w="med" len="med"/>
            </a:ln>
          </p:spPr>
        </p:sp>
        <p:sp>
          <p:nvSpPr>
            <p:cNvPr id="7187" name="Line 20"/>
            <p:cNvSpPr/>
            <p:nvPr/>
          </p:nvSpPr>
          <p:spPr>
            <a:xfrm flipV="1">
              <a:off x="1440" y="0"/>
              <a:ext cx="0" cy="192"/>
            </a:xfrm>
            <a:prstGeom prst="line">
              <a:avLst/>
            </a:prstGeom>
            <a:ln w="9525" cap="flat" cmpd="sng">
              <a:solidFill>
                <a:schemeClr val="tx1"/>
              </a:solidFill>
              <a:prstDash val="solid"/>
              <a:round/>
              <a:headEnd type="none" w="med" len="med"/>
              <a:tailEnd type="none" w="med" len="med"/>
            </a:ln>
          </p:spPr>
        </p:sp>
      </p:grpSp>
      <p:graphicFrame>
        <p:nvGraphicFramePr>
          <p:cNvPr id="7189" name="Object 21"/>
          <p:cNvGraphicFramePr>
            <a:graphicFrameLocks noChangeAspect="1"/>
          </p:cNvGraphicFramePr>
          <p:nvPr/>
        </p:nvGraphicFramePr>
        <p:xfrm>
          <a:off x="3328988" y="4051300"/>
          <a:ext cx="239712" cy="252413"/>
        </p:xfrm>
        <a:graphic>
          <a:graphicData uri="http://schemas.openxmlformats.org/presentationml/2006/ole">
            <mc:AlternateContent xmlns:mc="http://schemas.openxmlformats.org/markup-compatibility/2006">
              <mc:Choice xmlns:v="urn:schemas-microsoft-com:vml" Requires="v">
                <p:oleObj spid="_x0000_s4247" name="" r:id="rId15" imgW="241300" imgH="254000" progId="Equation.3">
                  <p:embed/>
                </p:oleObj>
              </mc:Choice>
              <mc:Fallback>
                <p:oleObj name="" r:id="rId15" imgW="241300" imgH="254000" progId="Equation.3">
                  <p:embed/>
                  <p:pic>
                    <p:nvPicPr>
                      <p:cNvPr id="0" name="图片 3103"/>
                      <p:cNvPicPr/>
                      <p:nvPr/>
                    </p:nvPicPr>
                    <p:blipFill>
                      <a:blip r:embed="rId16"/>
                      <a:stretch>
                        <a:fillRect/>
                      </a:stretch>
                    </p:blipFill>
                    <p:spPr>
                      <a:xfrm>
                        <a:off x="3328988" y="4051300"/>
                        <a:ext cx="239712" cy="252413"/>
                      </a:xfrm>
                      <a:prstGeom prst="rect">
                        <a:avLst/>
                      </a:prstGeom>
                      <a:noFill/>
                      <a:ln w="38100">
                        <a:noFill/>
                        <a:miter/>
                      </a:ln>
                    </p:spPr>
                  </p:pic>
                </p:oleObj>
              </mc:Fallback>
            </mc:AlternateContent>
          </a:graphicData>
        </a:graphic>
      </p:graphicFrame>
      <p:graphicFrame>
        <p:nvGraphicFramePr>
          <p:cNvPr id="7190" name="Object 22"/>
          <p:cNvGraphicFramePr>
            <a:graphicFrameLocks noChangeAspect="1"/>
          </p:cNvGraphicFramePr>
          <p:nvPr/>
        </p:nvGraphicFramePr>
        <p:xfrm>
          <a:off x="5543550" y="4013200"/>
          <a:ext cx="228600" cy="330200"/>
        </p:xfrm>
        <a:graphic>
          <a:graphicData uri="http://schemas.openxmlformats.org/presentationml/2006/ole">
            <mc:AlternateContent xmlns:mc="http://schemas.openxmlformats.org/markup-compatibility/2006">
              <mc:Choice xmlns:v="urn:schemas-microsoft-com:vml" Requires="v">
                <p:oleObj spid="_x0000_s4248" name="" r:id="rId17" imgW="230505" imgH="332740" progId="Equation.3">
                  <p:embed/>
                </p:oleObj>
              </mc:Choice>
              <mc:Fallback>
                <p:oleObj name="" r:id="rId17" imgW="230505" imgH="332740" progId="Equation.3">
                  <p:embed/>
                  <p:pic>
                    <p:nvPicPr>
                      <p:cNvPr id="0" name="图片 3104"/>
                      <p:cNvPicPr/>
                      <p:nvPr/>
                    </p:nvPicPr>
                    <p:blipFill>
                      <a:blip r:embed="rId18"/>
                      <a:stretch>
                        <a:fillRect/>
                      </a:stretch>
                    </p:blipFill>
                    <p:spPr>
                      <a:xfrm>
                        <a:off x="5543550" y="4013200"/>
                        <a:ext cx="228600" cy="330200"/>
                      </a:xfrm>
                      <a:prstGeom prst="rect">
                        <a:avLst/>
                      </a:prstGeom>
                      <a:noFill/>
                      <a:ln w="38100">
                        <a:noFill/>
                        <a:miter/>
                      </a:ln>
                    </p:spPr>
                  </p:pic>
                </p:oleObj>
              </mc:Fallback>
            </mc:AlternateContent>
          </a:graphicData>
        </a:graphic>
      </p:graphicFrame>
      <p:sp>
        <p:nvSpPr>
          <p:cNvPr id="7191" name="Line 23"/>
          <p:cNvSpPr/>
          <p:nvPr/>
        </p:nvSpPr>
        <p:spPr>
          <a:xfrm>
            <a:off x="2114550" y="5575300"/>
            <a:ext cx="4953000" cy="0"/>
          </a:xfrm>
          <a:prstGeom prst="line">
            <a:avLst/>
          </a:prstGeom>
          <a:ln w="25400" cap="flat" cmpd="sng">
            <a:solidFill>
              <a:schemeClr val="tx1"/>
            </a:solidFill>
            <a:prstDash val="solid"/>
            <a:round/>
            <a:headEnd type="none" w="med" len="med"/>
            <a:tailEnd type="triangle" w="med" len="med"/>
          </a:ln>
        </p:spPr>
      </p:sp>
      <p:sp>
        <p:nvSpPr>
          <p:cNvPr id="7192" name="Line 24"/>
          <p:cNvSpPr/>
          <p:nvPr/>
        </p:nvSpPr>
        <p:spPr>
          <a:xfrm flipV="1">
            <a:off x="2724150" y="5499100"/>
            <a:ext cx="0" cy="76200"/>
          </a:xfrm>
          <a:prstGeom prst="line">
            <a:avLst/>
          </a:prstGeom>
          <a:ln w="9525" cap="flat" cmpd="sng">
            <a:solidFill>
              <a:schemeClr val="tx1"/>
            </a:solidFill>
            <a:prstDash val="solid"/>
            <a:round/>
            <a:headEnd type="none" w="med" len="med"/>
            <a:tailEnd type="none" w="med" len="med"/>
          </a:ln>
        </p:spPr>
      </p:sp>
      <p:graphicFrame>
        <p:nvGraphicFramePr>
          <p:cNvPr id="7193" name="Object 25"/>
          <p:cNvGraphicFramePr>
            <a:graphicFrameLocks noChangeAspect="1"/>
          </p:cNvGraphicFramePr>
          <p:nvPr/>
        </p:nvGraphicFramePr>
        <p:xfrm>
          <a:off x="2571750" y="5651500"/>
          <a:ext cx="228600" cy="252413"/>
        </p:xfrm>
        <a:graphic>
          <a:graphicData uri="http://schemas.openxmlformats.org/presentationml/2006/ole">
            <mc:AlternateContent xmlns:mc="http://schemas.openxmlformats.org/markup-compatibility/2006">
              <mc:Choice xmlns:v="urn:schemas-microsoft-com:vml" Requires="v">
                <p:oleObj spid="_x0000_s4249" name="" r:id="rId19" imgW="228600" imgH="254000" progId="Equation.3">
                  <p:embed/>
                </p:oleObj>
              </mc:Choice>
              <mc:Fallback>
                <p:oleObj name="" r:id="rId19" imgW="228600" imgH="254000" progId="Equation.3">
                  <p:embed/>
                  <p:pic>
                    <p:nvPicPr>
                      <p:cNvPr id="0" name="图片 3105"/>
                      <p:cNvPicPr/>
                      <p:nvPr/>
                    </p:nvPicPr>
                    <p:blipFill>
                      <a:blip r:embed="rId12"/>
                      <a:stretch>
                        <a:fillRect/>
                      </a:stretch>
                    </p:blipFill>
                    <p:spPr>
                      <a:xfrm>
                        <a:off x="2571750" y="5651500"/>
                        <a:ext cx="228600" cy="252413"/>
                      </a:xfrm>
                      <a:prstGeom prst="rect">
                        <a:avLst/>
                      </a:prstGeom>
                      <a:noFill/>
                      <a:ln w="38100">
                        <a:noFill/>
                        <a:miter/>
                      </a:ln>
                    </p:spPr>
                  </p:pic>
                </p:oleObj>
              </mc:Fallback>
            </mc:AlternateContent>
          </a:graphicData>
        </a:graphic>
      </p:graphicFrame>
      <p:graphicFrame>
        <p:nvGraphicFramePr>
          <p:cNvPr id="7194" name="Object 26"/>
          <p:cNvGraphicFramePr>
            <a:graphicFrameLocks noChangeAspect="1"/>
          </p:cNvGraphicFramePr>
          <p:nvPr/>
        </p:nvGraphicFramePr>
        <p:xfrm>
          <a:off x="6897688" y="5651500"/>
          <a:ext cx="265112" cy="252413"/>
        </p:xfrm>
        <a:graphic>
          <a:graphicData uri="http://schemas.openxmlformats.org/presentationml/2006/ole">
            <mc:AlternateContent xmlns:mc="http://schemas.openxmlformats.org/markup-compatibility/2006">
              <mc:Choice xmlns:v="urn:schemas-microsoft-com:vml" Requires="v">
                <p:oleObj spid="_x0000_s4250" name="" r:id="rId20" imgW="266700" imgH="254000" progId="Equation.3">
                  <p:embed/>
                </p:oleObj>
              </mc:Choice>
              <mc:Fallback>
                <p:oleObj name="" r:id="rId20" imgW="266700" imgH="254000" progId="Equation.3">
                  <p:embed/>
                  <p:pic>
                    <p:nvPicPr>
                      <p:cNvPr id="0" name="图片 3135"/>
                      <p:cNvPicPr/>
                      <p:nvPr/>
                    </p:nvPicPr>
                    <p:blipFill>
                      <a:blip r:embed="rId14"/>
                      <a:stretch>
                        <a:fillRect/>
                      </a:stretch>
                    </p:blipFill>
                    <p:spPr>
                      <a:xfrm>
                        <a:off x="6897688" y="5651500"/>
                        <a:ext cx="265112" cy="252413"/>
                      </a:xfrm>
                      <a:prstGeom prst="rect">
                        <a:avLst/>
                      </a:prstGeom>
                      <a:noFill/>
                      <a:ln w="38100">
                        <a:noFill/>
                        <a:miter/>
                      </a:ln>
                    </p:spPr>
                  </p:pic>
                </p:oleObj>
              </mc:Fallback>
            </mc:AlternateContent>
          </a:graphicData>
        </a:graphic>
      </p:graphicFrame>
      <p:grpSp>
        <p:nvGrpSpPr>
          <p:cNvPr id="4" name="Group 27"/>
          <p:cNvGrpSpPr/>
          <p:nvPr/>
        </p:nvGrpSpPr>
        <p:grpSpPr>
          <a:xfrm>
            <a:off x="3409950" y="5270500"/>
            <a:ext cx="2286000" cy="304800"/>
            <a:chOff x="0" y="0"/>
            <a:chExt cx="1440" cy="192"/>
          </a:xfrm>
        </p:grpSpPr>
        <p:sp>
          <p:nvSpPr>
            <p:cNvPr id="7195" name="Line 28"/>
            <p:cNvSpPr/>
            <p:nvPr/>
          </p:nvSpPr>
          <p:spPr>
            <a:xfrm flipV="1">
              <a:off x="0" y="0"/>
              <a:ext cx="0" cy="192"/>
            </a:xfrm>
            <a:prstGeom prst="line">
              <a:avLst/>
            </a:prstGeom>
            <a:ln w="9525" cap="flat" cmpd="sng">
              <a:solidFill>
                <a:schemeClr val="tx1"/>
              </a:solidFill>
              <a:prstDash val="solid"/>
              <a:round/>
              <a:headEnd type="none" w="med" len="med"/>
              <a:tailEnd type="none" w="med" len="med"/>
            </a:ln>
          </p:spPr>
        </p:sp>
        <p:sp>
          <p:nvSpPr>
            <p:cNvPr id="7196" name="Line 29"/>
            <p:cNvSpPr/>
            <p:nvPr/>
          </p:nvSpPr>
          <p:spPr>
            <a:xfrm>
              <a:off x="0" y="0"/>
              <a:ext cx="1440" cy="0"/>
            </a:xfrm>
            <a:prstGeom prst="line">
              <a:avLst/>
            </a:prstGeom>
            <a:ln w="9525" cap="flat" cmpd="sng">
              <a:solidFill>
                <a:schemeClr val="tx1"/>
              </a:solidFill>
              <a:prstDash val="solid"/>
              <a:round/>
              <a:headEnd type="none" w="med" len="med"/>
              <a:tailEnd type="none" w="med" len="med"/>
            </a:ln>
          </p:spPr>
        </p:sp>
        <p:sp>
          <p:nvSpPr>
            <p:cNvPr id="7197" name="Line 30"/>
            <p:cNvSpPr/>
            <p:nvPr/>
          </p:nvSpPr>
          <p:spPr>
            <a:xfrm flipV="1">
              <a:off x="1440" y="0"/>
              <a:ext cx="0" cy="192"/>
            </a:xfrm>
            <a:prstGeom prst="line">
              <a:avLst/>
            </a:prstGeom>
            <a:ln w="9525" cap="flat" cmpd="sng">
              <a:solidFill>
                <a:schemeClr val="tx1"/>
              </a:solidFill>
              <a:prstDash val="solid"/>
              <a:round/>
              <a:headEnd type="none" w="med" len="med"/>
              <a:tailEnd type="none" w="med" len="med"/>
            </a:ln>
          </p:spPr>
        </p:sp>
      </p:grpSp>
      <p:graphicFrame>
        <p:nvGraphicFramePr>
          <p:cNvPr id="7199" name="Object 31"/>
          <p:cNvGraphicFramePr>
            <a:graphicFrameLocks noChangeAspect="1"/>
          </p:cNvGraphicFramePr>
          <p:nvPr/>
        </p:nvGraphicFramePr>
        <p:xfrm>
          <a:off x="3328988" y="5651500"/>
          <a:ext cx="239712" cy="252413"/>
        </p:xfrm>
        <a:graphic>
          <a:graphicData uri="http://schemas.openxmlformats.org/presentationml/2006/ole">
            <mc:AlternateContent xmlns:mc="http://schemas.openxmlformats.org/markup-compatibility/2006">
              <mc:Choice xmlns:v="urn:schemas-microsoft-com:vml" Requires="v">
                <p:oleObj spid="_x0000_s4251" name="" r:id="rId21" imgW="241300" imgH="254000" progId="Equation.3">
                  <p:embed/>
                </p:oleObj>
              </mc:Choice>
              <mc:Fallback>
                <p:oleObj name="" r:id="rId21" imgW="241300" imgH="254000" progId="Equation.3">
                  <p:embed/>
                  <p:pic>
                    <p:nvPicPr>
                      <p:cNvPr id="0" name="图片 3134"/>
                      <p:cNvPicPr/>
                      <p:nvPr/>
                    </p:nvPicPr>
                    <p:blipFill>
                      <a:blip r:embed="rId16"/>
                      <a:stretch>
                        <a:fillRect/>
                      </a:stretch>
                    </p:blipFill>
                    <p:spPr>
                      <a:xfrm>
                        <a:off x="3328988" y="5651500"/>
                        <a:ext cx="239712" cy="252413"/>
                      </a:xfrm>
                      <a:prstGeom prst="rect">
                        <a:avLst/>
                      </a:prstGeom>
                      <a:noFill/>
                      <a:ln w="38100">
                        <a:noFill/>
                        <a:miter/>
                      </a:ln>
                    </p:spPr>
                  </p:pic>
                </p:oleObj>
              </mc:Fallback>
            </mc:AlternateContent>
          </a:graphicData>
        </a:graphic>
      </p:graphicFrame>
      <p:graphicFrame>
        <p:nvGraphicFramePr>
          <p:cNvPr id="7200" name="Object 32"/>
          <p:cNvGraphicFramePr>
            <a:graphicFrameLocks noChangeAspect="1"/>
          </p:cNvGraphicFramePr>
          <p:nvPr/>
        </p:nvGraphicFramePr>
        <p:xfrm>
          <a:off x="5543550" y="5613400"/>
          <a:ext cx="228600" cy="330200"/>
        </p:xfrm>
        <a:graphic>
          <a:graphicData uri="http://schemas.openxmlformats.org/presentationml/2006/ole">
            <mc:AlternateContent xmlns:mc="http://schemas.openxmlformats.org/markup-compatibility/2006">
              <mc:Choice xmlns:v="urn:schemas-microsoft-com:vml" Requires="v">
                <p:oleObj spid="_x0000_s4252" name="" r:id="rId22" imgW="230505" imgH="332740" progId="Equation.3">
                  <p:embed/>
                </p:oleObj>
              </mc:Choice>
              <mc:Fallback>
                <p:oleObj name="" r:id="rId22" imgW="230505" imgH="332740" progId="Equation.3">
                  <p:embed/>
                  <p:pic>
                    <p:nvPicPr>
                      <p:cNvPr id="0" name="图片 3136"/>
                      <p:cNvPicPr/>
                      <p:nvPr/>
                    </p:nvPicPr>
                    <p:blipFill>
                      <a:blip r:embed="rId23"/>
                      <a:stretch>
                        <a:fillRect/>
                      </a:stretch>
                    </p:blipFill>
                    <p:spPr>
                      <a:xfrm>
                        <a:off x="5543550" y="5613400"/>
                        <a:ext cx="228600" cy="330200"/>
                      </a:xfrm>
                      <a:prstGeom prst="rect">
                        <a:avLst/>
                      </a:prstGeom>
                      <a:noFill/>
                      <a:ln w="38100">
                        <a:noFill/>
                        <a:miter/>
                      </a:ln>
                    </p:spPr>
                  </p:pic>
                </p:oleObj>
              </mc:Fallback>
            </mc:AlternateContent>
          </a:graphicData>
        </a:graphic>
      </p:graphicFrame>
      <p:sp>
        <p:nvSpPr>
          <p:cNvPr id="7201" name="Oval 33"/>
          <p:cNvSpPr/>
          <p:nvPr/>
        </p:nvSpPr>
        <p:spPr>
          <a:xfrm>
            <a:off x="3371850" y="3917950"/>
            <a:ext cx="76200" cy="76200"/>
          </a:xfrm>
          <a:prstGeom prst="ellipse">
            <a:avLst/>
          </a:prstGeom>
          <a:solidFill>
            <a:srgbClr val="FFFFCC"/>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7202" name="Oval 34"/>
          <p:cNvSpPr/>
          <p:nvPr/>
        </p:nvSpPr>
        <p:spPr>
          <a:xfrm>
            <a:off x="5657850" y="3917950"/>
            <a:ext cx="76200" cy="76200"/>
          </a:xfrm>
          <a:prstGeom prst="ellipse">
            <a:avLst/>
          </a:prstGeom>
          <a:solidFill>
            <a:srgbClr val="FFFFCC"/>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7203" name="Oval 35"/>
          <p:cNvSpPr/>
          <p:nvPr/>
        </p:nvSpPr>
        <p:spPr>
          <a:xfrm>
            <a:off x="3371850" y="5518150"/>
            <a:ext cx="76200" cy="76200"/>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7204" name="Oval 36"/>
          <p:cNvSpPr/>
          <p:nvPr/>
        </p:nvSpPr>
        <p:spPr>
          <a:xfrm>
            <a:off x="5657850" y="5537200"/>
            <a:ext cx="76200" cy="76200"/>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73"/>
                                        </p:tgtEl>
                                        <p:attrNameLst>
                                          <p:attrName>style.visibility</p:attrName>
                                        </p:attrNameLst>
                                      </p:cBhvr>
                                      <p:to>
                                        <p:strVal val="visible"/>
                                      </p:to>
                                    </p:set>
                                    <p:animEffect transition="in" filter="wipe(left)">
                                      <p:cBhvr>
                                        <p:cTn id="7" dur="75"/>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wipe(left)">
                                      <p:cBhvr>
                                        <p:cTn id="12" dur="500"/>
                                        <p:tgtEl>
                                          <p:spTgt spid="71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wipe(left)">
                                      <p:cBhvr>
                                        <p:cTn id="17" dur="500"/>
                                        <p:tgtEl>
                                          <p:spTgt spid="7175"/>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7176"/>
                                        </p:tgtEl>
                                        <p:attrNameLst>
                                          <p:attrName>style.visibility</p:attrName>
                                        </p:attrNameLst>
                                      </p:cBhvr>
                                      <p:to>
                                        <p:strVal val="visible"/>
                                      </p:to>
                                    </p:set>
                                    <p:animEffect transition="in" filter="wipe(left)">
                                      <p:cBhvr>
                                        <p:cTn id="21" dur="75"/>
                                        <p:tgtEl>
                                          <p:spTgt spid="7176"/>
                                        </p:tgtEl>
                                      </p:cBhvr>
                                    </p:animEffect>
                                  </p:childTnLst>
                                </p:cTn>
                              </p:par>
                            </p:childTnLst>
                          </p:cTn>
                        </p:par>
                        <p:par>
                          <p:cTn id="22" fill="hold">
                            <p:stCondLst>
                              <p:cond delay="950"/>
                            </p:stCondLst>
                            <p:childTnLst>
                              <p:par>
                                <p:cTn id="23" presetID="22" presetClass="entr" presetSubtype="8" fill="hold" nodeType="afterEffect">
                                  <p:stCondLst>
                                    <p:cond delay="0"/>
                                  </p:stCondLst>
                                  <p:childTnLst>
                                    <p:set>
                                      <p:cBhvr>
                                        <p:cTn id="24" dur="1" fill="hold">
                                          <p:stCondLst>
                                            <p:cond delay="0"/>
                                          </p:stCondLst>
                                        </p:cTn>
                                        <p:tgtEl>
                                          <p:spTgt spid="7177"/>
                                        </p:tgtEl>
                                        <p:attrNameLst>
                                          <p:attrName>style.visibility</p:attrName>
                                        </p:attrNameLst>
                                      </p:cBhvr>
                                      <p:to>
                                        <p:strVal val="visible"/>
                                      </p:to>
                                    </p:set>
                                    <p:animEffect transition="in" filter="wipe(left)">
                                      <p:cBhvr>
                                        <p:cTn id="25" dur="500"/>
                                        <p:tgtEl>
                                          <p:spTgt spid="7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181"/>
                                        </p:tgtEl>
                                        <p:attrNameLst>
                                          <p:attrName>style.visibility</p:attrName>
                                        </p:attrNameLst>
                                      </p:cBhvr>
                                      <p:to>
                                        <p:strVal val="visible"/>
                                      </p:to>
                                    </p:set>
                                    <p:animEffect transition="in" filter="wipe(left)">
                                      <p:cBhvr>
                                        <p:cTn id="30" dur="500"/>
                                        <p:tgtEl>
                                          <p:spTgt spid="7181"/>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7182"/>
                                        </p:tgtEl>
                                        <p:attrNameLst>
                                          <p:attrName>style.visibility</p:attrName>
                                        </p:attrNameLst>
                                      </p:cBhvr>
                                      <p:to>
                                        <p:strVal val="visible"/>
                                      </p:to>
                                    </p:set>
                                    <p:animEffect transition="in" filter="wipe(left)">
                                      <p:cBhvr>
                                        <p:cTn id="34" dur="500"/>
                                        <p:tgtEl>
                                          <p:spTgt spid="7182"/>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7183"/>
                                        </p:tgtEl>
                                        <p:attrNameLst>
                                          <p:attrName>style.visibility</p:attrName>
                                        </p:attrNameLst>
                                      </p:cBhvr>
                                      <p:to>
                                        <p:strVal val="visible"/>
                                      </p:to>
                                    </p:set>
                                    <p:animEffect transition="in" filter="wipe(left)">
                                      <p:cBhvr>
                                        <p:cTn id="38" dur="500"/>
                                        <p:tgtEl>
                                          <p:spTgt spid="7183"/>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7184"/>
                                        </p:tgtEl>
                                        <p:attrNameLst>
                                          <p:attrName>style.visibility</p:attrName>
                                        </p:attrNameLst>
                                      </p:cBhvr>
                                      <p:to>
                                        <p:strVal val="visible"/>
                                      </p:to>
                                    </p:set>
                                    <p:animEffect transition="in" filter="wipe(left)">
                                      <p:cBhvr>
                                        <p:cTn id="42" dur="500"/>
                                        <p:tgtEl>
                                          <p:spTgt spid="718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01"/>
                                        </p:tgtEl>
                                        <p:attrNameLst>
                                          <p:attrName>style.visibility</p:attrName>
                                        </p:attrNameLst>
                                      </p:cBhvr>
                                      <p:to>
                                        <p:strVal val="visible"/>
                                      </p:to>
                                    </p:set>
                                    <p:animEffect transition="in" filter="dissolve">
                                      <p:cBhvr>
                                        <p:cTn id="47" dur="500"/>
                                        <p:tgtEl>
                                          <p:spTgt spid="7201"/>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189"/>
                                        </p:tgtEl>
                                        <p:attrNameLst>
                                          <p:attrName>style.visibility</p:attrName>
                                        </p:attrNameLst>
                                      </p:cBhvr>
                                      <p:to>
                                        <p:strVal val="visible"/>
                                      </p:to>
                                    </p:set>
                                    <p:animEffect transition="in" filter="wipe(left)">
                                      <p:cBhvr>
                                        <p:cTn id="51" dur="500"/>
                                        <p:tgtEl>
                                          <p:spTgt spid="718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202"/>
                                        </p:tgtEl>
                                        <p:attrNameLst>
                                          <p:attrName>style.visibility</p:attrName>
                                        </p:attrNameLst>
                                      </p:cBhvr>
                                      <p:to>
                                        <p:strVal val="visible"/>
                                      </p:to>
                                    </p:set>
                                    <p:animEffect transition="in" filter="dissolve">
                                      <p:cBhvr>
                                        <p:cTn id="56" dur="500"/>
                                        <p:tgtEl>
                                          <p:spTgt spid="7202"/>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7190"/>
                                        </p:tgtEl>
                                        <p:attrNameLst>
                                          <p:attrName>style.visibility</p:attrName>
                                        </p:attrNameLst>
                                      </p:cBhvr>
                                      <p:to>
                                        <p:strVal val="visible"/>
                                      </p:to>
                                    </p:set>
                                    <p:animEffect transition="in" filter="wipe(left)">
                                      <p:cBhvr>
                                        <p:cTn id="60" dur="500"/>
                                        <p:tgtEl>
                                          <p:spTgt spid="719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arn(inVertical)">
                                      <p:cBhvr>
                                        <p:cTn id="65" dur="500"/>
                                        <p:tgtEl>
                                          <p:spTgt spid="3"/>
                                        </p:tgtEl>
                                      </p:cBhvr>
                                    </p:animEffect>
                                  </p:childTnLst>
                                </p:cTn>
                              </p:par>
                            </p:childTnLst>
                          </p:cTn>
                        </p:par>
                        <p:par>
                          <p:cTn id="66" fill="hold">
                            <p:stCondLst>
                              <p:cond delay="500"/>
                            </p:stCondLst>
                            <p:childTnLst>
                              <p:par>
                                <p:cTn id="67" presetID="16" presetClass="entr" presetSubtype="21" fill="hold" nodeType="afterEffect">
                                  <p:stCondLst>
                                    <p:cond delay="0"/>
                                  </p:stCondLst>
                                  <p:childTnLst>
                                    <p:set>
                                      <p:cBhvr>
                                        <p:cTn id="68" dur="1" fill="hold">
                                          <p:stCondLst>
                                            <p:cond delay="0"/>
                                          </p:stCondLst>
                                        </p:cTn>
                                        <p:tgtEl>
                                          <p:spTgt spid="7171"/>
                                        </p:tgtEl>
                                        <p:attrNameLst>
                                          <p:attrName>style.visibility</p:attrName>
                                        </p:attrNameLst>
                                      </p:cBhvr>
                                      <p:to>
                                        <p:strVal val="visible"/>
                                      </p:to>
                                    </p:set>
                                    <p:animEffect transition="in" filter="barn(inVertical)">
                                      <p:cBhvr>
                                        <p:cTn id="69" dur="500"/>
                                        <p:tgtEl>
                                          <p:spTgt spid="717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7178"/>
                                        </p:tgtEl>
                                        <p:attrNameLst>
                                          <p:attrName>style.visibility</p:attrName>
                                        </p:attrNameLst>
                                      </p:cBhvr>
                                      <p:to>
                                        <p:strVal val="visible"/>
                                      </p:to>
                                    </p:set>
                                    <p:animEffect transition="in" filter="wipe(left)">
                                      <p:cBhvr>
                                        <p:cTn id="74" dur="500"/>
                                        <p:tgtEl>
                                          <p:spTgt spid="7178"/>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179"/>
                                        </p:tgtEl>
                                        <p:attrNameLst>
                                          <p:attrName>style.visibility</p:attrName>
                                        </p:attrNameLst>
                                      </p:cBhvr>
                                      <p:to>
                                        <p:strVal val="visible"/>
                                      </p:to>
                                    </p:set>
                                    <p:animEffect transition="in" filter="wipe(left)">
                                      <p:cBhvr>
                                        <p:cTn id="78" dur="500"/>
                                        <p:tgtEl>
                                          <p:spTgt spid="7179"/>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7180"/>
                                        </p:tgtEl>
                                        <p:attrNameLst>
                                          <p:attrName>style.visibility</p:attrName>
                                        </p:attrNameLst>
                                      </p:cBhvr>
                                      <p:to>
                                        <p:strVal val="visible"/>
                                      </p:to>
                                    </p:set>
                                    <p:animEffect transition="in" filter="wipe(left)">
                                      <p:cBhvr>
                                        <p:cTn id="82" dur="500"/>
                                        <p:tgtEl>
                                          <p:spTgt spid="718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7191"/>
                                        </p:tgtEl>
                                        <p:attrNameLst>
                                          <p:attrName>style.visibility</p:attrName>
                                        </p:attrNameLst>
                                      </p:cBhvr>
                                      <p:to>
                                        <p:strVal val="visible"/>
                                      </p:to>
                                    </p:set>
                                    <p:animEffect transition="in" filter="wipe(left)">
                                      <p:cBhvr>
                                        <p:cTn id="87" dur="500"/>
                                        <p:tgtEl>
                                          <p:spTgt spid="7191"/>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7192"/>
                                        </p:tgtEl>
                                        <p:attrNameLst>
                                          <p:attrName>style.visibility</p:attrName>
                                        </p:attrNameLst>
                                      </p:cBhvr>
                                      <p:to>
                                        <p:strVal val="visible"/>
                                      </p:to>
                                    </p:set>
                                    <p:animEffect transition="in" filter="wipe(left)">
                                      <p:cBhvr>
                                        <p:cTn id="91" dur="500"/>
                                        <p:tgtEl>
                                          <p:spTgt spid="7192"/>
                                        </p:tgtEl>
                                      </p:cBhvr>
                                    </p:animEffect>
                                  </p:childTnLst>
                                </p:cTn>
                              </p:par>
                            </p:childTnLst>
                          </p:cTn>
                        </p:par>
                        <p:par>
                          <p:cTn id="92" fill="hold">
                            <p:stCondLst>
                              <p:cond delay="1000"/>
                            </p:stCondLst>
                            <p:childTnLst>
                              <p:par>
                                <p:cTn id="93" presetID="22" presetClass="entr" presetSubtype="8" fill="hold" nodeType="afterEffect">
                                  <p:stCondLst>
                                    <p:cond delay="0"/>
                                  </p:stCondLst>
                                  <p:childTnLst>
                                    <p:set>
                                      <p:cBhvr>
                                        <p:cTn id="94" dur="1" fill="hold">
                                          <p:stCondLst>
                                            <p:cond delay="0"/>
                                          </p:stCondLst>
                                        </p:cTn>
                                        <p:tgtEl>
                                          <p:spTgt spid="7193"/>
                                        </p:tgtEl>
                                        <p:attrNameLst>
                                          <p:attrName>style.visibility</p:attrName>
                                        </p:attrNameLst>
                                      </p:cBhvr>
                                      <p:to>
                                        <p:strVal val="visible"/>
                                      </p:to>
                                    </p:set>
                                    <p:animEffect transition="in" filter="wipe(left)">
                                      <p:cBhvr>
                                        <p:cTn id="95" dur="500"/>
                                        <p:tgtEl>
                                          <p:spTgt spid="7193"/>
                                        </p:tgtEl>
                                      </p:cBhvr>
                                    </p:animEffect>
                                  </p:childTnLst>
                                </p:cTn>
                              </p:par>
                            </p:childTnLst>
                          </p:cTn>
                        </p:par>
                        <p:par>
                          <p:cTn id="96" fill="hold">
                            <p:stCondLst>
                              <p:cond delay="1500"/>
                            </p:stCondLst>
                            <p:childTnLst>
                              <p:par>
                                <p:cTn id="97" presetID="22" presetClass="entr" presetSubtype="8" fill="hold" nodeType="afterEffect">
                                  <p:stCondLst>
                                    <p:cond delay="0"/>
                                  </p:stCondLst>
                                  <p:childTnLst>
                                    <p:set>
                                      <p:cBhvr>
                                        <p:cTn id="98" dur="1" fill="hold">
                                          <p:stCondLst>
                                            <p:cond delay="0"/>
                                          </p:stCondLst>
                                        </p:cTn>
                                        <p:tgtEl>
                                          <p:spTgt spid="7194"/>
                                        </p:tgtEl>
                                        <p:attrNameLst>
                                          <p:attrName>style.visibility</p:attrName>
                                        </p:attrNameLst>
                                      </p:cBhvr>
                                      <p:to>
                                        <p:strVal val="visible"/>
                                      </p:to>
                                    </p:set>
                                    <p:animEffect transition="in" filter="wipe(left)">
                                      <p:cBhvr>
                                        <p:cTn id="99" dur="500"/>
                                        <p:tgtEl>
                                          <p:spTgt spid="7194"/>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7203"/>
                                        </p:tgtEl>
                                        <p:attrNameLst>
                                          <p:attrName>style.visibility</p:attrName>
                                        </p:attrNameLst>
                                      </p:cBhvr>
                                      <p:to>
                                        <p:strVal val="visible"/>
                                      </p:to>
                                    </p:set>
                                    <p:animEffect transition="in" filter="dissolve">
                                      <p:cBhvr>
                                        <p:cTn id="104" dur="500"/>
                                        <p:tgtEl>
                                          <p:spTgt spid="7203"/>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7199"/>
                                        </p:tgtEl>
                                        <p:attrNameLst>
                                          <p:attrName>style.visibility</p:attrName>
                                        </p:attrNameLst>
                                      </p:cBhvr>
                                      <p:to>
                                        <p:strVal val="visible"/>
                                      </p:to>
                                    </p:set>
                                    <p:animEffect transition="in" filter="wipe(left)">
                                      <p:cBhvr>
                                        <p:cTn id="108" dur="500"/>
                                        <p:tgtEl>
                                          <p:spTgt spid="7199"/>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7204"/>
                                        </p:tgtEl>
                                        <p:attrNameLst>
                                          <p:attrName>style.visibility</p:attrName>
                                        </p:attrNameLst>
                                      </p:cBhvr>
                                      <p:to>
                                        <p:strVal val="visible"/>
                                      </p:to>
                                    </p:set>
                                    <p:animEffect transition="in" filter="dissolve">
                                      <p:cBhvr>
                                        <p:cTn id="113" dur="500"/>
                                        <p:tgtEl>
                                          <p:spTgt spid="7204"/>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7200"/>
                                        </p:tgtEl>
                                        <p:attrNameLst>
                                          <p:attrName>style.visibility</p:attrName>
                                        </p:attrNameLst>
                                      </p:cBhvr>
                                      <p:to>
                                        <p:strVal val="visible"/>
                                      </p:to>
                                    </p:set>
                                    <p:animEffect transition="in" filter="wipe(left)">
                                      <p:cBhvr>
                                        <p:cTn id="117" dur="500"/>
                                        <p:tgtEl>
                                          <p:spTgt spid="720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barn(inVertical)">
                                      <p:cBhvr>
                                        <p:cTn id="122" dur="500"/>
                                        <p:tgtEl>
                                          <p:spTgt spid="4"/>
                                        </p:tgtEl>
                                      </p:cBhvr>
                                    </p:animEffect>
                                  </p:childTnLst>
                                </p:cTn>
                              </p:par>
                            </p:childTnLst>
                          </p:cTn>
                        </p:par>
                        <p:par>
                          <p:cTn id="123" fill="hold">
                            <p:stCondLst>
                              <p:cond delay="500"/>
                            </p:stCondLst>
                            <p:childTnLst>
                              <p:par>
                                <p:cTn id="124" presetID="16" presetClass="entr" presetSubtype="21" fill="hold" nodeType="afterEffect">
                                  <p:stCondLst>
                                    <p:cond delay="0"/>
                                  </p:stCondLst>
                                  <p:childTnLst>
                                    <p:set>
                                      <p:cBhvr>
                                        <p:cTn id="125" dur="1" fill="hold">
                                          <p:stCondLst>
                                            <p:cond delay="0"/>
                                          </p:stCondLst>
                                        </p:cTn>
                                        <p:tgtEl>
                                          <p:spTgt spid="7170"/>
                                        </p:tgtEl>
                                        <p:attrNameLst>
                                          <p:attrName>style.visibility</p:attrName>
                                        </p:attrNameLst>
                                      </p:cBhvr>
                                      <p:to>
                                        <p:strVal val="visible"/>
                                      </p:to>
                                    </p:set>
                                    <p:animEffect transition="in" filter="barn(inVertical)">
                                      <p:cBhvr>
                                        <p:cTn id="126"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6" grpId="0"/>
      <p:bldP spid="7179" grpId="0"/>
      <p:bldP spid="7201" grpId="0" animBg="1"/>
      <p:bldP spid="7202" grpId="0" animBg="1"/>
      <p:bldP spid="7203" grpId="0" animBg="1"/>
      <p:bldP spid="72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p:nvPr/>
        </p:nvSpPr>
        <p:spPr>
          <a:xfrm>
            <a:off x="2971800" y="3657600"/>
            <a:ext cx="3505200" cy="0"/>
          </a:xfrm>
          <a:prstGeom prst="line">
            <a:avLst/>
          </a:prstGeom>
          <a:ln w="57150" cap="flat" cmpd="sng">
            <a:solidFill>
              <a:srgbClr val="FF0000"/>
            </a:solidFill>
            <a:prstDash val="solid"/>
            <a:round/>
            <a:headEnd type="none" w="med" len="med"/>
            <a:tailEnd type="none" w="med" len="med"/>
          </a:ln>
        </p:spPr>
      </p:sp>
      <p:sp>
        <p:nvSpPr>
          <p:cNvPr id="8195" name="Line 3"/>
          <p:cNvSpPr/>
          <p:nvPr/>
        </p:nvSpPr>
        <p:spPr>
          <a:xfrm>
            <a:off x="1676400" y="4702175"/>
            <a:ext cx="3581400" cy="0"/>
          </a:xfrm>
          <a:prstGeom prst="line">
            <a:avLst/>
          </a:prstGeom>
          <a:ln w="57150" cap="flat" cmpd="sng">
            <a:solidFill>
              <a:srgbClr val="FF0000"/>
            </a:solidFill>
            <a:prstDash val="solid"/>
            <a:round/>
            <a:headEnd type="none" w="med" len="med"/>
            <a:tailEnd type="none" w="med" len="med"/>
          </a:ln>
        </p:spPr>
      </p:sp>
      <p:graphicFrame>
        <p:nvGraphicFramePr>
          <p:cNvPr id="2" name="Object 4"/>
          <p:cNvGraphicFramePr>
            <a:graphicFrameLocks noChangeAspect="1"/>
          </p:cNvGraphicFramePr>
          <p:nvPr/>
        </p:nvGraphicFramePr>
        <p:xfrm>
          <a:off x="939800" y="838200"/>
          <a:ext cx="2019300" cy="481013"/>
        </p:xfrm>
        <a:graphic>
          <a:graphicData uri="http://schemas.openxmlformats.org/presentationml/2006/ole">
            <mc:AlternateContent xmlns:mc="http://schemas.openxmlformats.org/markup-compatibility/2006">
              <mc:Choice xmlns:v="urn:schemas-microsoft-com:vml" Requires="v">
                <p:oleObj spid="_x0000_s5253" name="" r:id="rId1" imgW="2018665" imgH="482600" progId="Equation.3">
                  <p:embed/>
                </p:oleObj>
              </mc:Choice>
              <mc:Fallback>
                <p:oleObj name="" r:id="rId1" imgW="2018665" imgH="482600" progId="Equation.3">
                  <p:embed/>
                  <p:pic>
                    <p:nvPicPr>
                      <p:cNvPr id="0" name="图片 3132"/>
                      <p:cNvPicPr/>
                      <p:nvPr/>
                    </p:nvPicPr>
                    <p:blipFill>
                      <a:blip r:embed="rId2"/>
                      <a:stretch>
                        <a:fillRect/>
                      </a:stretch>
                    </p:blipFill>
                    <p:spPr>
                      <a:xfrm>
                        <a:off x="939800" y="838200"/>
                        <a:ext cx="2019300" cy="481013"/>
                      </a:xfrm>
                      <a:prstGeom prst="rect">
                        <a:avLst/>
                      </a:prstGeom>
                      <a:noFill/>
                      <a:ln w="38100">
                        <a:noFill/>
                        <a:miter/>
                      </a:ln>
                    </p:spPr>
                  </p:pic>
                </p:oleObj>
              </mc:Fallback>
            </mc:AlternateContent>
          </a:graphicData>
        </a:graphic>
      </p:graphicFrame>
      <p:graphicFrame>
        <p:nvGraphicFramePr>
          <p:cNvPr id="8197" name="Object 5"/>
          <p:cNvGraphicFramePr>
            <a:graphicFrameLocks noChangeAspect="1"/>
          </p:cNvGraphicFramePr>
          <p:nvPr/>
        </p:nvGraphicFramePr>
        <p:xfrm>
          <a:off x="939800" y="1447800"/>
          <a:ext cx="2019300" cy="481013"/>
        </p:xfrm>
        <a:graphic>
          <a:graphicData uri="http://schemas.openxmlformats.org/presentationml/2006/ole">
            <mc:AlternateContent xmlns:mc="http://schemas.openxmlformats.org/markup-compatibility/2006">
              <mc:Choice xmlns:v="urn:schemas-microsoft-com:vml" Requires="v">
                <p:oleObj spid="_x0000_s5254" name="" r:id="rId3" imgW="2018665" imgH="482600" progId="Equation.3">
                  <p:embed/>
                </p:oleObj>
              </mc:Choice>
              <mc:Fallback>
                <p:oleObj name="" r:id="rId3" imgW="2018665" imgH="482600" progId="Equation.3">
                  <p:embed/>
                  <p:pic>
                    <p:nvPicPr>
                      <p:cNvPr id="0" name="图片 3130"/>
                      <p:cNvPicPr/>
                      <p:nvPr/>
                    </p:nvPicPr>
                    <p:blipFill>
                      <a:blip r:embed="rId4"/>
                      <a:stretch>
                        <a:fillRect/>
                      </a:stretch>
                    </p:blipFill>
                    <p:spPr>
                      <a:xfrm>
                        <a:off x="939800" y="1447800"/>
                        <a:ext cx="2019300" cy="481013"/>
                      </a:xfrm>
                      <a:prstGeom prst="rect">
                        <a:avLst/>
                      </a:prstGeom>
                      <a:noFill/>
                      <a:ln w="38100">
                        <a:noFill/>
                        <a:miter/>
                      </a:ln>
                    </p:spPr>
                  </p:pic>
                </p:oleObj>
              </mc:Fallback>
            </mc:AlternateContent>
          </a:graphicData>
        </a:graphic>
      </p:graphicFrame>
      <p:sp>
        <p:nvSpPr>
          <p:cNvPr id="8198" name="Text Box 6"/>
          <p:cNvSpPr txBox="1"/>
          <p:nvPr/>
        </p:nvSpPr>
        <p:spPr>
          <a:xfrm>
            <a:off x="3302000" y="838200"/>
            <a:ext cx="32766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称为半开区间</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8199" name="Text Box 7"/>
          <p:cNvSpPr txBox="1"/>
          <p:nvPr/>
        </p:nvSpPr>
        <p:spPr>
          <a:xfrm>
            <a:off x="3302000" y="1462088"/>
            <a:ext cx="2438400" cy="51911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称为半开区间</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8200" name="Object 8"/>
          <p:cNvGraphicFramePr>
            <a:graphicFrameLocks noChangeAspect="1"/>
          </p:cNvGraphicFramePr>
          <p:nvPr/>
        </p:nvGraphicFramePr>
        <p:xfrm>
          <a:off x="5969000" y="876300"/>
          <a:ext cx="1651000" cy="457200"/>
        </p:xfrm>
        <a:graphic>
          <a:graphicData uri="http://schemas.openxmlformats.org/presentationml/2006/ole">
            <mc:AlternateContent xmlns:mc="http://schemas.openxmlformats.org/markup-compatibility/2006">
              <mc:Choice xmlns:v="urn:schemas-microsoft-com:vml" Requires="v">
                <p:oleObj spid="_x0000_s5255" name="" r:id="rId5" imgW="1651000" imgH="457200" progId="Equation.3">
                  <p:embed/>
                </p:oleObj>
              </mc:Choice>
              <mc:Fallback>
                <p:oleObj name="" r:id="rId5" imgW="1651000" imgH="457200" progId="Equation.3">
                  <p:embed/>
                  <p:pic>
                    <p:nvPicPr>
                      <p:cNvPr id="0" name="图片 3131"/>
                      <p:cNvPicPr/>
                      <p:nvPr/>
                    </p:nvPicPr>
                    <p:blipFill>
                      <a:blip r:embed="rId6"/>
                      <a:stretch>
                        <a:fillRect/>
                      </a:stretch>
                    </p:blipFill>
                    <p:spPr>
                      <a:xfrm>
                        <a:off x="5969000" y="876300"/>
                        <a:ext cx="1651000" cy="457200"/>
                      </a:xfrm>
                      <a:prstGeom prst="rect">
                        <a:avLst/>
                      </a:prstGeom>
                      <a:noFill/>
                      <a:ln w="38100">
                        <a:noFill/>
                        <a:miter/>
                      </a:ln>
                    </p:spPr>
                  </p:pic>
                </p:oleObj>
              </mc:Fallback>
            </mc:AlternateContent>
          </a:graphicData>
        </a:graphic>
      </p:graphicFrame>
      <p:graphicFrame>
        <p:nvGraphicFramePr>
          <p:cNvPr id="8201" name="Object 9"/>
          <p:cNvGraphicFramePr>
            <a:graphicFrameLocks noChangeAspect="1"/>
          </p:cNvGraphicFramePr>
          <p:nvPr/>
        </p:nvGraphicFramePr>
        <p:xfrm>
          <a:off x="5969000" y="1466850"/>
          <a:ext cx="1651000" cy="457200"/>
        </p:xfrm>
        <a:graphic>
          <a:graphicData uri="http://schemas.openxmlformats.org/presentationml/2006/ole">
            <mc:AlternateContent xmlns:mc="http://schemas.openxmlformats.org/markup-compatibility/2006">
              <mc:Choice xmlns:v="urn:schemas-microsoft-com:vml" Requires="v">
                <p:oleObj spid="_x0000_s5256" name="" r:id="rId7" imgW="1651000" imgH="457200" progId="Equation.3">
                  <p:embed/>
                </p:oleObj>
              </mc:Choice>
              <mc:Fallback>
                <p:oleObj name="" r:id="rId7" imgW="1651000" imgH="457200" progId="Equation.3">
                  <p:embed/>
                  <p:pic>
                    <p:nvPicPr>
                      <p:cNvPr id="0" name="图片 3133"/>
                      <p:cNvPicPr/>
                      <p:nvPr/>
                    </p:nvPicPr>
                    <p:blipFill>
                      <a:blip r:embed="rId8"/>
                      <a:stretch>
                        <a:fillRect/>
                      </a:stretch>
                    </p:blipFill>
                    <p:spPr>
                      <a:xfrm>
                        <a:off x="5969000" y="1466850"/>
                        <a:ext cx="1651000" cy="457200"/>
                      </a:xfrm>
                      <a:prstGeom prst="rect">
                        <a:avLst/>
                      </a:prstGeom>
                      <a:noFill/>
                      <a:ln w="38100">
                        <a:noFill/>
                        <a:miter/>
                      </a:ln>
                    </p:spPr>
                  </p:pic>
                </p:oleObj>
              </mc:Fallback>
            </mc:AlternateContent>
          </a:graphicData>
        </a:graphic>
      </p:graphicFrame>
      <p:graphicFrame>
        <p:nvGraphicFramePr>
          <p:cNvPr id="8202" name="Object 10"/>
          <p:cNvGraphicFramePr>
            <a:graphicFrameLocks noChangeAspect="1"/>
          </p:cNvGraphicFramePr>
          <p:nvPr/>
        </p:nvGraphicFramePr>
        <p:xfrm>
          <a:off x="990600" y="2438400"/>
          <a:ext cx="2870200" cy="481013"/>
        </p:xfrm>
        <a:graphic>
          <a:graphicData uri="http://schemas.openxmlformats.org/presentationml/2006/ole">
            <mc:AlternateContent xmlns:mc="http://schemas.openxmlformats.org/markup-compatibility/2006">
              <mc:Choice xmlns:v="urn:schemas-microsoft-com:vml" Requires="v">
                <p:oleObj spid="_x0000_s5257" name="" r:id="rId9" imgW="2868930" imgH="482600" progId="Equation.3">
                  <p:embed/>
                </p:oleObj>
              </mc:Choice>
              <mc:Fallback>
                <p:oleObj name="" r:id="rId9" imgW="2868930" imgH="482600" progId="Equation.3">
                  <p:embed/>
                  <p:pic>
                    <p:nvPicPr>
                      <p:cNvPr id="0" name="图片 3138"/>
                      <p:cNvPicPr/>
                      <p:nvPr/>
                    </p:nvPicPr>
                    <p:blipFill>
                      <a:blip r:embed="rId10"/>
                      <a:stretch>
                        <a:fillRect/>
                      </a:stretch>
                    </p:blipFill>
                    <p:spPr>
                      <a:xfrm>
                        <a:off x="990600" y="2438400"/>
                        <a:ext cx="2870200" cy="481013"/>
                      </a:xfrm>
                      <a:prstGeom prst="rect">
                        <a:avLst/>
                      </a:prstGeom>
                      <a:noFill/>
                      <a:ln w="38100">
                        <a:noFill/>
                        <a:miter/>
                      </a:ln>
                    </p:spPr>
                  </p:pic>
                </p:oleObj>
              </mc:Fallback>
            </mc:AlternateContent>
          </a:graphicData>
        </a:graphic>
      </p:graphicFrame>
      <p:graphicFrame>
        <p:nvGraphicFramePr>
          <p:cNvPr id="8203" name="Object 11"/>
          <p:cNvGraphicFramePr>
            <a:graphicFrameLocks noChangeAspect="1"/>
          </p:cNvGraphicFramePr>
          <p:nvPr/>
        </p:nvGraphicFramePr>
        <p:xfrm>
          <a:off x="4495800" y="2462213"/>
          <a:ext cx="2908300" cy="481012"/>
        </p:xfrm>
        <a:graphic>
          <a:graphicData uri="http://schemas.openxmlformats.org/presentationml/2006/ole">
            <mc:AlternateContent xmlns:mc="http://schemas.openxmlformats.org/markup-compatibility/2006">
              <mc:Choice xmlns:v="urn:schemas-microsoft-com:vml" Requires="v">
                <p:oleObj spid="_x0000_s5258" name="" r:id="rId11" imgW="2907030" imgH="482600" progId="Equation.3">
                  <p:embed/>
                </p:oleObj>
              </mc:Choice>
              <mc:Fallback>
                <p:oleObj name="" r:id="rId11" imgW="2907030" imgH="482600" progId="Equation.3">
                  <p:embed/>
                  <p:pic>
                    <p:nvPicPr>
                      <p:cNvPr id="0" name="图片 3137"/>
                      <p:cNvPicPr/>
                      <p:nvPr/>
                    </p:nvPicPr>
                    <p:blipFill>
                      <a:blip r:embed="rId12"/>
                      <a:stretch>
                        <a:fillRect/>
                      </a:stretch>
                    </p:blipFill>
                    <p:spPr>
                      <a:xfrm>
                        <a:off x="4495800" y="2462213"/>
                        <a:ext cx="2908300" cy="481012"/>
                      </a:xfrm>
                      <a:prstGeom prst="rect">
                        <a:avLst/>
                      </a:prstGeom>
                      <a:noFill/>
                      <a:ln w="38100">
                        <a:noFill/>
                        <a:miter/>
                      </a:ln>
                    </p:spPr>
                  </p:pic>
                </p:oleObj>
              </mc:Fallback>
            </mc:AlternateContent>
          </a:graphicData>
        </a:graphic>
      </p:graphicFrame>
      <p:sp>
        <p:nvSpPr>
          <p:cNvPr id="8204" name="Line 12"/>
          <p:cNvSpPr/>
          <p:nvPr/>
        </p:nvSpPr>
        <p:spPr>
          <a:xfrm>
            <a:off x="1676400" y="3657600"/>
            <a:ext cx="4953000" cy="0"/>
          </a:xfrm>
          <a:prstGeom prst="line">
            <a:avLst/>
          </a:prstGeom>
          <a:ln w="25400" cap="flat" cmpd="sng">
            <a:solidFill>
              <a:schemeClr val="tx1"/>
            </a:solidFill>
            <a:prstDash val="solid"/>
            <a:round/>
            <a:headEnd type="none" w="med" len="med"/>
            <a:tailEnd type="triangle" w="med" len="med"/>
          </a:ln>
        </p:spPr>
      </p:sp>
      <p:sp>
        <p:nvSpPr>
          <p:cNvPr id="8205" name="Line 13"/>
          <p:cNvSpPr/>
          <p:nvPr/>
        </p:nvSpPr>
        <p:spPr>
          <a:xfrm flipV="1">
            <a:off x="2286000" y="3581400"/>
            <a:ext cx="0" cy="76200"/>
          </a:xfrm>
          <a:prstGeom prst="line">
            <a:avLst/>
          </a:prstGeom>
          <a:ln w="9525" cap="flat" cmpd="sng">
            <a:solidFill>
              <a:schemeClr val="tx1"/>
            </a:solidFill>
            <a:prstDash val="solid"/>
            <a:round/>
            <a:headEnd type="none" w="med" len="med"/>
            <a:tailEnd type="none" w="med" len="med"/>
          </a:ln>
        </p:spPr>
      </p:sp>
      <p:graphicFrame>
        <p:nvGraphicFramePr>
          <p:cNvPr id="8206" name="Object 14"/>
          <p:cNvGraphicFramePr>
            <a:graphicFrameLocks noChangeAspect="1"/>
          </p:cNvGraphicFramePr>
          <p:nvPr/>
        </p:nvGraphicFramePr>
        <p:xfrm>
          <a:off x="2133600" y="3733800"/>
          <a:ext cx="228600" cy="252413"/>
        </p:xfrm>
        <a:graphic>
          <a:graphicData uri="http://schemas.openxmlformats.org/presentationml/2006/ole">
            <mc:AlternateContent xmlns:mc="http://schemas.openxmlformats.org/markup-compatibility/2006">
              <mc:Choice xmlns:v="urn:schemas-microsoft-com:vml" Requires="v">
                <p:oleObj spid="_x0000_s5259" name="" r:id="rId13" imgW="228600" imgH="254000" progId="Equation.3">
                  <p:embed/>
                </p:oleObj>
              </mc:Choice>
              <mc:Fallback>
                <p:oleObj name="" r:id="rId13" imgW="228600" imgH="254000" progId="Equation.3">
                  <p:embed/>
                  <p:pic>
                    <p:nvPicPr>
                      <p:cNvPr id="0" name="图片 3140"/>
                      <p:cNvPicPr/>
                      <p:nvPr/>
                    </p:nvPicPr>
                    <p:blipFill>
                      <a:blip r:embed="rId14"/>
                      <a:stretch>
                        <a:fillRect/>
                      </a:stretch>
                    </p:blipFill>
                    <p:spPr>
                      <a:xfrm>
                        <a:off x="2133600" y="3733800"/>
                        <a:ext cx="228600" cy="252413"/>
                      </a:xfrm>
                      <a:prstGeom prst="rect">
                        <a:avLst/>
                      </a:prstGeom>
                      <a:noFill/>
                      <a:ln w="38100">
                        <a:noFill/>
                        <a:miter/>
                      </a:ln>
                    </p:spPr>
                  </p:pic>
                </p:oleObj>
              </mc:Fallback>
            </mc:AlternateContent>
          </a:graphicData>
        </a:graphic>
      </p:graphicFrame>
      <p:graphicFrame>
        <p:nvGraphicFramePr>
          <p:cNvPr id="8207" name="Object 15"/>
          <p:cNvGraphicFramePr>
            <a:graphicFrameLocks noChangeAspect="1"/>
          </p:cNvGraphicFramePr>
          <p:nvPr/>
        </p:nvGraphicFramePr>
        <p:xfrm>
          <a:off x="6459538" y="3733800"/>
          <a:ext cx="265112" cy="252413"/>
        </p:xfrm>
        <a:graphic>
          <a:graphicData uri="http://schemas.openxmlformats.org/presentationml/2006/ole">
            <mc:AlternateContent xmlns:mc="http://schemas.openxmlformats.org/markup-compatibility/2006">
              <mc:Choice xmlns:v="urn:schemas-microsoft-com:vml" Requires="v">
                <p:oleObj spid="_x0000_s5260" name="" r:id="rId15" imgW="266700" imgH="254000" progId="Equation.3">
                  <p:embed/>
                </p:oleObj>
              </mc:Choice>
              <mc:Fallback>
                <p:oleObj name="" r:id="rId15" imgW="266700" imgH="254000" progId="Equation.3">
                  <p:embed/>
                  <p:pic>
                    <p:nvPicPr>
                      <p:cNvPr id="0" name="图片 3142"/>
                      <p:cNvPicPr/>
                      <p:nvPr/>
                    </p:nvPicPr>
                    <p:blipFill>
                      <a:blip r:embed="rId16"/>
                      <a:stretch>
                        <a:fillRect/>
                      </a:stretch>
                    </p:blipFill>
                    <p:spPr>
                      <a:xfrm>
                        <a:off x="6459538" y="3733800"/>
                        <a:ext cx="265112" cy="252413"/>
                      </a:xfrm>
                      <a:prstGeom prst="rect">
                        <a:avLst/>
                      </a:prstGeom>
                      <a:noFill/>
                      <a:ln w="38100">
                        <a:noFill/>
                        <a:miter/>
                      </a:ln>
                    </p:spPr>
                  </p:pic>
                </p:oleObj>
              </mc:Fallback>
            </mc:AlternateContent>
          </a:graphicData>
        </a:graphic>
      </p:graphicFrame>
      <p:sp>
        <p:nvSpPr>
          <p:cNvPr id="8208" name="Line 16"/>
          <p:cNvSpPr/>
          <p:nvPr/>
        </p:nvSpPr>
        <p:spPr>
          <a:xfrm flipV="1">
            <a:off x="2971800" y="3352800"/>
            <a:ext cx="0" cy="304800"/>
          </a:xfrm>
          <a:prstGeom prst="line">
            <a:avLst/>
          </a:prstGeom>
          <a:ln w="9525" cap="flat" cmpd="sng">
            <a:solidFill>
              <a:schemeClr val="tx1"/>
            </a:solidFill>
            <a:prstDash val="solid"/>
            <a:round/>
            <a:headEnd type="none" w="med" len="med"/>
            <a:tailEnd type="none" w="med" len="med"/>
          </a:ln>
        </p:spPr>
      </p:sp>
      <p:sp>
        <p:nvSpPr>
          <p:cNvPr id="8209" name="Line 17"/>
          <p:cNvSpPr/>
          <p:nvPr/>
        </p:nvSpPr>
        <p:spPr>
          <a:xfrm>
            <a:off x="2971800" y="3352800"/>
            <a:ext cx="3657600" cy="0"/>
          </a:xfrm>
          <a:prstGeom prst="line">
            <a:avLst/>
          </a:prstGeom>
          <a:ln w="9525" cap="flat" cmpd="sng">
            <a:solidFill>
              <a:schemeClr val="tx1"/>
            </a:solidFill>
            <a:prstDash val="solid"/>
            <a:round/>
            <a:headEnd type="none" w="med" len="med"/>
            <a:tailEnd type="none" w="med" len="med"/>
          </a:ln>
        </p:spPr>
      </p:sp>
      <p:graphicFrame>
        <p:nvGraphicFramePr>
          <p:cNvPr id="8210" name="Object 18"/>
          <p:cNvGraphicFramePr>
            <a:graphicFrameLocks noChangeAspect="1"/>
          </p:cNvGraphicFramePr>
          <p:nvPr/>
        </p:nvGraphicFramePr>
        <p:xfrm>
          <a:off x="2890838" y="3733800"/>
          <a:ext cx="239712" cy="252413"/>
        </p:xfrm>
        <a:graphic>
          <a:graphicData uri="http://schemas.openxmlformats.org/presentationml/2006/ole">
            <mc:AlternateContent xmlns:mc="http://schemas.openxmlformats.org/markup-compatibility/2006">
              <mc:Choice xmlns:v="urn:schemas-microsoft-com:vml" Requires="v">
                <p:oleObj spid="_x0000_s5261" name="" r:id="rId17" imgW="241300" imgH="254000" progId="Equation.3">
                  <p:embed/>
                </p:oleObj>
              </mc:Choice>
              <mc:Fallback>
                <p:oleObj name="" r:id="rId17" imgW="241300" imgH="254000" progId="Equation.3">
                  <p:embed/>
                  <p:pic>
                    <p:nvPicPr>
                      <p:cNvPr id="0" name="图片 3143"/>
                      <p:cNvPicPr/>
                      <p:nvPr/>
                    </p:nvPicPr>
                    <p:blipFill>
                      <a:blip r:embed="rId18"/>
                      <a:stretch>
                        <a:fillRect/>
                      </a:stretch>
                    </p:blipFill>
                    <p:spPr>
                      <a:xfrm>
                        <a:off x="2890838" y="3733800"/>
                        <a:ext cx="239712" cy="252413"/>
                      </a:xfrm>
                      <a:prstGeom prst="rect">
                        <a:avLst/>
                      </a:prstGeom>
                      <a:noFill/>
                      <a:ln w="38100">
                        <a:noFill/>
                        <a:miter/>
                      </a:ln>
                    </p:spPr>
                  </p:pic>
                </p:oleObj>
              </mc:Fallback>
            </mc:AlternateContent>
          </a:graphicData>
        </a:graphic>
      </p:graphicFrame>
      <p:sp>
        <p:nvSpPr>
          <p:cNvPr id="8211" name="Oval 19"/>
          <p:cNvSpPr/>
          <p:nvPr/>
        </p:nvSpPr>
        <p:spPr>
          <a:xfrm>
            <a:off x="2933700" y="3600450"/>
            <a:ext cx="76200" cy="76200"/>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8212" name="Line 20"/>
          <p:cNvSpPr/>
          <p:nvPr/>
        </p:nvSpPr>
        <p:spPr>
          <a:xfrm>
            <a:off x="1676400" y="4684713"/>
            <a:ext cx="4953000" cy="0"/>
          </a:xfrm>
          <a:prstGeom prst="line">
            <a:avLst/>
          </a:prstGeom>
          <a:ln w="25400" cap="flat" cmpd="sng">
            <a:solidFill>
              <a:schemeClr val="tx1"/>
            </a:solidFill>
            <a:prstDash val="solid"/>
            <a:round/>
            <a:headEnd type="none" w="med" len="med"/>
            <a:tailEnd type="triangle" w="med" len="med"/>
          </a:ln>
        </p:spPr>
      </p:sp>
      <p:sp>
        <p:nvSpPr>
          <p:cNvPr id="8213" name="Line 21"/>
          <p:cNvSpPr/>
          <p:nvPr/>
        </p:nvSpPr>
        <p:spPr>
          <a:xfrm flipV="1">
            <a:off x="4572000" y="4608513"/>
            <a:ext cx="0" cy="76200"/>
          </a:xfrm>
          <a:prstGeom prst="line">
            <a:avLst/>
          </a:prstGeom>
          <a:ln w="9525" cap="flat" cmpd="sng">
            <a:solidFill>
              <a:schemeClr val="tx1"/>
            </a:solidFill>
            <a:prstDash val="solid"/>
            <a:round/>
            <a:headEnd type="none" w="med" len="med"/>
            <a:tailEnd type="none" w="med" len="med"/>
          </a:ln>
        </p:spPr>
      </p:sp>
      <p:graphicFrame>
        <p:nvGraphicFramePr>
          <p:cNvPr id="8214" name="Object 22"/>
          <p:cNvGraphicFramePr>
            <a:graphicFrameLocks noChangeAspect="1"/>
          </p:cNvGraphicFramePr>
          <p:nvPr/>
        </p:nvGraphicFramePr>
        <p:xfrm>
          <a:off x="4419600" y="4748213"/>
          <a:ext cx="228600" cy="252412"/>
        </p:xfrm>
        <a:graphic>
          <a:graphicData uri="http://schemas.openxmlformats.org/presentationml/2006/ole">
            <mc:AlternateContent xmlns:mc="http://schemas.openxmlformats.org/markup-compatibility/2006">
              <mc:Choice xmlns:v="urn:schemas-microsoft-com:vml" Requires="v">
                <p:oleObj spid="_x0000_s5262" name="" r:id="rId19" imgW="228600" imgH="254000" progId="Equation.3">
                  <p:embed/>
                </p:oleObj>
              </mc:Choice>
              <mc:Fallback>
                <p:oleObj name="" r:id="rId19" imgW="228600" imgH="254000" progId="Equation.3">
                  <p:embed/>
                  <p:pic>
                    <p:nvPicPr>
                      <p:cNvPr id="0" name="图片 3141"/>
                      <p:cNvPicPr/>
                      <p:nvPr/>
                    </p:nvPicPr>
                    <p:blipFill>
                      <a:blip r:embed="rId14"/>
                      <a:stretch>
                        <a:fillRect/>
                      </a:stretch>
                    </p:blipFill>
                    <p:spPr>
                      <a:xfrm>
                        <a:off x="4419600" y="4748213"/>
                        <a:ext cx="228600" cy="252412"/>
                      </a:xfrm>
                      <a:prstGeom prst="rect">
                        <a:avLst/>
                      </a:prstGeom>
                      <a:noFill/>
                      <a:ln w="38100">
                        <a:noFill/>
                        <a:miter/>
                      </a:ln>
                    </p:spPr>
                  </p:pic>
                </p:oleObj>
              </mc:Fallback>
            </mc:AlternateContent>
          </a:graphicData>
        </a:graphic>
      </p:graphicFrame>
      <p:graphicFrame>
        <p:nvGraphicFramePr>
          <p:cNvPr id="8215" name="Object 23"/>
          <p:cNvGraphicFramePr>
            <a:graphicFrameLocks noChangeAspect="1"/>
          </p:cNvGraphicFramePr>
          <p:nvPr/>
        </p:nvGraphicFramePr>
        <p:xfrm>
          <a:off x="6459538" y="4760913"/>
          <a:ext cx="265112" cy="252412"/>
        </p:xfrm>
        <a:graphic>
          <a:graphicData uri="http://schemas.openxmlformats.org/presentationml/2006/ole">
            <mc:AlternateContent xmlns:mc="http://schemas.openxmlformats.org/markup-compatibility/2006">
              <mc:Choice xmlns:v="urn:schemas-microsoft-com:vml" Requires="v">
                <p:oleObj spid="_x0000_s5263" name="" r:id="rId20" imgW="266700" imgH="254000" progId="Equation.3">
                  <p:embed/>
                </p:oleObj>
              </mc:Choice>
              <mc:Fallback>
                <p:oleObj name="" r:id="rId20" imgW="266700" imgH="254000" progId="Equation.3">
                  <p:embed/>
                  <p:pic>
                    <p:nvPicPr>
                      <p:cNvPr id="0" name="图片 3145"/>
                      <p:cNvPicPr/>
                      <p:nvPr/>
                    </p:nvPicPr>
                    <p:blipFill>
                      <a:blip r:embed="rId16"/>
                      <a:stretch>
                        <a:fillRect/>
                      </a:stretch>
                    </p:blipFill>
                    <p:spPr>
                      <a:xfrm>
                        <a:off x="6459538" y="4760913"/>
                        <a:ext cx="265112" cy="252412"/>
                      </a:xfrm>
                      <a:prstGeom prst="rect">
                        <a:avLst/>
                      </a:prstGeom>
                      <a:noFill/>
                      <a:ln w="38100">
                        <a:noFill/>
                        <a:miter/>
                      </a:ln>
                    </p:spPr>
                  </p:pic>
                </p:oleObj>
              </mc:Fallback>
            </mc:AlternateContent>
          </a:graphicData>
        </a:graphic>
      </p:graphicFrame>
      <p:sp>
        <p:nvSpPr>
          <p:cNvPr id="8216" name="Line 24"/>
          <p:cNvSpPr/>
          <p:nvPr/>
        </p:nvSpPr>
        <p:spPr>
          <a:xfrm>
            <a:off x="1695450" y="4379913"/>
            <a:ext cx="3581400" cy="0"/>
          </a:xfrm>
          <a:prstGeom prst="line">
            <a:avLst/>
          </a:prstGeom>
          <a:ln w="9525" cap="flat" cmpd="sng">
            <a:solidFill>
              <a:schemeClr val="tx1"/>
            </a:solidFill>
            <a:prstDash val="solid"/>
            <a:round/>
            <a:headEnd type="none" w="med" len="med"/>
            <a:tailEnd type="none" w="med" len="med"/>
          </a:ln>
        </p:spPr>
      </p:sp>
      <p:sp>
        <p:nvSpPr>
          <p:cNvPr id="8217" name="Line 25"/>
          <p:cNvSpPr/>
          <p:nvPr/>
        </p:nvSpPr>
        <p:spPr>
          <a:xfrm flipV="1">
            <a:off x="5257800" y="4379913"/>
            <a:ext cx="0" cy="304800"/>
          </a:xfrm>
          <a:prstGeom prst="line">
            <a:avLst/>
          </a:prstGeom>
          <a:ln w="9525" cap="flat" cmpd="sng">
            <a:solidFill>
              <a:schemeClr val="tx1"/>
            </a:solidFill>
            <a:prstDash val="solid"/>
            <a:round/>
            <a:headEnd type="none" w="med" len="med"/>
            <a:tailEnd type="none" w="med" len="med"/>
          </a:ln>
        </p:spPr>
      </p:sp>
      <p:graphicFrame>
        <p:nvGraphicFramePr>
          <p:cNvPr id="8218" name="Object 26"/>
          <p:cNvGraphicFramePr>
            <a:graphicFrameLocks noChangeAspect="1"/>
          </p:cNvGraphicFramePr>
          <p:nvPr/>
        </p:nvGraphicFramePr>
        <p:xfrm>
          <a:off x="5105400" y="4722813"/>
          <a:ext cx="228600" cy="330200"/>
        </p:xfrm>
        <a:graphic>
          <a:graphicData uri="http://schemas.openxmlformats.org/presentationml/2006/ole">
            <mc:AlternateContent xmlns:mc="http://schemas.openxmlformats.org/markup-compatibility/2006">
              <mc:Choice xmlns:v="urn:schemas-microsoft-com:vml" Requires="v">
                <p:oleObj spid="_x0000_s5264" name="" r:id="rId21" imgW="230505" imgH="332740" progId="Equation.3">
                  <p:embed/>
                </p:oleObj>
              </mc:Choice>
              <mc:Fallback>
                <p:oleObj name="" r:id="rId21" imgW="230505" imgH="332740" progId="Equation.3">
                  <p:embed/>
                  <p:pic>
                    <p:nvPicPr>
                      <p:cNvPr id="0" name="图片 3144"/>
                      <p:cNvPicPr/>
                      <p:nvPr/>
                    </p:nvPicPr>
                    <p:blipFill>
                      <a:blip r:embed="rId22"/>
                      <a:stretch>
                        <a:fillRect/>
                      </a:stretch>
                    </p:blipFill>
                    <p:spPr>
                      <a:xfrm>
                        <a:off x="5105400" y="4722813"/>
                        <a:ext cx="228600" cy="330200"/>
                      </a:xfrm>
                      <a:prstGeom prst="rect">
                        <a:avLst/>
                      </a:prstGeom>
                      <a:noFill/>
                      <a:ln w="38100">
                        <a:noFill/>
                        <a:miter/>
                      </a:ln>
                    </p:spPr>
                  </p:pic>
                </p:oleObj>
              </mc:Fallback>
            </mc:AlternateContent>
          </a:graphicData>
        </a:graphic>
      </p:graphicFrame>
      <p:sp>
        <p:nvSpPr>
          <p:cNvPr id="8219" name="Oval 27"/>
          <p:cNvSpPr/>
          <p:nvPr/>
        </p:nvSpPr>
        <p:spPr>
          <a:xfrm>
            <a:off x="5219700" y="4627563"/>
            <a:ext cx="76200" cy="7620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8220" name="Text Box 28"/>
          <p:cNvSpPr txBox="1"/>
          <p:nvPr/>
        </p:nvSpPr>
        <p:spPr>
          <a:xfrm>
            <a:off x="6705600" y="1927225"/>
            <a:ext cx="2057400"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有限区间</a:t>
            </a:r>
            <a:endParaRPr lang="zh-CN" altLang="en-US" sz="2800" b="1" dirty="0">
              <a:solidFill>
                <a:schemeClr val="accent2"/>
              </a:solidFill>
              <a:latin typeface="Times New Roman" panose="02020603050405020304" pitchFamily="18" charset="0"/>
              <a:ea typeface="宋体" panose="02010600030101010101" pitchFamily="2" charset="-122"/>
            </a:endParaRPr>
          </a:p>
        </p:txBody>
      </p:sp>
      <p:sp>
        <p:nvSpPr>
          <p:cNvPr id="8221" name="Text Box 29"/>
          <p:cNvSpPr txBox="1"/>
          <p:nvPr/>
        </p:nvSpPr>
        <p:spPr>
          <a:xfrm>
            <a:off x="6781800" y="2895600"/>
            <a:ext cx="1752600"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Times New Roman" panose="02020603050405020304" pitchFamily="18" charset="0"/>
                <a:ea typeface="宋体" panose="02010600030101010101" pitchFamily="2" charset="-122"/>
              </a:rPr>
              <a:t>无限区间</a:t>
            </a:r>
            <a:endParaRPr lang="zh-CN" altLang="en-US" sz="2800" b="1" dirty="0">
              <a:solidFill>
                <a:schemeClr val="accent2"/>
              </a:solidFill>
              <a:latin typeface="Times New Roman" panose="02020603050405020304" pitchFamily="18" charset="0"/>
              <a:ea typeface="宋体" panose="02010600030101010101" pitchFamily="2" charset="-122"/>
            </a:endParaRPr>
          </a:p>
        </p:txBody>
      </p:sp>
      <p:sp>
        <p:nvSpPr>
          <p:cNvPr id="8222" name="Text Box 30"/>
          <p:cNvSpPr txBox="1"/>
          <p:nvPr/>
        </p:nvSpPr>
        <p:spPr>
          <a:xfrm>
            <a:off x="914400" y="5105400"/>
            <a:ext cx="3581400" cy="519113"/>
          </a:xfrm>
          <a:prstGeom prst="rect">
            <a:avLst/>
          </a:prstGeom>
          <a:noFill/>
          <a:ln w="9525">
            <a:noFill/>
          </a:ln>
        </p:spPr>
        <p:txBody>
          <a:bodyPr anchor="t" anchorCtr="0">
            <a:spAutoFit/>
          </a:bodyPr>
          <a:lstStyle/>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区间长度的定义</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p:txBody>
      </p:sp>
      <p:sp>
        <p:nvSpPr>
          <p:cNvPr id="8223" name="Text Box 31"/>
          <p:cNvSpPr txBox="1"/>
          <p:nvPr/>
        </p:nvSpPr>
        <p:spPr>
          <a:xfrm>
            <a:off x="895350" y="5676900"/>
            <a:ext cx="7772400" cy="519113"/>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两端点间的距离</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线段的长度</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称为区间的长度</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500"/>
                                        <p:tgtEl>
                                          <p:spTgt spid="81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00"/>
                                        </p:tgtEl>
                                        <p:attrNameLst>
                                          <p:attrName>style.visibility</p:attrName>
                                        </p:attrNameLst>
                                      </p:cBhvr>
                                      <p:to>
                                        <p:strVal val="visible"/>
                                      </p:to>
                                    </p:set>
                                    <p:animEffect transition="in" filter="wipe(left)">
                                      <p:cBhvr>
                                        <p:cTn id="11" dur="500"/>
                                        <p:tgtEl>
                                          <p:spTgt spid="82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wipe(left)">
                                      <p:cBhvr>
                                        <p:cTn id="16" dur="500"/>
                                        <p:tgtEl>
                                          <p:spTgt spid="819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wipe(left)">
                                      <p:cBhvr>
                                        <p:cTn id="20" dur="500"/>
                                        <p:tgtEl>
                                          <p:spTgt spid="819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201"/>
                                        </p:tgtEl>
                                        <p:attrNameLst>
                                          <p:attrName>style.visibility</p:attrName>
                                        </p:attrNameLst>
                                      </p:cBhvr>
                                      <p:to>
                                        <p:strVal val="visible"/>
                                      </p:to>
                                    </p:set>
                                    <p:animEffect transition="in" filter="wipe(left)">
                                      <p:cBhvr>
                                        <p:cTn id="24" dur="500"/>
                                        <p:tgtEl>
                                          <p:spTgt spid="8201"/>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8220"/>
                                        </p:tgtEl>
                                        <p:attrNameLst>
                                          <p:attrName>style.visibility</p:attrName>
                                        </p:attrNameLst>
                                      </p:cBhvr>
                                      <p:to>
                                        <p:strVal val="visible"/>
                                      </p:to>
                                    </p:set>
                                    <p:animEffect transition="in" filter="wipe(left)">
                                      <p:cBhvr>
                                        <p:cTn id="28" dur="500"/>
                                        <p:tgtEl>
                                          <p:spTgt spid="82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202"/>
                                        </p:tgtEl>
                                        <p:attrNameLst>
                                          <p:attrName>style.visibility</p:attrName>
                                        </p:attrNameLst>
                                      </p:cBhvr>
                                      <p:to>
                                        <p:strVal val="visible"/>
                                      </p:to>
                                    </p:set>
                                    <p:animEffect transition="in" filter="wipe(left)">
                                      <p:cBhvr>
                                        <p:cTn id="33" dur="500"/>
                                        <p:tgtEl>
                                          <p:spTgt spid="820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8203"/>
                                        </p:tgtEl>
                                        <p:attrNameLst>
                                          <p:attrName>style.visibility</p:attrName>
                                        </p:attrNameLst>
                                      </p:cBhvr>
                                      <p:to>
                                        <p:strVal val="visible"/>
                                      </p:to>
                                    </p:set>
                                    <p:animEffect transition="in" filter="wipe(left)">
                                      <p:cBhvr>
                                        <p:cTn id="37" dur="500"/>
                                        <p:tgtEl>
                                          <p:spTgt spid="8203"/>
                                        </p:tgtEl>
                                      </p:cBhvr>
                                    </p:animEffect>
                                  </p:childTnLst>
                                </p:cTn>
                              </p:par>
                            </p:childTnLst>
                          </p:cTn>
                        </p:par>
                        <p:par>
                          <p:cTn id="38" fill="hold">
                            <p:stCondLst>
                              <p:cond delay="1000"/>
                            </p:stCondLst>
                            <p:childTnLst>
                              <p:par>
                                <p:cTn id="39" presetID="22" presetClass="entr" presetSubtype="8" fill="hold" grpId="0" nodeType="afterEffect">
                                  <p:stCondLst>
                                    <p:cond delay="0"/>
                                  </p:stCondLst>
                                  <p:iterate type="lt">
                                    <p:tmPct val="100000"/>
                                  </p:iterate>
                                  <p:childTnLst>
                                    <p:set>
                                      <p:cBhvr>
                                        <p:cTn id="40" dur="1" fill="hold">
                                          <p:stCondLst>
                                            <p:cond delay="0"/>
                                          </p:stCondLst>
                                        </p:cTn>
                                        <p:tgtEl>
                                          <p:spTgt spid="8221"/>
                                        </p:tgtEl>
                                        <p:attrNameLst>
                                          <p:attrName>style.visibility</p:attrName>
                                        </p:attrNameLst>
                                      </p:cBhvr>
                                      <p:to>
                                        <p:strVal val="visible"/>
                                      </p:to>
                                    </p:set>
                                    <p:animEffect transition="in" filter="wipe(left)">
                                      <p:cBhvr>
                                        <p:cTn id="41" dur="75"/>
                                        <p:tgtEl>
                                          <p:spTgt spid="82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204"/>
                                        </p:tgtEl>
                                        <p:attrNameLst>
                                          <p:attrName>style.visibility</p:attrName>
                                        </p:attrNameLst>
                                      </p:cBhvr>
                                      <p:to>
                                        <p:strVal val="visible"/>
                                      </p:to>
                                    </p:set>
                                    <p:animEffect transition="in" filter="wipe(left)">
                                      <p:cBhvr>
                                        <p:cTn id="46" dur="500"/>
                                        <p:tgtEl>
                                          <p:spTgt spid="8204"/>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8205"/>
                                        </p:tgtEl>
                                        <p:attrNameLst>
                                          <p:attrName>style.visibility</p:attrName>
                                        </p:attrNameLst>
                                      </p:cBhvr>
                                      <p:to>
                                        <p:strVal val="visible"/>
                                      </p:to>
                                    </p:set>
                                    <p:animEffect transition="in" filter="wipe(left)">
                                      <p:cBhvr>
                                        <p:cTn id="50" dur="500"/>
                                        <p:tgtEl>
                                          <p:spTgt spid="8205"/>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8206"/>
                                        </p:tgtEl>
                                        <p:attrNameLst>
                                          <p:attrName>style.visibility</p:attrName>
                                        </p:attrNameLst>
                                      </p:cBhvr>
                                      <p:to>
                                        <p:strVal val="visible"/>
                                      </p:to>
                                    </p:set>
                                    <p:animEffect transition="in" filter="wipe(left)">
                                      <p:cBhvr>
                                        <p:cTn id="54" dur="500"/>
                                        <p:tgtEl>
                                          <p:spTgt spid="8206"/>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8207"/>
                                        </p:tgtEl>
                                        <p:attrNameLst>
                                          <p:attrName>style.visibility</p:attrName>
                                        </p:attrNameLst>
                                      </p:cBhvr>
                                      <p:to>
                                        <p:strVal val="visible"/>
                                      </p:to>
                                    </p:set>
                                    <p:animEffect transition="in" filter="wipe(left)">
                                      <p:cBhvr>
                                        <p:cTn id="58" dur="500"/>
                                        <p:tgtEl>
                                          <p:spTgt spid="820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211"/>
                                        </p:tgtEl>
                                        <p:attrNameLst>
                                          <p:attrName>style.visibility</p:attrName>
                                        </p:attrNameLst>
                                      </p:cBhvr>
                                      <p:to>
                                        <p:strVal val="visible"/>
                                      </p:to>
                                    </p:set>
                                    <p:animEffect transition="in" filter="wipe(left)">
                                      <p:cBhvr>
                                        <p:cTn id="63" dur="500"/>
                                        <p:tgtEl>
                                          <p:spTgt spid="8211"/>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8210"/>
                                        </p:tgtEl>
                                        <p:attrNameLst>
                                          <p:attrName>style.visibility</p:attrName>
                                        </p:attrNameLst>
                                      </p:cBhvr>
                                      <p:to>
                                        <p:strVal val="visible"/>
                                      </p:to>
                                    </p:set>
                                    <p:animEffect transition="in" filter="wipe(left)">
                                      <p:cBhvr>
                                        <p:cTn id="67" dur="500"/>
                                        <p:tgtEl>
                                          <p:spTgt spid="82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8208"/>
                                        </p:tgtEl>
                                        <p:attrNameLst>
                                          <p:attrName>style.visibility</p:attrName>
                                        </p:attrNameLst>
                                      </p:cBhvr>
                                      <p:to>
                                        <p:strVal val="visible"/>
                                      </p:to>
                                    </p:set>
                                    <p:animEffect transition="in" filter="wipe(down)">
                                      <p:cBhvr>
                                        <p:cTn id="72" dur="500"/>
                                        <p:tgtEl>
                                          <p:spTgt spid="8208"/>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8209"/>
                                        </p:tgtEl>
                                        <p:attrNameLst>
                                          <p:attrName>style.visibility</p:attrName>
                                        </p:attrNameLst>
                                      </p:cBhvr>
                                      <p:to>
                                        <p:strVal val="visible"/>
                                      </p:to>
                                    </p:set>
                                    <p:animEffect transition="in" filter="wipe(left)">
                                      <p:cBhvr>
                                        <p:cTn id="76" dur="500"/>
                                        <p:tgtEl>
                                          <p:spTgt spid="8209"/>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8194"/>
                                        </p:tgtEl>
                                        <p:attrNameLst>
                                          <p:attrName>style.visibility</p:attrName>
                                        </p:attrNameLst>
                                      </p:cBhvr>
                                      <p:to>
                                        <p:strVal val="visible"/>
                                      </p:to>
                                    </p:set>
                                    <p:animEffect transition="in" filter="wipe(left)">
                                      <p:cBhvr>
                                        <p:cTn id="80" dur="500"/>
                                        <p:tgtEl>
                                          <p:spTgt spid="819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212"/>
                                        </p:tgtEl>
                                        <p:attrNameLst>
                                          <p:attrName>style.visibility</p:attrName>
                                        </p:attrNameLst>
                                      </p:cBhvr>
                                      <p:to>
                                        <p:strVal val="visible"/>
                                      </p:to>
                                    </p:set>
                                    <p:animEffect transition="in" filter="wipe(left)">
                                      <p:cBhvr>
                                        <p:cTn id="85" dur="500"/>
                                        <p:tgtEl>
                                          <p:spTgt spid="8212"/>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8213"/>
                                        </p:tgtEl>
                                        <p:attrNameLst>
                                          <p:attrName>style.visibility</p:attrName>
                                        </p:attrNameLst>
                                      </p:cBhvr>
                                      <p:to>
                                        <p:strVal val="visible"/>
                                      </p:to>
                                    </p:set>
                                    <p:animEffect transition="in" filter="wipe(left)">
                                      <p:cBhvr>
                                        <p:cTn id="89" dur="500"/>
                                        <p:tgtEl>
                                          <p:spTgt spid="8213"/>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8214"/>
                                        </p:tgtEl>
                                        <p:attrNameLst>
                                          <p:attrName>style.visibility</p:attrName>
                                        </p:attrNameLst>
                                      </p:cBhvr>
                                      <p:to>
                                        <p:strVal val="visible"/>
                                      </p:to>
                                    </p:set>
                                    <p:animEffect transition="in" filter="wipe(left)">
                                      <p:cBhvr>
                                        <p:cTn id="93" dur="500"/>
                                        <p:tgtEl>
                                          <p:spTgt spid="8214"/>
                                        </p:tgtEl>
                                      </p:cBhvr>
                                    </p:animEffect>
                                  </p:childTnLst>
                                </p:cTn>
                              </p:par>
                            </p:childTnLst>
                          </p:cTn>
                        </p:par>
                        <p:par>
                          <p:cTn id="94" fill="hold">
                            <p:stCondLst>
                              <p:cond delay="1500"/>
                            </p:stCondLst>
                            <p:childTnLst>
                              <p:par>
                                <p:cTn id="95" presetID="22" presetClass="entr" presetSubtype="8" fill="hold" nodeType="afterEffect">
                                  <p:stCondLst>
                                    <p:cond delay="0"/>
                                  </p:stCondLst>
                                  <p:childTnLst>
                                    <p:set>
                                      <p:cBhvr>
                                        <p:cTn id="96" dur="1" fill="hold">
                                          <p:stCondLst>
                                            <p:cond delay="0"/>
                                          </p:stCondLst>
                                        </p:cTn>
                                        <p:tgtEl>
                                          <p:spTgt spid="8215"/>
                                        </p:tgtEl>
                                        <p:attrNameLst>
                                          <p:attrName>style.visibility</p:attrName>
                                        </p:attrNameLst>
                                      </p:cBhvr>
                                      <p:to>
                                        <p:strVal val="visible"/>
                                      </p:to>
                                    </p:set>
                                    <p:animEffect transition="in" filter="wipe(left)">
                                      <p:cBhvr>
                                        <p:cTn id="97" dur="500"/>
                                        <p:tgtEl>
                                          <p:spTgt spid="82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8219"/>
                                        </p:tgtEl>
                                        <p:attrNameLst>
                                          <p:attrName>style.visibility</p:attrName>
                                        </p:attrNameLst>
                                      </p:cBhvr>
                                      <p:to>
                                        <p:strVal val="visible"/>
                                      </p:to>
                                    </p:set>
                                    <p:animEffect transition="in" filter="wipe(left)">
                                      <p:cBhvr>
                                        <p:cTn id="102" dur="500"/>
                                        <p:tgtEl>
                                          <p:spTgt spid="8219"/>
                                        </p:tgtEl>
                                      </p:cBhvr>
                                    </p:animEffect>
                                  </p:childTnLst>
                                </p:cTn>
                              </p:par>
                            </p:childTnLst>
                          </p:cTn>
                        </p:par>
                        <p:par>
                          <p:cTn id="103" fill="hold">
                            <p:stCondLst>
                              <p:cond delay="500"/>
                            </p:stCondLst>
                            <p:childTnLst>
                              <p:par>
                                <p:cTn id="104" presetID="22" presetClass="entr" presetSubtype="8" fill="hold" nodeType="afterEffect">
                                  <p:stCondLst>
                                    <p:cond delay="0"/>
                                  </p:stCondLst>
                                  <p:childTnLst>
                                    <p:set>
                                      <p:cBhvr>
                                        <p:cTn id="105" dur="1" fill="hold">
                                          <p:stCondLst>
                                            <p:cond delay="0"/>
                                          </p:stCondLst>
                                        </p:cTn>
                                        <p:tgtEl>
                                          <p:spTgt spid="8218"/>
                                        </p:tgtEl>
                                        <p:attrNameLst>
                                          <p:attrName>style.visibility</p:attrName>
                                        </p:attrNameLst>
                                      </p:cBhvr>
                                      <p:to>
                                        <p:strVal val="visible"/>
                                      </p:to>
                                    </p:set>
                                    <p:animEffect transition="in" filter="wipe(left)">
                                      <p:cBhvr>
                                        <p:cTn id="106" dur="500"/>
                                        <p:tgtEl>
                                          <p:spTgt spid="821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217"/>
                                        </p:tgtEl>
                                        <p:attrNameLst>
                                          <p:attrName>style.visibility</p:attrName>
                                        </p:attrNameLst>
                                      </p:cBhvr>
                                      <p:to>
                                        <p:strVal val="visible"/>
                                      </p:to>
                                    </p:set>
                                    <p:animEffect transition="in" filter="wipe(down)">
                                      <p:cBhvr>
                                        <p:cTn id="111" dur="500"/>
                                        <p:tgtEl>
                                          <p:spTgt spid="8217"/>
                                        </p:tgtEl>
                                      </p:cBhvr>
                                    </p:animEffect>
                                  </p:childTnLst>
                                </p:cTn>
                              </p:par>
                            </p:childTnLst>
                          </p:cTn>
                        </p:par>
                        <p:par>
                          <p:cTn id="112" fill="hold">
                            <p:stCondLst>
                              <p:cond delay="500"/>
                            </p:stCondLst>
                            <p:childTnLst>
                              <p:par>
                                <p:cTn id="113" presetID="22" presetClass="entr" presetSubtype="2" fill="hold" nodeType="afterEffect">
                                  <p:stCondLst>
                                    <p:cond delay="0"/>
                                  </p:stCondLst>
                                  <p:childTnLst>
                                    <p:set>
                                      <p:cBhvr>
                                        <p:cTn id="114" dur="1" fill="hold">
                                          <p:stCondLst>
                                            <p:cond delay="0"/>
                                          </p:stCondLst>
                                        </p:cTn>
                                        <p:tgtEl>
                                          <p:spTgt spid="8216"/>
                                        </p:tgtEl>
                                        <p:attrNameLst>
                                          <p:attrName>style.visibility</p:attrName>
                                        </p:attrNameLst>
                                      </p:cBhvr>
                                      <p:to>
                                        <p:strVal val="visible"/>
                                      </p:to>
                                    </p:set>
                                    <p:animEffect transition="in" filter="wipe(right)">
                                      <p:cBhvr>
                                        <p:cTn id="115" dur="500"/>
                                        <p:tgtEl>
                                          <p:spTgt spid="8216"/>
                                        </p:tgtEl>
                                      </p:cBhvr>
                                    </p:animEffect>
                                  </p:childTnLst>
                                </p:cTn>
                              </p:par>
                            </p:childTnLst>
                          </p:cTn>
                        </p:par>
                        <p:par>
                          <p:cTn id="116" fill="hold">
                            <p:stCondLst>
                              <p:cond delay="1000"/>
                            </p:stCondLst>
                            <p:childTnLst>
                              <p:par>
                                <p:cTn id="117" presetID="22" presetClass="entr" presetSubtype="2" fill="hold" nodeType="afterEffect">
                                  <p:stCondLst>
                                    <p:cond delay="0"/>
                                  </p:stCondLst>
                                  <p:childTnLst>
                                    <p:set>
                                      <p:cBhvr>
                                        <p:cTn id="118" dur="1" fill="hold">
                                          <p:stCondLst>
                                            <p:cond delay="0"/>
                                          </p:stCondLst>
                                        </p:cTn>
                                        <p:tgtEl>
                                          <p:spTgt spid="8195"/>
                                        </p:tgtEl>
                                        <p:attrNameLst>
                                          <p:attrName>style.visibility</p:attrName>
                                        </p:attrNameLst>
                                      </p:cBhvr>
                                      <p:to>
                                        <p:strVal val="visible"/>
                                      </p:to>
                                    </p:set>
                                    <p:animEffect transition="in" filter="wipe(right)">
                                      <p:cBhvr>
                                        <p:cTn id="119" dur="500"/>
                                        <p:tgtEl>
                                          <p:spTgt spid="819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iterate type="lt">
                                    <p:tmPct val="100000"/>
                                  </p:iterate>
                                  <p:childTnLst>
                                    <p:set>
                                      <p:cBhvr>
                                        <p:cTn id="123" dur="1" fill="hold">
                                          <p:stCondLst>
                                            <p:cond delay="0"/>
                                          </p:stCondLst>
                                        </p:cTn>
                                        <p:tgtEl>
                                          <p:spTgt spid="8222"/>
                                        </p:tgtEl>
                                        <p:attrNameLst>
                                          <p:attrName>style.visibility</p:attrName>
                                        </p:attrNameLst>
                                      </p:cBhvr>
                                      <p:to>
                                        <p:strVal val="visible"/>
                                      </p:to>
                                    </p:set>
                                    <p:animEffect transition="in" filter="wipe(left)">
                                      <p:cBhvr>
                                        <p:cTn id="124" dur="75"/>
                                        <p:tgtEl>
                                          <p:spTgt spid="822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iterate type="lt">
                                    <p:tmPct val="100000"/>
                                  </p:iterate>
                                  <p:childTnLst>
                                    <p:set>
                                      <p:cBhvr>
                                        <p:cTn id="128" dur="1" fill="hold">
                                          <p:stCondLst>
                                            <p:cond delay="0"/>
                                          </p:stCondLst>
                                        </p:cTn>
                                        <p:tgtEl>
                                          <p:spTgt spid="8223"/>
                                        </p:tgtEl>
                                        <p:attrNameLst>
                                          <p:attrName>style.visibility</p:attrName>
                                        </p:attrNameLst>
                                      </p:cBhvr>
                                      <p:to>
                                        <p:strVal val="visible"/>
                                      </p:to>
                                    </p:set>
                                    <p:animEffect transition="in" filter="wipe(left)">
                                      <p:cBhvr>
                                        <p:cTn id="129" dur="75"/>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P spid="8211" grpId="0" animBg="1"/>
      <p:bldP spid="8219" grpId="0" animBg="1"/>
      <p:bldP spid="8220" grpId="0"/>
      <p:bldP spid="8221" grpId="0"/>
      <p:bldP spid="8222" grpId="0"/>
      <p:bldP spid="82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p:nvPr/>
        </p:nvSpPr>
        <p:spPr>
          <a:xfrm>
            <a:off x="2381250" y="4114800"/>
            <a:ext cx="3581400" cy="0"/>
          </a:xfrm>
          <a:prstGeom prst="line">
            <a:avLst/>
          </a:prstGeom>
          <a:ln w="57150" cap="flat" cmpd="sng">
            <a:solidFill>
              <a:srgbClr val="FF0000"/>
            </a:solidFill>
            <a:prstDash val="solid"/>
            <a:round/>
            <a:headEnd type="none" w="med" len="med"/>
            <a:tailEnd type="none" w="med" len="med"/>
          </a:ln>
        </p:spPr>
      </p:sp>
      <p:sp>
        <p:nvSpPr>
          <p:cNvPr id="9219" name="Arc 3"/>
          <p:cNvSpPr/>
          <p:nvPr/>
        </p:nvSpPr>
        <p:spPr>
          <a:xfrm rot="-2370707">
            <a:off x="4208463" y="3592513"/>
            <a:ext cx="1597025" cy="1208087"/>
          </a:xfrm>
          <a:custGeom>
            <a:avLst/>
            <a:gdLst/>
            <a:ahLst/>
            <a:cxnLst>
              <a:cxn ang="0">
                <a:pos x="17044153" y="0"/>
              </a:cxn>
              <a:cxn ang="0">
                <a:pos x="118132873" y="66164613"/>
              </a:cxn>
              <a:cxn ang="0">
                <a:pos x="0" y="68282693"/>
              </a:cxn>
            </a:cxnLst>
            <a:rect l="0" t="0" r="0" b="0"/>
            <a:pathLst>
              <a:path w="21590" h="21374" fill="none">
                <a:moveTo>
                  <a:pt x="3115" y="-1"/>
                </a:moveTo>
                <a:cubicBezTo>
                  <a:pt x="13480" y="1510"/>
                  <a:pt x="21268" y="10240"/>
                  <a:pt x="21589" y="20711"/>
                </a:cubicBezTo>
              </a:path>
              <a:path w="21590" h="21374" stroke="0">
                <a:moveTo>
                  <a:pt x="3115" y="-1"/>
                </a:moveTo>
                <a:cubicBezTo>
                  <a:pt x="13480" y="1510"/>
                  <a:pt x="21268" y="10240"/>
                  <a:pt x="21589" y="20711"/>
                </a:cubicBezTo>
                <a:lnTo>
                  <a:pt x="0" y="21374"/>
                </a:lnTo>
                <a:close/>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9220" name="Arc 4"/>
          <p:cNvSpPr/>
          <p:nvPr/>
        </p:nvSpPr>
        <p:spPr>
          <a:xfrm rot="-2370707">
            <a:off x="2347913" y="3575050"/>
            <a:ext cx="1644650" cy="1168400"/>
          </a:xfrm>
          <a:custGeom>
            <a:avLst/>
            <a:gdLst/>
            <a:ahLst/>
            <a:cxnLst>
              <a:cxn ang="0">
                <a:pos x="18075913" y="0"/>
              </a:cxn>
              <a:cxn ang="0">
                <a:pos x="125283625" y="61888853"/>
              </a:cxn>
              <a:cxn ang="0">
                <a:pos x="0" y="63870059"/>
              </a:cxn>
            </a:cxnLst>
            <a:rect l="0" t="0" r="0" b="0"/>
            <a:pathLst>
              <a:path w="21590" h="21374" fill="none">
                <a:moveTo>
                  <a:pt x="3115" y="-1"/>
                </a:moveTo>
                <a:cubicBezTo>
                  <a:pt x="13480" y="1510"/>
                  <a:pt x="21268" y="10240"/>
                  <a:pt x="21589" y="20711"/>
                </a:cubicBezTo>
              </a:path>
              <a:path w="21590" h="21374" stroke="0">
                <a:moveTo>
                  <a:pt x="3115" y="-1"/>
                </a:moveTo>
                <a:cubicBezTo>
                  <a:pt x="13480" y="1510"/>
                  <a:pt x="21268" y="10240"/>
                  <a:pt x="21589" y="20711"/>
                </a:cubicBezTo>
                <a:lnTo>
                  <a:pt x="0" y="21374"/>
                </a:lnTo>
                <a:close/>
              </a:path>
            </a:pathLst>
          </a:custGeom>
          <a:noFill/>
          <a:ln w="25400" cap="flat" cmpd="sng">
            <a:solidFill>
              <a:schemeClr val="accent2"/>
            </a:solidFill>
            <a:prstDash val="solid"/>
            <a:round/>
            <a:headEnd type="none" w="med" len="med"/>
            <a:tailEnd type="none" w="med" len="med"/>
          </a:ln>
        </p:spPr>
        <p:txBody>
          <a:bodyPr/>
          <a:lstStyle/>
          <a:p>
            <a:endParaRPr lang="zh-CN" altLang="en-US"/>
          </a:p>
        </p:txBody>
      </p:sp>
      <p:sp>
        <p:nvSpPr>
          <p:cNvPr id="2" name="Text Box 5"/>
          <p:cNvSpPr txBox="1"/>
          <p:nvPr/>
        </p:nvSpPr>
        <p:spPr>
          <a:xfrm>
            <a:off x="860425" y="787400"/>
            <a:ext cx="1447800" cy="519113"/>
          </a:xfrm>
          <a:prstGeom prst="rect">
            <a:avLst/>
          </a:prstGeom>
          <a:noFill/>
          <a:ln w="9525">
            <a:noFill/>
          </a:ln>
        </p:spPr>
        <p:txBody>
          <a:bodyPr anchor="t" anchorCtr="0">
            <a:spAutoFit/>
          </a:bodyPr>
          <a:lstStyle/>
          <a:p>
            <a:pPr>
              <a:spcBef>
                <a:spcPct val="50000"/>
              </a:spcBef>
            </a:pPr>
            <a:r>
              <a:rPr lang="zh-CN" altLang="en-US" b="1" dirty="0">
                <a:solidFill>
                  <a:srgbClr val="FF0000"/>
                </a:solidFill>
                <a:latin typeface="Arial" panose="020B0604020202020204" pitchFamily="34" charset="0"/>
                <a:ea typeface="宋体" panose="02010600030101010101" pitchFamily="2" charset="-122"/>
              </a:rPr>
              <a:t>★</a:t>
            </a:r>
            <a:r>
              <a:rPr lang="zh-CN" altLang="en-US" sz="2800" b="1" dirty="0">
                <a:solidFill>
                  <a:schemeClr val="accent2"/>
                </a:solidFill>
                <a:latin typeface="黑体" panose="02010609060101010101" pitchFamily="49" charset="-122"/>
                <a:ea typeface="黑体" panose="02010609060101010101" pitchFamily="49" charset="-122"/>
              </a:rPr>
              <a:t>邻域</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p:txBody>
      </p:sp>
      <p:graphicFrame>
        <p:nvGraphicFramePr>
          <p:cNvPr id="9222" name="Object 6"/>
          <p:cNvGraphicFramePr>
            <a:graphicFrameLocks noChangeAspect="1"/>
          </p:cNvGraphicFramePr>
          <p:nvPr/>
        </p:nvGraphicFramePr>
        <p:xfrm>
          <a:off x="2362200" y="866775"/>
          <a:ext cx="4800600" cy="457200"/>
        </p:xfrm>
        <a:graphic>
          <a:graphicData uri="http://schemas.openxmlformats.org/presentationml/2006/ole">
            <mc:AlternateContent xmlns:mc="http://schemas.openxmlformats.org/markup-compatibility/2006">
              <mc:Choice xmlns:v="urn:schemas-microsoft-com:vml" Requires="v">
                <p:oleObj spid="_x0000_s6299" name="" r:id="rId1" imgW="4800600" imgH="457200" progId="Equation.3">
                  <p:embed/>
                </p:oleObj>
              </mc:Choice>
              <mc:Fallback>
                <p:oleObj name="" r:id="rId1" imgW="4800600" imgH="457200" progId="Equation.3">
                  <p:embed/>
                  <p:pic>
                    <p:nvPicPr>
                      <p:cNvPr id="0" name="图片 3151"/>
                      <p:cNvPicPr/>
                      <p:nvPr/>
                    </p:nvPicPr>
                    <p:blipFill>
                      <a:blip r:embed="rId2"/>
                      <a:stretch>
                        <a:fillRect/>
                      </a:stretch>
                    </p:blipFill>
                    <p:spPr>
                      <a:xfrm>
                        <a:off x="2362200" y="866775"/>
                        <a:ext cx="4800600" cy="457200"/>
                      </a:xfrm>
                      <a:prstGeom prst="rect">
                        <a:avLst/>
                      </a:prstGeom>
                      <a:noFill/>
                      <a:ln w="38100">
                        <a:noFill/>
                        <a:miter/>
                      </a:ln>
                    </p:spPr>
                  </p:pic>
                </p:oleObj>
              </mc:Fallback>
            </mc:AlternateContent>
          </a:graphicData>
        </a:graphic>
      </p:graphicFrame>
      <p:graphicFrame>
        <p:nvGraphicFramePr>
          <p:cNvPr id="9223" name="Object 7"/>
          <p:cNvGraphicFramePr>
            <a:graphicFrameLocks noChangeAspect="1"/>
          </p:cNvGraphicFramePr>
          <p:nvPr/>
        </p:nvGraphicFramePr>
        <p:xfrm>
          <a:off x="4429125" y="4503738"/>
          <a:ext cx="1793875" cy="655637"/>
        </p:xfrm>
        <a:graphic>
          <a:graphicData uri="http://schemas.openxmlformats.org/presentationml/2006/ole">
            <mc:AlternateContent xmlns:mc="http://schemas.openxmlformats.org/markup-compatibility/2006">
              <mc:Choice xmlns:v="urn:schemas-microsoft-com:vml" Requires="v">
                <p:oleObj spid="_x0000_s6300" name="" r:id="rId3" imgW="826770" imgH="305435" progId="Equation.3">
                  <p:embed/>
                </p:oleObj>
              </mc:Choice>
              <mc:Fallback>
                <p:oleObj name="" r:id="rId3" imgW="826770" imgH="305435" progId="Equation.3">
                  <p:embed/>
                  <p:pic>
                    <p:nvPicPr>
                      <p:cNvPr id="0" name="图片 3148"/>
                      <p:cNvPicPr/>
                      <p:nvPr/>
                    </p:nvPicPr>
                    <p:blipFill>
                      <a:blip r:embed="rId4"/>
                      <a:stretch>
                        <a:fillRect/>
                      </a:stretch>
                    </p:blipFill>
                    <p:spPr>
                      <a:xfrm>
                        <a:off x="4429125" y="4503738"/>
                        <a:ext cx="1793875" cy="655637"/>
                      </a:xfrm>
                      <a:prstGeom prst="rect">
                        <a:avLst/>
                      </a:prstGeom>
                      <a:noFill/>
                      <a:ln w="38100">
                        <a:noFill/>
                        <a:miter/>
                      </a:ln>
                    </p:spPr>
                  </p:pic>
                </p:oleObj>
              </mc:Fallback>
            </mc:AlternateContent>
          </a:graphicData>
        </a:graphic>
      </p:graphicFrame>
      <p:graphicFrame>
        <p:nvGraphicFramePr>
          <p:cNvPr id="9224" name="Object 8"/>
          <p:cNvGraphicFramePr>
            <a:graphicFrameLocks noChangeAspect="1"/>
          </p:cNvGraphicFramePr>
          <p:nvPr/>
        </p:nvGraphicFramePr>
        <p:xfrm>
          <a:off x="1008063" y="2185988"/>
          <a:ext cx="3716337" cy="458787"/>
        </p:xfrm>
        <a:graphic>
          <a:graphicData uri="http://schemas.openxmlformats.org/presentationml/2006/ole">
            <mc:AlternateContent xmlns:mc="http://schemas.openxmlformats.org/markup-compatibility/2006">
              <mc:Choice xmlns:v="urn:schemas-microsoft-com:vml" Requires="v">
                <p:oleObj spid="_x0000_s6301" name="" r:id="rId5" imgW="3084830" imgH="381000" progId="Equation.3">
                  <p:embed/>
                </p:oleObj>
              </mc:Choice>
              <mc:Fallback>
                <p:oleObj name="" r:id="rId5" imgW="3084830" imgH="381000" progId="Equation.3">
                  <p:embed/>
                  <p:pic>
                    <p:nvPicPr>
                      <p:cNvPr id="0" name="图片 3149"/>
                      <p:cNvPicPr/>
                      <p:nvPr/>
                    </p:nvPicPr>
                    <p:blipFill>
                      <a:blip r:embed="rId6"/>
                      <a:stretch>
                        <a:fillRect/>
                      </a:stretch>
                    </p:blipFill>
                    <p:spPr>
                      <a:xfrm>
                        <a:off x="1008063" y="2185988"/>
                        <a:ext cx="3716337" cy="458787"/>
                      </a:xfrm>
                      <a:prstGeom prst="rect">
                        <a:avLst/>
                      </a:prstGeom>
                      <a:noFill/>
                      <a:ln w="38100">
                        <a:noFill/>
                        <a:miter/>
                      </a:ln>
                    </p:spPr>
                  </p:pic>
                </p:oleObj>
              </mc:Fallback>
            </mc:AlternateContent>
          </a:graphicData>
        </a:graphic>
      </p:graphicFrame>
      <p:graphicFrame>
        <p:nvGraphicFramePr>
          <p:cNvPr id="9225" name="Object 9"/>
          <p:cNvGraphicFramePr>
            <a:graphicFrameLocks noChangeAspect="1"/>
          </p:cNvGraphicFramePr>
          <p:nvPr/>
        </p:nvGraphicFramePr>
        <p:xfrm>
          <a:off x="4905375" y="2201863"/>
          <a:ext cx="3568700" cy="463550"/>
        </p:xfrm>
        <a:graphic>
          <a:graphicData uri="http://schemas.openxmlformats.org/presentationml/2006/ole">
            <mc:AlternateContent xmlns:mc="http://schemas.openxmlformats.org/markup-compatibility/2006">
              <mc:Choice xmlns:v="urn:schemas-microsoft-com:vml" Requires="v">
                <p:oleObj spid="_x0000_s6302" name="" r:id="rId7" imgW="3300730" imgH="431800" progId="Equation.3">
                  <p:embed/>
                </p:oleObj>
              </mc:Choice>
              <mc:Fallback>
                <p:oleObj name="" r:id="rId7" imgW="3300730" imgH="431800" progId="Equation.3">
                  <p:embed/>
                  <p:pic>
                    <p:nvPicPr>
                      <p:cNvPr id="0" name="图片 3150"/>
                      <p:cNvPicPr/>
                      <p:nvPr/>
                    </p:nvPicPr>
                    <p:blipFill>
                      <a:blip r:embed="rId8"/>
                      <a:stretch>
                        <a:fillRect/>
                      </a:stretch>
                    </p:blipFill>
                    <p:spPr>
                      <a:xfrm>
                        <a:off x="4905375" y="2201863"/>
                        <a:ext cx="3568700" cy="463550"/>
                      </a:xfrm>
                      <a:prstGeom prst="rect">
                        <a:avLst/>
                      </a:prstGeom>
                      <a:noFill/>
                      <a:ln w="38100">
                        <a:noFill/>
                        <a:miter/>
                      </a:ln>
                    </p:spPr>
                  </p:pic>
                </p:oleObj>
              </mc:Fallback>
            </mc:AlternateContent>
          </a:graphicData>
        </a:graphic>
      </p:graphicFrame>
      <p:graphicFrame>
        <p:nvGraphicFramePr>
          <p:cNvPr id="9226" name="Object 10"/>
          <p:cNvGraphicFramePr>
            <a:graphicFrameLocks noChangeAspect="1"/>
          </p:cNvGraphicFramePr>
          <p:nvPr/>
        </p:nvGraphicFramePr>
        <p:xfrm>
          <a:off x="1835150" y="2878138"/>
          <a:ext cx="4826000" cy="623887"/>
        </p:xfrm>
        <a:graphic>
          <a:graphicData uri="http://schemas.openxmlformats.org/presentationml/2006/ole">
            <mc:AlternateContent xmlns:mc="http://schemas.openxmlformats.org/markup-compatibility/2006">
              <mc:Choice xmlns:v="urn:schemas-microsoft-com:vml" Requires="v">
                <p:oleObj spid="_x0000_s6303" name="" r:id="rId9" imgW="1953895" imgH="254000" progId="Equation.3">
                  <p:embed/>
                </p:oleObj>
              </mc:Choice>
              <mc:Fallback>
                <p:oleObj name="" r:id="rId9" imgW="1953895" imgH="254000" progId="Equation.3">
                  <p:embed/>
                  <p:pic>
                    <p:nvPicPr>
                      <p:cNvPr id="0" name="图片 3146"/>
                      <p:cNvPicPr/>
                      <p:nvPr/>
                    </p:nvPicPr>
                    <p:blipFill>
                      <a:blip r:embed="rId10"/>
                      <a:stretch>
                        <a:fillRect/>
                      </a:stretch>
                    </p:blipFill>
                    <p:spPr>
                      <a:xfrm>
                        <a:off x="1835150" y="2878138"/>
                        <a:ext cx="4826000" cy="623887"/>
                      </a:xfrm>
                      <a:prstGeom prst="rect">
                        <a:avLst/>
                      </a:prstGeom>
                      <a:noFill/>
                      <a:ln w="38100">
                        <a:noFill/>
                        <a:miter/>
                      </a:ln>
                    </p:spPr>
                  </p:pic>
                </p:oleObj>
              </mc:Fallback>
            </mc:AlternateContent>
          </a:graphicData>
        </a:graphic>
      </p:graphicFrame>
      <p:sp>
        <p:nvSpPr>
          <p:cNvPr id="9227" name="Line 11"/>
          <p:cNvSpPr/>
          <p:nvPr/>
        </p:nvSpPr>
        <p:spPr>
          <a:xfrm>
            <a:off x="1162050" y="4114800"/>
            <a:ext cx="6199188" cy="1588"/>
          </a:xfrm>
          <a:prstGeom prst="line">
            <a:avLst/>
          </a:prstGeom>
          <a:ln w="25400" cap="flat" cmpd="sng">
            <a:solidFill>
              <a:schemeClr val="tx1"/>
            </a:solidFill>
            <a:prstDash val="solid"/>
            <a:round/>
            <a:headEnd type="none" w="med" len="med"/>
            <a:tailEnd type="triangle" w="med" len="med"/>
          </a:ln>
        </p:spPr>
      </p:sp>
      <p:sp>
        <p:nvSpPr>
          <p:cNvPr id="9228" name="Line 12"/>
          <p:cNvSpPr/>
          <p:nvPr/>
        </p:nvSpPr>
        <p:spPr>
          <a:xfrm flipV="1">
            <a:off x="4184650" y="4030663"/>
            <a:ext cx="1588" cy="76200"/>
          </a:xfrm>
          <a:prstGeom prst="line">
            <a:avLst/>
          </a:prstGeom>
          <a:ln w="25400" cap="flat" cmpd="sng">
            <a:solidFill>
              <a:srgbClr val="FF0000"/>
            </a:solidFill>
            <a:prstDash val="solid"/>
            <a:round/>
            <a:headEnd type="none" w="med" len="med"/>
            <a:tailEnd type="none" w="med" len="med"/>
          </a:ln>
        </p:spPr>
      </p:sp>
      <p:graphicFrame>
        <p:nvGraphicFramePr>
          <p:cNvPr id="9229" name="Object 13"/>
          <p:cNvGraphicFramePr>
            <a:graphicFrameLocks noChangeAspect="1"/>
          </p:cNvGraphicFramePr>
          <p:nvPr/>
        </p:nvGraphicFramePr>
        <p:xfrm>
          <a:off x="7188200" y="4235450"/>
          <a:ext cx="273050" cy="260350"/>
        </p:xfrm>
        <a:graphic>
          <a:graphicData uri="http://schemas.openxmlformats.org/presentationml/2006/ole">
            <mc:AlternateContent xmlns:mc="http://schemas.openxmlformats.org/markup-compatibility/2006">
              <mc:Choice xmlns:v="urn:schemas-microsoft-com:vml" Requires="v">
                <p:oleObj spid="_x0000_s6304" name="" r:id="rId11" imgW="266700" imgH="254000" progId="Equation.3">
                  <p:embed/>
                </p:oleObj>
              </mc:Choice>
              <mc:Fallback>
                <p:oleObj name="" r:id="rId11" imgW="266700" imgH="254000" progId="Equation.3">
                  <p:embed/>
                  <p:pic>
                    <p:nvPicPr>
                      <p:cNvPr id="0" name="图片 3119"/>
                      <p:cNvPicPr/>
                      <p:nvPr/>
                    </p:nvPicPr>
                    <p:blipFill>
                      <a:blip r:embed="rId12"/>
                      <a:stretch>
                        <a:fillRect/>
                      </a:stretch>
                    </p:blipFill>
                    <p:spPr>
                      <a:xfrm>
                        <a:off x="7188200" y="4235450"/>
                        <a:ext cx="273050" cy="260350"/>
                      </a:xfrm>
                      <a:prstGeom prst="rect">
                        <a:avLst/>
                      </a:prstGeom>
                      <a:noFill/>
                      <a:ln w="38100">
                        <a:noFill/>
                        <a:miter/>
                      </a:ln>
                    </p:spPr>
                  </p:pic>
                </p:oleObj>
              </mc:Fallback>
            </mc:AlternateContent>
          </a:graphicData>
        </a:graphic>
      </p:graphicFrame>
      <p:graphicFrame>
        <p:nvGraphicFramePr>
          <p:cNvPr id="9230" name="Object 14"/>
          <p:cNvGraphicFramePr>
            <a:graphicFrameLocks noChangeAspect="1"/>
          </p:cNvGraphicFramePr>
          <p:nvPr/>
        </p:nvGraphicFramePr>
        <p:xfrm>
          <a:off x="4024313" y="4183063"/>
          <a:ext cx="247650" cy="260350"/>
        </p:xfrm>
        <a:graphic>
          <a:graphicData uri="http://schemas.openxmlformats.org/presentationml/2006/ole">
            <mc:AlternateContent xmlns:mc="http://schemas.openxmlformats.org/markup-compatibility/2006">
              <mc:Choice xmlns:v="urn:schemas-microsoft-com:vml" Requires="v">
                <p:oleObj spid="_x0000_s6305" name="" r:id="rId13" imgW="241300" imgH="254000" progId="Equation.3">
                  <p:embed/>
                </p:oleObj>
              </mc:Choice>
              <mc:Fallback>
                <p:oleObj name="" r:id="rId13" imgW="241300" imgH="254000" progId="Equation.3">
                  <p:embed/>
                  <p:pic>
                    <p:nvPicPr>
                      <p:cNvPr id="0" name="图片 3117"/>
                      <p:cNvPicPr/>
                      <p:nvPr/>
                    </p:nvPicPr>
                    <p:blipFill>
                      <a:blip r:embed="rId14"/>
                      <a:stretch>
                        <a:fillRect/>
                      </a:stretch>
                    </p:blipFill>
                    <p:spPr>
                      <a:xfrm>
                        <a:off x="4024313" y="4183063"/>
                        <a:ext cx="247650" cy="260350"/>
                      </a:xfrm>
                      <a:prstGeom prst="rect">
                        <a:avLst/>
                      </a:prstGeom>
                      <a:noFill/>
                      <a:ln w="38100">
                        <a:noFill/>
                        <a:miter/>
                      </a:ln>
                    </p:spPr>
                  </p:pic>
                </p:oleObj>
              </mc:Fallback>
            </mc:AlternateContent>
          </a:graphicData>
        </a:graphic>
      </p:graphicFrame>
      <p:sp>
        <p:nvSpPr>
          <p:cNvPr id="9231" name="Oval 15"/>
          <p:cNvSpPr/>
          <p:nvPr/>
        </p:nvSpPr>
        <p:spPr>
          <a:xfrm>
            <a:off x="2335213" y="4059238"/>
            <a:ext cx="77787" cy="7620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sp>
        <p:nvSpPr>
          <p:cNvPr id="9232" name="Oval 16"/>
          <p:cNvSpPr/>
          <p:nvPr/>
        </p:nvSpPr>
        <p:spPr>
          <a:xfrm>
            <a:off x="5907088" y="4054475"/>
            <a:ext cx="77787" cy="7620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lstStyle/>
          <a:p>
            <a:pPr algn="ctr"/>
            <a:endParaRPr lang="zh-CN" altLang="en-US" dirty="0">
              <a:latin typeface="Arial" panose="020B0604020202020204" pitchFamily="34" charset="0"/>
              <a:ea typeface="宋体" panose="02010600030101010101" pitchFamily="2" charset="-122"/>
            </a:endParaRPr>
          </a:p>
        </p:txBody>
      </p:sp>
      <p:graphicFrame>
        <p:nvGraphicFramePr>
          <p:cNvPr id="9233" name="Object 17"/>
          <p:cNvGraphicFramePr>
            <a:graphicFrameLocks noChangeAspect="1"/>
          </p:cNvGraphicFramePr>
          <p:nvPr/>
        </p:nvGraphicFramePr>
        <p:xfrm>
          <a:off x="1824038" y="4144963"/>
          <a:ext cx="823912" cy="339725"/>
        </p:xfrm>
        <a:graphic>
          <a:graphicData uri="http://schemas.openxmlformats.org/presentationml/2006/ole">
            <mc:AlternateContent xmlns:mc="http://schemas.openxmlformats.org/markup-compatibility/2006">
              <mc:Choice xmlns:v="urn:schemas-microsoft-com:vml" Requires="v">
                <p:oleObj spid="_x0000_s6306" name="" r:id="rId15" imgW="799465" imgH="330200" progId="Equation.3">
                  <p:embed/>
                </p:oleObj>
              </mc:Choice>
              <mc:Fallback>
                <p:oleObj name="" r:id="rId15" imgW="799465" imgH="330200" progId="Equation.3">
                  <p:embed/>
                  <p:pic>
                    <p:nvPicPr>
                      <p:cNvPr id="0" name="图片 3111"/>
                      <p:cNvPicPr/>
                      <p:nvPr/>
                    </p:nvPicPr>
                    <p:blipFill>
                      <a:blip r:embed="rId16"/>
                      <a:stretch>
                        <a:fillRect/>
                      </a:stretch>
                    </p:blipFill>
                    <p:spPr>
                      <a:xfrm>
                        <a:off x="1824038" y="4144963"/>
                        <a:ext cx="823912" cy="339725"/>
                      </a:xfrm>
                      <a:prstGeom prst="rect">
                        <a:avLst/>
                      </a:prstGeom>
                      <a:noFill/>
                      <a:ln w="38100">
                        <a:noFill/>
                        <a:miter/>
                      </a:ln>
                    </p:spPr>
                  </p:pic>
                </p:oleObj>
              </mc:Fallback>
            </mc:AlternateContent>
          </a:graphicData>
        </a:graphic>
      </p:graphicFrame>
      <p:graphicFrame>
        <p:nvGraphicFramePr>
          <p:cNvPr id="9234" name="Object 18"/>
          <p:cNvGraphicFramePr>
            <a:graphicFrameLocks noChangeAspect="1"/>
          </p:cNvGraphicFramePr>
          <p:nvPr/>
        </p:nvGraphicFramePr>
        <p:xfrm>
          <a:off x="5451475" y="4183063"/>
          <a:ext cx="835025" cy="339725"/>
        </p:xfrm>
        <a:graphic>
          <a:graphicData uri="http://schemas.openxmlformats.org/presentationml/2006/ole">
            <mc:AlternateContent xmlns:mc="http://schemas.openxmlformats.org/markup-compatibility/2006">
              <mc:Choice xmlns:v="urn:schemas-microsoft-com:vml" Requires="v">
                <p:oleObj spid="_x0000_s6307" name="" r:id="rId17" imgW="812165" imgH="330200" progId="Equation.3">
                  <p:embed/>
                </p:oleObj>
              </mc:Choice>
              <mc:Fallback>
                <p:oleObj name="" r:id="rId17" imgW="812165" imgH="330200" progId="Equation.3">
                  <p:embed/>
                  <p:pic>
                    <p:nvPicPr>
                      <p:cNvPr id="0" name="图片 3139"/>
                      <p:cNvPicPr/>
                      <p:nvPr/>
                    </p:nvPicPr>
                    <p:blipFill>
                      <a:blip r:embed="rId18"/>
                      <a:stretch>
                        <a:fillRect/>
                      </a:stretch>
                    </p:blipFill>
                    <p:spPr>
                      <a:xfrm>
                        <a:off x="5451475" y="4183063"/>
                        <a:ext cx="835025" cy="339725"/>
                      </a:xfrm>
                      <a:prstGeom prst="rect">
                        <a:avLst/>
                      </a:prstGeom>
                      <a:noFill/>
                      <a:ln w="38100">
                        <a:noFill/>
                        <a:miter/>
                      </a:ln>
                    </p:spPr>
                  </p:pic>
                </p:oleObj>
              </mc:Fallback>
            </mc:AlternateContent>
          </a:graphicData>
        </a:graphic>
      </p:graphicFrame>
      <p:graphicFrame>
        <p:nvGraphicFramePr>
          <p:cNvPr id="9235" name="Object 19"/>
          <p:cNvGraphicFramePr>
            <a:graphicFrameLocks noChangeAspect="1"/>
          </p:cNvGraphicFramePr>
          <p:nvPr/>
        </p:nvGraphicFramePr>
        <p:xfrm>
          <a:off x="5016500" y="3421063"/>
          <a:ext cx="234950" cy="339725"/>
        </p:xfrm>
        <a:graphic>
          <a:graphicData uri="http://schemas.openxmlformats.org/presentationml/2006/ole">
            <mc:AlternateContent xmlns:mc="http://schemas.openxmlformats.org/markup-compatibility/2006">
              <mc:Choice xmlns:v="urn:schemas-microsoft-com:vml" Requires="v">
                <p:oleObj spid="_x0000_s6308" name="" r:id="rId19" imgW="228600" imgH="330200" progId="Equation.3">
                  <p:embed/>
                </p:oleObj>
              </mc:Choice>
              <mc:Fallback>
                <p:oleObj name="" r:id="rId19" imgW="228600" imgH="330200" progId="Equation.3">
                  <p:embed/>
                  <p:pic>
                    <p:nvPicPr>
                      <p:cNvPr id="0" name="图片 3116"/>
                      <p:cNvPicPr/>
                      <p:nvPr/>
                    </p:nvPicPr>
                    <p:blipFill>
                      <a:blip r:embed="rId20"/>
                      <a:stretch>
                        <a:fillRect/>
                      </a:stretch>
                    </p:blipFill>
                    <p:spPr>
                      <a:xfrm>
                        <a:off x="5016500" y="3421063"/>
                        <a:ext cx="234950" cy="339725"/>
                      </a:xfrm>
                      <a:prstGeom prst="rect">
                        <a:avLst/>
                      </a:prstGeom>
                      <a:noFill/>
                      <a:ln w="38100">
                        <a:noFill/>
                        <a:miter/>
                      </a:ln>
                    </p:spPr>
                  </p:pic>
                </p:oleObj>
              </mc:Fallback>
            </mc:AlternateContent>
          </a:graphicData>
        </a:graphic>
      </p:graphicFrame>
      <p:graphicFrame>
        <p:nvGraphicFramePr>
          <p:cNvPr id="9236" name="Object 20"/>
          <p:cNvGraphicFramePr>
            <a:graphicFrameLocks noChangeAspect="1"/>
          </p:cNvGraphicFramePr>
          <p:nvPr/>
        </p:nvGraphicFramePr>
        <p:xfrm>
          <a:off x="3187700" y="3421063"/>
          <a:ext cx="234950" cy="339725"/>
        </p:xfrm>
        <a:graphic>
          <a:graphicData uri="http://schemas.openxmlformats.org/presentationml/2006/ole">
            <mc:AlternateContent xmlns:mc="http://schemas.openxmlformats.org/markup-compatibility/2006">
              <mc:Choice xmlns:v="urn:schemas-microsoft-com:vml" Requires="v">
                <p:oleObj spid="_x0000_s6309" name="" r:id="rId21" imgW="228600" imgH="330200" progId="Equation.3">
                  <p:embed/>
                </p:oleObj>
              </mc:Choice>
              <mc:Fallback>
                <p:oleObj name="" r:id="rId21" imgW="228600" imgH="330200" progId="Equation.3">
                  <p:embed/>
                  <p:pic>
                    <p:nvPicPr>
                      <p:cNvPr id="0" name="图片 3120"/>
                      <p:cNvPicPr/>
                      <p:nvPr/>
                    </p:nvPicPr>
                    <p:blipFill>
                      <a:blip r:embed="rId20"/>
                      <a:stretch>
                        <a:fillRect/>
                      </a:stretch>
                    </p:blipFill>
                    <p:spPr>
                      <a:xfrm>
                        <a:off x="3187700" y="3421063"/>
                        <a:ext cx="234950" cy="339725"/>
                      </a:xfrm>
                      <a:prstGeom prst="rect">
                        <a:avLst/>
                      </a:prstGeom>
                      <a:noFill/>
                      <a:ln w="38100">
                        <a:noFill/>
                        <a:miter/>
                      </a:ln>
                    </p:spPr>
                  </p:pic>
                </p:oleObj>
              </mc:Fallback>
            </mc:AlternateContent>
          </a:graphicData>
        </a:graphic>
      </p:graphicFrame>
      <p:graphicFrame>
        <p:nvGraphicFramePr>
          <p:cNvPr id="9237" name="Object 21"/>
          <p:cNvGraphicFramePr>
            <a:graphicFrameLocks noChangeAspect="1"/>
          </p:cNvGraphicFramePr>
          <p:nvPr/>
        </p:nvGraphicFramePr>
        <p:xfrm>
          <a:off x="1149350" y="4662488"/>
          <a:ext cx="3187700" cy="442912"/>
        </p:xfrm>
        <a:graphic>
          <a:graphicData uri="http://schemas.openxmlformats.org/presentationml/2006/ole">
            <mc:AlternateContent xmlns:mc="http://schemas.openxmlformats.org/markup-compatibility/2006">
              <mc:Choice xmlns:v="urn:schemas-microsoft-com:vml" Requires="v">
                <p:oleObj spid="_x0000_s6310" name="" r:id="rId22" imgW="3186430" imgH="444500" progId="Equation.3">
                  <p:embed/>
                </p:oleObj>
              </mc:Choice>
              <mc:Fallback>
                <p:oleObj name="" r:id="rId22" imgW="3186430" imgH="444500" progId="Equation.3">
                  <p:embed/>
                  <p:pic>
                    <p:nvPicPr>
                      <p:cNvPr id="0" name="图片 3114"/>
                      <p:cNvPicPr/>
                      <p:nvPr/>
                    </p:nvPicPr>
                    <p:blipFill>
                      <a:blip r:embed="rId23"/>
                      <a:stretch>
                        <a:fillRect/>
                      </a:stretch>
                    </p:blipFill>
                    <p:spPr>
                      <a:xfrm>
                        <a:off x="1149350" y="4662488"/>
                        <a:ext cx="3187700" cy="442912"/>
                      </a:xfrm>
                      <a:prstGeom prst="rect">
                        <a:avLst/>
                      </a:prstGeom>
                      <a:noFill/>
                      <a:ln w="38100">
                        <a:noFill/>
                        <a:miter/>
                      </a:ln>
                    </p:spPr>
                  </p:pic>
                </p:oleObj>
              </mc:Fallback>
            </mc:AlternateContent>
          </a:graphicData>
        </a:graphic>
      </p:graphicFrame>
      <p:graphicFrame>
        <p:nvGraphicFramePr>
          <p:cNvPr id="9238" name="Object 22"/>
          <p:cNvGraphicFramePr>
            <a:graphicFrameLocks noChangeAspect="1"/>
          </p:cNvGraphicFramePr>
          <p:nvPr/>
        </p:nvGraphicFramePr>
        <p:xfrm>
          <a:off x="1878013" y="5295900"/>
          <a:ext cx="3919537" cy="777875"/>
        </p:xfrm>
        <a:graphic>
          <a:graphicData uri="http://schemas.openxmlformats.org/presentationml/2006/ole">
            <mc:AlternateContent xmlns:mc="http://schemas.openxmlformats.org/markup-compatibility/2006">
              <mc:Choice xmlns:v="urn:schemas-microsoft-com:vml" Requires="v">
                <p:oleObj spid="_x0000_s6311" name="" r:id="rId24" imgW="1726565" imgH="342900" progId="Equation.3">
                  <p:embed/>
                </p:oleObj>
              </mc:Choice>
              <mc:Fallback>
                <p:oleObj name="" r:id="rId24" imgW="1726565" imgH="342900" progId="Equation.3">
                  <p:embed/>
                  <p:pic>
                    <p:nvPicPr>
                      <p:cNvPr id="0" name="图片 3112"/>
                      <p:cNvPicPr/>
                      <p:nvPr/>
                    </p:nvPicPr>
                    <p:blipFill>
                      <a:blip r:embed="rId25"/>
                      <a:stretch>
                        <a:fillRect/>
                      </a:stretch>
                    </p:blipFill>
                    <p:spPr>
                      <a:xfrm>
                        <a:off x="1878013" y="5295900"/>
                        <a:ext cx="3919537" cy="777875"/>
                      </a:xfrm>
                      <a:prstGeom prst="rect">
                        <a:avLst/>
                      </a:prstGeom>
                      <a:noFill/>
                      <a:ln w="38100">
                        <a:noFill/>
                        <a:miter/>
                      </a:ln>
                    </p:spPr>
                  </p:pic>
                </p:oleObj>
              </mc:Fallback>
            </mc:AlternateContent>
          </a:graphicData>
        </a:graphic>
      </p:graphicFrame>
      <p:graphicFrame>
        <p:nvGraphicFramePr>
          <p:cNvPr id="9239" name="Object 23"/>
          <p:cNvGraphicFramePr>
            <a:graphicFrameLocks noChangeAspect="1"/>
          </p:cNvGraphicFramePr>
          <p:nvPr/>
        </p:nvGraphicFramePr>
        <p:xfrm>
          <a:off x="2309813" y="1524000"/>
          <a:ext cx="5919787" cy="508000"/>
        </p:xfrm>
        <a:graphic>
          <a:graphicData uri="http://schemas.openxmlformats.org/presentationml/2006/ole">
            <mc:AlternateContent xmlns:mc="http://schemas.openxmlformats.org/markup-compatibility/2006">
              <mc:Choice xmlns:v="urn:schemas-microsoft-com:vml" Requires="v">
                <p:oleObj spid="_x0000_s6312" name="" r:id="rId26" imgW="5918200" imgH="508000" progId="Equation.3">
                  <p:embed/>
                </p:oleObj>
              </mc:Choice>
              <mc:Fallback>
                <p:oleObj name="" r:id="rId26" imgW="5918200" imgH="508000" progId="Equation.3">
                  <p:embed/>
                  <p:pic>
                    <p:nvPicPr>
                      <p:cNvPr id="0" name="图片 3121"/>
                      <p:cNvPicPr/>
                      <p:nvPr/>
                    </p:nvPicPr>
                    <p:blipFill>
                      <a:blip r:embed="rId27"/>
                      <a:stretch>
                        <a:fillRect/>
                      </a:stretch>
                    </p:blipFill>
                    <p:spPr>
                      <a:xfrm>
                        <a:off x="2309813" y="1524000"/>
                        <a:ext cx="5919787" cy="508000"/>
                      </a:xfrm>
                      <a:prstGeom prst="rect">
                        <a:avLst/>
                      </a:prstGeom>
                      <a:noFill/>
                      <a:ln w="38100">
                        <a:noFill/>
                        <a:miter/>
                      </a:ln>
                    </p:spPr>
                  </p:pic>
                </p:oleObj>
              </mc:Fallback>
            </mc:AlternateContent>
          </a:graphicData>
        </a:graphic>
      </p:graphicFrame>
      <p:sp>
        <p:nvSpPr>
          <p:cNvPr id="9240" name="Text Box 24"/>
          <p:cNvSpPr txBox="1"/>
          <p:nvPr/>
        </p:nvSpPr>
        <p:spPr>
          <a:xfrm>
            <a:off x="773113" y="6162675"/>
            <a:ext cx="5311775" cy="523875"/>
          </a:xfrm>
          <a:prstGeom prst="rect">
            <a:avLst/>
          </a:prstGeom>
          <a:noFill/>
          <a:ln w="9525">
            <a:noFill/>
          </a:ln>
        </p:spPr>
        <p:txBody>
          <a:bodyPr anchor="t" anchorCtr="0">
            <a:spAutoFit/>
          </a:bodyPr>
          <a:lstStyle/>
          <a:p>
            <a:r>
              <a:rPr lang="zh-CN" altLang="en-US" sz="2800" b="1" dirty="0">
                <a:latin typeface="Arial" panose="020B0604020202020204" pitchFamily="34" charset="0"/>
                <a:ea typeface="宋体" panose="02010600030101010101" pitchFamily="2" charset="-122"/>
              </a:rPr>
              <a:t>注：邻域半径一般取很小的正数。</a:t>
            </a:r>
            <a:endParaRPr lang="zh-CN" altLang="en-US" sz="2800" b="1" dirty="0">
              <a:latin typeface="Arial" panose="020B0604020202020204" pitchFamily="34" charset="0"/>
              <a:ea typeface="宋体" panose="02010600030101010101" pitchFamily="2" charset="-122"/>
            </a:endParaRP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wipe(left)">
                                      <p:cBhvr>
                                        <p:cTn id="7" dur="500"/>
                                        <p:tgtEl>
                                          <p:spTgt spid="92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39"/>
                                        </p:tgtEl>
                                        <p:attrNameLst>
                                          <p:attrName>style.visibility</p:attrName>
                                        </p:attrNameLst>
                                      </p:cBhvr>
                                      <p:to>
                                        <p:strVal val="visible"/>
                                      </p:to>
                                    </p:set>
                                    <p:animEffect transition="in" filter="wipe(left)">
                                      <p:cBhvr>
                                        <p:cTn id="11" dur="500"/>
                                        <p:tgtEl>
                                          <p:spTgt spid="923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24"/>
                                        </p:tgtEl>
                                        <p:attrNameLst>
                                          <p:attrName>style.visibility</p:attrName>
                                        </p:attrNameLst>
                                      </p:cBhvr>
                                      <p:to>
                                        <p:strVal val="visible"/>
                                      </p:to>
                                    </p:set>
                                    <p:animEffect transition="in" filter="wipe(left)">
                                      <p:cBhvr>
                                        <p:cTn id="15" dur="500"/>
                                        <p:tgtEl>
                                          <p:spTgt spid="922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25"/>
                                        </p:tgtEl>
                                        <p:attrNameLst>
                                          <p:attrName>style.visibility</p:attrName>
                                        </p:attrNameLst>
                                      </p:cBhvr>
                                      <p:to>
                                        <p:strVal val="visible"/>
                                      </p:to>
                                    </p:set>
                                    <p:animEffect transition="in" filter="wipe(left)">
                                      <p:cBhvr>
                                        <p:cTn id="19" dur="500"/>
                                        <p:tgtEl>
                                          <p:spTgt spid="92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26"/>
                                        </p:tgtEl>
                                        <p:attrNameLst>
                                          <p:attrName>style.visibility</p:attrName>
                                        </p:attrNameLst>
                                      </p:cBhvr>
                                      <p:to>
                                        <p:strVal val="visible"/>
                                      </p:to>
                                    </p:set>
                                    <p:animEffect transition="in" filter="wipe(left)">
                                      <p:cBhvr>
                                        <p:cTn id="24" dur="500"/>
                                        <p:tgtEl>
                                          <p:spTgt spid="92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227"/>
                                        </p:tgtEl>
                                        <p:attrNameLst>
                                          <p:attrName>style.visibility</p:attrName>
                                        </p:attrNameLst>
                                      </p:cBhvr>
                                      <p:to>
                                        <p:strVal val="visible"/>
                                      </p:to>
                                    </p:set>
                                    <p:animEffect transition="in" filter="wipe(left)">
                                      <p:cBhvr>
                                        <p:cTn id="29" dur="500"/>
                                        <p:tgtEl>
                                          <p:spTgt spid="922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229"/>
                                        </p:tgtEl>
                                        <p:attrNameLst>
                                          <p:attrName>style.visibility</p:attrName>
                                        </p:attrNameLst>
                                      </p:cBhvr>
                                      <p:to>
                                        <p:strVal val="visible"/>
                                      </p:to>
                                    </p:set>
                                    <p:animEffect transition="in" filter="wipe(left)">
                                      <p:cBhvr>
                                        <p:cTn id="33" dur="500"/>
                                        <p:tgtEl>
                                          <p:spTgt spid="9229"/>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9228"/>
                                        </p:tgtEl>
                                        <p:attrNameLst>
                                          <p:attrName>style.visibility</p:attrName>
                                        </p:attrNameLst>
                                      </p:cBhvr>
                                      <p:to>
                                        <p:strVal val="visible"/>
                                      </p:to>
                                    </p:set>
                                    <p:animEffect transition="in" filter="wipe(left)">
                                      <p:cBhvr>
                                        <p:cTn id="37" dur="500"/>
                                        <p:tgtEl>
                                          <p:spTgt spid="9228"/>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9230"/>
                                        </p:tgtEl>
                                        <p:attrNameLst>
                                          <p:attrName>style.visibility</p:attrName>
                                        </p:attrNameLst>
                                      </p:cBhvr>
                                      <p:to>
                                        <p:strVal val="visible"/>
                                      </p:to>
                                    </p:set>
                                    <p:animEffect transition="in" filter="wipe(left)">
                                      <p:cBhvr>
                                        <p:cTn id="41" dur="500"/>
                                        <p:tgtEl>
                                          <p:spTgt spid="92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231"/>
                                        </p:tgtEl>
                                        <p:attrNameLst>
                                          <p:attrName>style.visibility</p:attrName>
                                        </p:attrNameLst>
                                      </p:cBhvr>
                                      <p:to>
                                        <p:strVal val="visible"/>
                                      </p:to>
                                    </p:set>
                                    <p:animEffect transition="in" filter="wipe(left)">
                                      <p:cBhvr>
                                        <p:cTn id="46" dur="500"/>
                                        <p:tgtEl>
                                          <p:spTgt spid="923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9233"/>
                                        </p:tgtEl>
                                        <p:attrNameLst>
                                          <p:attrName>style.visibility</p:attrName>
                                        </p:attrNameLst>
                                      </p:cBhvr>
                                      <p:to>
                                        <p:strVal val="visible"/>
                                      </p:to>
                                    </p:set>
                                    <p:animEffect transition="in" filter="wipe(left)">
                                      <p:cBhvr>
                                        <p:cTn id="50" dur="500"/>
                                        <p:tgtEl>
                                          <p:spTgt spid="923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232"/>
                                        </p:tgtEl>
                                        <p:attrNameLst>
                                          <p:attrName>style.visibility</p:attrName>
                                        </p:attrNameLst>
                                      </p:cBhvr>
                                      <p:to>
                                        <p:strVal val="visible"/>
                                      </p:to>
                                    </p:set>
                                    <p:animEffect transition="in" filter="dissolve">
                                      <p:cBhvr>
                                        <p:cTn id="55" dur="500"/>
                                        <p:tgtEl>
                                          <p:spTgt spid="9232"/>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9234"/>
                                        </p:tgtEl>
                                        <p:attrNameLst>
                                          <p:attrName>style.visibility</p:attrName>
                                        </p:attrNameLst>
                                      </p:cBhvr>
                                      <p:to>
                                        <p:strVal val="visible"/>
                                      </p:to>
                                    </p:set>
                                    <p:animEffect transition="in" filter="wipe(left)">
                                      <p:cBhvr>
                                        <p:cTn id="59" dur="500"/>
                                        <p:tgtEl>
                                          <p:spTgt spid="92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9220"/>
                                        </p:tgtEl>
                                        <p:attrNameLst>
                                          <p:attrName>style.visibility</p:attrName>
                                        </p:attrNameLst>
                                      </p:cBhvr>
                                      <p:to>
                                        <p:strVal val="visible"/>
                                      </p:to>
                                    </p:set>
                                    <p:animEffect transition="in" filter="wipe(right)">
                                      <p:cBhvr>
                                        <p:cTn id="64" dur="500"/>
                                        <p:tgtEl>
                                          <p:spTgt spid="9220"/>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9236"/>
                                        </p:tgtEl>
                                        <p:attrNameLst>
                                          <p:attrName>style.visibility</p:attrName>
                                        </p:attrNameLst>
                                      </p:cBhvr>
                                      <p:to>
                                        <p:strVal val="visible"/>
                                      </p:to>
                                    </p:set>
                                    <p:animEffect transition="in" filter="wipe(left)">
                                      <p:cBhvr>
                                        <p:cTn id="68" dur="500"/>
                                        <p:tgtEl>
                                          <p:spTgt spid="9236"/>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9219"/>
                                        </p:tgtEl>
                                        <p:attrNameLst>
                                          <p:attrName>style.visibility</p:attrName>
                                        </p:attrNameLst>
                                      </p:cBhvr>
                                      <p:to>
                                        <p:strVal val="visible"/>
                                      </p:to>
                                    </p:set>
                                    <p:animEffect transition="in" filter="wipe(left)">
                                      <p:cBhvr>
                                        <p:cTn id="72" dur="500"/>
                                        <p:tgtEl>
                                          <p:spTgt spid="9219"/>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9235"/>
                                        </p:tgtEl>
                                        <p:attrNameLst>
                                          <p:attrName>style.visibility</p:attrName>
                                        </p:attrNameLst>
                                      </p:cBhvr>
                                      <p:to>
                                        <p:strVal val="visible"/>
                                      </p:to>
                                    </p:set>
                                    <p:animEffect transition="in" filter="wipe(left)">
                                      <p:cBhvr>
                                        <p:cTn id="76" dur="500"/>
                                        <p:tgtEl>
                                          <p:spTgt spid="9235"/>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9218"/>
                                        </p:tgtEl>
                                        <p:attrNameLst>
                                          <p:attrName>style.visibility</p:attrName>
                                        </p:attrNameLst>
                                      </p:cBhvr>
                                      <p:to>
                                        <p:strVal val="visible"/>
                                      </p:to>
                                    </p:set>
                                    <p:animEffect transition="in" filter="wipe(left)">
                                      <p:cBhvr>
                                        <p:cTn id="80" dur="500"/>
                                        <p:tgtEl>
                                          <p:spTgt spid="92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9237"/>
                                        </p:tgtEl>
                                        <p:attrNameLst>
                                          <p:attrName>style.visibility</p:attrName>
                                        </p:attrNameLst>
                                      </p:cBhvr>
                                      <p:to>
                                        <p:strVal val="visible"/>
                                      </p:to>
                                    </p:set>
                                    <p:animEffect transition="in" filter="wipe(left)">
                                      <p:cBhvr>
                                        <p:cTn id="85" dur="500"/>
                                        <p:tgtEl>
                                          <p:spTgt spid="9237"/>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9223"/>
                                        </p:tgtEl>
                                        <p:attrNameLst>
                                          <p:attrName>style.visibility</p:attrName>
                                        </p:attrNameLst>
                                      </p:cBhvr>
                                      <p:to>
                                        <p:strVal val="visible"/>
                                      </p:to>
                                    </p:set>
                                    <p:animEffect transition="in" filter="wipe(left)">
                                      <p:cBhvr>
                                        <p:cTn id="89" dur="500"/>
                                        <p:tgtEl>
                                          <p:spTgt spid="9223"/>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9238"/>
                                        </p:tgtEl>
                                        <p:attrNameLst>
                                          <p:attrName>style.visibility</p:attrName>
                                        </p:attrNameLst>
                                      </p:cBhvr>
                                      <p:to>
                                        <p:strVal val="visible"/>
                                      </p:to>
                                    </p:set>
                                    <p:animEffect transition="in" filter="wipe(left)">
                                      <p:cBhvr>
                                        <p:cTn id="93" dur="500"/>
                                        <p:tgtEl>
                                          <p:spTgt spid="923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240"/>
                                        </p:tgtEl>
                                        <p:attrNameLst>
                                          <p:attrName>style.visibility</p:attrName>
                                        </p:attrNameLst>
                                      </p:cBhvr>
                                      <p:to>
                                        <p:strVal val="visible"/>
                                      </p:to>
                                    </p:set>
                                    <p:animEffect transition="in" filter="blinds(horizontal)">
                                      <p:cBhvr>
                                        <p:cTn id="98"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animBg="1"/>
      <p:bldP spid="9232" grpId="0" animBg="1"/>
      <p:bldP spid="9240"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p:nvPr/>
        </p:nvSpPr>
        <p:spPr>
          <a:xfrm>
            <a:off x="1077913" y="4581525"/>
            <a:ext cx="1295400" cy="381000"/>
          </a:xfrm>
          <a:prstGeom prst="wedgeRectCallout">
            <a:avLst>
              <a:gd name="adj1" fmla="val 53310"/>
              <a:gd name="adj2" fmla="val -130833"/>
            </a:avLst>
          </a:prstGeom>
          <a:noFill/>
          <a:ln w="6350" cap="flat" cmpd="sng">
            <a:solidFill>
              <a:srgbClr val="0000FF"/>
            </a:solidFill>
            <a:prstDash val="solid"/>
            <a:miter/>
            <a:headEnd type="none" w="med" len="med"/>
            <a:tailEnd type="none" w="med" len="med"/>
          </a:ln>
        </p:spPr>
        <p:txBody>
          <a:bodyPr wrap="none" anchor="ctr" anchorCtr="0"/>
          <a:lstStyle/>
          <a:p>
            <a:pPr algn="ctr"/>
            <a:r>
              <a:rPr lang="zh-CN" altLang="en-US" sz="2400" b="1" dirty="0">
                <a:latin typeface="Times New Roman" panose="02020603050405020304" pitchFamily="18" charset="0"/>
                <a:ea typeface="宋体" panose="02010600030101010101" pitchFamily="2" charset="-122"/>
              </a:rPr>
              <a:t>因变量</a:t>
            </a:r>
            <a:endParaRPr lang="zh-CN" altLang="en-US" sz="2400" b="1" dirty="0">
              <a:latin typeface="Times New Roman" panose="02020603050405020304" pitchFamily="18" charset="0"/>
              <a:ea typeface="宋体" panose="02010600030101010101" pitchFamily="2" charset="-122"/>
            </a:endParaRPr>
          </a:p>
        </p:txBody>
      </p:sp>
      <p:sp>
        <p:nvSpPr>
          <p:cNvPr id="10243" name="AutoShape 3"/>
          <p:cNvSpPr/>
          <p:nvPr/>
        </p:nvSpPr>
        <p:spPr>
          <a:xfrm>
            <a:off x="3454400" y="4581525"/>
            <a:ext cx="1295400" cy="381000"/>
          </a:xfrm>
          <a:prstGeom prst="wedgeRectCallout">
            <a:avLst>
              <a:gd name="adj1" fmla="val -59926"/>
              <a:gd name="adj2" fmla="val -120833"/>
            </a:avLst>
          </a:prstGeom>
          <a:noFill/>
          <a:ln w="6350" cap="flat" cmpd="sng">
            <a:solidFill>
              <a:srgbClr val="0000FF"/>
            </a:solidFill>
            <a:prstDash val="solid"/>
            <a:miter/>
            <a:headEnd type="none" w="med" len="med"/>
            <a:tailEnd type="none" w="med" len="med"/>
          </a:ln>
        </p:spPr>
        <p:txBody>
          <a:bodyPr wrap="none" anchor="ctr" anchorCtr="0"/>
          <a:lstStyle/>
          <a:p>
            <a:pPr algn="ctr"/>
            <a:r>
              <a:rPr lang="zh-CN" altLang="en-US" sz="2400" b="1" dirty="0">
                <a:latin typeface="Times New Roman" panose="02020603050405020304" pitchFamily="18" charset="0"/>
                <a:ea typeface="宋体" panose="02010600030101010101" pitchFamily="2" charset="-122"/>
              </a:rPr>
              <a:t>自变量</a:t>
            </a:r>
            <a:endParaRPr lang="zh-CN" altLang="en-US" sz="2400" b="1" dirty="0">
              <a:latin typeface="Times New Roman" panose="02020603050405020304" pitchFamily="18" charset="0"/>
              <a:ea typeface="宋体" panose="02010600030101010101" pitchFamily="2" charset="-122"/>
            </a:endParaRPr>
          </a:p>
        </p:txBody>
      </p:sp>
      <p:graphicFrame>
        <p:nvGraphicFramePr>
          <p:cNvPr id="10244" name="Object 4"/>
          <p:cNvGraphicFramePr>
            <a:graphicFrameLocks noChangeAspect="1"/>
          </p:cNvGraphicFramePr>
          <p:nvPr/>
        </p:nvGraphicFramePr>
        <p:xfrm>
          <a:off x="827088" y="5157788"/>
          <a:ext cx="7429500" cy="469900"/>
        </p:xfrm>
        <a:graphic>
          <a:graphicData uri="http://schemas.openxmlformats.org/presentationml/2006/ole">
            <mc:AlternateContent xmlns:mc="http://schemas.openxmlformats.org/markup-compatibility/2006">
              <mc:Choice xmlns:v="urn:schemas-microsoft-com:vml" Requires="v">
                <p:oleObj spid="_x0000_s7235" name="" r:id="rId1" imgW="7429500" imgH="469900" progId="Equation.3">
                  <p:embed/>
                </p:oleObj>
              </mc:Choice>
              <mc:Fallback>
                <p:oleObj name="" r:id="rId1" imgW="7429500" imgH="469900" progId="Equation.3">
                  <p:embed/>
                  <p:pic>
                    <p:nvPicPr>
                      <p:cNvPr id="0" name="图片 3108"/>
                      <p:cNvPicPr/>
                      <p:nvPr/>
                    </p:nvPicPr>
                    <p:blipFill>
                      <a:blip r:embed="rId2"/>
                      <a:stretch>
                        <a:fillRect/>
                      </a:stretch>
                    </p:blipFill>
                    <p:spPr>
                      <a:xfrm>
                        <a:off x="827088" y="5157788"/>
                        <a:ext cx="7429500" cy="469900"/>
                      </a:xfrm>
                      <a:prstGeom prst="rect">
                        <a:avLst/>
                      </a:prstGeom>
                      <a:noFill/>
                      <a:ln w="38100">
                        <a:noFill/>
                        <a:miter/>
                      </a:ln>
                    </p:spPr>
                  </p:pic>
                </p:oleObj>
              </mc:Fallback>
            </mc:AlternateContent>
          </a:graphicData>
        </a:graphic>
      </p:graphicFrame>
      <p:graphicFrame>
        <p:nvGraphicFramePr>
          <p:cNvPr id="10245" name="Object 5"/>
          <p:cNvGraphicFramePr>
            <a:graphicFrameLocks noChangeAspect="1"/>
          </p:cNvGraphicFramePr>
          <p:nvPr/>
        </p:nvGraphicFramePr>
        <p:xfrm>
          <a:off x="684213" y="5565775"/>
          <a:ext cx="7489825" cy="1292225"/>
        </p:xfrm>
        <a:graphic>
          <a:graphicData uri="http://schemas.openxmlformats.org/presentationml/2006/ole">
            <mc:AlternateContent xmlns:mc="http://schemas.openxmlformats.org/markup-compatibility/2006">
              <mc:Choice xmlns:v="urn:schemas-microsoft-com:vml" Requires="v">
                <p:oleObj spid="_x0000_s7236" name="" r:id="rId3" imgW="2806700" imgH="508000" progId="Equation.3">
                  <p:embed/>
                </p:oleObj>
              </mc:Choice>
              <mc:Fallback>
                <p:oleObj name="" r:id="rId3" imgW="2806700" imgH="508000" progId="Equation.3">
                  <p:embed/>
                  <p:pic>
                    <p:nvPicPr>
                      <p:cNvPr id="0" name="图片 3118"/>
                      <p:cNvPicPr/>
                      <p:nvPr/>
                    </p:nvPicPr>
                    <p:blipFill>
                      <a:blip r:embed="rId4"/>
                      <a:stretch>
                        <a:fillRect/>
                      </a:stretch>
                    </p:blipFill>
                    <p:spPr>
                      <a:xfrm>
                        <a:off x="684213" y="5565775"/>
                        <a:ext cx="7489825" cy="1292225"/>
                      </a:xfrm>
                      <a:prstGeom prst="rect">
                        <a:avLst/>
                      </a:prstGeom>
                      <a:noFill/>
                      <a:ln w="38100">
                        <a:noFill/>
                        <a:miter/>
                      </a:ln>
                    </p:spPr>
                  </p:pic>
                </p:oleObj>
              </mc:Fallback>
            </mc:AlternateContent>
          </a:graphicData>
        </a:graphic>
      </p:graphicFrame>
      <p:grpSp>
        <p:nvGrpSpPr>
          <p:cNvPr id="2" name="Group 6"/>
          <p:cNvGrpSpPr/>
          <p:nvPr/>
        </p:nvGrpSpPr>
        <p:grpSpPr>
          <a:xfrm>
            <a:off x="431800" y="2133600"/>
            <a:ext cx="8712200" cy="2208213"/>
            <a:chOff x="0" y="0"/>
            <a:chExt cx="4944" cy="1482"/>
          </a:xfrm>
        </p:grpSpPr>
        <p:graphicFrame>
          <p:nvGraphicFramePr>
            <p:cNvPr id="10246" name="Object 7"/>
            <p:cNvGraphicFramePr>
              <a:graphicFrameLocks noChangeAspect="1"/>
            </p:cNvGraphicFramePr>
            <p:nvPr/>
          </p:nvGraphicFramePr>
          <p:xfrm>
            <a:off x="0" y="346"/>
            <a:ext cx="4896" cy="787"/>
          </p:xfrm>
          <a:graphic>
            <a:graphicData uri="http://schemas.openxmlformats.org/presentationml/2006/ole">
              <mc:AlternateContent xmlns:mc="http://schemas.openxmlformats.org/markup-compatibility/2006">
                <mc:Choice xmlns:v="urn:schemas-microsoft-com:vml" Requires="v">
                  <p:oleObj spid="_x0000_s7237" name="" r:id="rId5" imgW="7787640" imgH="1257300" progId="Word.Document.8">
                    <p:embed/>
                  </p:oleObj>
                </mc:Choice>
                <mc:Fallback>
                  <p:oleObj name="" r:id="rId5" imgW="7787640" imgH="1257300" progId="Word.Document.8">
                    <p:embed/>
                    <p:pic>
                      <p:nvPicPr>
                        <p:cNvPr id="0" name="图片 3109"/>
                        <p:cNvPicPr/>
                        <p:nvPr/>
                      </p:nvPicPr>
                      <p:blipFill>
                        <a:blip r:embed="rId6"/>
                        <a:stretch>
                          <a:fillRect/>
                        </a:stretch>
                      </p:blipFill>
                      <p:spPr>
                        <a:xfrm>
                          <a:off x="0" y="346"/>
                          <a:ext cx="4896" cy="787"/>
                        </a:xfrm>
                        <a:prstGeom prst="rect">
                          <a:avLst/>
                        </a:prstGeom>
                        <a:noFill/>
                        <a:ln w="38100">
                          <a:noFill/>
                          <a:miter/>
                        </a:ln>
                      </p:spPr>
                    </p:pic>
                  </p:oleObj>
                </mc:Fallback>
              </mc:AlternateContent>
            </a:graphicData>
          </a:graphic>
        </p:graphicFrame>
        <p:graphicFrame>
          <p:nvGraphicFramePr>
            <p:cNvPr id="10247" name="Object 8"/>
            <p:cNvGraphicFramePr>
              <a:graphicFrameLocks noChangeAspect="1"/>
            </p:cNvGraphicFramePr>
            <p:nvPr/>
          </p:nvGraphicFramePr>
          <p:xfrm>
            <a:off x="0" y="0"/>
            <a:ext cx="4896" cy="404"/>
          </p:xfrm>
          <a:graphic>
            <a:graphicData uri="http://schemas.openxmlformats.org/presentationml/2006/ole">
              <mc:AlternateContent xmlns:mc="http://schemas.openxmlformats.org/markup-compatibility/2006">
                <mc:Choice xmlns:v="urn:schemas-microsoft-com:vml" Requires="v">
                  <p:oleObj spid="_x0000_s7238" name="" r:id="rId7" imgW="7787640" imgH="647700" progId="Word.Document.8">
                    <p:embed/>
                  </p:oleObj>
                </mc:Choice>
                <mc:Fallback>
                  <p:oleObj name="" r:id="rId7" imgW="7787640" imgH="647700" progId="Word.Document.8">
                    <p:embed/>
                    <p:pic>
                      <p:nvPicPr>
                        <p:cNvPr id="0" name="图片 3110"/>
                        <p:cNvPicPr/>
                        <p:nvPr/>
                      </p:nvPicPr>
                      <p:blipFill>
                        <a:blip r:embed="rId8"/>
                        <a:stretch>
                          <a:fillRect/>
                        </a:stretch>
                      </p:blipFill>
                      <p:spPr>
                        <a:xfrm>
                          <a:off x="0" y="0"/>
                          <a:ext cx="4896" cy="404"/>
                        </a:xfrm>
                        <a:prstGeom prst="rect">
                          <a:avLst/>
                        </a:prstGeom>
                        <a:noFill/>
                        <a:ln w="38100">
                          <a:noFill/>
                          <a:miter/>
                        </a:ln>
                      </p:spPr>
                    </p:pic>
                  </p:oleObj>
                </mc:Fallback>
              </mc:AlternateContent>
            </a:graphicData>
          </a:graphic>
        </p:graphicFrame>
        <p:sp>
          <p:nvSpPr>
            <p:cNvPr id="10248" name="Rectangle 9"/>
            <p:cNvSpPr/>
            <p:nvPr/>
          </p:nvSpPr>
          <p:spPr>
            <a:xfrm>
              <a:off x="2208" y="1194"/>
              <a:ext cx="2736" cy="288"/>
            </a:xfrm>
            <a:prstGeom prst="rect">
              <a:avLst/>
            </a:prstGeom>
            <a:noFill/>
            <a:ln w="9525">
              <a:noFill/>
            </a:ln>
          </p:spPr>
          <p:txBody>
            <a:bodyPr anchor="t" anchorCtr="0">
              <a:spAutoFit/>
            </a:bodyPr>
            <a:lstStyle/>
            <a:p>
              <a:pPr>
                <a:spcBef>
                  <a:spcPct val="50000"/>
                </a:spcBef>
              </a:pPr>
              <a:r>
                <a:rPr lang="zh-CN" altLang="en-US" sz="2400" b="1" dirty="0">
                  <a:latin typeface="Times New Roman" panose="02020603050405020304" pitchFamily="18" charset="0"/>
                  <a:ea typeface="宋体" panose="02010600030101010101" pitchFamily="2" charset="-122"/>
                </a:rPr>
                <a:t>数集</a:t>
              </a:r>
              <a:r>
                <a:rPr lang="en-US" altLang="zh-CN" sz="2400" b="1" dirty="0">
                  <a:latin typeface="Times New Roman" panose="02020603050405020304" pitchFamily="18" charset="0"/>
                  <a:ea typeface="宋体" panose="02010600030101010101" pitchFamily="2" charset="-122"/>
                </a:rPr>
                <a:t>D</a:t>
              </a:r>
              <a:r>
                <a:rPr lang="zh-CN" altLang="en-US" sz="2400" b="1" dirty="0">
                  <a:latin typeface="Times New Roman" panose="02020603050405020304" pitchFamily="18" charset="0"/>
                  <a:ea typeface="宋体" panose="02010600030101010101" pitchFamily="2" charset="-122"/>
                </a:rPr>
                <a:t>叫做这个函数的</a:t>
              </a:r>
              <a:r>
                <a:rPr lang="zh-CN" altLang="en-US" sz="2400" b="1" u="sng" dirty="0">
                  <a:latin typeface="Times New Roman" panose="02020603050405020304" pitchFamily="18" charset="0"/>
                  <a:ea typeface="宋体" panose="02010600030101010101" pitchFamily="2" charset="-122"/>
                </a:rPr>
                <a:t>定义域</a:t>
              </a:r>
              <a:endParaRPr lang="zh-CN" altLang="en-US" sz="2400" b="1" dirty="0">
                <a:latin typeface="Times New Roman" panose="02020603050405020304" pitchFamily="18" charset="0"/>
                <a:ea typeface="宋体" panose="02010600030101010101" pitchFamily="2" charset="-122"/>
              </a:endParaRPr>
            </a:p>
          </p:txBody>
        </p:sp>
        <p:graphicFrame>
          <p:nvGraphicFramePr>
            <p:cNvPr id="10249" name="Object 10"/>
            <p:cNvGraphicFramePr>
              <a:graphicFrameLocks noChangeAspect="1"/>
            </p:cNvGraphicFramePr>
            <p:nvPr/>
          </p:nvGraphicFramePr>
          <p:xfrm>
            <a:off x="864" y="1189"/>
            <a:ext cx="1056" cy="293"/>
          </p:xfrm>
          <a:graphic>
            <a:graphicData uri="http://schemas.openxmlformats.org/presentationml/2006/ole">
              <mc:AlternateContent xmlns:mc="http://schemas.openxmlformats.org/markup-compatibility/2006">
                <mc:Choice xmlns:v="urn:schemas-microsoft-com:vml" Requires="v">
                  <p:oleObj spid="_x0000_s7239" name="" r:id="rId9" imgW="1182370" imgH="203200" progId="Equation.3">
                    <p:embed/>
                  </p:oleObj>
                </mc:Choice>
                <mc:Fallback>
                  <p:oleObj name="" r:id="rId9" imgW="1182370" imgH="203200" progId="Equation.3">
                    <p:embed/>
                    <p:pic>
                      <p:nvPicPr>
                        <p:cNvPr id="0" name="图片 3115"/>
                        <p:cNvPicPr/>
                        <p:nvPr/>
                      </p:nvPicPr>
                      <p:blipFill>
                        <a:blip r:embed="rId10"/>
                        <a:stretch>
                          <a:fillRect/>
                        </a:stretch>
                      </p:blipFill>
                      <p:spPr>
                        <a:xfrm>
                          <a:off x="864" y="1189"/>
                          <a:ext cx="1056" cy="293"/>
                        </a:xfrm>
                        <a:prstGeom prst="rect">
                          <a:avLst/>
                        </a:prstGeom>
                        <a:noFill/>
                        <a:ln w="12700" cap="flat" cmpd="sng">
                          <a:solidFill>
                            <a:schemeClr val="accent2"/>
                          </a:solidFill>
                          <a:prstDash val="solid"/>
                          <a:miter/>
                          <a:headEnd type="none" w="med" len="med"/>
                          <a:tailEnd type="none" w="med" len="med"/>
                        </a:ln>
                      </p:spPr>
                    </p:pic>
                  </p:oleObj>
                </mc:Fallback>
              </mc:AlternateContent>
            </a:graphicData>
          </a:graphic>
        </p:graphicFrame>
      </p:grpSp>
      <p:graphicFrame>
        <p:nvGraphicFramePr>
          <p:cNvPr id="10250" name="Object 11"/>
          <p:cNvGraphicFramePr>
            <a:graphicFrameLocks noChangeAspect="1"/>
          </p:cNvGraphicFramePr>
          <p:nvPr/>
        </p:nvGraphicFramePr>
        <p:xfrm>
          <a:off x="926783" y="2646045"/>
          <a:ext cx="3619500" cy="666750"/>
        </p:xfrm>
        <a:graphic>
          <a:graphicData uri="http://schemas.openxmlformats.org/presentationml/2006/ole">
            <mc:AlternateContent xmlns:mc="http://schemas.openxmlformats.org/markup-compatibility/2006">
              <mc:Choice xmlns:v="urn:schemas-microsoft-com:vml" Requires="v">
                <p:oleObj spid="_x0000_s7240" name="" r:id="rId11" imgW="3627120" imgH="685800" progId="Word.Document.8">
                  <p:embed/>
                </p:oleObj>
              </mc:Choice>
              <mc:Fallback>
                <p:oleObj name="" r:id="rId11" imgW="3627120" imgH="685800" progId="Word.Document.8">
                  <p:embed/>
                  <p:pic>
                    <p:nvPicPr>
                      <p:cNvPr id="0" name="图片 3113"/>
                      <p:cNvPicPr/>
                      <p:nvPr/>
                    </p:nvPicPr>
                    <p:blipFill>
                      <a:blip r:embed="rId12"/>
                      <a:stretch>
                        <a:fillRect/>
                      </a:stretch>
                    </p:blipFill>
                    <p:spPr>
                      <a:xfrm>
                        <a:off x="926783" y="2646045"/>
                        <a:ext cx="3619500" cy="666750"/>
                      </a:xfrm>
                      <a:prstGeom prst="rect">
                        <a:avLst/>
                      </a:prstGeom>
                      <a:noFill/>
                      <a:ln w="38100">
                        <a:noFill/>
                        <a:miter/>
                      </a:ln>
                    </p:spPr>
                  </p:pic>
                </p:oleObj>
              </mc:Fallback>
            </mc:AlternateContent>
          </a:graphicData>
        </a:graphic>
      </p:graphicFrame>
      <p:sp>
        <p:nvSpPr>
          <p:cNvPr id="10251" name="Rectangle 12"/>
          <p:cNvSpPr/>
          <p:nvPr/>
        </p:nvSpPr>
        <p:spPr>
          <a:xfrm>
            <a:off x="612775" y="190500"/>
            <a:ext cx="4248150" cy="504825"/>
          </a:xfrm>
          <a:prstGeom prst="rect">
            <a:avLst/>
          </a:prstGeom>
          <a:noFill/>
          <a:ln w="9525">
            <a:noFill/>
          </a:ln>
        </p:spPr>
        <p:txBody>
          <a:bodyPr anchor="ctr" anchorCtr="0"/>
          <a:lstStyle/>
          <a:p>
            <a:pPr eaLnBrk="0" hangingPunct="0"/>
            <a:r>
              <a:rPr lang="zh-CN" altLang="en-US" sz="3200" b="1" dirty="0">
                <a:solidFill>
                  <a:srgbClr val="000066"/>
                </a:solidFill>
                <a:latin typeface="Arial" panose="020B0604020202020204" pitchFamily="34" charset="0"/>
                <a:ea typeface="微软雅黑" panose="020B0503020204020204" pitchFamily="34" charset="-122"/>
              </a:rPr>
              <a:t>1.1.2 函数的基本概念</a:t>
            </a:r>
            <a:endParaRPr lang="zh-CN" altLang="en-US" sz="3200" b="1" dirty="0">
              <a:solidFill>
                <a:srgbClr val="000066"/>
              </a:solidFill>
              <a:latin typeface="Arial" panose="020B0604020202020204" pitchFamily="34" charset="0"/>
              <a:ea typeface="微软雅黑" panose="020B0503020204020204" pitchFamily="34" charset="-122"/>
            </a:endParaRPr>
          </a:p>
        </p:txBody>
      </p:sp>
      <p:sp>
        <p:nvSpPr>
          <p:cNvPr id="10253" name="Text Box 13"/>
          <p:cNvSpPr txBox="1"/>
          <p:nvPr/>
        </p:nvSpPr>
        <p:spPr>
          <a:xfrm>
            <a:off x="250825" y="908050"/>
            <a:ext cx="8642350" cy="1201738"/>
          </a:xfrm>
          <a:prstGeom prst="rect">
            <a:avLst/>
          </a:prstGeom>
          <a:noFill/>
          <a:ln w="9525">
            <a:noFill/>
          </a:ln>
        </p:spPr>
        <p:txBody>
          <a:bodyPr anchor="t" anchorCtr="0">
            <a:spAutoFit/>
          </a:bodyPr>
          <a:lstStyle/>
          <a:p>
            <a:r>
              <a:rPr lang="zh-CN" altLang="en-US" sz="2400" b="1" dirty="0">
                <a:latin typeface="Arial" panose="020B0604020202020204" pitchFamily="34" charset="0"/>
                <a:ea typeface="宋体" panose="02010600030101010101" pitchFamily="2" charset="-122"/>
              </a:rPr>
              <a:t>常用符号：“</a:t>
            </a:r>
            <a:r>
              <a:rPr lang="zh-CN" altLang="en-US" sz="2400" b="1" dirty="0">
                <a:latin typeface="Arial" panose="020B0604020202020204" pitchFamily="34" charset="0"/>
                <a:ea typeface="宋体" panose="02010600030101010101" pitchFamily="2" charset="-122"/>
                <a:sym typeface="Lucida Sans Unicode" panose="020B0602030504020204" pitchFamily="34" charset="0"/>
              </a:rPr>
              <a:t>∀”表示“任意（确定）的”或“任意一个”的；“∃”表示“存在”或者“有”的意思； </a:t>
            </a:r>
            <a:endParaRPr lang="en-US" altLang="zh-CN" sz="2400" b="1" dirty="0">
              <a:latin typeface="Arial" panose="020B0604020202020204" pitchFamily="34" charset="0"/>
              <a:ea typeface="宋体" panose="02010600030101010101" pitchFamily="2" charset="-122"/>
              <a:sym typeface="Lucida Sans Unicode" panose="020B0602030504020204" pitchFamily="34" charset="0"/>
            </a:endParaRPr>
          </a:p>
          <a:p>
            <a:r>
              <a:rPr lang="zh-CN" altLang="en-US" sz="2400" b="1" dirty="0">
                <a:latin typeface="Arial" panose="020B0604020202020204" pitchFamily="34" charset="0"/>
                <a:ea typeface="宋体" panose="02010600030101010101" pitchFamily="2" charset="-122"/>
                <a:sym typeface="Lucida Sans Unicode" panose="020B0602030504020204" pitchFamily="34" charset="0"/>
              </a:rPr>
              <a:t>“s.t”表示使得。</a:t>
            </a:r>
            <a:endParaRPr lang="zh-CN" altLang="en-US" sz="2400" b="1" dirty="0">
              <a:latin typeface="Arial" panose="020B0604020202020204" pitchFamily="34" charset="0"/>
              <a:ea typeface="宋体" panose="02010600030101010101" pitchFamily="2" charset="-122"/>
              <a:sym typeface="Lucida Sans Unicode" panose="020B0602030504020204" pitchFamily="34" charset="0"/>
            </a:endParaRP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3"/>
                                        </p:tgtEl>
                                        <p:attrNameLst>
                                          <p:attrName>style.visibility</p:attrName>
                                        </p:attrNameLst>
                                      </p:cBhvr>
                                      <p:to>
                                        <p:strVal val="visible"/>
                                      </p:to>
                                    </p:set>
                                    <p:animEffect transition="in" filter="blinds(horizontal)">
                                      <p:cBhvr>
                                        <p:cTn id="7" dur="500"/>
                                        <p:tgtEl>
                                          <p:spTgt spid="10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down)">
                                      <p:cBhvr>
                                        <p:cTn id="12" dur="500"/>
                                        <p:tgtEl>
                                          <p:spTgt spid="102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wipe(down)">
                                      <p:cBhvr>
                                        <p:cTn id="15" dur="500"/>
                                        <p:tgtEl>
                                          <p:spTgt spid="10243"/>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22" presetClass="entr" presetSubtype="4" fill="hold" nodeType="withEffect">
                                  <p:stCondLst>
                                    <p:cond delay="0"/>
                                  </p:stCondLst>
                                  <p:childTnLst>
                                    <p:set>
                                      <p:cBhvr>
                                        <p:cTn id="20" dur="1" fill="hold">
                                          <p:stCondLst>
                                            <p:cond delay="0"/>
                                          </p:stCondLst>
                                        </p:cTn>
                                        <p:tgtEl>
                                          <p:spTgt spid="10250"/>
                                        </p:tgtEl>
                                        <p:attrNameLst>
                                          <p:attrName>style.visibility</p:attrName>
                                        </p:attrNameLst>
                                      </p:cBhvr>
                                      <p:to>
                                        <p:strVal val="visible"/>
                                      </p:to>
                                    </p:set>
                                    <p:animEffect transition="in" filter="wipe(down)">
                                      <p:cBhvr>
                                        <p:cTn id="21" dur="500"/>
                                        <p:tgtEl>
                                          <p:spTgt spid="102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4"/>
                                        </p:tgtEl>
                                        <p:attrNameLst>
                                          <p:attrName>style.visibility</p:attrName>
                                        </p:attrNameLst>
                                      </p:cBhvr>
                                      <p:to>
                                        <p:strVal val="visible"/>
                                      </p:to>
                                    </p:set>
                                    <p:animEffect transition="in" filter="wipe(left)">
                                      <p:cBhvr>
                                        <p:cTn id="26" dur="500"/>
                                        <p:tgtEl>
                                          <p:spTgt spid="102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245"/>
                                        </p:tgtEl>
                                        <p:attrNameLst>
                                          <p:attrName>style.visibility</p:attrName>
                                        </p:attrNameLst>
                                      </p:cBhvr>
                                      <p:to>
                                        <p:strVal val="visible"/>
                                      </p:to>
                                    </p:set>
                                    <p:animEffect transition="in" filter="wipe(left)">
                                      <p:cBhvr>
                                        <p:cTn id="31"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nimBg="1"/>
      <p:bldP spid="10253"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p:cNvSpPr txBox="1"/>
          <p:nvPr/>
        </p:nvSpPr>
        <p:spPr>
          <a:xfrm>
            <a:off x="1022524" y="740395"/>
            <a:ext cx="3048000" cy="519112"/>
          </a:xfrm>
          <a:prstGeom prst="rect">
            <a:avLst/>
          </a:prstGeom>
          <a:noFill/>
          <a:ln w="9525">
            <a:noFill/>
          </a:ln>
        </p:spPr>
        <p:txBody>
          <a:bodyPr anchor="t" anchorCtr="0">
            <a:spAutoFit/>
          </a:bodyPr>
          <a:lstStyle/>
          <a:p>
            <a:pPr>
              <a:spcBef>
                <a:spcPct val="50000"/>
              </a:spcBef>
            </a:pPr>
            <a:r>
              <a:rPr lang="zh-CN" altLang="en-US" sz="2800" b="1" dirty="0">
                <a:latin typeface="黑体" panose="02010609060101010101" pitchFamily="49" charset="-122"/>
                <a:ea typeface="黑体" panose="02010609060101010101" pitchFamily="49" charset="-122"/>
              </a:rPr>
              <a:t>函数的两要素</a:t>
            </a:r>
            <a:r>
              <a:rPr lang="en-US" altLang="zh-CN"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sp>
        <p:nvSpPr>
          <p:cNvPr id="11281" name="Text Box 18"/>
          <p:cNvSpPr txBox="1"/>
          <p:nvPr/>
        </p:nvSpPr>
        <p:spPr>
          <a:xfrm>
            <a:off x="3537124" y="754682"/>
            <a:ext cx="3429000" cy="517525"/>
          </a:xfrm>
          <a:prstGeom prst="rect">
            <a:avLst/>
          </a:prstGeom>
          <a:noFill/>
          <a:ln w="9525">
            <a:noFill/>
          </a:ln>
        </p:spPr>
        <p:txBody>
          <a:bodyPr anchor="t" anchorCtr="0">
            <a:spAutoFit/>
          </a:bodyPr>
          <a:lstStyle/>
          <a:p>
            <a:pPr>
              <a:spcBef>
                <a:spcPct val="50000"/>
              </a:spcBef>
            </a:pPr>
            <a:r>
              <a:rPr lang="zh-CN" altLang="en-US" sz="2800" b="1" u="sng" dirty="0">
                <a:latin typeface="Times New Roman" panose="02020603050405020304" pitchFamily="18" charset="0"/>
                <a:ea typeface="宋体" panose="02010600030101010101" pitchFamily="2" charset="-122"/>
              </a:rPr>
              <a:t>定义域</a:t>
            </a:r>
            <a:r>
              <a:rPr lang="zh-CN" altLang="en-US" sz="2800" b="1" dirty="0">
                <a:latin typeface="Times New Roman" panose="02020603050405020304" pitchFamily="18" charset="0"/>
                <a:ea typeface="宋体" panose="02010600030101010101" pitchFamily="2" charset="-122"/>
              </a:rPr>
              <a:t>与</a:t>
            </a:r>
            <a:r>
              <a:rPr lang="zh-CN" altLang="en-US" sz="2800" b="1" u="sng" dirty="0">
                <a:latin typeface="Times New Roman" panose="02020603050405020304" pitchFamily="18" charset="0"/>
                <a:ea typeface="宋体" panose="02010600030101010101" pitchFamily="2" charset="-122"/>
              </a:rPr>
              <a:t>对应法则</a:t>
            </a:r>
            <a:endParaRPr lang="en-US" altLang="zh-CN" sz="2800" b="1" dirty="0">
              <a:latin typeface="Times New Roman" panose="02020603050405020304" pitchFamily="18" charset="0"/>
              <a:ea typeface="宋体" panose="02010600030101010101" pitchFamily="2" charset="-122"/>
            </a:endParaRPr>
          </a:p>
        </p:txBody>
      </p:sp>
      <p:sp>
        <p:nvSpPr>
          <p:cNvPr id="11287" name="Text Box 23"/>
          <p:cNvSpPr txBox="1"/>
          <p:nvPr/>
        </p:nvSpPr>
        <p:spPr>
          <a:xfrm>
            <a:off x="1016907" y="1933401"/>
            <a:ext cx="7391400" cy="944562"/>
          </a:xfrm>
          <a:prstGeom prst="rect">
            <a:avLst/>
          </a:prstGeom>
          <a:noFill/>
          <a:ln w="9525">
            <a:noFill/>
          </a:ln>
        </p:spPr>
        <p:txBody>
          <a:bodyPr anchor="t" anchorCtr="0">
            <a:spAutoFit/>
          </a:bodyPr>
          <a:lstStyle/>
          <a:p>
            <a:pPr>
              <a:spcBef>
                <a:spcPct val="50000"/>
              </a:spcBef>
            </a:pPr>
            <a:r>
              <a:rPr lang="zh-CN" altLang="en-US" sz="2800" b="1" dirty="0">
                <a:latin typeface="Times New Roman" panose="02020603050405020304" pitchFamily="18" charset="0"/>
                <a:ea typeface="黑体" panose="02010609060101010101" pitchFamily="49" charset="-122"/>
              </a:rPr>
              <a:t>约定</a:t>
            </a:r>
            <a:r>
              <a:rPr lang="en-US" altLang="zh-CN" sz="2800" b="1" dirty="0">
                <a:latin typeface="Times New Roman" panose="02020603050405020304" pitchFamily="18" charset="0"/>
                <a:ea typeface="宋体" panose="02010600030101010101" pitchFamily="2" charset="-122"/>
              </a:rPr>
              <a:t>:  </a:t>
            </a:r>
            <a:r>
              <a:rPr lang="en-US" altLang="zh-CN" sz="2800" b="1" dirty="0">
                <a:solidFill>
                  <a:srgbClr val="000066"/>
                </a:solidFill>
                <a:latin typeface="Times New Roman" panose="02020603050405020304" pitchFamily="18" charset="0"/>
                <a:ea typeface="宋体" panose="02010600030101010101" pitchFamily="2" charset="-122"/>
              </a:rPr>
              <a:t> </a:t>
            </a:r>
            <a:r>
              <a:rPr lang="zh-CN" altLang="en-US" sz="2800" b="1" dirty="0">
                <a:solidFill>
                  <a:srgbClr val="000066"/>
                </a:solidFill>
                <a:latin typeface="Times New Roman" panose="02020603050405020304" pitchFamily="18" charset="0"/>
                <a:ea typeface="宋体" panose="02010600030101010101" pitchFamily="2" charset="-122"/>
              </a:rPr>
              <a:t>定义域</a:t>
            </a:r>
            <a:r>
              <a:rPr lang="zh-CN" altLang="en-US" sz="2800" b="1" dirty="0">
                <a:latin typeface="Times New Roman" panose="02020603050405020304" pitchFamily="18" charset="0"/>
                <a:ea typeface="宋体" panose="02010600030101010101" pitchFamily="2" charset="-122"/>
              </a:rPr>
              <a:t>是自变量所能取的使算式有意义的一切实数值。</a:t>
            </a:r>
            <a:endParaRPr lang="en-US" altLang="zh-CN" sz="2800" b="1" dirty="0">
              <a:latin typeface="Times New Roman" panose="02020603050405020304" pitchFamily="18" charset="0"/>
              <a:ea typeface="宋体" panose="02010600030101010101" pitchFamily="2" charset="-122"/>
            </a:endParaRPr>
          </a:p>
        </p:txBody>
      </p:sp>
      <p:graphicFrame>
        <p:nvGraphicFramePr>
          <p:cNvPr id="11288" name="Object 24"/>
          <p:cNvGraphicFramePr>
            <a:graphicFrameLocks noChangeAspect="1"/>
          </p:cNvGraphicFramePr>
          <p:nvPr/>
        </p:nvGraphicFramePr>
        <p:xfrm>
          <a:off x="1267792" y="3500660"/>
          <a:ext cx="2557463" cy="438150"/>
        </p:xfrm>
        <a:graphic>
          <a:graphicData uri="http://schemas.openxmlformats.org/presentationml/2006/ole">
            <mc:AlternateContent xmlns:mc="http://schemas.openxmlformats.org/markup-compatibility/2006">
              <mc:Choice xmlns:v="urn:schemas-microsoft-com:vml" Requires="v">
                <p:oleObj spid="_x0000_s8257" name="" r:id="rId1" imgW="2881630" imgH="495300" progId="Equation.3">
                  <p:embed/>
                </p:oleObj>
              </mc:Choice>
              <mc:Fallback>
                <p:oleObj name="" r:id="rId1" imgW="2881630" imgH="495300" progId="Equation.3">
                  <p:embed/>
                  <p:pic>
                    <p:nvPicPr>
                      <p:cNvPr id="0" name="图片 3083"/>
                      <p:cNvPicPr/>
                      <p:nvPr/>
                    </p:nvPicPr>
                    <p:blipFill>
                      <a:blip r:embed="rId2"/>
                      <a:stretch>
                        <a:fillRect/>
                      </a:stretch>
                    </p:blipFill>
                    <p:spPr>
                      <a:xfrm>
                        <a:off x="1267792" y="3500660"/>
                        <a:ext cx="2557463" cy="438150"/>
                      </a:xfrm>
                      <a:prstGeom prst="rect">
                        <a:avLst/>
                      </a:prstGeom>
                      <a:noFill/>
                      <a:ln w="38100">
                        <a:noFill/>
                        <a:miter/>
                      </a:ln>
                    </p:spPr>
                  </p:pic>
                </p:oleObj>
              </mc:Fallback>
            </mc:AlternateContent>
          </a:graphicData>
        </a:graphic>
      </p:graphicFrame>
      <p:graphicFrame>
        <p:nvGraphicFramePr>
          <p:cNvPr id="11289" name="Object 25"/>
          <p:cNvGraphicFramePr>
            <a:graphicFrameLocks noChangeAspect="1"/>
          </p:cNvGraphicFramePr>
          <p:nvPr/>
        </p:nvGraphicFramePr>
        <p:xfrm>
          <a:off x="4226099" y="3580035"/>
          <a:ext cx="1295400" cy="358775"/>
        </p:xfrm>
        <a:graphic>
          <a:graphicData uri="http://schemas.openxmlformats.org/presentationml/2006/ole">
            <mc:AlternateContent xmlns:mc="http://schemas.openxmlformats.org/markup-compatibility/2006">
              <mc:Choice xmlns:v="urn:schemas-microsoft-com:vml" Requires="v">
                <p:oleObj spid="_x0000_s8258" name="" r:id="rId3" imgW="1459865" imgH="406400" progId="Equation.3">
                  <p:embed/>
                </p:oleObj>
              </mc:Choice>
              <mc:Fallback>
                <p:oleObj name="" r:id="rId3" imgW="1459865" imgH="406400" progId="Equation.3">
                  <p:embed/>
                  <p:pic>
                    <p:nvPicPr>
                      <p:cNvPr id="0" name="图片 3079"/>
                      <p:cNvPicPr/>
                      <p:nvPr/>
                    </p:nvPicPr>
                    <p:blipFill>
                      <a:blip r:embed="rId4"/>
                      <a:stretch>
                        <a:fillRect/>
                      </a:stretch>
                    </p:blipFill>
                    <p:spPr>
                      <a:xfrm>
                        <a:off x="4226099" y="3580035"/>
                        <a:ext cx="1295400" cy="358775"/>
                      </a:xfrm>
                      <a:prstGeom prst="rect">
                        <a:avLst/>
                      </a:prstGeom>
                      <a:noFill/>
                      <a:ln w="38100">
                        <a:noFill/>
                        <a:miter/>
                      </a:ln>
                    </p:spPr>
                  </p:pic>
                </p:oleObj>
              </mc:Fallback>
            </mc:AlternateContent>
          </a:graphicData>
        </a:graphic>
      </p:graphicFrame>
      <p:graphicFrame>
        <p:nvGraphicFramePr>
          <p:cNvPr id="11290" name="Object 26"/>
          <p:cNvGraphicFramePr>
            <a:graphicFrameLocks noChangeAspect="1"/>
          </p:cNvGraphicFramePr>
          <p:nvPr/>
        </p:nvGraphicFramePr>
        <p:xfrm>
          <a:off x="1245567" y="4466679"/>
          <a:ext cx="2579688" cy="787400"/>
        </p:xfrm>
        <a:graphic>
          <a:graphicData uri="http://schemas.openxmlformats.org/presentationml/2006/ole">
            <mc:AlternateContent xmlns:mc="http://schemas.openxmlformats.org/markup-compatibility/2006">
              <mc:Choice xmlns:v="urn:schemas-microsoft-com:vml" Requires="v">
                <p:oleObj spid="_x0000_s8259" name="" r:id="rId5" imgW="2908300" imgH="889000" progId="Equation.3">
                  <p:embed/>
                </p:oleObj>
              </mc:Choice>
              <mc:Fallback>
                <p:oleObj name="" r:id="rId5" imgW="2908300" imgH="889000" progId="Equation.3">
                  <p:embed/>
                  <p:pic>
                    <p:nvPicPr>
                      <p:cNvPr id="0" name="图片 3084"/>
                      <p:cNvPicPr/>
                      <p:nvPr/>
                    </p:nvPicPr>
                    <p:blipFill>
                      <a:blip r:embed="rId6"/>
                      <a:stretch>
                        <a:fillRect/>
                      </a:stretch>
                    </p:blipFill>
                    <p:spPr>
                      <a:xfrm>
                        <a:off x="1245567" y="4466679"/>
                        <a:ext cx="2579688" cy="787400"/>
                      </a:xfrm>
                      <a:prstGeom prst="rect">
                        <a:avLst/>
                      </a:prstGeom>
                      <a:noFill/>
                      <a:ln w="38100">
                        <a:noFill/>
                        <a:miter/>
                      </a:ln>
                    </p:spPr>
                  </p:pic>
                </p:oleObj>
              </mc:Fallback>
            </mc:AlternateContent>
          </a:graphicData>
        </a:graphic>
      </p:graphicFrame>
      <p:graphicFrame>
        <p:nvGraphicFramePr>
          <p:cNvPr id="11291" name="Object 27"/>
          <p:cNvGraphicFramePr>
            <a:graphicFrameLocks noChangeAspect="1"/>
          </p:cNvGraphicFramePr>
          <p:nvPr/>
        </p:nvGraphicFramePr>
        <p:xfrm>
          <a:off x="4226099" y="4725144"/>
          <a:ext cx="1339850" cy="379419"/>
        </p:xfrm>
        <a:graphic>
          <a:graphicData uri="http://schemas.openxmlformats.org/presentationml/2006/ole">
            <mc:AlternateContent xmlns:mc="http://schemas.openxmlformats.org/markup-compatibility/2006">
              <mc:Choice xmlns:v="urn:schemas-microsoft-com:vml" Requires="v">
                <p:oleObj spid="_x0000_s8260" name="" r:id="rId7" imgW="1510030" imgH="405765" progId="Equation.3">
                  <p:embed/>
                </p:oleObj>
              </mc:Choice>
              <mc:Fallback>
                <p:oleObj name="" r:id="rId7" imgW="1510030" imgH="405765" progId="Equation.3">
                  <p:embed/>
                  <p:pic>
                    <p:nvPicPr>
                      <p:cNvPr id="0" name="图片 3078"/>
                      <p:cNvPicPr/>
                      <p:nvPr/>
                    </p:nvPicPr>
                    <p:blipFill>
                      <a:blip r:embed="rId8"/>
                      <a:stretch>
                        <a:fillRect/>
                      </a:stretch>
                    </p:blipFill>
                    <p:spPr>
                      <a:xfrm>
                        <a:off x="4226099" y="4725144"/>
                        <a:ext cx="1339850" cy="379419"/>
                      </a:xfrm>
                      <a:prstGeom prst="rect">
                        <a:avLst/>
                      </a:prstGeom>
                      <a:noFill/>
                      <a:ln w="38100">
                        <a:noFill/>
                        <a:miter/>
                      </a:ln>
                    </p:spPr>
                  </p:pic>
                </p:oleObj>
              </mc:Fallback>
            </mc:AlternateContent>
          </a:graphicData>
        </a:graphic>
      </p:graphicFrame>
      <p:sp>
        <p:nvSpPr>
          <p:cNvPr id="3" name="日期占位符 2"/>
          <p:cNvSpPr>
            <a:spLocks noGrp="1"/>
          </p:cNvSpPr>
          <p:nvPr>
            <p:ph type="dt" sz="half" idx="10"/>
          </p:nvPr>
        </p:nvSpPr>
        <p:spPr>
          <a:xfrm>
            <a:off x="767931" y="6269490"/>
            <a:ext cx="2025000" cy="3168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a:xfrm>
            <a:off x="6566074" y="6269490"/>
            <a:ext cx="2025000" cy="316800"/>
          </a:xfrm>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fld>
            <a:endParaRPr lang="en-US" altLang="zh-CN" sz="1400" strike="noStrike" noProof="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1287"/>
                                        </p:tgtEl>
                                        <p:attrNameLst>
                                          <p:attrName>style.visibility</p:attrName>
                                        </p:attrNameLst>
                                      </p:cBhvr>
                                      <p:to>
                                        <p:strVal val="visible"/>
                                      </p:to>
                                    </p:set>
                                    <p:animEffect transition="in" filter="wipe(left)">
                                      <p:cBhvr>
                                        <p:cTn id="7" dur="75"/>
                                        <p:tgtEl>
                                          <p:spTgt spid="112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88"/>
                                        </p:tgtEl>
                                        <p:attrNameLst>
                                          <p:attrName>style.visibility</p:attrName>
                                        </p:attrNameLst>
                                      </p:cBhvr>
                                      <p:to>
                                        <p:strVal val="visible"/>
                                      </p:to>
                                    </p:set>
                                    <p:animEffect transition="in" filter="wipe(left)">
                                      <p:cBhvr>
                                        <p:cTn id="12" dur="500"/>
                                        <p:tgtEl>
                                          <p:spTgt spid="112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89"/>
                                        </p:tgtEl>
                                        <p:attrNameLst>
                                          <p:attrName>style.visibility</p:attrName>
                                        </p:attrNameLst>
                                      </p:cBhvr>
                                      <p:to>
                                        <p:strVal val="visible"/>
                                      </p:to>
                                    </p:set>
                                    <p:animEffect transition="in" filter="wipe(left)">
                                      <p:cBhvr>
                                        <p:cTn id="17" dur="500"/>
                                        <p:tgtEl>
                                          <p:spTgt spid="112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90"/>
                                        </p:tgtEl>
                                        <p:attrNameLst>
                                          <p:attrName>style.visibility</p:attrName>
                                        </p:attrNameLst>
                                      </p:cBhvr>
                                      <p:to>
                                        <p:strVal val="visible"/>
                                      </p:to>
                                    </p:set>
                                    <p:animEffect transition="in" filter="wipe(left)">
                                      <p:cBhvr>
                                        <p:cTn id="22" dur="500"/>
                                        <p:tgtEl>
                                          <p:spTgt spid="112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91"/>
                                        </p:tgtEl>
                                        <p:attrNameLst>
                                          <p:attrName>style.visibility</p:attrName>
                                        </p:attrNameLst>
                                      </p:cBhvr>
                                      <p:to>
                                        <p:strVal val="visible"/>
                                      </p:to>
                                    </p:set>
                                    <p:animEffect transition="in" filter="wipe(left)">
                                      <p:cBhvr>
                                        <p:cTn id="27" dur="500"/>
                                        <p:tgtEl>
                                          <p:spTgt spid="11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7"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COMMONDATA" val="eyJoZGlkIjoiNWJlZDQzZTA2MTM3NWZjZWI1OWZkMjUzMDg1MGNiMDc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1859</Words>
  <Application>WPS 演示</Application>
  <PresentationFormat>全屏显示(4:3)</PresentationFormat>
  <Paragraphs>494</Paragraphs>
  <Slides>37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220</vt:i4>
      </vt:variant>
      <vt:variant>
        <vt:lpstr>幻灯片标题</vt:lpstr>
      </vt:variant>
      <vt:variant>
        <vt:i4>37</vt:i4>
      </vt:variant>
    </vt:vector>
  </HeadingPairs>
  <TitlesOfParts>
    <vt:vector size="272" baseType="lpstr">
      <vt:lpstr>Arial</vt:lpstr>
      <vt:lpstr>宋体</vt:lpstr>
      <vt:lpstr>Wingdings</vt:lpstr>
      <vt:lpstr>Times New Roman</vt:lpstr>
      <vt:lpstr>华文新魏</vt:lpstr>
      <vt:lpstr>微软雅黑</vt:lpstr>
      <vt:lpstr>黑体</vt:lpstr>
      <vt:lpstr>Lucida Sans Unicode</vt:lpstr>
      <vt:lpstr>Arial Unicode MS</vt:lpstr>
      <vt:lpstr>Symbol</vt:lpstr>
      <vt:lpstr>仿宋</vt:lpstr>
      <vt:lpstr>华文细黑</vt:lpstr>
      <vt:lpstr>楷体_GB2312</vt:lpstr>
      <vt:lpstr>新宋体</vt:lpstr>
      <vt:lpstr>Office 主题​​</vt:lpstr>
      <vt:lpstr>Equation.3</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Word.Document.8</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高 等 数 学</vt:lpstr>
      <vt:lpstr>PowerPoint 演示文稿</vt:lpstr>
      <vt:lpstr>1.1  函数</vt:lpstr>
      <vt:lpstr>1.1.1 变量与常用数集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1.1.3 函数的基本性态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★复合函数</vt:lpstr>
      <vt:lpstr>PowerPoint 演示文稿</vt:lpstr>
      <vt:lpstr>PowerPoint 演示文稿</vt:lpstr>
      <vt:lpstr>★基本初等函数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★双曲函数</vt:lpstr>
    </vt:vector>
  </TitlesOfParts>
  <Company>西安通信学院数学教研室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西安通信学院数学教研室</dc:creator>
  <cp:lastModifiedBy>华为2019</cp:lastModifiedBy>
  <cp:revision>177</cp:revision>
  <dcterms:created xsi:type="dcterms:W3CDTF">1999-09-06T23:59:00Z</dcterms:created>
  <dcterms:modified xsi:type="dcterms:W3CDTF">2022-09-12T15:20:59Z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2052-11.1.0.12156</vt:lpwstr>
  </property>
  <property fmtid="{D5CDD505-2E9C-101B-9397-08002B2CF9AE}" pid="3" name="ICV">
    <vt:lpwstr>E557D40815F4424DA926E11802F67132</vt:lpwstr>
  </property>
</Properties>
</file>