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  <p:sldMasterId id="2147483688" r:id="rId4"/>
    <p:sldMasterId id="2147483700" r:id="rId5"/>
    <p:sldMasterId id="2147483712" r:id="rId6"/>
    <p:sldMasterId id="2147483724" r:id="rId7"/>
  </p:sldMasterIdLst>
  <p:notesMasterIdLst>
    <p:notesMasterId r:id="rId14"/>
  </p:notesMasterIdLst>
  <p:handoutMasterIdLst>
    <p:handoutMasterId r:id="rId15"/>
  </p:handoutMasterIdLst>
  <p:sldIdLst>
    <p:sldId id="2646" r:id="rId8"/>
    <p:sldId id="3078" r:id="rId9"/>
    <p:sldId id="3069" r:id="rId10"/>
    <p:sldId id="3071" r:id="rId11"/>
    <p:sldId id="3074" r:id="rId12"/>
    <p:sldId id="3073" r:id="rId13"/>
  </p:sldIdLst>
  <p:sldSz cx="9144000" cy="6858000" type="screen4x3"/>
  <p:notesSz cx="6858000" cy="994727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D6009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1"/>
    <p:restoredTop sz="94660"/>
  </p:normalViewPr>
  <p:slideViewPr>
    <p:cSldViewPr showGuides="1">
      <p:cViewPr varScale="1">
        <p:scale>
          <a:sx n="109" d="100"/>
          <a:sy n="109" d="100"/>
        </p:scale>
        <p:origin x="1728" y="96"/>
      </p:cViewPr>
      <p:guideLst>
        <p:guide orient="horz" pos="2217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3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4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77AF8-3919-4D88-94E2-73F4346DDC7E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A1825-C3B0-4527-9B30-C4E89C7DD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98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3644DA-64D6-475D-8657-BA85D7B090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026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769037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7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8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634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837642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52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5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7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8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FC5D12-9550-4D20-9055-98C702DD443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FC5D12-9550-4D20-9055-98C702DD443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02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72813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33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95341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858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17869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386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40397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96995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  <p:grpSp>
        <p:nvGrpSpPr>
          <p:cNvPr id="609284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9285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09286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5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5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5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154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54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54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27716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27717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27718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29764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29765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29766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31812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31813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31814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33860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33861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33862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4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zh-CN" altLang="en-US" sz="44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第一章  极限与连续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81330" y="830263"/>
            <a:ext cx="1371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1.   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1413193" y="641350"/>
          <a:ext cx="2894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r:id="rId3" imgW="2894330" imgH="850265" progId="Equation.3">
                  <p:embed/>
                </p:oleObj>
              </mc:Choice>
              <mc:Fallback>
                <p:oleObj r:id="rId3" imgW="2894330" imgH="850265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3193" y="641350"/>
                        <a:ext cx="28940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" name="标题 56321"/>
          <p:cNvSpPr>
            <a:spLocks noGrp="1"/>
          </p:cNvSpPr>
          <p:nvPr>
            <p:ph type="title"/>
          </p:nvPr>
        </p:nvSpPr>
        <p:spPr>
          <a:xfrm>
            <a:off x="316865" y="1943735"/>
            <a:ext cx="2133600" cy="609600"/>
          </a:xfrm>
        </p:spPr>
        <p:txBody>
          <a:bodyPr anchor="ctr"/>
          <a:lstStyle/>
          <a:p>
            <a:pPr algn="l"/>
            <a:r>
              <a:rPr lang="en-US" altLang="zh-CN" sz="2800" dirty="0">
                <a:ea typeface="楷体_GB2312" panose="02010609030101010101" pitchFamily="49" charset="-122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ea typeface="楷体_GB2312" panose="02010609030101010101" pitchFamily="49" charset="-122"/>
              </a:rPr>
              <a:t>2. </a:t>
            </a:r>
            <a:r>
              <a:rPr lang="en-US" altLang="zh-CN" sz="2800" dirty="0">
                <a:solidFill>
                  <a:schemeClr val="accent2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49" charset="-122"/>
              </a:rPr>
              <a:t>求</a:t>
            </a:r>
          </a:p>
        </p:txBody>
      </p:sp>
      <p:graphicFrame>
        <p:nvGraphicFramePr>
          <p:cNvPr id="56323" name="对象 56322"/>
          <p:cNvGraphicFramePr/>
          <p:nvPr/>
        </p:nvGraphicFramePr>
        <p:xfrm>
          <a:off x="1612265" y="1650048"/>
          <a:ext cx="3022600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r:id="rId5" imgW="3022600" imgH="1282700" progId="Equation.3">
                  <p:embed/>
                </p:oleObj>
              </mc:Choice>
              <mc:Fallback>
                <p:oleObj r:id="rId5" imgW="3022600" imgH="12827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2265" y="1650048"/>
                        <a:ext cx="3022600" cy="1284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标题 20481"/>
          <p:cNvSpPr>
            <a:spLocks noGrp="1"/>
          </p:cNvSpPr>
          <p:nvPr/>
        </p:nvSpPr>
        <p:spPr>
          <a:xfrm>
            <a:off x="481330" y="3053080"/>
            <a:ext cx="4191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l"/>
            <a:r>
              <a:rPr lang="en-US" altLang="zh-CN" sz="2800" b="1" dirty="0">
                <a:ea typeface="楷体_GB2312" panose="02010609030101010101" pitchFamily="49" charset="-122"/>
              </a:rPr>
              <a:t>3.</a:t>
            </a:r>
            <a:r>
              <a:rPr lang="en-US" altLang="zh-CN" sz="2800" dirty="0">
                <a:solidFill>
                  <a:schemeClr val="accent2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49" charset="-122"/>
              </a:rPr>
              <a:t>确定常数 </a:t>
            </a:r>
            <a:r>
              <a:rPr lang="en-US" altLang="zh-CN" sz="2800" i="1">
                <a:solidFill>
                  <a:schemeClr val="tx1"/>
                </a:solidFill>
                <a:ea typeface="楷体_GB2312" panose="02010609030101010101" pitchFamily="49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, </a:t>
            </a:r>
            <a:r>
              <a:rPr lang="en-US" altLang="zh-CN" sz="2800" i="1">
                <a:solidFill>
                  <a:schemeClr val="tx1"/>
                </a:solidFill>
                <a:ea typeface="楷体_GB2312" panose="02010609030101010101" pitchFamily="49" charset="-122"/>
              </a:rPr>
              <a:t>b 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,</a:t>
            </a:r>
            <a:r>
              <a:rPr lang="en-US" altLang="zh-CN" sz="2800" i="1">
                <a:ea typeface="楷体_GB2312" panose="02010609030101010101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49" charset="-122"/>
              </a:rPr>
              <a:t>使</a:t>
            </a:r>
          </a:p>
        </p:txBody>
      </p:sp>
      <p:graphicFrame>
        <p:nvGraphicFramePr>
          <p:cNvPr id="20483" name="对象 20482"/>
          <p:cNvGraphicFramePr/>
          <p:nvPr/>
        </p:nvGraphicFramePr>
        <p:xfrm>
          <a:off x="4062730" y="3107055"/>
          <a:ext cx="38655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r:id="rId7" imgW="3873500" imgH="787400" progId="Equation.3">
                  <p:embed/>
                </p:oleObj>
              </mc:Choice>
              <mc:Fallback>
                <p:oleObj r:id="rId7" imgW="3873500" imgH="7874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2730" y="3107055"/>
                        <a:ext cx="3865563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文本框 33795"/>
          <p:cNvSpPr txBox="1"/>
          <p:nvPr/>
        </p:nvSpPr>
        <p:spPr>
          <a:xfrm>
            <a:off x="466725" y="4047173"/>
            <a:ext cx="1066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3798" name="文本框 33797"/>
          <p:cNvSpPr txBox="1"/>
          <p:nvPr/>
        </p:nvSpPr>
        <p:spPr>
          <a:xfrm>
            <a:off x="4441825" y="4018280"/>
            <a:ext cx="411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的间断点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并判别其类型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3804" name="对象 33803"/>
          <p:cNvGraphicFramePr/>
          <p:nvPr/>
        </p:nvGraphicFramePr>
        <p:xfrm>
          <a:off x="1317625" y="3891280"/>
          <a:ext cx="30845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r:id="rId9" imgW="3086100" imgH="927100" progId="Equation.3">
                  <p:embed/>
                </p:oleObj>
              </mc:Choice>
              <mc:Fallback>
                <p:oleObj r:id="rId9" imgW="3086100" imgH="9271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7625" y="3891280"/>
                        <a:ext cx="3084513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81330" y="1565593"/>
            <a:ext cx="1371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1.   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1413193" y="1376680"/>
          <a:ext cx="2894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2894330" imgH="850265" progId="Equation.3">
                  <p:embed/>
                </p:oleObj>
              </mc:Choice>
              <mc:Fallback>
                <p:oleObj r:id="rId3" imgW="2894330" imgH="850265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3193" y="1376680"/>
                        <a:ext cx="28940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81330" y="225298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令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2" name="对象 11"/>
          <p:cNvGraphicFramePr/>
          <p:nvPr/>
        </p:nvGraphicFramePr>
        <p:xfrm>
          <a:off x="1649730" y="2125980"/>
          <a:ext cx="30718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5" imgW="3073400" imgH="647700" progId="Equation.3">
                  <p:embed/>
                </p:oleObj>
              </mc:Choice>
              <mc:Fallback>
                <p:oleObj r:id="rId5" imgW="3073400" imgH="6477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9730" y="2125980"/>
                        <a:ext cx="3071813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4819968" y="2157730"/>
          <a:ext cx="31226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7" imgW="3122930" imgH="660400" progId="Equation.3">
                  <p:embed/>
                </p:oleObj>
              </mc:Choice>
              <mc:Fallback>
                <p:oleObj r:id="rId7" imgW="3122930" imgH="6604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19968" y="2157730"/>
                        <a:ext cx="3122612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084580" y="284988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anose="02010609030101010101" pitchFamily="49" charset="-122"/>
              </a:rPr>
              <a:t>则</a:t>
            </a:r>
          </a:p>
        </p:txBody>
      </p:sp>
      <p:graphicFrame>
        <p:nvGraphicFramePr>
          <p:cNvPr id="17" name="对象 16"/>
          <p:cNvGraphicFramePr/>
          <p:nvPr/>
        </p:nvGraphicFramePr>
        <p:xfrm>
          <a:off x="3480118" y="296576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9" imgW="735965" imgH="405765" progId="Equation.3">
                  <p:embed/>
                </p:oleObj>
              </mc:Choice>
              <mc:Fallback>
                <p:oleObj r:id="rId9" imgW="735965" imgH="405765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80118" y="2965768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2927668" y="3002280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11" imgW="469265" imgH="317500" progId="Equation.3">
                  <p:embed/>
                </p:oleObj>
              </mc:Choice>
              <mc:Fallback>
                <p:oleObj r:id="rId11" imgW="469265" imgH="3175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27668" y="3002280"/>
                        <a:ext cx="469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4289743" y="2760980"/>
          <a:ext cx="990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13" imgW="989965" imgH="571500" progId="Equation.3">
                  <p:embed/>
                </p:oleObj>
              </mc:Choice>
              <mc:Fallback>
                <p:oleObj r:id="rId13" imgW="989965" imgH="5715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89743" y="2760980"/>
                        <a:ext cx="990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474980" y="345948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利用夹逼准则可知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4" name="对象 23"/>
          <p:cNvGraphicFramePr/>
          <p:nvPr/>
        </p:nvGraphicFramePr>
        <p:xfrm>
          <a:off x="3778568" y="3532505"/>
          <a:ext cx="2159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15" imgW="2159000" imgH="609600" progId="Equation.3">
                  <p:embed/>
                </p:oleObj>
              </mc:Choice>
              <mc:Fallback>
                <p:oleObj r:id="rId15" imgW="2159000" imgH="6096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78568" y="3532505"/>
                        <a:ext cx="21590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5632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133600" cy="609600"/>
          </a:xfrm>
        </p:spPr>
        <p:txBody>
          <a:bodyPr anchor="ctr"/>
          <a:lstStyle/>
          <a:p>
            <a:pPr algn="l"/>
            <a:r>
              <a:rPr lang="en-US" altLang="zh-CN" sz="2800" dirty="0">
                <a:ea typeface="楷体_GB2312" panose="02010609030101010101" pitchFamily="49" charset="-122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ea typeface="楷体_GB2312" panose="02010609030101010101" pitchFamily="49" charset="-122"/>
              </a:rPr>
              <a:t>2. </a:t>
            </a:r>
            <a:r>
              <a:rPr lang="en-US" altLang="zh-CN" sz="2800" dirty="0">
                <a:solidFill>
                  <a:schemeClr val="accent2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49" charset="-122"/>
              </a:rPr>
              <a:t>求</a:t>
            </a:r>
          </a:p>
        </p:txBody>
      </p:sp>
      <p:graphicFrame>
        <p:nvGraphicFramePr>
          <p:cNvPr id="56323" name="对象 56322"/>
          <p:cNvGraphicFramePr/>
          <p:nvPr/>
        </p:nvGraphicFramePr>
        <p:xfrm>
          <a:off x="1676400" y="392113"/>
          <a:ext cx="3022600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3" imgW="3022600" imgH="1282700" progId="Equation.3">
                  <p:embed/>
                </p:oleObj>
              </mc:Choice>
              <mc:Fallback>
                <p:oleObj r:id="rId3" imgW="3022600" imgH="12827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92113"/>
                        <a:ext cx="3022600" cy="1284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文本框 56323"/>
          <p:cNvSpPr txBox="1"/>
          <p:nvPr/>
        </p:nvSpPr>
        <p:spPr>
          <a:xfrm>
            <a:off x="457200" y="16002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56325" name="对象 56324"/>
          <p:cNvGraphicFramePr/>
          <p:nvPr/>
        </p:nvGraphicFramePr>
        <p:xfrm>
          <a:off x="546100" y="2336800"/>
          <a:ext cx="3111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5" imgW="3111500" imgH="1358900" progId="Equation.3">
                  <p:embed/>
                </p:oleObj>
              </mc:Choice>
              <mc:Fallback>
                <p:oleObj r:id="rId5" imgW="3111500" imgH="13589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6100" y="2336800"/>
                        <a:ext cx="31115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对象 56325"/>
          <p:cNvGraphicFramePr/>
          <p:nvPr/>
        </p:nvGraphicFramePr>
        <p:xfrm>
          <a:off x="3733800" y="2384425"/>
          <a:ext cx="4076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7" imgW="4076700" imgH="1295400" progId="Equation.3">
                  <p:embed/>
                </p:oleObj>
              </mc:Choice>
              <mc:Fallback>
                <p:oleObj r:id="rId7" imgW="4076700" imgH="12954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3800" y="2384425"/>
                        <a:ext cx="40767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对象 56326"/>
          <p:cNvGraphicFramePr/>
          <p:nvPr/>
        </p:nvGraphicFramePr>
        <p:xfrm>
          <a:off x="7950200" y="2841625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9" imgW="431165" imgH="304800" progId="Equation.3">
                  <p:embed/>
                </p:oleObj>
              </mc:Choice>
              <mc:Fallback>
                <p:oleObj r:id="rId9" imgW="431165" imgH="3048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0200" y="2841625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对象 56327"/>
          <p:cNvGraphicFramePr/>
          <p:nvPr/>
        </p:nvGraphicFramePr>
        <p:xfrm>
          <a:off x="546100" y="3949700"/>
          <a:ext cx="3111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11" imgW="3111500" imgH="1358900" progId="Equation.3">
                  <p:embed/>
                </p:oleObj>
              </mc:Choice>
              <mc:Fallback>
                <p:oleObj r:id="rId11" imgW="3111500" imgH="13589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100" y="3949700"/>
                        <a:ext cx="31115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对象 56328"/>
          <p:cNvGraphicFramePr/>
          <p:nvPr/>
        </p:nvGraphicFramePr>
        <p:xfrm>
          <a:off x="3695700" y="3968750"/>
          <a:ext cx="33909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13" imgW="3390900" imgH="1358900" progId="Equation.3">
                  <p:embed/>
                </p:oleObj>
              </mc:Choice>
              <mc:Fallback>
                <p:oleObj r:id="rId13" imgW="3390900" imgH="13589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95700" y="3968750"/>
                        <a:ext cx="33909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对象 56329"/>
          <p:cNvGraphicFramePr/>
          <p:nvPr/>
        </p:nvGraphicFramePr>
        <p:xfrm>
          <a:off x="7162800" y="448945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15" imgW="431165" imgH="304800" progId="Equation.3">
                  <p:embed/>
                </p:oleObj>
              </mc:Choice>
              <mc:Fallback>
                <p:oleObj r:id="rId15" imgW="431165" imgH="3048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62800" y="448945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右箭头 56330"/>
          <p:cNvSpPr/>
          <p:nvPr/>
        </p:nvSpPr>
        <p:spPr>
          <a:xfrm>
            <a:off x="1600200" y="5791200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2" name="文本框 56331"/>
          <p:cNvSpPr txBox="1"/>
          <p:nvPr/>
        </p:nvSpPr>
        <p:spPr>
          <a:xfrm>
            <a:off x="2819400" y="5605463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原式 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= 1 </a:t>
            </a:r>
            <a:endParaRPr lang="en-US" altLang="zh-CN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6333" name="椭圆 56332"/>
          <p:cNvSpPr/>
          <p:nvPr/>
        </p:nvSpPr>
        <p:spPr>
          <a:xfrm>
            <a:off x="3657600" y="258763"/>
            <a:ext cx="838200" cy="1447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4" name="文本框 56333"/>
          <p:cNvSpPr txBox="1"/>
          <p:nvPr/>
        </p:nvSpPr>
        <p:spPr>
          <a:xfrm>
            <a:off x="4800600" y="838200"/>
            <a:ext cx="160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(2000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考研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</a:p>
        </p:txBody>
      </p:sp>
      <p:sp>
        <p:nvSpPr>
          <p:cNvPr id="56348" name="文本框 56347"/>
          <p:cNvSpPr txBox="1"/>
          <p:nvPr/>
        </p:nvSpPr>
        <p:spPr>
          <a:xfrm>
            <a:off x="4267200" y="1524000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注意此项含绝对值</a:t>
            </a: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0481"/>
          <p:cNvSpPr>
            <a:spLocks noGrp="1"/>
          </p:cNvSpPr>
          <p:nvPr>
            <p:ph type="title"/>
          </p:nvPr>
        </p:nvSpPr>
        <p:spPr>
          <a:xfrm>
            <a:off x="457200" y="304800"/>
            <a:ext cx="4191000" cy="685800"/>
          </a:xfrm>
        </p:spPr>
        <p:txBody>
          <a:bodyPr anchor="ctr"/>
          <a:lstStyle/>
          <a:p>
            <a:pPr algn="l"/>
            <a:r>
              <a:rPr lang="en-US" altLang="zh-CN" sz="2800" b="1" dirty="0">
                <a:ea typeface="楷体_GB2312" panose="02010609030101010101" pitchFamily="49" charset="-122"/>
              </a:rPr>
              <a:t>3.</a:t>
            </a:r>
            <a:r>
              <a:rPr lang="en-US" altLang="zh-CN" sz="2800" dirty="0">
                <a:solidFill>
                  <a:schemeClr val="accent2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49" charset="-122"/>
              </a:rPr>
              <a:t>确定常数 </a:t>
            </a:r>
            <a:r>
              <a:rPr lang="en-US" altLang="zh-CN" sz="2800" i="1">
                <a:solidFill>
                  <a:schemeClr val="tx1"/>
                </a:solidFill>
                <a:ea typeface="楷体_GB2312" panose="02010609030101010101" pitchFamily="49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, </a:t>
            </a:r>
            <a:r>
              <a:rPr lang="en-US" altLang="zh-CN" sz="2800" i="1">
                <a:solidFill>
                  <a:schemeClr val="tx1"/>
                </a:solidFill>
                <a:ea typeface="楷体_GB2312" panose="02010609030101010101" pitchFamily="49" charset="-122"/>
              </a:rPr>
              <a:t>b 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,</a:t>
            </a:r>
            <a:r>
              <a:rPr lang="en-US" altLang="zh-CN" sz="2800" i="1">
                <a:ea typeface="楷体_GB2312" panose="02010609030101010101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49" charset="-122"/>
              </a:rPr>
              <a:t>使</a:t>
            </a:r>
          </a:p>
        </p:txBody>
      </p:sp>
      <p:graphicFrame>
        <p:nvGraphicFramePr>
          <p:cNvPr id="20483" name="对象 20482"/>
          <p:cNvGraphicFramePr/>
          <p:nvPr/>
        </p:nvGraphicFramePr>
        <p:xfrm>
          <a:off x="4038600" y="358775"/>
          <a:ext cx="38655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3" imgW="3873500" imgH="787400" progId="Equation.3">
                  <p:embed/>
                </p:oleObj>
              </mc:Choice>
              <mc:Fallback>
                <p:oleObj r:id="rId3" imgW="3873500" imgH="7874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358775"/>
                        <a:ext cx="3865563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文本框 20493"/>
          <p:cNvSpPr txBox="1"/>
          <p:nvPr/>
        </p:nvSpPr>
        <p:spPr>
          <a:xfrm>
            <a:off x="457200" y="9906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原式可变形为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0496" name="对象 20495"/>
          <p:cNvGraphicFramePr/>
          <p:nvPr/>
        </p:nvGraphicFramePr>
        <p:xfrm>
          <a:off x="1895475" y="1746250"/>
          <a:ext cx="35909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5" imgW="3594100" imgH="596900" progId="Equation.3">
                  <p:embed/>
                </p:oleObj>
              </mc:Choice>
              <mc:Fallback>
                <p:oleObj r:id="rId5" imgW="3594100" imgH="5969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5475" y="1746250"/>
                        <a:ext cx="359092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对象 20497"/>
          <p:cNvGraphicFramePr/>
          <p:nvPr/>
        </p:nvGraphicFramePr>
        <p:xfrm>
          <a:off x="1219200" y="2616200"/>
          <a:ext cx="42132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7" imgW="4216400" imgH="736600" progId="Equation.3">
                  <p:embed/>
                </p:oleObj>
              </mc:Choice>
              <mc:Fallback>
                <p:oleObj r:id="rId7" imgW="4216400" imgH="7366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2616200"/>
                        <a:ext cx="4213225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文本框 20500"/>
          <p:cNvSpPr txBox="1"/>
          <p:nvPr/>
        </p:nvSpPr>
        <p:spPr>
          <a:xfrm>
            <a:off x="533400" y="3519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anose="02010609030101010101" pitchFamily="49" charset="-122"/>
              </a:rPr>
              <a:t>故</a:t>
            </a:r>
          </a:p>
        </p:txBody>
      </p:sp>
      <p:graphicFrame>
        <p:nvGraphicFramePr>
          <p:cNvPr id="20502" name="对象 20501"/>
          <p:cNvGraphicFramePr/>
          <p:nvPr/>
        </p:nvGraphicFramePr>
        <p:xfrm>
          <a:off x="1079500" y="3582353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9" imgW="1663065" imgH="393700" progId="Equation.3">
                  <p:embed/>
                </p:oleObj>
              </mc:Choice>
              <mc:Fallback>
                <p:oleObj r:id="rId9" imgW="1663065" imgH="3937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9500" y="3582353"/>
                        <a:ext cx="1663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文本框 20502"/>
          <p:cNvSpPr txBox="1"/>
          <p:nvPr/>
        </p:nvSpPr>
        <p:spPr>
          <a:xfrm>
            <a:off x="2743200" y="350202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于是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0504" name="对象 20503"/>
          <p:cNvGraphicFramePr/>
          <p:nvPr/>
        </p:nvGraphicFramePr>
        <p:xfrm>
          <a:off x="3530600" y="3519488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11" imgW="1116965" imgH="393700" progId="Equation.3">
                  <p:embed/>
                </p:oleObj>
              </mc:Choice>
              <mc:Fallback>
                <p:oleObj r:id="rId11" imgW="1116965" imgH="3937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30600" y="3519488"/>
                        <a:ext cx="1117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文本框 20504"/>
          <p:cNvSpPr txBox="1"/>
          <p:nvPr/>
        </p:nvSpPr>
        <p:spPr>
          <a:xfrm>
            <a:off x="4724400" y="35194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anose="02010609030101010101" pitchFamily="49" charset="-122"/>
              </a:rPr>
              <a:t>而</a:t>
            </a:r>
          </a:p>
        </p:txBody>
      </p:sp>
      <p:graphicFrame>
        <p:nvGraphicFramePr>
          <p:cNvPr id="20506" name="对象 20505"/>
          <p:cNvGraphicFramePr/>
          <p:nvPr/>
        </p:nvGraphicFramePr>
        <p:xfrm>
          <a:off x="685800" y="4343400"/>
          <a:ext cx="3111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13" imgW="3111500" imgH="787400" progId="Equation.3">
                  <p:embed/>
                </p:oleObj>
              </mc:Choice>
              <mc:Fallback>
                <p:oleObj r:id="rId13" imgW="3111500" imgH="7874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800" y="4343400"/>
                        <a:ext cx="31115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对象 20506"/>
          <p:cNvGraphicFramePr/>
          <p:nvPr/>
        </p:nvGraphicFramePr>
        <p:xfrm>
          <a:off x="942975" y="5137150"/>
          <a:ext cx="48482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15" imgW="4826000" imgH="965200" progId="Equation.3">
                  <p:embed/>
                </p:oleObj>
              </mc:Choice>
              <mc:Fallback>
                <p:oleObj r:id="rId15" imgW="4826000" imgH="9652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2975" y="5137150"/>
                        <a:ext cx="4848225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对象 20508"/>
          <p:cNvGraphicFramePr/>
          <p:nvPr/>
        </p:nvGraphicFramePr>
        <p:xfrm>
          <a:off x="4038600" y="6096000"/>
          <a:ext cx="3508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17" imgW="139700" imgH="139700" progId="Equation.3">
                  <p:embed/>
                </p:oleObj>
              </mc:Choice>
              <mc:Fallback>
                <p:oleObj r:id="rId17" imgW="139700" imgH="1397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38600" y="6096000"/>
                        <a:ext cx="350838" cy="35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1" name="任意多边形 20510"/>
          <p:cNvSpPr/>
          <p:nvPr/>
        </p:nvSpPr>
        <p:spPr>
          <a:xfrm>
            <a:off x="3352800" y="6019800"/>
            <a:ext cx="1600200" cy="76200"/>
          </a:xfrm>
          <a:custGeom>
            <a:avLst/>
            <a:gdLst/>
            <a:ahLst/>
            <a:cxnLst/>
            <a:rect l="0" t="0" r="0" b="0"/>
            <a:pathLst>
              <a:path w="912" h="48">
                <a:moveTo>
                  <a:pt x="0" y="0"/>
                </a:moveTo>
                <a:lnTo>
                  <a:pt x="48" y="48"/>
                </a:lnTo>
                <a:lnTo>
                  <a:pt x="816" y="48"/>
                </a:lnTo>
                <a:lnTo>
                  <a:pt x="912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12" name="对象 20511"/>
          <p:cNvGraphicFramePr/>
          <p:nvPr/>
        </p:nvGraphicFramePr>
        <p:xfrm>
          <a:off x="5867400" y="53975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19" imgW="494665" imgH="317500" progId="Equation.3">
                  <p:embed/>
                </p:oleObj>
              </mc:Choice>
              <mc:Fallback>
                <p:oleObj r:id="rId19" imgW="494665" imgH="3175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67400" y="53975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4" name="椭圆 20513"/>
          <p:cNvSpPr/>
          <p:nvPr/>
        </p:nvSpPr>
        <p:spPr>
          <a:xfrm>
            <a:off x="2362200" y="1600200"/>
            <a:ext cx="304800" cy="7620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文本框 33795"/>
          <p:cNvSpPr txBox="1"/>
          <p:nvPr/>
        </p:nvSpPr>
        <p:spPr>
          <a:xfrm>
            <a:off x="444500" y="1298893"/>
            <a:ext cx="1066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3798" name="文本框 33797"/>
          <p:cNvSpPr txBox="1"/>
          <p:nvPr/>
        </p:nvSpPr>
        <p:spPr>
          <a:xfrm>
            <a:off x="4419600" y="1270000"/>
            <a:ext cx="411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的间断点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并判别其类型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3803" name="文本框 33802"/>
          <p:cNvSpPr txBox="1"/>
          <p:nvPr/>
        </p:nvSpPr>
        <p:spPr>
          <a:xfrm>
            <a:off x="381000" y="23764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3804" name="对象 33803"/>
          <p:cNvGraphicFramePr/>
          <p:nvPr/>
        </p:nvGraphicFramePr>
        <p:xfrm>
          <a:off x="1295400" y="1143000"/>
          <a:ext cx="30845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3" imgW="3086100" imgH="927100" progId="Equation.3">
                  <p:embed/>
                </p:oleObj>
              </mc:Choice>
              <mc:Fallback>
                <p:oleObj r:id="rId3" imgW="3086100" imgH="9271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3084513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对象 33804"/>
          <p:cNvGraphicFramePr/>
          <p:nvPr/>
        </p:nvGraphicFramePr>
        <p:xfrm>
          <a:off x="1511300" y="2209800"/>
          <a:ext cx="267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5" imgW="2679700" imgH="927100" progId="Equation.3">
                  <p:embed/>
                </p:oleObj>
              </mc:Choice>
              <mc:Fallback>
                <p:oleObj r:id="rId5" imgW="2679700" imgH="9271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1300" y="2209800"/>
                        <a:ext cx="2679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直接连接符 33805"/>
          <p:cNvSpPr/>
          <p:nvPr/>
        </p:nvSpPr>
        <p:spPr>
          <a:xfrm>
            <a:off x="2473325" y="2195513"/>
            <a:ext cx="641350" cy="395287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7" name="直接连接符 33806"/>
          <p:cNvSpPr/>
          <p:nvPr/>
        </p:nvSpPr>
        <p:spPr>
          <a:xfrm>
            <a:off x="2559050" y="2728913"/>
            <a:ext cx="641350" cy="395287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3808" name="对象 33807"/>
          <p:cNvGraphicFramePr/>
          <p:nvPr/>
        </p:nvGraphicFramePr>
        <p:xfrm>
          <a:off x="4292600" y="2222500"/>
          <a:ext cx="111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7" imgW="1117600" imgH="825500" progId="Equation.3">
                  <p:embed/>
                </p:oleObj>
              </mc:Choice>
              <mc:Fallback>
                <p:oleObj r:id="rId7" imgW="1117600" imgH="8255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92600" y="2222500"/>
                        <a:ext cx="1117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文本框 33808"/>
          <p:cNvSpPr txBox="1"/>
          <p:nvPr/>
        </p:nvSpPr>
        <p:spPr>
          <a:xfrm>
            <a:off x="1905000" y="3200400"/>
            <a:ext cx="464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= –1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为第一类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可去间断点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3810" name="对象 33809"/>
          <p:cNvGraphicFramePr/>
          <p:nvPr/>
        </p:nvGraphicFramePr>
        <p:xfrm>
          <a:off x="1511300" y="3810000"/>
          <a:ext cx="1841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9" imgW="1840865" imgH="622300" progId="Equation.3">
                  <p:embed/>
                </p:oleObj>
              </mc:Choice>
              <mc:Fallback>
                <p:oleObj r:id="rId9" imgW="1840865" imgH="6223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1300" y="3810000"/>
                        <a:ext cx="1841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1" name="文本框 33810"/>
          <p:cNvSpPr txBox="1"/>
          <p:nvPr/>
        </p:nvSpPr>
        <p:spPr>
          <a:xfrm>
            <a:off x="1905000" y="43576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= 1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为第二类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无穷间断点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3812" name="对象 33811"/>
          <p:cNvGraphicFramePr/>
          <p:nvPr/>
        </p:nvGraphicFramePr>
        <p:xfrm>
          <a:off x="1511300" y="5130800"/>
          <a:ext cx="2209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11" imgW="2208530" imgH="660400" progId="Equation.3">
                  <p:embed/>
                </p:oleObj>
              </mc:Choice>
              <mc:Fallback>
                <p:oleObj r:id="rId11" imgW="2208530" imgH="6604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11300" y="5130800"/>
                        <a:ext cx="2209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对象 33812"/>
          <p:cNvGraphicFramePr/>
          <p:nvPr/>
        </p:nvGraphicFramePr>
        <p:xfrm>
          <a:off x="4152900" y="5130800"/>
          <a:ext cx="1866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13" imgW="1866265" imgH="660400" progId="Equation.3">
                  <p:embed/>
                </p:oleObj>
              </mc:Choice>
              <mc:Fallback>
                <p:oleObj r:id="rId13" imgW="1866265" imgH="6604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52900" y="5130800"/>
                        <a:ext cx="18669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4" name="文本框 33813"/>
          <p:cNvSpPr txBox="1"/>
          <p:nvPr/>
        </p:nvSpPr>
        <p:spPr>
          <a:xfrm>
            <a:off x="1981200" y="5791200"/>
            <a:ext cx="464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= 0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为第一类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跳跃间断点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b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b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6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7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130</Words>
  <Application>Microsoft Office PowerPoint</Application>
  <PresentationFormat>全屏显示(4:3)</PresentationFormat>
  <Paragraphs>26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楷体_GB2312</vt:lpstr>
      <vt:lpstr>宋体</vt:lpstr>
      <vt:lpstr>Arial</vt:lpstr>
      <vt:lpstr>Arial Black</vt:lpstr>
      <vt:lpstr>Calibri</vt:lpstr>
      <vt:lpstr>Times New Roman</vt:lpstr>
      <vt:lpstr>Wingdings</vt:lpstr>
      <vt:lpstr>Office 主题</vt:lpstr>
      <vt:lpstr>7_Pixel</vt:lpstr>
      <vt:lpstr>9_Pixel</vt:lpstr>
      <vt:lpstr>15_Pixel</vt:lpstr>
      <vt:lpstr>16_Pixel</vt:lpstr>
      <vt:lpstr>17_Pixel</vt:lpstr>
      <vt:lpstr>18_Pixel</vt:lpstr>
      <vt:lpstr>Microsoft 公式 3.0</vt:lpstr>
      <vt:lpstr>第一章  极限与连续</vt:lpstr>
      <vt:lpstr>  2.  求</vt:lpstr>
      <vt:lpstr>PowerPoint 演示文稿</vt:lpstr>
      <vt:lpstr>  2.  求</vt:lpstr>
      <vt:lpstr>3. 确定常数 a , b , 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线性代数（第五版）</dc:title>
  <dc:creator>卢浩杰</dc:creator>
  <cp:lastModifiedBy>508-N</cp:lastModifiedBy>
  <cp:revision>581</cp:revision>
  <cp:lastPrinted>2020-09-25T10:21:00Z</cp:lastPrinted>
  <dcterms:created xsi:type="dcterms:W3CDTF">2012-04-21T04:49:00Z</dcterms:created>
  <dcterms:modified xsi:type="dcterms:W3CDTF">2020-09-25T10:21:23Z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