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  <p:sldMasterId id="2147483685" r:id="rId5"/>
    <p:sldMasterId id="2147483697" r:id="rId6"/>
    <p:sldMasterId id="2147483709" r:id="rId7"/>
  </p:sldMasterIdLst>
  <p:notesMasterIdLst>
    <p:notesMasterId r:id="rId15"/>
  </p:notesMasterIdLst>
  <p:handoutMasterIdLst>
    <p:handoutMasterId r:id="rId16"/>
  </p:handoutMasterIdLst>
  <p:sldIdLst>
    <p:sldId id="2646" r:id="rId8"/>
    <p:sldId id="3106" r:id="rId9"/>
    <p:sldId id="3102" r:id="rId10"/>
    <p:sldId id="3111" r:id="rId11"/>
    <p:sldId id="3103" r:id="rId12"/>
    <p:sldId id="3116" r:id="rId13"/>
    <p:sldId id="3112" r:id="rId14"/>
  </p:sldIdLst>
  <p:sldSz cx="9144000" cy="6858000" type="screen4x3"/>
  <p:notesSz cx="6858000" cy="9947275"/>
  <p:custDataLst>
    <p:tags r:id="rId20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楷体_GB2312" panose="02010609030101010101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楷体_GB2312" panose="02010609030101010101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楷体_GB2312" panose="02010609030101010101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楷体_GB2312" panose="02010609030101010101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楷体_GB2312" panose="02010609030101010101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楷体_GB2312" panose="02010609030101010101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楷体_GB2312" panose="02010609030101010101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楷体_GB2312" panose="02010609030101010101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楷体_GB2312" panose="02010609030101010101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D6009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60"/>
    <p:restoredTop sz="94660"/>
  </p:normalViewPr>
  <p:slideViewPr>
    <p:cSldViewPr showGuides="1">
      <p:cViewPr varScale="1">
        <p:scale>
          <a:sx n="109" d="100"/>
          <a:sy n="109" d="100"/>
        </p:scale>
        <p:origin x="1728" y="96"/>
      </p:cViewPr>
      <p:guideLst>
        <p:guide orient="horz" pos="221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2" Type="http://schemas.openxmlformats.org/officeDocument/2006/relationships/image" Target="../media/image12.wmf"/><Relationship Id="rId11" Type="http://schemas.openxmlformats.org/officeDocument/2006/relationships/image" Target="../media/image11.wmf"/><Relationship Id="rId10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.wmf"/><Relationship Id="rId8" Type="http://schemas.openxmlformats.org/officeDocument/2006/relationships/image" Target="../media/image17.wmf"/><Relationship Id="rId7" Type="http://schemas.openxmlformats.org/officeDocument/2006/relationships/image" Target="../media/image16.wmf"/><Relationship Id="rId6" Type="http://schemas.openxmlformats.org/officeDocument/2006/relationships/image" Target="../media/image15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0" Type="http://schemas.openxmlformats.org/officeDocument/2006/relationships/image" Target="../media/image19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.wmf"/><Relationship Id="rId8" Type="http://schemas.openxmlformats.org/officeDocument/2006/relationships/image" Target="../media/image23.wmf"/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0.wmf"/><Relationship Id="rId3" Type="http://schemas.openxmlformats.org/officeDocument/2006/relationships/image" Target="../media/image7.wmf"/><Relationship Id="rId2" Type="http://schemas.openxmlformats.org/officeDocument/2006/relationships/image" Target="../media/image9.wmf"/><Relationship Id="rId11" Type="http://schemas.openxmlformats.org/officeDocument/2006/relationships/image" Target="../media/image26.wmf"/><Relationship Id="rId10" Type="http://schemas.openxmlformats.org/officeDocument/2006/relationships/image" Target="../media/image25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4.wmf"/><Relationship Id="rId8" Type="http://schemas.openxmlformats.org/officeDocument/2006/relationships/image" Target="../media/image33.wmf"/><Relationship Id="rId7" Type="http://schemas.openxmlformats.org/officeDocument/2006/relationships/image" Target="../media/image32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45.wmf"/><Relationship Id="rId8" Type="http://schemas.openxmlformats.org/officeDocument/2006/relationships/image" Target="../media/image44.wmf"/><Relationship Id="rId7" Type="http://schemas.openxmlformats.org/officeDocument/2006/relationships/image" Target="../media/image43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2" Type="http://schemas.openxmlformats.org/officeDocument/2006/relationships/image" Target="../media/image48.wmf"/><Relationship Id="rId11" Type="http://schemas.openxmlformats.org/officeDocument/2006/relationships/image" Target="../media/image47.wmf"/><Relationship Id="rId10" Type="http://schemas.openxmlformats.org/officeDocument/2006/relationships/image" Target="../media/image46.wmf"/><Relationship Id="rId1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77AF8-3919-4D88-94E2-73F4346DDC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A1825-C3B0-4527-9B30-C4E89C7DD4E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3644DA-64D6-475D-8657-BA85D7B090F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48CB7C-B458-48C7-8E8D-4780AACFF95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48CB7C-B458-48C7-8E8D-4780AACFF95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48CB7C-B458-48C7-8E8D-4780AACFF95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9026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grpSp>
          <p:nvGrpSpPr>
            <p:cNvPr id="769037" name="Group 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7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8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9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1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2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3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34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8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368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37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Arial Black" panose="020B0A04020102020204" pitchFamily="34" charset="0"/>
                <a:ea typeface="宋体" panose="02010600030101010101" pitchFamily="2" charset="-122"/>
              </a:rPr>
            </a:fld>
            <a:endParaRPr lang="en-US" altLang="zh-CN" dirty="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Arial Black" panose="020B0A04020102020204" pitchFamily="34" charset="0"/>
                <a:ea typeface="宋体" panose="02010600030101010101" pitchFamily="2" charset="-122"/>
              </a:rPr>
            </a:fld>
            <a:endParaRPr lang="en-US" altLang="zh-CN" dirty="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日期占位符 5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Arial Black" panose="020B0A04020102020204" pitchFamily="34" charset="0"/>
                <a:ea typeface="宋体" panose="02010600030101010101" pitchFamily="2" charset="-122"/>
              </a:rPr>
            </a:fld>
            <a:endParaRPr lang="en-US" altLang="zh-CN" dirty="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日期占位符 5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Arial Black" panose="020B0A04020102020204" pitchFamily="34" charset="0"/>
                <a:ea typeface="宋体" panose="02010600030101010101" pitchFamily="2" charset="-122"/>
              </a:rPr>
            </a:fld>
            <a:endParaRPr lang="en-US" altLang="zh-CN" dirty="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日期占位符 6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页脚占位符 6"/>
          <p:cNvSpPr>
            <a:spLocks noGrp="1"/>
          </p:cNvSpPr>
          <p:nvPr>
            <p:ph type="ftr" sz="quarter" idx="1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灯片编号占位符 7"/>
          <p:cNvSpPr>
            <a:spLocks noGrp="1"/>
          </p:cNvSpPr>
          <p:nvPr>
            <p:ph type="sldNum" sz="quarter" idx="1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Arial Black" panose="020B0A04020102020204" pitchFamily="34" charset="0"/>
                <a:ea typeface="宋体" panose="02010600030101010101" pitchFamily="2" charset="-122"/>
              </a:rPr>
            </a:fld>
            <a:endParaRPr lang="en-US" altLang="zh-CN" dirty="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日期占位符 8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0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Arial Black" panose="020B0A04020102020204" pitchFamily="34" charset="0"/>
                <a:ea typeface="宋体" panose="02010600030101010101" pitchFamily="2" charset="-122"/>
              </a:rPr>
            </a:fld>
            <a:endParaRPr lang="en-US" altLang="zh-CN" dirty="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日期占位符 4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页脚占位符 1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灯片编号占位符 2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Arial Black" panose="020B0A04020102020204" pitchFamily="34" charset="0"/>
                <a:ea typeface="宋体" panose="02010600030101010101" pitchFamily="2" charset="-122"/>
              </a:rPr>
            </a:fld>
            <a:endParaRPr lang="en-US" altLang="zh-CN" dirty="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Arial Black" panose="020B0A04020102020204" pitchFamily="34" charset="0"/>
                <a:ea typeface="宋体" panose="02010600030101010101" pitchFamily="2" charset="-122"/>
              </a:rPr>
            </a:fld>
            <a:endParaRPr lang="en-US" altLang="zh-CN" dirty="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日期占位符 6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48CB7C-B458-48C7-8E8D-4780AACFF95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Arial Black" panose="020B0A04020102020204" pitchFamily="34" charset="0"/>
                <a:ea typeface="宋体" panose="02010600030101010101" pitchFamily="2" charset="-122"/>
              </a:rPr>
            </a:fld>
            <a:endParaRPr lang="en-US" altLang="zh-CN" dirty="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日期占位符 6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Arial Black" panose="020B0A04020102020204" pitchFamily="34" charset="0"/>
                <a:ea typeface="宋体" panose="02010600030101010101" pitchFamily="2" charset="-122"/>
              </a:rPr>
            </a:fld>
            <a:endParaRPr lang="en-US" altLang="zh-CN" dirty="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日期占位符 5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Arial Black" panose="020B0A04020102020204" pitchFamily="34" charset="0"/>
                <a:ea typeface="宋体" panose="02010600030101010101" pitchFamily="2" charset="-122"/>
              </a:rPr>
            </a:fld>
            <a:endParaRPr lang="en-US" altLang="zh-CN" dirty="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日期占位符 5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 showMasterSp="0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Arial Black" panose="020B0A04020102020204" pitchFamily="34" charset="0"/>
                <a:ea typeface="宋体" panose="02010600030101010101" pitchFamily="2" charset="-122"/>
              </a:rPr>
            </a:fld>
            <a:endParaRPr lang="en-US" altLang="zh-CN" dirty="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日期占位符 4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802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972813" name="Group 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34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37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48CB7C-B458-48C7-8E8D-4780AACFF95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330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995341" name="Group 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34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37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48CB7C-B458-48C7-8E8D-4780AACFF95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858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017869" name="Group 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34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37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48CB7C-B458-48C7-8E8D-4780AACFF95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0386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040397" name="Group 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34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37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48CB7C-B458-48C7-8E8D-4780AACFF95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48CB7C-B458-48C7-8E8D-4780AACFF95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48CB7C-B458-48C7-8E8D-4780AACFF95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48CB7C-B458-48C7-8E8D-4780AACFF95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6.xml"/><Relationship Id="rId1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96995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48CB7C-B458-48C7-8E8D-4780AACFF95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rgbClr val="000000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grpSp>
        <p:nvGrpSpPr>
          <p:cNvPr id="609284" name="Group 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584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84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84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85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85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09285" name="Rectangle 1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09286" name="Rectangle 15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85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85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85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  <p:grpSp>
        <p:nvGrpSpPr>
          <p:cNvPr id="627716" name="Group 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27717" name="Rectangle 14"/>
          <p:cNvSpPr>
            <a:spLocks noGrp="1"/>
          </p:cNvSpPr>
          <p:nvPr>
            <p:ph type="title"/>
          </p:nvPr>
        </p:nvSpPr>
        <p:spPr>
          <a:xfrm>
            <a:off x="457200" y="112713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27718" name="Rectangle 15"/>
          <p:cNvSpPr>
            <a:spLocks noGrp="1"/>
          </p:cNvSpPr>
          <p:nvPr>
            <p:ph type="body" idx="1"/>
          </p:nvPr>
        </p:nvSpPr>
        <p:spPr>
          <a:xfrm>
            <a:off x="457200" y="1628775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  <p:grpSp>
        <p:nvGrpSpPr>
          <p:cNvPr id="629764" name="Group 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29765" name="Rectangle 14"/>
          <p:cNvSpPr>
            <a:spLocks noGrp="1"/>
          </p:cNvSpPr>
          <p:nvPr>
            <p:ph type="title"/>
          </p:nvPr>
        </p:nvSpPr>
        <p:spPr>
          <a:xfrm>
            <a:off x="457200" y="112713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29766" name="Rectangle 15"/>
          <p:cNvSpPr>
            <a:spLocks noGrp="1"/>
          </p:cNvSpPr>
          <p:nvPr>
            <p:ph type="body" idx="1"/>
          </p:nvPr>
        </p:nvSpPr>
        <p:spPr>
          <a:xfrm>
            <a:off x="457200" y="1628775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  <p:grpSp>
        <p:nvGrpSpPr>
          <p:cNvPr id="631812" name="Group 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31813" name="Rectangle 14"/>
          <p:cNvSpPr>
            <a:spLocks noGrp="1"/>
          </p:cNvSpPr>
          <p:nvPr>
            <p:ph type="title"/>
          </p:nvPr>
        </p:nvSpPr>
        <p:spPr>
          <a:xfrm>
            <a:off x="457200" y="112713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31814" name="Rectangle 15"/>
          <p:cNvSpPr>
            <a:spLocks noGrp="1"/>
          </p:cNvSpPr>
          <p:nvPr>
            <p:ph type="body" idx="1"/>
          </p:nvPr>
        </p:nvSpPr>
        <p:spPr>
          <a:xfrm>
            <a:off x="457200" y="1628775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  <p:grpSp>
        <p:nvGrpSpPr>
          <p:cNvPr id="633860" name="Group 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33861" name="Rectangle 14"/>
          <p:cNvSpPr>
            <a:spLocks noGrp="1"/>
          </p:cNvSpPr>
          <p:nvPr>
            <p:ph type="title"/>
          </p:nvPr>
        </p:nvSpPr>
        <p:spPr>
          <a:xfrm>
            <a:off x="457200" y="112713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33862" name="Rectangle 15"/>
          <p:cNvSpPr>
            <a:spLocks noGrp="1"/>
          </p:cNvSpPr>
          <p:nvPr>
            <p:ph type="body" idx="1"/>
          </p:nvPr>
        </p:nvSpPr>
        <p:spPr>
          <a:xfrm>
            <a:off x="457200" y="1628775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8" Type="http://schemas.openxmlformats.org/officeDocument/2006/relationships/vmlDrawing" Target="../drawings/vmlDrawing1.vml"/><Relationship Id="rId27" Type="http://schemas.openxmlformats.org/officeDocument/2006/relationships/slideLayout" Target="../slideLayouts/slideLayout18.xml"/><Relationship Id="rId26" Type="http://schemas.openxmlformats.org/officeDocument/2006/relationships/image" Target="../media/image14.png"/><Relationship Id="rId25" Type="http://schemas.openxmlformats.org/officeDocument/2006/relationships/image" Target="../media/image13.png"/><Relationship Id="rId24" Type="http://schemas.openxmlformats.org/officeDocument/2006/relationships/image" Target="../media/image12.w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1.w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0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14.bin"/><Relationship Id="rId22" Type="http://schemas.openxmlformats.org/officeDocument/2006/relationships/vmlDrawing" Target="../drawings/vmlDrawing2.vml"/><Relationship Id="rId21" Type="http://schemas.openxmlformats.org/officeDocument/2006/relationships/slideLayout" Target="../slideLayouts/slideLayout18.xml"/><Relationship Id="rId20" Type="http://schemas.openxmlformats.org/officeDocument/2006/relationships/image" Target="../media/image19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22.bin"/><Relationship Id="rId18" Type="http://schemas.openxmlformats.org/officeDocument/2006/relationships/image" Target="../media/image18.wmf"/><Relationship Id="rId17" Type="http://schemas.openxmlformats.org/officeDocument/2006/relationships/oleObject" Target="../embeddings/oleObject21.bin"/><Relationship Id="rId16" Type="http://schemas.openxmlformats.org/officeDocument/2006/relationships/image" Target="../media/image17.wmf"/><Relationship Id="rId15" Type="http://schemas.openxmlformats.org/officeDocument/2006/relationships/oleObject" Target="../embeddings/oleObject20.bin"/><Relationship Id="rId14" Type="http://schemas.openxmlformats.org/officeDocument/2006/relationships/image" Target="../media/image16.wmf"/><Relationship Id="rId13" Type="http://schemas.openxmlformats.org/officeDocument/2006/relationships/oleObject" Target="../embeddings/oleObject19.bin"/><Relationship Id="rId12" Type="http://schemas.openxmlformats.org/officeDocument/2006/relationships/image" Target="../media/image15.wmf"/><Relationship Id="rId11" Type="http://schemas.openxmlformats.org/officeDocument/2006/relationships/oleObject" Target="../embeddings/oleObject18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24.bin"/><Relationship Id="rId27" Type="http://schemas.openxmlformats.org/officeDocument/2006/relationships/vmlDrawing" Target="../drawings/vmlDrawing3.vml"/><Relationship Id="rId26" Type="http://schemas.openxmlformats.org/officeDocument/2006/relationships/slideLayout" Target="../slideLayouts/slideLayout17.xml"/><Relationship Id="rId25" Type="http://schemas.openxmlformats.org/officeDocument/2006/relationships/oleObject" Target="../embeddings/oleObject36.bin"/><Relationship Id="rId24" Type="http://schemas.openxmlformats.org/officeDocument/2006/relationships/oleObject" Target="../embeddings/oleObject35.bin"/><Relationship Id="rId23" Type="http://schemas.openxmlformats.org/officeDocument/2006/relationships/oleObject" Target="../embeddings/oleObject34.bin"/><Relationship Id="rId22" Type="http://schemas.openxmlformats.org/officeDocument/2006/relationships/image" Target="../media/image26.wmf"/><Relationship Id="rId21" Type="http://schemas.openxmlformats.org/officeDocument/2006/relationships/oleObject" Target="../embeddings/oleObject33.bin"/><Relationship Id="rId20" Type="http://schemas.openxmlformats.org/officeDocument/2006/relationships/image" Target="../media/image25.wmf"/><Relationship Id="rId2" Type="http://schemas.openxmlformats.org/officeDocument/2006/relationships/image" Target="../media/image8.wmf"/><Relationship Id="rId19" Type="http://schemas.openxmlformats.org/officeDocument/2006/relationships/oleObject" Target="../embeddings/oleObject32.bin"/><Relationship Id="rId18" Type="http://schemas.openxmlformats.org/officeDocument/2006/relationships/image" Target="../media/image24.wmf"/><Relationship Id="rId17" Type="http://schemas.openxmlformats.org/officeDocument/2006/relationships/oleObject" Target="../embeddings/oleObject31.bin"/><Relationship Id="rId16" Type="http://schemas.openxmlformats.org/officeDocument/2006/relationships/image" Target="../media/image23.wmf"/><Relationship Id="rId15" Type="http://schemas.openxmlformats.org/officeDocument/2006/relationships/oleObject" Target="../embeddings/oleObject30.bin"/><Relationship Id="rId14" Type="http://schemas.openxmlformats.org/officeDocument/2006/relationships/image" Target="../media/image22.wmf"/><Relationship Id="rId13" Type="http://schemas.openxmlformats.org/officeDocument/2006/relationships/oleObject" Target="../embeddings/oleObject29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28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23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.bin"/><Relationship Id="rId8" Type="http://schemas.openxmlformats.org/officeDocument/2006/relationships/image" Target="../media/image29.wmf"/><Relationship Id="rId7" Type="http://schemas.openxmlformats.org/officeDocument/2006/relationships/oleObject" Target="../embeddings/oleObject40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38.bin"/><Relationship Id="rId20" Type="http://schemas.openxmlformats.org/officeDocument/2006/relationships/vmlDrawing" Target="../drawings/vmlDrawing4.vml"/><Relationship Id="rId2" Type="http://schemas.openxmlformats.org/officeDocument/2006/relationships/image" Target="../media/image6.wmf"/><Relationship Id="rId19" Type="http://schemas.openxmlformats.org/officeDocument/2006/relationships/slideLayout" Target="../slideLayouts/slideLayout18.xml"/><Relationship Id="rId18" Type="http://schemas.openxmlformats.org/officeDocument/2006/relationships/image" Target="../media/image34.wmf"/><Relationship Id="rId17" Type="http://schemas.openxmlformats.org/officeDocument/2006/relationships/oleObject" Target="../embeddings/oleObject45.bin"/><Relationship Id="rId16" Type="http://schemas.openxmlformats.org/officeDocument/2006/relationships/image" Target="../media/image33.wmf"/><Relationship Id="rId15" Type="http://schemas.openxmlformats.org/officeDocument/2006/relationships/oleObject" Target="../embeddings/oleObject44.bin"/><Relationship Id="rId14" Type="http://schemas.openxmlformats.org/officeDocument/2006/relationships/image" Target="../media/image32.wmf"/><Relationship Id="rId13" Type="http://schemas.openxmlformats.org/officeDocument/2006/relationships/oleObject" Target="../embeddings/oleObject43.bin"/><Relationship Id="rId12" Type="http://schemas.openxmlformats.org/officeDocument/2006/relationships/image" Target="../media/image31.wmf"/><Relationship Id="rId11" Type="http://schemas.openxmlformats.org/officeDocument/2006/relationships/oleObject" Target="../embeddings/oleObject42.bin"/><Relationship Id="rId10" Type="http://schemas.openxmlformats.org/officeDocument/2006/relationships/image" Target="../media/image30.wmf"/><Relationship Id="rId1" Type="http://schemas.openxmlformats.org/officeDocument/2006/relationships/oleObject" Target="../embeddings/oleObject37.bin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.bin"/><Relationship Id="rId8" Type="http://schemas.openxmlformats.org/officeDocument/2006/relationships/image" Target="../media/image40.w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47.bin"/><Relationship Id="rId27" Type="http://schemas.openxmlformats.org/officeDocument/2006/relationships/vmlDrawing" Target="../drawings/vmlDrawing5.vml"/><Relationship Id="rId26" Type="http://schemas.openxmlformats.org/officeDocument/2006/relationships/slideLayout" Target="../slideLayouts/slideLayout17.xml"/><Relationship Id="rId25" Type="http://schemas.openxmlformats.org/officeDocument/2006/relationships/oleObject" Target="../embeddings/oleObject58.bin"/><Relationship Id="rId24" Type="http://schemas.openxmlformats.org/officeDocument/2006/relationships/image" Target="../media/image48.wmf"/><Relationship Id="rId23" Type="http://schemas.openxmlformats.org/officeDocument/2006/relationships/oleObject" Target="../embeddings/oleObject57.bin"/><Relationship Id="rId22" Type="http://schemas.openxmlformats.org/officeDocument/2006/relationships/image" Target="../media/image47.wmf"/><Relationship Id="rId21" Type="http://schemas.openxmlformats.org/officeDocument/2006/relationships/oleObject" Target="../embeddings/oleObject56.bin"/><Relationship Id="rId20" Type="http://schemas.openxmlformats.org/officeDocument/2006/relationships/image" Target="../media/image46.wmf"/><Relationship Id="rId2" Type="http://schemas.openxmlformats.org/officeDocument/2006/relationships/image" Target="../media/image39.wmf"/><Relationship Id="rId19" Type="http://schemas.openxmlformats.org/officeDocument/2006/relationships/oleObject" Target="../embeddings/oleObject55.bin"/><Relationship Id="rId18" Type="http://schemas.openxmlformats.org/officeDocument/2006/relationships/image" Target="../media/image45.wmf"/><Relationship Id="rId17" Type="http://schemas.openxmlformats.org/officeDocument/2006/relationships/oleObject" Target="../embeddings/oleObject54.bin"/><Relationship Id="rId16" Type="http://schemas.openxmlformats.org/officeDocument/2006/relationships/image" Target="../media/image44.wmf"/><Relationship Id="rId15" Type="http://schemas.openxmlformats.org/officeDocument/2006/relationships/oleObject" Target="../embeddings/oleObject53.bin"/><Relationship Id="rId14" Type="http://schemas.openxmlformats.org/officeDocument/2006/relationships/image" Target="../media/image43.wmf"/><Relationship Id="rId13" Type="http://schemas.openxmlformats.org/officeDocument/2006/relationships/oleObject" Target="../embeddings/oleObject52.bin"/><Relationship Id="rId12" Type="http://schemas.openxmlformats.org/officeDocument/2006/relationships/image" Target="../media/image42.wmf"/><Relationship Id="rId11" Type="http://schemas.openxmlformats.org/officeDocument/2006/relationships/oleObject" Target="../embeddings/oleObject51.bin"/><Relationship Id="rId10" Type="http://schemas.openxmlformats.org/officeDocument/2006/relationships/image" Target="../media/image41.wmf"/><Relationship Id="rId1" Type="http://schemas.openxmlformats.org/officeDocument/2006/relationships/oleObject" Target="../embeddings/oleObject4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490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>
              <a:buClrTx/>
              <a:buSzTx/>
              <a:buFontTx/>
            </a:pPr>
            <a:r>
              <a:rPr lang="zh-CN" altLang="en-US" sz="4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第三章  微分中值定理与导数的应用</a:t>
            </a:r>
            <a:endParaRPr lang="zh-CN" altLang="en-US" sz="44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j-cs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70020" name="Object 2"/>
          <p:cNvGraphicFramePr/>
          <p:nvPr/>
        </p:nvGraphicFramePr>
        <p:xfrm>
          <a:off x="4656773" y="855663"/>
          <a:ext cx="3348037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1" imgW="3542030" imgH="431800" progId="Equation.3">
                  <p:embed/>
                </p:oleObj>
              </mc:Choice>
              <mc:Fallback>
                <p:oleObj name="" r:id="rId1" imgW="3542030" imgH="4318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56773" y="855663"/>
                        <a:ext cx="3348037" cy="407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1" name="Object 3"/>
          <p:cNvGraphicFramePr/>
          <p:nvPr/>
        </p:nvGraphicFramePr>
        <p:xfrm>
          <a:off x="774700" y="1364298"/>
          <a:ext cx="41973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3" imgW="4305300" imgH="825500" progId="Equation.3">
                  <p:embed/>
                </p:oleObj>
              </mc:Choice>
              <mc:Fallback>
                <p:oleObj name="" r:id="rId3" imgW="4305300" imgH="8255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4700" y="1364298"/>
                        <a:ext cx="4197350" cy="803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2" name="Object 4"/>
          <p:cNvGraphicFramePr/>
          <p:nvPr/>
        </p:nvGraphicFramePr>
        <p:xfrm>
          <a:off x="844550" y="330200"/>
          <a:ext cx="1511300" cy="290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5" imgW="1549400" imgH="279400" progId="Equation.3">
                  <p:embed/>
                </p:oleObj>
              </mc:Choice>
              <mc:Fallback>
                <p:oleObj name="" r:id="rId5" imgW="1549400" imgH="2794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4550" y="330200"/>
                        <a:ext cx="1511300" cy="2908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3" name="Object 5"/>
          <p:cNvGraphicFramePr/>
          <p:nvPr/>
        </p:nvGraphicFramePr>
        <p:xfrm>
          <a:off x="2374900" y="263843"/>
          <a:ext cx="60071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7" imgW="6156960" imgH="431800" progId="Equation.3">
                  <p:embed/>
                </p:oleObj>
              </mc:Choice>
              <mc:Fallback>
                <p:oleObj name="" r:id="rId7" imgW="6156960" imgH="4318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74900" y="263843"/>
                        <a:ext cx="6007100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4" name="Object 6"/>
          <p:cNvGraphicFramePr/>
          <p:nvPr/>
        </p:nvGraphicFramePr>
        <p:xfrm>
          <a:off x="736283" y="657860"/>
          <a:ext cx="38195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9" imgW="3848100" imgH="825500" progId="Equation.3">
                  <p:embed/>
                </p:oleObj>
              </mc:Choice>
              <mc:Fallback>
                <p:oleObj name="" r:id="rId9" imgW="3848100" imgH="8255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6283" y="657860"/>
                        <a:ext cx="3819525" cy="803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32" name="Text Box 1028"/>
          <p:cNvSpPr txBox="1"/>
          <p:nvPr/>
        </p:nvSpPr>
        <p:spPr>
          <a:xfrm>
            <a:off x="428625" y="214313"/>
            <a:ext cx="12636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/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79243" name="文本框 479242"/>
          <p:cNvSpPr txBox="1"/>
          <p:nvPr/>
        </p:nvSpPr>
        <p:spPr>
          <a:xfrm>
            <a:off x="437833" y="3699193"/>
            <a:ext cx="116205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3200" b="1">
                <a:solidFill>
                  <a:schemeClr val="bg2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3200" b="1">
                <a:solidFill>
                  <a:schemeClr val="bg2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endParaRPr lang="zh-CN" altLang="en-US" sz="3200" b="1">
              <a:solidFill>
                <a:schemeClr val="bg2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479247" name="对象 479246"/>
          <p:cNvGraphicFramePr/>
          <p:nvPr/>
        </p:nvGraphicFramePr>
        <p:xfrm>
          <a:off x="955675" y="3519805"/>
          <a:ext cx="308864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11" imgW="2921000" imgH="889000" progId="Equation.3">
                  <p:embed/>
                </p:oleObj>
              </mc:Choice>
              <mc:Fallback>
                <p:oleObj name="" r:id="rId11" imgW="2921000" imgH="8890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55675" y="3519805"/>
                        <a:ext cx="3088640" cy="94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4" name="文本框 20493"/>
          <p:cNvSpPr txBox="1"/>
          <p:nvPr/>
        </p:nvSpPr>
        <p:spPr>
          <a:xfrm>
            <a:off x="467360" y="4562793"/>
            <a:ext cx="2057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" name="对象 12"/>
          <p:cNvGraphicFramePr/>
          <p:nvPr/>
        </p:nvGraphicFramePr>
        <p:xfrm>
          <a:off x="5033010" y="2910840"/>
          <a:ext cx="29718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13" imgW="3251200" imgH="927100" progId="Equation.3">
                  <p:embed/>
                </p:oleObj>
              </mc:Choice>
              <mc:Fallback>
                <p:oleObj name="" r:id="rId13" imgW="3251200" imgH="9271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33010" y="2910840"/>
                        <a:ext cx="2971800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标题 27649"/>
          <p:cNvSpPr>
            <a:spLocks noGrp="1"/>
          </p:cNvSpPr>
          <p:nvPr/>
        </p:nvSpPr>
        <p:spPr>
          <a:xfrm>
            <a:off x="488950" y="2306320"/>
            <a:ext cx="1060450" cy="533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800">
                <a:solidFill>
                  <a:schemeClr val="bg2">
                    <a:lumMod val="60000"/>
                    <a:lumOff val="40000"/>
                  </a:schemeClr>
                </a:solidFill>
                <a:ea typeface="楷体_GB2312" panose="02010609030101010101" pitchFamily="49" charset="-122"/>
              </a:rPr>
              <a:t>2</a:t>
            </a:r>
            <a:r>
              <a:rPr lang="zh-CN" altLang="en-US" sz="2800">
                <a:solidFill>
                  <a:schemeClr val="bg2">
                    <a:lumMod val="60000"/>
                    <a:lumOff val="40000"/>
                  </a:schemeClr>
                </a:solidFill>
                <a:ea typeface="楷体_GB2312" panose="02010609030101010101" pitchFamily="49" charset="-122"/>
              </a:rPr>
              <a:t>、</a:t>
            </a:r>
            <a:endParaRPr lang="zh-CN" altLang="en-US" sz="2800">
              <a:solidFill>
                <a:schemeClr val="bg2">
                  <a:lumMod val="60000"/>
                  <a:lumOff val="40000"/>
                </a:schemeClr>
              </a:solidFill>
              <a:ea typeface="楷体_GB2312" panose="02010609030101010101" pitchFamily="49" charset="-122"/>
            </a:endParaRPr>
          </a:p>
        </p:txBody>
      </p:sp>
      <p:graphicFrame>
        <p:nvGraphicFramePr>
          <p:cNvPr id="16" name="对象 15"/>
          <p:cNvGraphicFramePr/>
          <p:nvPr/>
        </p:nvGraphicFramePr>
        <p:xfrm>
          <a:off x="1058545" y="2382520"/>
          <a:ext cx="599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15" imgW="5994400" imgH="457200" progId="Equation.3">
                  <p:embed/>
                </p:oleObj>
              </mc:Choice>
              <mc:Fallback>
                <p:oleObj name="" r:id="rId15" imgW="5994400" imgH="4572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58545" y="2382520"/>
                        <a:ext cx="59944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7174865" y="2320290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楷体_GB2312" panose="02010609030101010101" pitchFamily="49" charset="-122"/>
              </a:rPr>
              <a:t>且</a:t>
            </a:r>
            <a:endParaRPr lang="zh-CN" altLang="en-US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19" name="对象 18"/>
          <p:cNvGraphicFramePr/>
          <p:nvPr/>
        </p:nvGraphicFramePr>
        <p:xfrm>
          <a:off x="145415" y="3113405"/>
          <a:ext cx="147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17" imgW="1471930" imgH="405765" progId="Equation.3">
                  <p:embed/>
                </p:oleObj>
              </mc:Choice>
              <mc:Fallback>
                <p:oleObj name="" r:id="rId17" imgW="1471930" imgH="405765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45415" y="3113405"/>
                        <a:ext cx="14732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1618615" y="3057208"/>
            <a:ext cx="1981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anose="02010609030101010101" pitchFamily="49" charset="-122"/>
              </a:rPr>
              <a:t>试证存在</a:t>
            </a:r>
            <a:endParaRPr lang="zh-CN" altLang="en-US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22" name="对象 21"/>
          <p:cNvGraphicFramePr/>
          <p:nvPr/>
        </p:nvGraphicFramePr>
        <p:xfrm>
          <a:off x="3048635" y="3113088"/>
          <a:ext cx="1955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19" imgW="1953895" imgH="405765" progId="Equation.3">
                  <p:embed/>
                </p:oleObj>
              </mc:Choice>
              <mc:Fallback>
                <p:oleObj name="" r:id="rId19" imgW="1953895" imgH="405765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048635" y="3113088"/>
                        <a:ext cx="1955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4" name="标题 23553"/>
          <p:cNvSpPr>
            <a:spLocks noGrp="1"/>
          </p:cNvSpPr>
          <p:nvPr/>
        </p:nvSpPr>
        <p:spPr>
          <a:xfrm>
            <a:off x="488950" y="5721985"/>
            <a:ext cx="213360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ea typeface="楷体_GB2312" panose="02010609030101010101" pitchFamily="49" charset="-122"/>
              </a:rPr>
              <a:t>5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ea typeface="楷体_GB2312" panose="02010609030101010101" pitchFamily="49" charset="-122"/>
              </a:rPr>
              <a:t>、</a:t>
            </a:r>
            <a:r>
              <a:rPr lang="zh-CN" altLang="en-US" sz="2800" dirty="0">
                <a:solidFill>
                  <a:schemeClr val="tx1"/>
                </a:solidFill>
                <a:ea typeface="楷体_GB2312" panose="02010609030101010101" pitchFamily="49" charset="-122"/>
              </a:rPr>
              <a:t>证明</a:t>
            </a:r>
            <a:endParaRPr lang="zh-CN" altLang="en-US" sz="2800">
              <a:ea typeface="楷体_GB2312" panose="02010609030101010101" pitchFamily="49" charset="-122"/>
            </a:endParaRPr>
          </a:p>
        </p:txBody>
      </p:sp>
      <p:sp>
        <p:nvSpPr>
          <p:cNvPr id="23555" name="文本框 23554"/>
          <p:cNvSpPr txBox="1"/>
          <p:nvPr/>
        </p:nvSpPr>
        <p:spPr>
          <a:xfrm>
            <a:off x="4127500" y="5806123"/>
            <a:ext cx="685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楷体_GB2312" panose="02010609030101010101" pitchFamily="49" charset="-122"/>
              </a:rPr>
              <a:t>在</a:t>
            </a:r>
            <a:endParaRPr lang="zh-CN" altLang="en-US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23556" name="对象 23555"/>
          <p:cNvGraphicFramePr/>
          <p:nvPr/>
        </p:nvGraphicFramePr>
        <p:xfrm>
          <a:off x="1910715" y="5728335"/>
          <a:ext cx="213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21" imgW="2133600" imgH="596900" progId="Equation.3">
                  <p:embed/>
                </p:oleObj>
              </mc:Choice>
              <mc:Fallback>
                <p:oleObj name="" r:id="rId21" imgW="2133600" imgH="5969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10715" y="5728335"/>
                        <a:ext cx="21336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对象 23556"/>
          <p:cNvGraphicFramePr/>
          <p:nvPr/>
        </p:nvGraphicFramePr>
        <p:xfrm>
          <a:off x="4635500" y="5848985"/>
          <a:ext cx="1168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23" imgW="1167130" imgH="405765" progId="Equation.3">
                  <p:embed/>
                </p:oleObj>
              </mc:Choice>
              <mc:Fallback>
                <p:oleObj name="" r:id="rId23" imgW="1167130" imgH="405765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635500" y="5848985"/>
                        <a:ext cx="11684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文本框 23557"/>
          <p:cNvSpPr txBox="1"/>
          <p:nvPr/>
        </p:nvSpPr>
        <p:spPr>
          <a:xfrm>
            <a:off x="5727700" y="5777548"/>
            <a:ext cx="2438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anose="02010609030101010101" pitchFamily="49" charset="-122"/>
              </a:rPr>
              <a:t>上单调增加</a:t>
            </a:r>
            <a:r>
              <a:rPr lang="en-US" altLang="zh-CN" dirty="0">
                <a:latin typeface="Times New Roman" panose="02020603050405020304" pitchFamily="18" charset="0"/>
                <a:ea typeface="楷体_GB2312" panose="02010609030101010101" pitchFamily="49" charset="-122"/>
              </a:rPr>
              <a:t>.</a:t>
            </a:r>
            <a:endParaRPr lang="en-US" altLang="zh-CN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pic>
        <p:nvPicPr>
          <p:cNvPr id="9" name="图片 8" descr="M[0@TGBT560NGC2I}UPNQE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5675" y="4462780"/>
            <a:ext cx="7531100" cy="822325"/>
          </a:xfrm>
          <a:prstGeom prst="rect">
            <a:avLst/>
          </a:prstGeom>
        </p:spPr>
      </p:pic>
      <p:pic>
        <p:nvPicPr>
          <p:cNvPr id="10" name="图片 9" descr="HZK81A_P]SCZKI60$82~M%Q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11505" y="5085080"/>
            <a:ext cx="3368675" cy="637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0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0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0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70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7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70020" name="Object 2"/>
          <p:cNvGraphicFramePr/>
          <p:nvPr/>
        </p:nvGraphicFramePr>
        <p:xfrm>
          <a:off x="4688523" y="1144588"/>
          <a:ext cx="3348037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" r:id="rId1" imgW="3542030" imgH="431800" progId="Equation.3">
                  <p:embed/>
                </p:oleObj>
              </mc:Choice>
              <mc:Fallback>
                <p:oleObj name="" r:id="rId1" imgW="3542030" imgH="4318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88523" y="1144588"/>
                        <a:ext cx="3348037" cy="407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1" name="Object 3"/>
          <p:cNvGraphicFramePr/>
          <p:nvPr/>
        </p:nvGraphicFramePr>
        <p:xfrm>
          <a:off x="2323465" y="1787208"/>
          <a:ext cx="41973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" r:id="rId3" imgW="4305300" imgH="825500" progId="Equation.3">
                  <p:embed/>
                </p:oleObj>
              </mc:Choice>
              <mc:Fallback>
                <p:oleObj name="" r:id="rId3" imgW="4305300" imgH="8255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3465" y="1787208"/>
                        <a:ext cx="4197350" cy="803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2" name="Object 4"/>
          <p:cNvGraphicFramePr/>
          <p:nvPr/>
        </p:nvGraphicFramePr>
        <p:xfrm>
          <a:off x="844550" y="330200"/>
          <a:ext cx="1511300" cy="290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" r:id="rId5" imgW="1549400" imgH="279400" progId="Equation.3">
                  <p:embed/>
                </p:oleObj>
              </mc:Choice>
              <mc:Fallback>
                <p:oleObj name="" r:id="rId5" imgW="1549400" imgH="2794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4550" y="330200"/>
                        <a:ext cx="1511300" cy="2908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3" name="Object 5"/>
          <p:cNvGraphicFramePr/>
          <p:nvPr/>
        </p:nvGraphicFramePr>
        <p:xfrm>
          <a:off x="2374900" y="263843"/>
          <a:ext cx="60071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" r:id="rId7" imgW="6156960" imgH="431800" progId="Equation.3">
                  <p:embed/>
                </p:oleObj>
              </mc:Choice>
              <mc:Fallback>
                <p:oleObj name="" r:id="rId7" imgW="6156960" imgH="4318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74900" y="263843"/>
                        <a:ext cx="6007100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4" name="Object 6"/>
          <p:cNvGraphicFramePr/>
          <p:nvPr/>
        </p:nvGraphicFramePr>
        <p:xfrm>
          <a:off x="761683" y="947420"/>
          <a:ext cx="38195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" r:id="rId9" imgW="3848100" imgH="825500" progId="Equation.3">
                  <p:embed/>
                </p:oleObj>
              </mc:Choice>
              <mc:Fallback>
                <p:oleObj name="" r:id="rId9" imgW="3848100" imgH="8255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1683" y="947420"/>
                        <a:ext cx="3819525" cy="803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5" name="Object 7"/>
          <p:cNvGraphicFramePr/>
          <p:nvPr/>
        </p:nvGraphicFramePr>
        <p:xfrm>
          <a:off x="1447800" y="2801938"/>
          <a:ext cx="716280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" r:id="rId11" imgW="7569200" imgH="825500" progId="Equation.3">
                  <p:embed/>
                </p:oleObj>
              </mc:Choice>
              <mc:Fallback>
                <p:oleObj name="" r:id="rId11" imgW="7569200" imgH="8255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47800" y="2801938"/>
                        <a:ext cx="7162800" cy="779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6" name="Object 8"/>
          <p:cNvGraphicFramePr/>
          <p:nvPr/>
        </p:nvGraphicFramePr>
        <p:xfrm>
          <a:off x="762000" y="3560763"/>
          <a:ext cx="30480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" r:id="rId13" imgW="3263900" imgH="825500" progId="Equation.3">
                  <p:embed/>
                </p:oleObj>
              </mc:Choice>
              <mc:Fallback>
                <p:oleObj name="" r:id="rId13" imgW="3263900" imgH="8255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62000" y="3560763"/>
                        <a:ext cx="3048000" cy="771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34"/>
          <p:cNvSpPr txBox="1"/>
          <p:nvPr/>
        </p:nvSpPr>
        <p:spPr>
          <a:xfrm>
            <a:off x="3810000" y="3670300"/>
            <a:ext cx="5105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且满足罗尔定理其它条件</a:t>
            </a:r>
            <a:r>
              <a:rPr lang="en-US" altLang="zh-CN" sz="2800">
                <a:latin typeface="Times New Roman" panose="02020603050405020304" pitchFamily="18" charset="0"/>
              </a:rPr>
              <a:t>,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470028" name="Object 9"/>
          <p:cNvGraphicFramePr/>
          <p:nvPr/>
        </p:nvGraphicFramePr>
        <p:xfrm>
          <a:off x="762000" y="4327525"/>
          <a:ext cx="27432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" r:id="rId15" imgW="2908300" imgH="825500" progId="Equation.3">
                  <p:embed/>
                </p:oleObj>
              </mc:Choice>
              <mc:Fallback>
                <p:oleObj name="" r:id="rId15" imgW="2908300" imgH="8255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62000" y="4327525"/>
                        <a:ext cx="2743200" cy="777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9" name="Object 10"/>
          <p:cNvGraphicFramePr/>
          <p:nvPr/>
        </p:nvGraphicFramePr>
        <p:xfrm>
          <a:off x="1041400" y="5181600"/>
          <a:ext cx="7340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" r:id="rId17" imgW="7337425" imgH="431800" progId="Equation.3">
                  <p:embed/>
                </p:oleObj>
              </mc:Choice>
              <mc:Fallback>
                <p:oleObj name="" r:id="rId17" imgW="7337425" imgH="4318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41400" y="5181600"/>
                        <a:ext cx="7340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30" name="Object 11"/>
          <p:cNvGraphicFramePr/>
          <p:nvPr/>
        </p:nvGraphicFramePr>
        <p:xfrm>
          <a:off x="736600" y="5786438"/>
          <a:ext cx="4673600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" r:id="rId19" imgW="5041900" imgH="825500" progId="Equation.3">
                  <p:embed/>
                </p:oleObj>
              </mc:Choice>
              <mc:Fallback>
                <p:oleObj name="" r:id="rId19" imgW="5041900" imgH="8255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36600" y="5786438"/>
                        <a:ext cx="4673600" cy="754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Line 50"/>
          <p:cNvSpPr/>
          <p:nvPr/>
        </p:nvSpPr>
        <p:spPr>
          <a:xfrm flipV="1">
            <a:off x="2971800" y="2590800"/>
            <a:ext cx="685800" cy="11430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470032" name="Text Box 1028"/>
          <p:cNvSpPr txBox="1"/>
          <p:nvPr/>
        </p:nvSpPr>
        <p:spPr>
          <a:xfrm>
            <a:off x="428625" y="214313"/>
            <a:ext cx="12636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/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70033" name="Text Box 1028"/>
          <p:cNvSpPr txBox="1"/>
          <p:nvPr/>
        </p:nvSpPr>
        <p:spPr>
          <a:xfrm>
            <a:off x="539750" y="2924175"/>
            <a:ext cx="12636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证：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0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0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0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70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7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0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70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70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70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70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70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70032" grpId="0"/>
      <p:bldP spid="4700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27649"/>
          <p:cNvSpPr>
            <a:spLocks noGrp="1"/>
          </p:cNvSpPr>
          <p:nvPr>
            <p:ph type="title"/>
          </p:nvPr>
        </p:nvSpPr>
        <p:spPr>
          <a:xfrm>
            <a:off x="539750" y="152400"/>
            <a:ext cx="1060450" cy="533400"/>
          </a:xfrm>
        </p:spPr>
        <p:txBody>
          <a:bodyPr anchor="ctr"/>
          <a:lstStyle/>
          <a:p>
            <a:pPr algn="l"/>
            <a:r>
              <a:rPr lang="en-US" altLang="zh-CN" sz="2800">
                <a:solidFill>
                  <a:schemeClr val="bg2">
                    <a:lumMod val="60000"/>
                    <a:lumOff val="40000"/>
                  </a:schemeClr>
                </a:solidFill>
                <a:ea typeface="楷体_GB2312" panose="02010609030101010101" pitchFamily="49" charset="-122"/>
              </a:rPr>
              <a:t>2</a:t>
            </a:r>
            <a:r>
              <a:rPr lang="zh-CN" altLang="en-US" sz="2800">
                <a:solidFill>
                  <a:schemeClr val="bg2">
                    <a:lumMod val="60000"/>
                    <a:lumOff val="40000"/>
                  </a:schemeClr>
                </a:solidFill>
                <a:ea typeface="楷体_GB2312" panose="02010609030101010101" pitchFamily="49" charset="-122"/>
              </a:rPr>
              <a:t>、</a:t>
            </a:r>
            <a:endParaRPr lang="zh-CN" altLang="en-US" sz="2800">
              <a:solidFill>
                <a:schemeClr val="bg2">
                  <a:lumMod val="60000"/>
                  <a:lumOff val="40000"/>
                </a:schemeClr>
              </a:solidFill>
              <a:ea typeface="楷体_GB2312" panose="02010609030101010101" pitchFamily="49" charset="-122"/>
            </a:endParaRPr>
          </a:p>
        </p:txBody>
      </p:sp>
      <p:graphicFrame>
        <p:nvGraphicFramePr>
          <p:cNvPr id="27653" name="对象 27652"/>
          <p:cNvGraphicFramePr/>
          <p:nvPr/>
        </p:nvGraphicFramePr>
        <p:xfrm>
          <a:off x="1362710" y="228600"/>
          <a:ext cx="599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" r:id="rId1" imgW="5994400" imgH="457200" progId="Equation.3">
                  <p:embed/>
                </p:oleObj>
              </mc:Choice>
              <mc:Fallback>
                <p:oleObj name="" r:id="rId1" imgW="5994400" imgH="4572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2710" y="228600"/>
                        <a:ext cx="59944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文本框 27653"/>
          <p:cNvSpPr txBox="1"/>
          <p:nvPr/>
        </p:nvSpPr>
        <p:spPr>
          <a:xfrm>
            <a:off x="7391400" y="152400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楷体_GB2312" panose="02010609030101010101" pitchFamily="49" charset="-122"/>
              </a:rPr>
              <a:t>且</a:t>
            </a:r>
            <a:endParaRPr lang="zh-CN" altLang="en-US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27655" name="对象 27654"/>
          <p:cNvGraphicFramePr/>
          <p:nvPr/>
        </p:nvGraphicFramePr>
        <p:xfrm>
          <a:off x="254000" y="965200"/>
          <a:ext cx="147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" r:id="rId3" imgW="1471930" imgH="405765" progId="Equation.3">
                  <p:embed/>
                </p:oleObj>
              </mc:Choice>
              <mc:Fallback>
                <p:oleObj name="" r:id="rId3" imgW="1471930" imgH="405765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000" y="965200"/>
                        <a:ext cx="14732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文本框 27655"/>
          <p:cNvSpPr txBox="1"/>
          <p:nvPr/>
        </p:nvSpPr>
        <p:spPr>
          <a:xfrm>
            <a:off x="1701800" y="827088"/>
            <a:ext cx="1981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anose="02010609030101010101" pitchFamily="49" charset="-122"/>
              </a:rPr>
              <a:t>试证存在</a:t>
            </a:r>
            <a:endParaRPr lang="zh-CN" altLang="en-US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27657" name="对象 27656"/>
          <p:cNvGraphicFramePr/>
          <p:nvPr/>
        </p:nvGraphicFramePr>
        <p:xfrm>
          <a:off x="5359400" y="673100"/>
          <a:ext cx="3251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" r:id="rId5" imgW="3251200" imgH="927100" progId="Equation.3">
                  <p:embed/>
                </p:oleObj>
              </mc:Choice>
              <mc:Fallback>
                <p:oleObj name="" r:id="rId5" imgW="3251200" imgH="9271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59400" y="673100"/>
                        <a:ext cx="32512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对象 27657"/>
          <p:cNvGraphicFramePr/>
          <p:nvPr/>
        </p:nvGraphicFramePr>
        <p:xfrm>
          <a:off x="3302000" y="903288"/>
          <a:ext cx="1955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" r:id="rId7" imgW="1953895" imgH="405765" progId="Equation.3">
                  <p:embed/>
                </p:oleObj>
              </mc:Choice>
              <mc:Fallback>
                <p:oleObj name="" r:id="rId7" imgW="1953895" imgH="405765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02000" y="903288"/>
                        <a:ext cx="1955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3" name="文本框 27662"/>
          <p:cNvSpPr txBox="1"/>
          <p:nvPr/>
        </p:nvSpPr>
        <p:spPr>
          <a:xfrm>
            <a:off x="539750" y="1855788"/>
            <a:ext cx="1676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证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楷体_GB2312" panose="02010609030101010101" pitchFamily="49" charset="-122"/>
              </a:rPr>
              <a:t>欲证</a:t>
            </a:r>
            <a:endParaRPr lang="zh-CN" altLang="en-US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27664" name="对象 27663"/>
          <p:cNvGraphicFramePr/>
          <p:nvPr/>
        </p:nvGraphicFramePr>
        <p:xfrm>
          <a:off x="2006600" y="1690688"/>
          <a:ext cx="211772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" r:id="rId9" imgW="2184400" imgH="927100" progId="Equation.3">
                  <p:embed/>
                </p:oleObj>
              </mc:Choice>
              <mc:Fallback>
                <p:oleObj name="" r:id="rId9" imgW="2184400" imgH="9271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06600" y="1690688"/>
                        <a:ext cx="2117725" cy="900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5" name="文本框 27664"/>
          <p:cNvSpPr txBox="1"/>
          <p:nvPr/>
        </p:nvSpPr>
        <p:spPr>
          <a:xfrm>
            <a:off x="152400" y="2667000"/>
            <a:ext cx="7315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因</a:t>
            </a:r>
            <a:r>
              <a:rPr lang="zh-CN" altLang="en-US" i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楷体_GB2312" panose="02010609030101010101" pitchFamily="49" charset="-12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楷体_GB2312" panose="02010609030101010101" pitchFamily="49" charset="-122"/>
              </a:rPr>
              <a:t> ( </a:t>
            </a:r>
            <a:r>
              <a:rPr lang="en-US" altLang="zh-CN" i="1">
                <a:latin typeface="Times New Roman" panose="02020603050405020304" pitchFamily="18" charset="0"/>
                <a:ea typeface="楷体_GB2312" panose="02010609030101010101" pitchFamily="49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) </a:t>
            </a:r>
            <a:r>
              <a:rPr lang="zh-CN" altLang="en-US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在 </a:t>
            </a:r>
            <a:r>
              <a:rPr lang="en-US" altLang="zh-CN" dirty="0">
                <a:latin typeface="Times New Roman" panose="02020603050405020304" pitchFamily="18" charset="0"/>
                <a:ea typeface="楷体_GB2312" panose="02010609030101010101" pitchFamily="49" charset="-122"/>
              </a:rPr>
              <a:t>[ </a:t>
            </a:r>
            <a:r>
              <a:rPr lang="en-US" altLang="zh-CN" i="1">
                <a:latin typeface="Times New Roman" panose="02020603050405020304" pitchFamily="18" charset="0"/>
                <a:ea typeface="楷体_GB2312" panose="02010609030101010101" pitchFamily="49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楷体_GB2312" panose="02010609030101010101" pitchFamily="49" charset="-122"/>
              </a:rPr>
              <a:t> ,</a:t>
            </a:r>
            <a:r>
              <a:rPr lang="en-US" altLang="zh-CN" i="1">
                <a:latin typeface="Times New Roman" panose="02020603050405020304" pitchFamily="18" charset="0"/>
                <a:ea typeface="楷体_GB2312" panose="02010609030101010101" pitchFamily="49" charset="-122"/>
              </a:rPr>
              <a:t> b</a:t>
            </a:r>
            <a:r>
              <a:rPr lang="en-US" altLang="zh-CN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] </a:t>
            </a:r>
            <a:r>
              <a:rPr lang="zh-CN" altLang="en-US" dirty="0">
                <a:latin typeface="Times New Roman" panose="02020603050405020304" pitchFamily="18" charset="0"/>
                <a:ea typeface="楷体_GB2312" panose="02010609030101010101" pitchFamily="49" charset="-122"/>
              </a:rPr>
              <a:t>上满足拉氏中值定理条件</a:t>
            </a:r>
            <a:r>
              <a:rPr lang="en-US" altLang="zh-CN" dirty="0">
                <a:latin typeface="Times New Roman" panose="02020603050405020304" pitchFamily="18" charset="0"/>
                <a:ea typeface="楷体_GB2312" panose="02010609030101010101" pitchFamily="49" charset="-122"/>
              </a:rPr>
              <a:t>,</a:t>
            </a:r>
            <a:endParaRPr lang="en-US" altLang="zh-CN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7667" name="文本框 27666"/>
          <p:cNvSpPr txBox="1"/>
          <p:nvPr/>
        </p:nvSpPr>
        <p:spPr>
          <a:xfrm>
            <a:off x="7086600" y="2605088"/>
            <a:ext cx="990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anose="02010609030101010101" pitchFamily="49" charset="-122"/>
              </a:rPr>
              <a:t>故有</a:t>
            </a:r>
            <a:endParaRPr lang="zh-CN" altLang="en-US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27668" name="对象 27667"/>
          <p:cNvGraphicFramePr/>
          <p:nvPr/>
        </p:nvGraphicFramePr>
        <p:xfrm>
          <a:off x="1539875" y="3429000"/>
          <a:ext cx="57753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" r:id="rId11" imgW="5778500" imgH="419100" progId="Equation.3">
                  <p:embed/>
                </p:oleObj>
              </mc:Choice>
              <mc:Fallback>
                <p:oleObj name="" r:id="rId11" imgW="5778500" imgH="4191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39875" y="3429000"/>
                        <a:ext cx="5775325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1" name="对象 27670"/>
          <p:cNvGraphicFramePr/>
          <p:nvPr/>
        </p:nvGraphicFramePr>
        <p:xfrm>
          <a:off x="165100" y="4038600"/>
          <a:ext cx="6997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" r:id="rId13" imgW="6994525" imgH="520700" progId="Equation.3">
                  <p:embed/>
                </p:oleObj>
              </mc:Choice>
              <mc:Fallback>
                <p:oleObj name="" r:id="rId13" imgW="6994525" imgH="5207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5100" y="4038600"/>
                        <a:ext cx="69977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3" name="对象 27672"/>
          <p:cNvGraphicFramePr/>
          <p:nvPr/>
        </p:nvGraphicFramePr>
        <p:xfrm>
          <a:off x="1905000" y="4648200"/>
          <a:ext cx="4649788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" r:id="rId15" imgW="4902200" imgH="927100" progId="Equation.3">
                  <p:embed/>
                </p:oleObj>
              </mc:Choice>
              <mc:Fallback>
                <p:oleObj name="" r:id="rId15" imgW="4902200" imgH="9271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05000" y="4648200"/>
                        <a:ext cx="4649788" cy="87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4" name="文本框 27673"/>
          <p:cNvSpPr txBox="1"/>
          <p:nvPr/>
        </p:nvSpPr>
        <p:spPr>
          <a:xfrm>
            <a:off x="76200" y="5740400"/>
            <a:ext cx="3657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将</a:t>
            </a:r>
            <a:r>
              <a:rPr lang="en-US" altLang="zh-CN" dirty="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①</a:t>
            </a:r>
            <a:r>
              <a:rPr lang="zh-CN" altLang="en-US" dirty="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代入</a:t>
            </a:r>
            <a:r>
              <a:rPr lang="en-US" altLang="zh-CN" dirty="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② , </a:t>
            </a:r>
            <a:r>
              <a:rPr lang="zh-CN" altLang="en-US" dirty="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化简得</a:t>
            </a:r>
            <a:endParaRPr lang="zh-CN" altLang="en-US">
              <a:latin typeface="Times New Roman" panose="02020603050405020304" pitchFamily="18" charset="0"/>
              <a:ea typeface="楷体_GB2312" panose="0201060903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27677" name="文本框 27676"/>
          <p:cNvSpPr txBox="1"/>
          <p:nvPr/>
        </p:nvSpPr>
        <p:spPr>
          <a:xfrm>
            <a:off x="7162800" y="403860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anose="02010609030101010101" pitchFamily="49" charset="-122"/>
              </a:rPr>
              <a:t>故有</a:t>
            </a:r>
            <a:endParaRPr lang="zh-CN" altLang="en-US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7678" name="文本框 27677"/>
          <p:cNvSpPr txBox="1"/>
          <p:nvPr/>
        </p:nvSpPr>
        <p:spPr>
          <a:xfrm>
            <a:off x="8153400" y="3290888"/>
            <a:ext cx="762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①</a:t>
            </a:r>
            <a:endParaRPr lang="en-US" altLang="zh-CN">
              <a:latin typeface="Times New Roman" panose="02020603050405020304" pitchFamily="18" charset="0"/>
              <a:ea typeface="楷体_GB2312" panose="0201060903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27679" name="文本框 27678"/>
          <p:cNvSpPr txBox="1"/>
          <p:nvPr/>
        </p:nvSpPr>
        <p:spPr>
          <a:xfrm>
            <a:off x="8229600" y="4814888"/>
            <a:ext cx="762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②</a:t>
            </a:r>
            <a:endParaRPr lang="en-US" altLang="zh-CN">
              <a:latin typeface="Times New Roman" panose="02020603050405020304" pitchFamily="18" charset="0"/>
              <a:ea typeface="楷体_GB2312" panose="0201060903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27680" name="对象 27679"/>
          <p:cNvGraphicFramePr/>
          <p:nvPr/>
        </p:nvGraphicFramePr>
        <p:xfrm>
          <a:off x="3352800" y="5562600"/>
          <a:ext cx="2844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" r:id="rId17" imgW="2844800" imgH="927100" progId="Equation.3">
                  <p:embed/>
                </p:oleObj>
              </mc:Choice>
              <mc:Fallback>
                <p:oleObj name="" r:id="rId17" imgW="2844800" imgH="9271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352800" y="5562600"/>
                        <a:ext cx="28448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2" name="对象 27681"/>
          <p:cNvGraphicFramePr/>
          <p:nvPr/>
        </p:nvGraphicFramePr>
        <p:xfrm>
          <a:off x="6584950" y="5816600"/>
          <a:ext cx="1866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" r:id="rId19" imgW="1864995" imgH="405765" progId="Equation.3">
                  <p:embed/>
                </p:oleObj>
              </mc:Choice>
              <mc:Fallback>
                <p:oleObj name="" r:id="rId19" imgW="1864995" imgH="405765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584950" y="5816600"/>
                        <a:ext cx="18669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3" name="文本框 27682"/>
          <p:cNvSpPr txBox="1"/>
          <p:nvPr/>
        </p:nvSpPr>
        <p:spPr>
          <a:xfrm>
            <a:off x="4114800" y="1809750"/>
            <a:ext cx="1676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即要证</a:t>
            </a:r>
            <a:endParaRPr lang="zh-CN" altLang="en-US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27684" name="对象 27683"/>
          <p:cNvGraphicFramePr/>
          <p:nvPr/>
        </p:nvGraphicFramePr>
        <p:xfrm>
          <a:off x="5334000" y="1690688"/>
          <a:ext cx="302895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" r:id="rId21" imgW="3124200" imgH="927100" progId="Equation.3">
                  <p:embed/>
                </p:oleObj>
              </mc:Choice>
              <mc:Fallback>
                <p:oleObj name="" r:id="rId21" imgW="3124200" imgH="9271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334000" y="1690688"/>
                        <a:ext cx="3028950" cy="900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27649"/>
          <p:cNvSpPr>
            <a:spLocks noGrp="1"/>
          </p:cNvSpPr>
          <p:nvPr/>
        </p:nvSpPr>
        <p:spPr>
          <a:xfrm>
            <a:off x="539750" y="143510"/>
            <a:ext cx="1060450" cy="533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800">
                <a:solidFill>
                  <a:schemeClr val="bg2">
                    <a:lumMod val="60000"/>
                    <a:lumOff val="40000"/>
                  </a:schemeClr>
                </a:solidFill>
                <a:ea typeface="楷体_GB2312" panose="02010609030101010101" pitchFamily="49" charset="-122"/>
              </a:rPr>
              <a:t>2</a:t>
            </a:r>
            <a:r>
              <a:rPr lang="zh-CN" altLang="en-US" sz="2800">
                <a:solidFill>
                  <a:schemeClr val="bg2">
                    <a:lumMod val="60000"/>
                    <a:lumOff val="40000"/>
                  </a:schemeClr>
                </a:solidFill>
                <a:ea typeface="楷体_GB2312" panose="02010609030101010101" pitchFamily="49" charset="-122"/>
              </a:rPr>
              <a:t>、</a:t>
            </a:r>
            <a:endParaRPr lang="zh-CN" altLang="en-US" sz="2800">
              <a:solidFill>
                <a:schemeClr val="bg2">
                  <a:lumMod val="60000"/>
                  <a:lumOff val="40000"/>
                </a:schemeClr>
              </a:solidFill>
              <a:ea typeface="楷体_GB2312" panose="02010609030101010101" pitchFamily="49" charset="-122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1362710" y="219710"/>
          <a:ext cx="599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" r:id="rId23" imgW="5994400" imgH="457200" progId="Equation.3">
                  <p:embed/>
                </p:oleObj>
              </mc:Choice>
              <mc:Fallback>
                <p:oleObj name="" r:id="rId23" imgW="5994400" imgH="4572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2710" y="219710"/>
                        <a:ext cx="59944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391400" y="143510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楷体_GB2312" panose="02010609030101010101" pitchFamily="49" charset="-122"/>
              </a:rPr>
              <a:t>且</a:t>
            </a:r>
            <a:endParaRPr lang="zh-CN" altLang="en-US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6" name="对象 5"/>
          <p:cNvGraphicFramePr/>
          <p:nvPr/>
        </p:nvGraphicFramePr>
        <p:xfrm>
          <a:off x="254000" y="956310"/>
          <a:ext cx="147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" r:id="rId24" imgW="1471930" imgH="405765" progId="Equation.3">
                  <p:embed/>
                </p:oleObj>
              </mc:Choice>
              <mc:Fallback>
                <p:oleObj name="" r:id="rId24" imgW="1471930" imgH="405765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000" y="956310"/>
                        <a:ext cx="14732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701800" y="818198"/>
            <a:ext cx="1981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anose="02010609030101010101" pitchFamily="49" charset="-122"/>
              </a:rPr>
              <a:t>试证存在</a:t>
            </a:r>
            <a:endParaRPr lang="zh-CN" altLang="en-US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9" name="对象 8"/>
          <p:cNvGraphicFramePr/>
          <p:nvPr/>
        </p:nvGraphicFramePr>
        <p:xfrm>
          <a:off x="3302000" y="894398"/>
          <a:ext cx="1955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" r:id="rId25" imgW="1953895" imgH="405765" progId="Equation.3">
                  <p:embed/>
                </p:oleObj>
              </mc:Choice>
              <mc:Fallback>
                <p:oleObj name="" r:id="rId25" imgW="1953895" imgH="405765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02000" y="894398"/>
                        <a:ext cx="1955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7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3" grpId="0"/>
      <p:bldP spid="27683" grpId="0"/>
      <p:bldP spid="27665" grpId="0"/>
      <p:bldP spid="27667" grpId="0"/>
      <p:bldP spid="27677" grpId="0"/>
      <p:bldP spid="27674" grpId="0"/>
      <p:bldP spid="27678" grpId="0"/>
      <p:bldP spid="2767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79236" name="椭圆 479235"/>
          <p:cNvSpPr/>
          <p:nvPr/>
        </p:nvSpPr>
        <p:spPr>
          <a:xfrm>
            <a:off x="5257800" y="2743200"/>
            <a:ext cx="1905000" cy="16002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9243" name="文本框 479242"/>
          <p:cNvSpPr txBox="1"/>
          <p:nvPr/>
        </p:nvSpPr>
        <p:spPr>
          <a:xfrm>
            <a:off x="395288" y="620713"/>
            <a:ext cx="11620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80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zh-CN" altLang="en-US" sz="280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endParaRPr lang="zh-CN" altLang="en-US" sz="280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479244" name="组合 479243"/>
          <p:cNvGrpSpPr/>
          <p:nvPr/>
        </p:nvGrpSpPr>
        <p:grpSpPr>
          <a:xfrm>
            <a:off x="514350" y="1981200"/>
            <a:ext cx="871538" cy="609600"/>
            <a:chOff x="384" y="1392"/>
            <a:chExt cx="549" cy="384"/>
          </a:xfrm>
        </p:grpSpPr>
        <p:sp>
          <p:nvSpPr>
            <p:cNvPr id="479245" name="矩形 479244"/>
            <p:cNvSpPr/>
            <p:nvPr/>
          </p:nvSpPr>
          <p:spPr>
            <a:xfrm>
              <a:off x="384" y="1392"/>
              <a:ext cx="432" cy="384"/>
            </a:xfrm>
            <a:prstGeom prst="rect">
              <a:avLst/>
            </a:prstGeom>
            <a:solidFill>
              <a:srgbClr val="FF0000"/>
            </a:solidFill>
            <a:ln w="9525">
              <a:noFill/>
            </a:ln>
            <a:effectLst>
              <a:outerShdw dist="35921" dir="2699999" algn="ctr" rotWithShape="0">
                <a:schemeClr val="tx1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9246" name="文本框 479245"/>
            <p:cNvSpPr txBox="1"/>
            <p:nvPr/>
          </p:nvSpPr>
          <p:spPr>
            <a:xfrm>
              <a:off x="432" y="1392"/>
              <a:ext cx="50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zh-CN" altLang="en-US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解</a:t>
              </a:r>
              <a:endPara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</p:grpSp>
      <p:graphicFrame>
        <p:nvGraphicFramePr>
          <p:cNvPr id="479247" name="对象 479246"/>
          <p:cNvGraphicFramePr/>
          <p:nvPr/>
        </p:nvGraphicFramePr>
        <p:xfrm>
          <a:off x="1476375" y="333375"/>
          <a:ext cx="3671888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" r:id="rId1" imgW="2921000" imgH="889000" progId="Equation.3">
                  <p:embed/>
                </p:oleObj>
              </mc:Choice>
              <mc:Fallback>
                <p:oleObj name="" r:id="rId1" imgW="2921000" imgH="8890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6375" y="333375"/>
                        <a:ext cx="3671888" cy="111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48" name="对象 479247"/>
          <p:cNvGraphicFramePr/>
          <p:nvPr/>
        </p:nvGraphicFramePr>
        <p:xfrm>
          <a:off x="1524000" y="1835150"/>
          <a:ext cx="4876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" r:id="rId3" imgW="4876800" imgH="927100" progId="Equation.3">
                  <p:embed/>
                </p:oleObj>
              </mc:Choice>
              <mc:Fallback>
                <p:oleObj name="" r:id="rId3" imgW="4876800" imgH="9271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1835150"/>
                        <a:ext cx="48768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49" name="对象 479248"/>
          <p:cNvGraphicFramePr/>
          <p:nvPr/>
        </p:nvGraphicFramePr>
        <p:xfrm>
          <a:off x="1447800" y="3200400"/>
          <a:ext cx="3644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" r:id="rId5" imgW="3644900" imgH="825500" progId="Equation.3">
                  <p:embed/>
                </p:oleObj>
              </mc:Choice>
              <mc:Fallback>
                <p:oleObj name="" r:id="rId5" imgW="3644900" imgH="8255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7800" y="3200400"/>
                        <a:ext cx="36449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50" name="对象 479249"/>
          <p:cNvGraphicFramePr/>
          <p:nvPr/>
        </p:nvGraphicFramePr>
        <p:xfrm>
          <a:off x="5105400" y="3200400"/>
          <a:ext cx="3759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" r:id="rId7" imgW="3759200" imgH="825500" progId="Equation.3">
                  <p:embed/>
                </p:oleObj>
              </mc:Choice>
              <mc:Fallback>
                <p:oleObj name="" r:id="rId7" imgW="3759200" imgH="8255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05400" y="3200400"/>
                        <a:ext cx="37592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51" name="对象 479250"/>
          <p:cNvGraphicFramePr/>
          <p:nvPr/>
        </p:nvGraphicFramePr>
        <p:xfrm>
          <a:off x="1495425" y="4572000"/>
          <a:ext cx="2209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" r:id="rId9" imgW="2209800" imgH="825500" progId="Equation.3">
                  <p:embed/>
                </p:oleObj>
              </mc:Choice>
              <mc:Fallback>
                <p:oleObj name="" r:id="rId9" imgW="2209800" imgH="8255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95425" y="4572000"/>
                        <a:ext cx="22098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9252" name="直接连接符 479251"/>
          <p:cNvSpPr/>
          <p:nvPr/>
        </p:nvSpPr>
        <p:spPr>
          <a:xfrm>
            <a:off x="8077200" y="4114800"/>
            <a:ext cx="7620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479253" name="对象 479252"/>
          <p:cNvGraphicFramePr/>
          <p:nvPr/>
        </p:nvGraphicFramePr>
        <p:xfrm>
          <a:off x="7454900" y="2590800"/>
          <a:ext cx="1231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" r:id="rId11" imgW="1230630" imgH="317500" progId="Equation.3">
                  <p:embed/>
                </p:oleObj>
              </mc:Choice>
              <mc:Fallback>
                <p:oleObj name="" r:id="rId11" imgW="1230630" imgH="3175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54900" y="2590800"/>
                        <a:ext cx="12319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54" name="对象 479253"/>
          <p:cNvGraphicFramePr/>
          <p:nvPr/>
        </p:nvGraphicFramePr>
        <p:xfrm>
          <a:off x="3746500" y="4584700"/>
          <a:ext cx="2197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" r:id="rId13" imgW="2197100" imgH="825500" progId="Equation.3">
                  <p:embed/>
                </p:oleObj>
              </mc:Choice>
              <mc:Fallback>
                <p:oleObj name="" r:id="rId13" imgW="2197100" imgH="8255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746500" y="4584700"/>
                        <a:ext cx="21971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55" name="对象 479254"/>
          <p:cNvGraphicFramePr/>
          <p:nvPr/>
        </p:nvGraphicFramePr>
        <p:xfrm>
          <a:off x="2870200" y="5651500"/>
          <a:ext cx="2082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" r:id="rId15" imgW="2082800" imgH="825500" progId="Equation.3">
                  <p:embed/>
                </p:oleObj>
              </mc:Choice>
              <mc:Fallback>
                <p:oleObj name="" r:id="rId15" imgW="2082800" imgH="8255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870200" y="5651500"/>
                        <a:ext cx="20828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56" name="对象 479255"/>
          <p:cNvGraphicFramePr/>
          <p:nvPr/>
        </p:nvGraphicFramePr>
        <p:xfrm>
          <a:off x="5969000" y="4191000"/>
          <a:ext cx="2184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" r:id="rId17" imgW="2184400" imgH="1219200" progId="Equation.3">
                  <p:embed/>
                </p:oleObj>
              </mc:Choice>
              <mc:Fallback>
                <p:oleObj name="" r:id="rId17" imgW="2184400" imgH="12192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969000" y="4191000"/>
                        <a:ext cx="2184400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9257" name="直接连接符 479256"/>
          <p:cNvSpPr/>
          <p:nvPr/>
        </p:nvSpPr>
        <p:spPr>
          <a:xfrm>
            <a:off x="4038600" y="5486400"/>
            <a:ext cx="17526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9258" name="文本框 479257"/>
          <p:cNvSpPr txBox="1"/>
          <p:nvPr/>
        </p:nvSpPr>
        <p:spPr>
          <a:xfrm>
            <a:off x="6553200" y="1539875"/>
            <a:ext cx="19812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/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</a:rPr>
              <a:t>极限不等于</a:t>
            </a:r>
            <a:endParaRPr lang="zh-CN" altLang="en-US" sz="2400" b="0" dirty="0">
              <a:solidFill>
                <a:srgbClr val="FF0000"/>
              </a:solidFill>
              <a:latin typeface="Times New Roman" panose="02020603050405020304" pitchFamily="18" charset="0"/>
              <a:ea typeface="隶书" pitchFamily="49" charset="-122"/>
            </a:endParaRPr>
          </a:p>
          <a:p>
            <a:pPr algn="l"/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</a:rPr>
              <a:t>零的因子</a:t>
            </a:r>
            <a:endParaRPr lang="zh-CN" altLang="en-US" sz="2400" b="0">
              <a:solidFill>
                <a:srgbClr val="FF0000"/>
              </a:solidFill>
              <a:latin typeface="Times New Roman" panose="02020603050405020304" pitchFamily="18" charset="0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7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7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7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7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7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7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7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7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7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4" name="文本框 20493"/>
          <p:cNvSpPr txBox="1"/>
          <p:nvPr/>
        </p:nvSpPr>
        <p:spPr>
          <a:xfrm>
            <a:off x="410845" y="648653"/>
            <a:ext cx="2057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" name="图片 8" descr="M[0@TGBT560NGC2I}UPNQE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160" y="548640"/>
            <a:ext cx="7531100" cy="822325"/>
          </a:xfrm>
          <a:prstGeom prst="rect">
            <a:avLst/>
          </a:prstGeom>
        </p:spPr>
      </p:pic>
      <p:pic>
        <p:nvPicPr>
          <p:cNvPr id="10" name="图片 9" descr="HZK81A_P]SCZKI60$82~M%Q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90" y="1170940"/>
            <a:ext cx="3368675" cy="637540"/>
          </a:xfrm>
          <a:prstGeom prst="rect">
            <a:avLst/>
          </a:prstGeom>
        </p:spPr>
      </p:pic>
      <p:pic>
        <p:nvPicPr>
          <p:cNvPr id="2" name="图片 1" descr="]W$$UK_M(8B{HOILO`KD$W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45" y="1943735"/>
            <a:ext cx="8540115" cy="631825"/>
          </a:xfrm>
          <a:prstGeom prst="rect">
            <a:avLst/>
          </a:prstGeom>
        </p:spPr>
      </p:pic>
      <p:pic>
        <p:nvPicPr>
          <p:cNvPr id="3" name="图片 2" descr="QI@VUT{ERJ%0MVLB3O%4J4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10" y="2997200"/>
            <a:ext cx="9143365" cy="613410"/>
          </a:xfrm>
          <a:prstGeom prst="rect">
            <a:avLst/>
          </a:prstGeom>
        </p:spPr>
      </p:pic>
      <p:pic>
        <p:nvPicPr>
          <p:cNvPr id="4" name="图片 3" descr="R89JALA@R02C)$OI}V%~BLU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405" y="3789045"/>
            <a:ext cx="5844540" cy="829945"/>
          </a:xfrm>
          <a:prstGeom prst="rect">
            <a:avLst/>
          </a:prstGeom>
        </p:spPr>
      </p:pic>
      <p:pic>
        <p:nvPicPr>
          <p:cNvPr id="5" name="图片 4" descr="%IO4D_NU`2(`N5L2S2SX49T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895" y="4618990"/>
            <a:ext cx="6854825" cy="662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63" name="对象 23562"/>
          <p:cNvGraphicFramePr/>
          <p:nvPr/>
        </p:nvGraphicFramePr>
        <p:xfrm>
          <a:off x="1314450" y="5105400"/>
          <a:ext cx="42291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" r:id="rId1" imgW="4254500" imgH="927100" progId="Equation.3">
                  <p:embed/>
                </p:oleObj>
              </mc:Choice>
              <mc:Fallback>
                <p:oleObj name="" r:id="rId1" imgW="4254500" imgH="9271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14450" y="5105400"/>
                        <a:ext cx="4229100" cy="923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7" name="任意多边形 23566"/>
          <p:cNvSpPr/>
          <p:nvPr/>
        </p:nvSpPr>
        <p:spPr>
          <a:xfrm rot="1196344">
            <a:off x="2138363" y="5597525"/>
            <a:ext cx="903287" cy="681038"/>
          </a:xfrm>
          <a:custGeom>
            <a:avLst/>
            <a:gdLst/>
            <a:ahLst/>
            <a:cxnLst/>
            <a:rect l="0" t="0" r="0" b="0"/>
            <a:pathLst>
              <a:path w="1008" h="488">
                <a:moveTo>
                  <a:pt x="0" y="336"/>
                </a:moveTo>
                <a:cubicBezTo>
                  <a:pt x="228" y="412"/>
                  <a:pt x="456" y="488"/>
                  <a:pt x="624" y="432"/>
                </a:cubicBezTo>
                <a:cubicBezTo>
                  <a:pt x="792" y="376"/>
                  <a:pt x="900" y="188"/>
                  <a:pt x="1008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6" name="椭圆 23565"/>
          <p:cNvSpPr/>
          <p:nvPr/>
        </p:nvSpPr>
        <p:spPr>
          <a:xfrm>
            <a:off x="1219200" y="5562600"/>
            <a:ext cx="914400" cy="5334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5" name="椭圆 23564"/>
          <p:cNvSpPr/>
          <p:nvPr/>
        </p:nvSpPr>
        <p:spPr>
          <a:xfrm>
            <a:off x="6248400" y="4953000"/>
            <a:ext cx="1295400" cy="12192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54" name="标题 23553"/>
          <p:cNvSpPr>
            <a:spLocks noGrp="1"/>
          </p:cNvSpPr>
          <p:nvPr>
            <p:ph type="title"/>
          </p:nvPr>
        </p:nvSpPr>
        <p:spPr>
          <a:xfrm>
            <a:off x="539750" y="304800"/>
            <a:ext cx="2133600" cy="609600"/>
          </a:xfrm>
        </p:spPr>
        <p:txBody>
          <a:bodyPr anchor="ctr"/>
          <a:lstStyle/>
          <a:p>
            <a:pPr algn="l"/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ea typeface="楷体_GB2312" panose="02010609030101010101" pitchFamily="49" charset="-122"/>
              </a:rPr>
              <a:t>5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ea typeface="楷体_GB2312" panose="02010609030101010101" pitchFamily="49" charset="-122"/>
              </a:rPr>
              <a:t>、</a:t>
            </a:r>
            <a:r>
              <a:rPr lang="zh-CN" altLang="en-US" sz="2800" b="1" dirty="0">
                <a:ea typeface="楷体_GB2312" panose="02010609030101010101" pitchFamily="49" charset="-122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ea typeface="楷体_GB2312" panose="02010609030101010101" pitchFamily="49" charset="-122"/>
              </a:rPr>
              <a:t>证明</a:t>
            </a:r>
            <a:endParaRPr lang="zh-CN" altLang="en-US" sz="2800">
              <a:ea typeface="楷体_GB2312" panose="02010609030101010101" pitchFamily="49" charset="-122"/>
            </a:endParaRPr>
          </a:p>
        </p:txBody>
      </p:sp>
      <p:sp>
        <p:nvSpPr>
          <p:cNvPr id="23555" name="文本框 23554"/>
          <p:cNvSpPr txBox="1"/>
          <p:nvPr/>
        </p:nvSpPr>
        <p:spPr>
          <a:xfrm>
            <a:off x="4267200" y="319088"/>
            <a:ext cx="685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楷体_GB2312" panose="02010609030101010101" pitchFamily="49" charset="-122"/>
              </a:rPr>
              <a:t>在</a:t>
            </a:r>
            <a:endParaRPr lang="zh-CN" altLang="en-US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23556" name="对象 23555"/>
          <p:cNvGraphicFramePr/>
          <p:nvPr/>
        </p:nvGraphicFramePr>
        <p:xfrm>
          <a:off x="2133600" y="336550"/>
          <a:ext cx="213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" r:id="rId3" imgW="2133600" imgH="596900" progId="Equation.3">
                  <p:embed/>
                </p:oleObj>
              </mc:Choice>
              <mc:Fallback>
                <p:oleObj name="" r:id="rId3" imgW="2133600" imgH="5969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3600" y="336550"/>
                        <a:ext cx="21336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对象 23556"/>
          <p:cNvGraphicFramePr/>
          <p:nvPr/>
        </p:nvGraphicFramePr>
        <p:xfrm>
          <a:off x="4775200" y="457200"/>
          <a:ext cx="1168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" r:id="rId5" imgW="1167130" imgH="405765" progId="Equation.3">
                  <p:embed/>
                </p:oleObj>
              </mc:Choice>
              <mc:Fallback>
                <p:oleObj name="" r:id="rId5" imgW="1167130" imgH="405765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75200" y="457200"/>
                        <a:ext cx="11684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文本框 23557"/>
          <p:cNvSpPr txBox="1"/>
          <p:nvPr/>
        </p:nvSpPr>
        <p:spPr>
          <a:xfrm>
            <a:off x="5867400" y="385763"/>
            <a:ext cx="2438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anose="02010609030101010101" pitchFamily="49" charset="-122"/>
              </a:rPr>
              <a:t>上单调增加</a:t>
            </a:r>
            <a:r>
              <a:rPr lang="en-US" altLang="zh-CN" dirty="0">
                <a:latin typeface="Times New Roman" panose="02020603050405020304" pitchFamily="18" charset="0"/>
                <a:ea typeface="楷体_GB2312" panose="02010609030101010101" pitchFamily="49" charset="-122"/>
              </a:rPr>
              <a:t>.</a:t>
            </a:r>
            <a:endParaRPr lang="en-US" altLang="zh-CN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3560" name="文本框 23559"/>
          <p:cNvSpPr txBox="1"/>
          <p:nvPr/>
        </p:nvSpPr>
        <p:spPr>
          <a:xfrm>
            <a:off x="539750" y="1019175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证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: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23561" name="对象 23560"/>
          <p:cNvGraphicFramePr/>
          <p:nvPr/>
        </p:nvGraphicFramePr>
        <p:xfrm>
          <a:off x="1447800" y="1060450"/>
          <a:ext cx="2819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" r:id="rId7" imgW="2819400" imgH="558800" progId="Equation.3">
                  <p:embed/>
                </p:oleObj>
              </mc:Choice>
              <mc:Fallback>
                <p:oleObj name="" r:id="rId7" imgW="2819400" imgH="5588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47800" y="1060450"/>
                        <a:ext cx="28194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对象 23561"/>
          <p:cNvGraphicFramePr/>
          <p:nvPr/>
        </p:nvGraphicFramePr>
        <p:xfrm>
          <a:off x="2527300" y="1828800"/>
          <a:ext cx="2959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" r:id="rId9" imgW="2956560" imgH="405765" progId="Equation.3">
                  <p:embed/>
                </p:oleObj>
              </mc:Choice>
              <mc:Fallback>
                <p:oleObj name="" r:id="rId9" imgW="2956560" imgH="405765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27300" y="1828800"/>
                        <a:ext cx="2959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对象 23563"/>
          <p:cNvGraphicFramePr/>
          <p:nvPr/>
        </p:nvGraphicFramePr>
        <p:xfrm>
          <a:off x="1133475" y="2341563"/>
          <a:ext cx="63341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" r:id="rId11" imgW="6334760" imgH="850265" progId="Equation.3">
                  <p:embed/>
                </p:oleObj>
              </mc:Choice>
              <mc:Fallback>
                <p:oleObj name="" r:id="rId11" imgW="6334760" imgH="850265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33475" y="2341563"/>
                        <a:ext cx="6334125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8" name="文本框 23567"/>
          <p:cNvSpPr txBox="1"/>
          <p:nvPr/>
        </p:nvSpPr>
        <p:spPr>
          <a:xfrm>
            <a:off x="228600" y="34036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楷体_GB2312" panose="02010609030101010101" pitchFamily="49" charset="-122"/>
              </a:rPr>
              <a:t>令</a:t>
            </a:r>
            <a:endParaRPr lang="zh-CN" altLang="en-US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23569" name="对象 23568"/>
          <p:cNvGraphicFramePr/>
          <p:nvPr/>
        </p:nvGraphicFramePr>
        <p:xfrm>
          <a:off x="690245" y="3423920"/>
          <a:ext cx="1638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" r:id="rId13" imgW="1637030" imgH="405765" progId="Equation.3">
                  <p:embed/>
                </p:oleObj>
              </mc:Choice>
              <mc:Fallback>
                <p:oleObj name="" r:id="rId13" imgW="1637030" imgH="405765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90245" y="3423920"/>
                        <a:ext cx="16383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0" name="文本框 23569"/>
          <p:cNvSpPr txBox="1"/>
          <p:nvPr/>
        </p:nvSpPr>
        <p:spPr>
          <a:xfrm>
            <a:off x="2362200" y="3417888"/>
            <a:ext cx="5486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在 </a:t>
            </a:r>
            <a:r>
              <a:rPr lang="en-US" altLang="zh-CN" dirty="0">
                <a:latin typeface="Times New Roman" panose="02020603050405020304" pitchFamily="18" charset="0"/>
                <a:ea typeface="楷体_GB2312" panose="02010609030101010101" pitchFamily="49" charset="-122"/>
              </a:rPr>
              <a:t>[ </a:t>
            </a:r>
            <a:r>
              <a:rPr lang="en-US" altLang="zh-CN" i="1">
                <a:latin typeface="Times New Roman" panose="02020603050405020304" pitchFamily="18" charset="0"/>
                <a:ea typeface="楷体_GB2312" panose="02010609030101010101" pitchFamily="49" charset="-122"/>
              </a:rPr>
              <a:t>x ,</a:t>
            </a:r>
            <a:r>
              <a:rPr lang="en-US" altLang="zh-CN"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楷体_GB2312" panose="02010609030101010101" pitchFamily="49" charset="-122"/>
              </a:rPr>
              <a:t>x </a:t>
            </a:r>
            <a:r>
              <a:rPr lang="en-US" altLang="zh-CN" dirty="0">
                <a:latin typeface="Times New Roman" panose="02020603050405020304" pitchFamily="18" charset="0"/>
                <a:ea typeface="楷体_GB2312" panose="02010609030101010101" pitchFamily="49" charset="-122"/>
              </a:rPr>
              <a:t>+1 ]</a:t>
            </a:r>
            <a:r>
              <a:rPr lang="zh-CN" altLang="en-US" dirty="0">
                <a:latin typeface="Times New Roman" panose="02020603050405020304" pitchFamily="18" charset="0"/>
                <a:ea typeface="楷体_GB2312" panose="02010609030101010101" pitchFamily="49" charset="-122"/>
              </a:rPr>
              <a:t>上利用拉氏中值定理</a:t>
            </a:r>
            <a:r>
              <a:rPr lang="en-US" altLang="zh-CN" dirty="0">
                <a:latin typeface="Times New Roman" panose="02020603050405020304" pitchFamily="18" charset="0"/>
                <a:ea typeface="楷体_GB2312" panose="02010609030101010101" pitchFamily="49" charset="-122"/>
              </a:rPr>
              <a:t>,</a:t>
            </a:r>
            <a:endParaRPr lang="en-US" altLang="zh-CN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3584" name="直接连接符 23583"/>
          <p:cNvSpPr/>
          <p:nvPr/>
        </p:nvSpPr>
        <p:spPr>
          <a:xfrm>
            <a:off x="4038600" y="3238500"/>
            <a:ext cx="35052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3593" name="对象 23592"/>
          <p:cNvGraphicFramePr/>
          <p:nvPr/>
        </p:nvGraphicFramePr>
        <p:xfrm>
          <a:off x="5562600" y="5105400"/>
          <a:ext cx="21082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" r:id="rId15" imgW="2120265" imgH="850265" progId="Equation.3">
                  <p:embed/>
                </p:oleObj>
              </mc:Choice>
              <mc:Fallback>
                <p:oleObj name="" r:id="rId15" imgW="2120265" imgH="850265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62600" y="5105400"/>
                        <a:ext cx="2108200" cy="847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3" name="矩形 23572"/>
          <p:cNvSpPr/>
          <p:nvPr/>
        </p:nvSpPr>
        <p:spPr>
          <a:xfrm>
            <a:off x="457200" y="4800600"/>
            <a:ext cx="8001000" cy="1524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3574" name="对象 23573"/>
          <p:cNvGraphicFramePr/>
          <p:nvPr/>
        </p:nvGraphicFramePr>
        <p:xfrm>
          <a:off x="1552575" y="4102100"/>
          <a:ext cx="67532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" r:id="rId17" imgW="6756400" imgH="927100" progId="Equation.3">
                  <p:embed/>
                </p:oleObj>
              </mc:Choice>
              <mc:Fallback>
                <p:oleObj name="" r:id="rId17" imgW="6756400" imgH="9271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52575" y="4102100"/>
                        <a:ext cx="6753225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5" name="对象 23574"/>
          <p:cNvGraphicFramePr/>
          <p:nvPr/>
        </p:nvGraphicFramePr>
        <p:xfrm>
          <a:off x="4343400" y="4114800"/>
          <a:ext cx="990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" r:id="rId19" imgW="989965" imgH="850265" progId="Equation.3">
                  <p:embed/>
                </p:oleObj>
              </mc:Choice>
              <mc:Fallback>
                <p:oleObj name="" r:id="rId19" imgW="989965" imgH="850265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343400" y="4114800"/>
                        <a:ext cx="9906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6" name="文本框 23575"/>
          <p:cNvSpPr txBox="1"/>
          <p:nvPr/>
        </p:nvSpPr>
        <p:spPr>
          <a:xfrm>
            <a:off x="228600" y="5254625"/>
            <a:ext cx="2819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anose="02010609030101010101" pitchFamily="49" charset="-122"/>
              </a:rPr>
              <a:t>故当</a:t>
            </a:r>
            <a:r>
              <a:rPr lang="zh-CN" altLang="en-US" i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楷体_GB2312" panose="02010609030101010101" pitchFamily="49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&gt; 0 </a:t>
            </a:r>
            <a:r>
              <a:rPr lang="zh-CN" altLang="en-US" dirty="0">
                <a:latin typeface="Times New Roman" panose="02020603050405020304" pitchFamily="18" charset="0"/>
                <a:ea typeface="楷体_GB2312" panose="02010609030101010101" pitchFamily="49" charset="-122"/>
              </a:rPr>
              <a:t>时</a:t>
            </a:r>
            <a:r>
              <a:rPr lang="en-US" altLang="zh-CN" dirty="0">
                <a:latin typeface="Times New Roman" panose="02020603050405020304" pitchFamily="18" charset="0"/>
                <a:ea typeface="楷体_GB2312" panose="02010609030101010101" pitchFamily="49" charset="-122"/>
              </a:rPr>
              <a:t>,</a:t>
            </a:r>
            <a:endParaRPr lang="en-US" altLang="zh-CN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23577" name="对象 23576"/>
          <p:cNvGraphicFramePr/>
          <p:nvPr/>
        </p:nvGraphicFramePr>
        <p:xfrm>
          <a:off x="2328545" y="5254625"/>
          <a:ext cx="149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" r:id="rId21" imgW="1498600" imgH="419100" progId="Equation.3">
                  <p:embed/>
                </p:oleObj>
              </mc:Choice>
              <mc:Fallback>
                <p:oleObj name="" r:id="rId21" imgW="1498600" imgH="4191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328545" y="5254625"/>
                        <a:ext cx="14986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8" name="文本框 23577"/>
          <p:cNvSpPr txBox="1"/>
          <p:nvPr/>
        </p:nvSpPr>
        <p:spPr>
          <a:xfrm>
            <a:off x="3886200" y="5254625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anose="02010609030101010101" pitchFamily="49" charset="-122"/>
              </a:rPr>
              <a:t>从而</a:t>
            </a:r>
            <a:endParaRPr lang="zh-CN" altLang="en-US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23579" name="对象 23578"/>
          <p:cNvGraphicFramePr/>
          <p:nvPr/>
        </p:nvGraphicFramePr>
        <p:xfrm>
          <a:off x="4724400" y="5330825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" r:id="rId23" imgW="735965" imgH="405765" progId="Equation.3">
                  <p:embed/>
                </p:oleObj>
              </mc:Choice>
              <mc:Fallback>
                <p:oleObj name="" r:id="rId23" imgW="735965" imgH="405765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724400" y="5330825"/>
                        <a:ext cx="736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0" name="文本框 23579"/>
          <p:cNvSpPr txBox="1"/>
          <p:nvPr/>
        </p:nvSpPr>
        <p:spPr>
          <a:xfrm>
            <a:off x="5410200" y="5254625"/>
            <a:ext cx="6762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楷体_GB2312" panose="02010609030101010101" pitchFamily="49" charset="-122"/>
              </a:rPr>
              <a:t>在</a:t>
            </a:r>
            <a:endParaRPr lang="zh-CN" altLang="en-US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23581" name="对象 23580"/>
          <p:cNvGraphicFramePr/>
          <p:nvPr/>
        </p:nvGraphicFramePr>
        <p:xfrm>
          <a:off x="5943600" y="5356225"/>
          <a:ext cx="1168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" r:id="rId25" imgW="1167130" imgH="405765" progId="Equation.3">
                  <p:embed/>
                </p:oleObj>
              </mc:Choice>
              <mc:Fallback>
                <p:oleObj name="" r:id="rId25" imgW="1167130" imgH="405765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43600" y="5356225"/>
                        <a:ext cx="11684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2" name="文本框 23581"/>
          <p:cNvSpPr txBox="1"/>
          <p:nvPr/>
        </p:nvSpPr>
        <p:spPr>
          <a:xfrm>
            <a:off x="7086600" y="5268913"/>
            <a:ext cx="1828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anose="02010609030101010101" pitchFamily="49" charset="-122"/>
              </a:rPr>
              <a:t>上单调增</a:t>
            </a:r>
            <a:r>
              <a:rPr lang="en-US" altLang="zh-CN" dirty="0">
                <a:latin typeface="Times New Roman" panose="02020603050405020304" pitchFamily="18" charset="0"/>
                <a:ea typeface="楷体_GB2312" panose="02010609030101010101" pitchFamily="49" charset="-122"/>
              </a:rPr>
              <a:t>.</a:t>
            </a:r>
            <a:endParaRPr lang="en-US" altLang="zh-CN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3572" name="文本框 23571"/>
          <p:cNvSpPr txBox="1"/>
          <p:nvPr/>
        </p:nvSpPr>
        <p:spPr>
          <a:xfrm>
            <a:off x="7112000" y="3468053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楷体_GB2312" panose="02010609030101010101" pitchFamily="49" charset="-122"/>
              </a:rPr>
              <a:t>得</a:t>
            </a:r>
            <a:endParaRPr lang="zh-CN" altLang="en-US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0" grpId="0"/>
      <p:bldP spid="23568" grpId="0"/>
      <p:bldP spid="23570" grpId="0"/>
      <p:bldP spid="23576" grpId="0"/>
      <p:bldP spid="23578" grpId="0"/>
      <p:bldP spid="23580" grpId="0"/>
      <p:bldP spid="23582" grpId="0"/>
      <p:bldP spid="23572" grpId="0"/>
    </p:bldLst>
  </p:timing>
</p:sld>
</file>

<file path=ppt/tags/tag1.xml><?xml version="1.0" encoding="utf-8"?>
<p:tagLst xmlns:p="http://schemas.openxmlformats.org/presentationml/2006/main">
  <p:tag name="KSO_WPP_MARK_KEY" val="4cfee85b-2f24-4dc6-a202-d2f5124c32c8"/>
  <p:tag name="COMMONDATA" val="eyJoZGlkIjoiNWJlZDQzZTA2MTM3NWZjZWI1OWZkMjUzMDg1MGNiMDc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5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6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7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8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WPS 演示</Application>
  <PresentationFormat>全屏显示(4:3)</PresentationFormat>
  <Paragraphs>91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6</vt:i4>
      </vt:variant>
      <vt:variant>
        <vt:lpstr>嵌入 OLE 服务器</vt:lpstr>
      </vt:variant>
      <vt:variant>
        <vt:i4>58</vt:i4>
      </vt:variant>
      <vt:variant>
        <vt:lpstr>幻灯片标题</vt:lpstr>
      </vt:variant>
      <vt:variant>
        <vt:i4>7</vt:i4>
      </vt:variant>
    </vt:vector>
  </HeadingPairs>
  <TitlesOfParts>
    <vt:vector size="84" baseType="lpstr">
      <vt:lpstr>Arial</vt:lpstr>
      <vt:lpstr>宋体</vt:lpstr>
      <vt:lpstr>Wingdings</vt:lpstr>
      <vt:lpstr>楷体_GB2312</vt:lpstr>
      <vt:lpstr>新宋体</vt:lpstr>
      <vt:lpstr>Calibri</vt:lpstr>
      <vt:lpstr>Arial Black</vt:lpstr>
      <vt:lpstr>Times New Roman</vt:lpstr>
      <vt:lpstr>黑体</vt:lpstr>
      <vt:lpstr>Symbol</vt:lpstr>
      <vt:lpstr>隶书</vt:lpstr>
      <vt:lpstr>微软雅黑</vt:lpstr>
      <vt:lpstr>Arial Unicode MS</vt:lpstr>
      <vt:lpstr>Office 主题</vt:lpstr>
      <vt:lpstr>7_Pixel</vt:lpstr>
      <vt:lpstr>15_Pixel</vt:lpstr>
      <vt:lpstr>16_Pixel</vt:lpstr>
      <vt:lpstr>17_Pixel</vt:lpstr>
      <vt:lpstr>18_Pixel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第三章  微分中值定理与导数的应用</vt:lpstr>
      <vt:lpstr>PowerPoint 演示文稿</vt:lpstr>
      <vt:lpstr>PowerPoint 演示文稿</vt:lpstr>
      <vt:lpstr>2、</vt:lpstr>
      <vt:lpstr>PowerPoint 演示文稿</vt:lpstr>
      <vt:lpstr>PowerPoint 演示文稿</vt:lpstr>
      <vt:lpstr>5、  证明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线性代数（第五版）</dc:title>
  <dc:creator>卢浩杰</dc:creator>
  <cp:lastModifiedBy>gengen</cp:lastModifiedBy>
  <cp:revision>618</cp:revision>
  <cp:lastPrinted>2020-09-25T10:21:00Z</cp:lastPrinted>
  <dcterms:created xsi:type="dcterms:W3CDTF">2012-04-21T04:49:00Z</dcterms:created>
  <dcterms:modified xsi:type="dcterms:W3CDTF">2022-11-05T07:49:22Z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CD6640A1DED24659B118598C25D57FBB</vt:lpwstr>
  </property>
</Properties>
</file>