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  <p:sldMasterId id="2147483690" r:id="rId5"/>
    <p:sldMasterId id="2147483702" r:id="rId6"/>
    <p:sldMasterId id="2147483714" r:id="rId7"/>
    <p:sldMasterId id="2147483726" r:id="rId8"/>
  </p:sldMasterIdLst>
  <p:notesMasterIdLst>
    <p:notesMasterId r:id="rId16"/>
  </p:notesMasterIdLst>
  <p:handoutMasterIdLst>
    <p:handoutMasterId r:id="rId17"/>
  </p:handoutMasterIdLst>
  <p:sldIdLst>
    <p:sldId id="2646" r:id="rId9"/>
    <p:sldId id="3084" r:id="rId10"/>
    <p:sldId id="3089" r:id="rId11"/>
    <p:sldId id="3088" r:id="rId12"/>
    <p:sldId id="3098" r:id="rId13"/>
    <p:sldId id="3099" r:id="rId14"/>
    <p:sldId id="3100" r:id="rId15"/>
  </p:sldIdLst>
  <p:sldSz cx="9144000" cy="6858000" type="screen4x3"/>
  <p:notesSz cx="6858000" cy="9947275"/>
  <p:custDataLst>
    <p:tags r:id="rId21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楷体_GB2312" panose="02010609030101010101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楷体_GB2312" panose="02010609030101010101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楷体_GB2312" panose="02010609030101010101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楷体_GB2312" panose="02010609030101010101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楷体_GB2312" panose="02010609030101010101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楷体_GB2312" panose="02010609030101010101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楷体_GB2312" panose="02010609030101010101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楷体_GB2312" panose="02010609030101010101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楷体_GB2312" panose="0201060903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D6009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0"/>
    <p:restoredTop sz="94660"/>
  </p:normalViewPr>
  <p:slideViewPr>
    <p:cSldViewPr showGuides="1">
      <p:cViewPr varScale="1">
        <p:scale>
          <a:sx n="109" d="100"/>
          <a:sy n="109" d="100"/>
        </p:scale>
        <p:origin x="1728" y="96"/>
      </p:cViewPr>
      <p:guideLst>
        <p:guide orient="horz" pos="2251"/>
        <p:guide pos="29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tags" Target="tags/tag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15" Type="http://schemas.openxmlformats.org/officeDocument/2006/relationships/image" Target="../media/image16.wmf"/><Relationship Id="rId14" Type="http://schemas.openxmlformats.org/officeDocument/2006/relationships/image" Target="../media/image15.wmf"/><Relationship Id="rId13" Type="http://schemas.openxmlformats.org/officeDocument/2006/relationships/image" Target="../media/image14.wmf"/><Relationship Id="rId12" Type="http://schemas.openxmlformats.org/officeDocument/2006/relationships/image" Target="../media/image13.wmf"/><Relationship Id="rId11" Type="http://schemas.openxmlformats.org/officeDocument/2006/relationships/image" Target="../media/image12.wmf"/><Relationship Id="rId10" Type="http://schemas.openxmlformats.org/officeDocument/2006/relationships/image" Target="../media/image11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20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7" Type="http://schemas.openxmlformats.org/officeDocument/2006/relationships/image" Target="../media/image24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17.wmf"/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77AF8-3919-4D88-94E2-73F4346DDC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A1825-C3B0-4527-9B30-C4E89C7DD4E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3644DA-64D6-475D-8657-BA85D7B090F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>
                <a:ea typeface="楷体_GB2312" panose="02010609030101010101" pitchFamily="49" charset="-122"/>
              </a:rPr>
            </a:fld>
            <a:endParaRPr lang="zh-CN" altLang="en-US" sz="1200" dirty="0">
              <a:ea typeface="楷体_GB2312" panose="02010609030101010101" pitchFamily="49" charset="-122"/>
            </a:endParaRPr>
          </a:p>
        </p:txBody>
      </p:sp>
      <p:sp>
        <p:nvSpPr>
          <p:cNvPr id="33794" name="幻灯片图像占位符 3379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文本占位符 3379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/>
              <a:t>运行时</a:t>
            </a:r>
            <a:r>
              <a:rPr lang="en-US" altLang="zh-CN" dirty="0"/>
              <a:t>, </a:t>
            </a:r>
            <a:r>
              <a:rPr lang="zh-CN" altLang="en-US" dirty="0"/>
              <a:t>点击白色图片任意处</a:t>
            </a:r>
            <a:r>
              <a:rPr lang="en-US" altLang="zh-CN" dirty="0"/>
              <a:t>, </a:t>
            </a:r>
            <a:r>
              <a:rPr lang="zh-CN" altLang="en-US" dirty="0"/>
              <a:t>可控制动画播放或暂停</a:t>
            </a:r>
            <a:r>
              <a:rPr lang="en-US" altLang="zh-CN" dirty="0"/>
              <a:t>.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48CB7C-B458-48C7-8E8D-4780AACFF95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48CB7C-B458-48C7-8E8D-4780AACFF95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48CB7C-B458-48C7-8E8D-4780AACFF95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026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grpSp>
          <p:nvGrpSpPr>
            <p:cNvPr id="769037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7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9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1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2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3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34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8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368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37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Arial Black" panose="020B0A0402010202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Arial Black" panose="020B0A0402010202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日期占位符 5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Arial Black" panose="020B0A0402010202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日期占位符 5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Arial Black" panose="020B0A0402010202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页脚占位符 6"/>
          <p:cNvSpPr>
            <a:spLocks noGrp="1"/>
          </p:cNvSpPr>
          <p:nvPr>
            <p:ph type="ftr" sz="quarter" idx="1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灯片编号占位符 7"/>
          <p:cNvSpPr>
            <a:spLocks noGrp="1"/>
          </p:cNvSpPr>
          <p:nvPr>
            <p:ph type="sldNum" sz="quarter" idx="1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Arial Black" panose="020B0A0402010202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日期占位符 8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0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Arial Black" panose="020B0A0402010202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日期占位符 4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页脚占位符 1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灯片编号占位符 2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Arial Black" panose="020B0A0402010202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Arial Black" panose="020B0A0402010202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48CB7C-B458-48C7-8E8D-4780AACFF95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Arial Black" panose="020B0A0402010202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Arial Black" panose="020B0A0402010202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日期占位符 5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Arial Black" panose="020B0A0402010202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日期占位符 5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 showMasterSp="0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Arial Black" panose="020B0A0402010202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日期占位符 4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7634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837642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152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2152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3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7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" name="日期占位符 5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7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" name="日期占位符 5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7" name="页脚占位符 6"/>
          <p:cNvSpPr>
            <a:spLocks noGrp="1"/>
          </p:cNvSpPr>
          <p:nvPr>
            <p:ph type="ftr" sz="quarter" idx="1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灯片编号占位符 7"/>
          <p:cNvSpPr>
            <a:spLocks noGrp="1"/>
          </p:cNvSpPr>
          <p:nvPr>
            <p:ph type="sldNum" sz="quarter" idx="1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" name="日期占位符 8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7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" name="日期占位符 4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48CB7C-B458-48C7-8E8D-4780AACFF95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页脚占位符 1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灯片编号占位符 2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7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" name="日期占位符 5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7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" name="日期占位符 5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9FC5D12-9550-4D20-9055-98C702DD443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9FC5D12-9550-4D20-9055-98C702DD443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1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1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48CB7C-B458-48C7-8E8D-4780AACFF95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02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972813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34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37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48CB7C-B458-48C7-8E8D-4780AACFF95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330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995341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34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37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48CB7C-B458-48C7-8E8D-4780AACFF95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858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017869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34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37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48CB7C-B458-48C7-8E8D-4780AACFF95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0386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040397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34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37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48CB7C-B458-48C7-8E8D-4780AACFF95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48CB7C-B458-48C7-8E8D-4780AACFF95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8.xml"/><Relationship Id="rId8" Type="http://schemas.openxmlformats.org/officeDocument/2006/relationships/slideLayout" Target="../slideLayouts/slideLayout47.xml"/><Relationship Id="rId7" Type="http://schemas.openxmlformats.org/officeDocument/2006/relationships/slideLayout" Target="../slideLayouts/slideLayout46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9.xml"/><Relationship Id="rId8" Type="http://schemas.openxmlformats.org/officeDocument/2006/relationships/slideLayout" Target="../slideLayouts/slideLayout58.xml"/><Relationship Id="rId7" Type="http://schemas.openxmlformats.org/officeDocument/2006/relationships/slideLayout" Target="../slideLayouts/slideLayout57.xml"/><Relationship Id="rId6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4.xml"/><Relationship Id="rId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1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0.xml"/><Relationship Id="rId8" Type="http://schemas.openxmlformats.org/officeDocument/2006/relationships/slideLayout" Target="../slideLayouts/slideLayout69.xml"/><Relationship Id="rId7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1.xml"/><Relationship Id="rId1" Type="http://schemas.openxmlformats.org/officeDocument/2006/relationships/slideLayout" Target="../slideLayouts/slideLayout62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1.xml"/><Relationship Id="rId8" Type="http://schemas.openxmlformats.org/officeDocument/2006/relationships/slideLayout" Target="../slideLayouts/slideLayout80.xml"/><Relationship Id="rId7" Type="http://schemas.openxmlformats.org/officeDocument/2006/relationships/slideLayout" Target="../slideLayouts/slideLayout79.xml"/><Relationship Id="rId6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5.xml"/><Relationship Id="rId2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2.xml"/><Relationship Id="rId1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96995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48CB7C-B458-48C7-8E8D-4780AACFF95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grpSp>
        <p:nvGrpSpPr>
          <p:cNvPr id="609284" name="Group 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84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85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85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09285" name="Rectangle 1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09286" name="Rectangle 15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85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85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85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grpSp>
        <p:nvGrpSpPr>
          <p:cNvPr id="615428" name="Group 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48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48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48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49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49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49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15429" name="Rectangle 1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15430" name="Rectangle 15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49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grpSp>
        <p:nvGrpSpPr>
          <p:cNvPr id="627716" name="Group 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27717" name="Rectangle 14"/>
          <p:cNvSpPr>
            <a:spLocks noGrp="1"/>
          </p:cNvSpPr>
          <p:nvPr>
            <p:ph type="title"/>
          </p:nvPr>
        </p:nvSpPr>
        <p:spPr>
          <a:xfrm>
            <a:off x="457200" y="112713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27718" name="Rectangle 15"/>
          <p:cNvSpPr>
            <a:spLocks noGrp="1"/>
          </p:cNvSpPr>
          <p:nvPr>
            <p:ph type="body" idx="1"/>
          </p:nvPr>
        </p:nvSpPr>
        <p:spPr>
          <a:xfrm>
            <a:off x="457200" y="1628775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grpSp>
        <p:nvGrpSpPr>
          <p:cNvPr id="629764" name="Group 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29765" name="Rectangle 14"/>
          <p:cNvSpPr>
            <a:spLocks noGrp="1"/>
          </p:cNvSpPr>
          <p:nvPr>
            <p:ph type="title"/>
          </p:nvPr>
        </p:nvSpPr>
        <p:spPr>
          <a:xfrm>
            <a:off x="457200" y="112713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29766" name="Rectangle 15"/>
          <p:cNvSpPr>
            <a:spLocks noGrp="1"/>
          </p:cNvSpPr>
          <p:nvPr>
            <p:ph type="body" idx="1"/>
          </p:nvPr>
        </p:nvSpPr>
        <p:spPr>
          <a:xfrm>
            <a:off x="457200" y="1628775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grpSp>
        <p:nvGrpSpPr>
          <p:cNvPr id="631812" name="Group 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31813" name="Rectangle 14"/>
          <p:cNvSpPr>
            <a:spLocks noGrp="1"/>
          </p:cNvSpPr>
          <p:nvPr>
            <p:ph type="title"/>
          </p:nvPr>
        </p:nvSpPr>
        <p:spPr>
          <a:xfrm>
            <a:off x="457200" y="112713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31814" name="Rectangle 15"/>
          <p:cNvSpPr>
            <a:spLocks noGrp="1"/>
          </p:cNvSpPr>
          <p:nvPr>
            <p:ph type="body" idx="1"/>
          </p:nvPr>
        </p:nvSpPr>
        <p:spPr>
          <a:xfrm>
            <a:off x="457200" y="1628775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grpSp>
        <p:nvGrpSpPr>
          <p:cNvPr id="633860" name="Group 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33861" name="Rectangle 14"/>
          <p:cNvSpPr>
            <a:spLocks noGrp="1"/>
          </p:cNvSpPr>
          <p:nvPr>
            <p:ph type="title"/>
          </p:nvPr>
        </p:nvSpPr>
        <p:spPr>
          <a:xfrm>
            <a:off x="457200" y="112713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33862" name="Rectangle 15"/>
          <p:cNvSpPr>
            <a:spLocks noGrp="1"/>
          </p:cNvSpPr>
          <p:nvPr>
            <p:ph type="body" idx="1"/>
          </p:nvPr>
        </p:nvSpPr>
        <p:spPr>
          <a:xfrm>
            <a:off x="457200" y="1628775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5" Type="http://schemas.openxmlformats.org/officeDocument/2006/relationships/vmlDrawing" Target="../drawings/vmlDrawing1.vml"/><Relationship Id="rId34" Type="http://schemas.openxmlformats.org/officeDocument/2006/relationships/slideLayout" Target="../slideLayouts/slideLayout35.xml"/><Relationship Id="rId33" Type="http://schemas.openxmlformats.org/officeDocument/2006/relationships/oleObject" Target="../embeddings/oleObject17.bin"/><Relationship Id="rId32" Type="http://schemas.openxmlformats.org/officeDocument/2006/relationships/image" Target="../media/image17.wmf"/><Relationship Id="rId31" Type="http://schemas.openxmlformats.org/officeDocument/2006/relationships/oleObject" Target="../embeddings/oleObject16.bin"/><Relationship Id="rId30" Type="http://schemas.openxmlformats.org/officeDocument/2006/relationships/image" Target="../media/image16.wmf"/><Relationship Id="rId3" Type="http://schemas.openxmlformats.org/officeDocument/2006/relationships/oleObject" Target="../embeddings/oleObject2.bin"/><Relationship Id="rId29" Type="http://schemas.openxmlformats.org/officeDocument/2006/relationships/oleObject" Target="../embeddings/oleObject15.bin"/><Relationship Id="rId28" Type="http://schemas.openxmlformats.org/officeDocument/2006/relationships/image" Target="../media/image15.wmf"/><Relationship Id="rId27" Type="http://schemas.openxmlformats.org/officeDocument/2006/relationships/oleObject" Target="../embeddings/oleObject14.bin"/><Relationship Id="rId26" Type="http://schemas.openxmlformats.org/officeDocument/2006/relationships/image" Target="../media/image14.wmf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13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2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1.wmf"/><Relationship Id="rId2" Type="http://schemas.openxmlformats.org/officeDocument/2006/relationships/image" Target="../media/image2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10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9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8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.wmf"/><Relationship Id="rId16" Type="http://schemas.openxmlformats.org/officeDocument/2006/relationships/vmlDrawing" Target="../drawings/vmlDrawing2.vml"/><Relationship Id="rId15" Type="http://schemas.openxmlformats.org/officeDocument/2006/relationships/slideLayout" Target="../slideLayouts/slideLayout30.xml"/><Relationship Id="rId14" Type="http://schemas.openxmlformats.org/officeDocument/2006/relationships/image" Target="../media/image20.wmf"/><Relationship Id="rId13" Type="http://schemas.openxmlformats.org/officeDocument/2006/relationships/oleObject" Target="../embeddings/oleObject24.bin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23.bin"/><Relationship Id="rId10" Type="http://schemas.openxmlformats.org/officeDocument/2006/relationships/image" Target="../media/image18.wmf"/><Relationship Id="rId1" Type="http://schemas.openxmlformats.org/officeDocument/2006/relationships/oleObject" Target="../embeddings/oleObject18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6.wmf"/><Relationship Id="rId18" Type="http://schemas.openxmlformats.org/officeDocument/2006/relationships/vmlDrawing" Target="../drawings/vmlDrawing3.vml"/><Relationship Id="rId17" Type="http://schemas.openxmlformats.org/officeDocument/2006/relationships/slideLayout" Target="../slideLayouts/slideLayout30.xml"/><Relationship Id="rId16" Type="http://schemas.openxmlformats.org/officeDocument/2006/relationships/image" Target="../media/image25.wmf"/><Relationship Id="rId15" Type="http://schemas.openxmlformats.org/officeDocument/2006/relationships/oleObject" Target="../embeddings/oleObject32.bin"/><Relationship Id="rId14" Type="http://schemas.openxmlformats.org/officeDocument/2006/relationships/image" Target="../media/image24.wmf"/><Relationship Id="rId13" Type="http://schemas.openxmlformats.org/officeDocument/2006/relationships/oleObject" Target="../embeddings/oleObject31.bin"/><Relationship Id="rId12" Type="http://schemas.openxmlformats.org/officeDocument/2006/relationships/image" Target="../media/image23.wmf"/><Relationship Id="rId11" Type="http://schemas.openxmlformats.org/officeDocument/2006/relationships/oleObject" Target="../embeddings/oleObject30.bin"/><Relationship Id="rId10" Type="http://schemas.openxmlformats.org/officeDocument/2006/relationships/image" Target="../media/image22.wmf"/><Relationship Id="rId1" Type="http://schemas.openxmlformats.org/officeDocument/2006/relationships/oleObject" Target="../embeddings/oleObject25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9.wmf"/><Relationship Id="rId15" Type="http://schemas.openxmlformats.org/officeDocument/2006/relationships/vmlDrawing" Target="../drawings/vmlDrawing4.vml"/><Relationship Id="rId14" Type="http://schemas.openxmlformats.org/officeDocument/2006/relationships/slideLayout" Target="../slideLayouts/slideLayout35.xml"/><Relationship Id="rId13" Type="http://schemas.openxmlformats.org/officeDocument/2006/relationships/image" Target="../media/image26.png"/><Relationship Id="rId12" Type="http://schemas.openxmlformats.org/officeDocument/2006/relationships/image" Target="../media/image14.wmf"/><Relationship Id="rId11" Type="http://schemas.openxmlformats.org/officeDocument/2006/relationships/oleObject" Target="../embeddings/oleObject38.bin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3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35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27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.bin"/><Relationship Id="rId8" Type="http://schemas.openxmlformats.org/officeDocument/2006/relationships/image" Target="../media/image31.w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29.wmf"/><Relationship Id="rId15" Type="http://schemas.openxmlformats.org/officeDocument/2006/relationships/notesSlide" Target="../notesSlides/notesSlide1.xml"/><Relationship Id="rId14" Type="http://schemas.openxmlformats.org/officeDocument/2006/relationships/vmlDrawing" Target="../drawings/vmlDrawing6.vml"/><Relationship Id="rId13" Type="http://schemas.openxmlformats.org/officeDocument/2006/relationships/slideLayout" Target="../slideLayouts/slideLayout29.xml"/><Relationship Id="rId12" Type="http://schemas.openxmlformats.org/officeDocument/2006/relationships/image" Target="../media/image33.wmf"/><Relationship Id="rId11" Type="http://schemas.openxmlformats.org/officeDocument/2006/relationships/oleObject" Target="../embeddings/oleObject46.bin"/><Relationship Id="rId10" Type="http://schemas.openxmlformats.org/officeDocument/2006/relationships/image" Target="../media/image32.wmf"/><Relationship Id="rId1" Type="http://schemas.openxmlformats.org/officeDocument/2006/relationships/oleObject" Target="../embeddings/oleObject4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490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>
              <a:buClrTx/>
              <a:buSzTx/>
              <a:buFontTx/>
            </a:pPr>
            <a:r>
              <a:rPr lang="zh-CN" altLang="en-US" sz="4400" b="1" dirty="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第二章  导数与微分</a:t>
            </a:r>
            <a:endParaRPr lang="zh-CN" altLang="en-US" sz="4400" b="1" dirty="0">
              <a:solidFill>
                <a:srgbClr val="FFFFFF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文本框 412673"/>
          <p:cNvSpPr txBox="1"/>
          <p:nvPr/>
        </p:nvSpPr>
        <p:spPr>
          <a:xfrm>
            <a:off x="7380288" y="404813"/>
            <a:ext cx="635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fontAlgn="t" hangingPunct="0"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求</a:t>
            </a:r>
            <a:endParaRPr lang="zh-CN" altLang="en-US" sz="2800" i="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412675" name="文本框 412674"/>
          <p:cNvSpPr txBox="1"/>
          <p:nvPr/>
        </p:nvSpPr>
        <p:spPr>
          <a:xfrm>
            <a:off x="2700338" y="430213"/>
            <a:ext cx="47466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fontAlgn="t" hangingPunct="0"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在</a:t>
            </a:r>
            <a:endParaRPr lang="zh-CN" altLang="en-US" sz="2800" i="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412676" name="文本框 412675"/>
          <p:cNvSpPr txBox="1"/>
          <p:nvPr/>
        </p:nvSpPr>
        <p:spPr>
          <a:xfrm>
            <a:off x="1007428" y="476250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fontAlgn="t" hangingPunct="0"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已知 </a:t>
            </a:r>
            <a:endParaRPr lang="zh-CN" altLang="en-US" sz="2800" i="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412677" name="文本框 412676"/>
          <p:cNvSpPr txBox="1"/>
          <p:nvPr/>
        </p:nvSpPr>
        <p:spPr>
          <a:xfrm>
            <a:off x="441008" y="461963"/>
            <a:ext cx="1295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fontAlgn="t" hangingPunct="0">
              <a:spcBef>
                <a:spcPct val="50000"/>
              </a:spcBef>
            </a:pPr>
            <a:r>
              <a:rPr lang="en-US" altLang="zh-CN" sz="2800" i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1</a:t>
            </a:r>
            <a:r>
              <a:rPr lang="zh-CN" altLang="en-US" sz="2800" i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、</a:t>
            </a:r>
            <a:r>
              <a:rPr lang="en-US" altLang="zh-CN" sz="2800" i="0">
                <a:solidFill>
                  <a:srgbClr val="A5002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endParaRPr lang="en-US" altLang="zh-CN" sz="2800" i="0">
              <a:solidFill>
                <a:srgbClr val="A50021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412678" name="对象 412677"/>
          <p:cNvGraphicFramePr/>
          <p:nvPr/>
        </p:nvGraphicFramePr>
        <p:xfrm>
          <a:off x="1941830" y="541020"/>
          <a:ext cx="65881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7" name="" r:id="rId1" imgW="367665" imgH="203200" progId="Equation.DSMT4">
                  <p:embed/>
                </p:oleObj>
              </mc:Choice>
              <mc:Fallback>
                <p:oleObj name="" r:id="rId1" imgW="367665" imgH="203200" progId="Equation.DSMT4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41830" y="541020"/>
                        <a:ext cx="658813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0" name="对象 412679"/>
          <p:cNvGraphicFramePr/>
          <p:nvPr/>
        </p:nvGraphicFramePr>
        <p:xfrm>
          <a:off x="3162300" y="504825"/>
          <a:ext cx="7620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" name="" r:id="rId3" imgW="316865" imgH="177800" progId="Equation.DSMT4">
                  <p:embed/>
                </p:oleObj>
              </mc:Choice>
              <mc:Fallback>
                <p:oleObj name="" r:id="rId3" imgW="316865" imgH="177800" progId="Equation.DSMT4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62300" y="504825"/>
                        <a:ext cx="762000" cy="439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81" name="文本框 412680"/>
          <p:cNvSpPr txBox="1"/>
          <p:nvPr/>
        </p:nvSpPr>
        <p:spPr>
          <a:xfrm>
            <a:off x="3824288" y="461963"/>
            <a:ext cx="21161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fontAlgn="t" hangingPunct="0"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连续，且 </a:t>
            </a:r>
            <a:endParaRPr lang="zh-CN" altLang="en-US" sz="2800" i="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412683" name="对象 412682"/>
          <p:cNvGraphicFramePr/>
          <p:nvPr/>
        </p:nvGraphicFramePr>
        <p:xfrm>
          <a:off x="5364163" y="260350"/>
          <a:ext cx="1944687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9" name="" r:id="rId5" imgW="926465" imgH="405765" progId="Equation.DSMT4">
                  <p:embed/>
                </p:oleObj>
              </mc:Choice>
              <mc:Fallback>
                <p:oleObj name="" r:id="rId5" imgW="926465" imgH="405765" progId="Equation.DSMT4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64163" y="260350"/>
                        <a:ext cx="1944687" cy="846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4" name="对象 412683"/>
          <p:cNvGraphicFramePr/>
          <p:nvPr/>
        </p:nvGraphicFramePr>
        <p:xfrm>
          <a:off x="7885113" y="476250"/>
          <a:ext cx="7905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0" name="" r:id="rId7" imgW="342900" imgH="203200" progId="Equation.DSMT4">
                  <p:embed/>
                </p:oleObj>
              </mc:Choice>
              <mc:Fallback>
                <p:oleObj name="" r:id="rId7" imgW="342900" imgH="203200" progId="Equation.DSMT4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85113" y="476250"/>
                        <a:ext cx="790575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66" name="文本框 399365"/>
          <p:cNvSpPr txBox="1"/>
          <p:nvPr/>
        </p:nvSpPr>
        <p:spPr>
          <a:xfrm>
            <a:off x="438785" y="1445260"/>
            <a:ext cx="1524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0" i="0">
                <a:latin typeface="Times New Roman" panose="02020603050405020304" pitchFamily="18" charset="0"/>
                <a:ea typeface="楷体_GB2312" panose="02010609030101010101" pitchFamily="49" charset="-122"/>
              </a:rPr>
              <a:t>2</a:t>
            </a:r>
            <a:r>
              <a:rPr lang="zh-CN" altLang="en-US" sz="2800" b="0" i="0">
                <a:latin typeface="Times New Roman" panose="02020603050405020304" pitchFamily="18" charset="0"/>
                <a:ea typeface="楷体_GB2312" panose="02010609030101010101" pitchFamily="49" charset="-122"/>
              </a:rPr>
              <a:t>、设</a:t>
            </a:r>
            <a:endParaRPr lang="zh-CN" altLang="en-US" sz="2800" b="0" i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399367" name="对象 399366"/>
          <p:cNvGraphicFramePr/>
          <p:nvPr/>
        </p:nvGraphicFramePr>
        <p:xfrm>
          <a:off x="1309370" y="1462405"/>
          <a:ext cx="9175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" name="" r:id="rId9" imgW="367665" imgH="203200" progId="Equation.3">
                  <p:embed/>
                </p:oleObj>
              </mc:Choice>
              <mc:Fallback>
                <p:oleObj name="" r:id="rId9" imgW="367665" imgH="203200" progId="Equation.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09370" y="1462405"/>
                        <a:ext cx="91757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68" name="文本框 399367"/>
          <p:cNvSpPr txBox="1"/>
          <p:nvPr/>
        </p:nvSpPr>
        <p:spPr>
          <a:xfrm>
            <a:off x="2184083" y="1452880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存在</a:t>
            </a:r>
            <a:r>
              <a:rPr lang="en-US" altLang="zh-CN" sz="2800" b="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lang="zh-CN" altLang="en-US" sz="2800" b="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且</a:t>
            </a:r>
            <a:endParaRPr lang="zh-CN" altLang="en-US" sz="2800" b="0" i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399369" name="对象 399368"/>
          <p:cNvGraphicFramePr/>
          <p:nvPr/>
        </p:nvGraphicFramePr>
        <p:xfrm>
          <a:off x="3430270" y="1233805"/>
          <a:ext cx="3935413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2" name="" r:id="rId11" imgW="1574165" imgH="393700" progId="Equation.3">
                  <p:embed/>
                </p:oleObj>
              </mc:Choice>
              <mc:Fallback>
                <p:oleObj name="" r:id="rId11" imgW="1574165" imgH="393700" progId="Equation.3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30270" y="1233805"/>
                        <a:ext cx="3935413" cy="982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70" name="文本框 399369"/>
          <p:cNvSpPr txBox="1"/>
          <p:nvPr/>
        </p:nvSpPr>
        <p:spPr>
          <a:xfrm>
            <a:off x="7289483" y="1386205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0" i="0">
                <a:latin typeface="Times New Roman" panose="02020603050405020304" pitchFamily="18" charset="0"/>
                <a:ea typeface="楷体_GB2312" panose="02010609030101010101" pitchFamily="49" charset="-122"/>
              </a:rPr>
              <a:t>求</a:t>
            </a:r>
            <a:endParaRPr lang="zh-CN" altLang="en-US" sz="2800" b="0" i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399371" name="对象 399370"/>
          <p:cNvGraphicFramePr/>
          <p:nvPr/>
        </p:nvGraphicFramePr>
        <p:xfrm>
          <a:off x="7746683" y="1467168"/>
          <a:ext cx="95408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3" name="" r:id="rId13" imgW="367665" imgH="203200" progId="Equation.3">
                  <p:embed/>
                </p:oleObj>
              </mc:Choice>
              <mc:Fallback>
                <p:oleObj name="" r:id="rId13" imgW="367665" imgH="203200" progId="Equation.3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746683" y="1467168"/>
                        <a:ext cx="954087" cy="528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2" name="文本框 40961"/>
          <p:cNvSpPr txBox="1"/>
          <p:nvPr/>
        </p:nvSpPr>
        <p:spPr>
          <a:xfrm>
            <a:off x="438785" y="2465070"/>
            <a:ext cx="14681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8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、设</a:t>
            </a:r>
            <a:endParaRPr lang="zh-CN" altLang="en-US" sz="2800" b="1" i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33145" y="2984500"/>
          <a:ext cx="1964055" cy="499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4" name="" r:id="rId15" imgW="965200" imgH="215900" progId="Equation.3">
                  <p:embed/>
                </p:oleObj>
              </mc:Choice>
              <mc:Fallback>
                <p:oleObj name="" r:id="rId15" imgW="965200" imgH="215900" progId="Equation.3">
                  <p:embed/>
                  <p:pic>
                    <p:nvPicPr>
                      <p:cNvPr id="0" name="图片 332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33145" y="2984500"/>
                        <a:ext cx="1964055" cy="4991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/>
          </p:cNvSpPr>
          <p:nvPr/>
        </p:nvSpPr>
        <p:spPr>
          <a:xfrm>
            <a:off x="6237605" y="2327275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en-US" altLang="zh-CN" sz="3200" dirty="0">
                <a:ea typeface="楷体_GB2312" panose="02010609030101010101" pitchFamily="49" charset="-122"/>
              </a:rPr>
              <a:t> </a:t>
            </a:r>
            <a:endParaRPr lang="zh-CN" altLang="en-US" sz="3200" dirty="0">
              <a:ea typeface="楷体_GB2312" panose="02010609030101010101" pitchFamily="49" charset="-122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1454785" y="2389505"/>
          <a:ext cx="424053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5" name="" r:id="rId17" imgW="2095500" imgH="228600" progId="Equation.3">
                  <p:embed/>
                </p:oleObj>
              </mc:Choice>
              <mc:Fallback>
                <p:oleObj name="" r:id="rId17" imgW="2095500" imgH="228600" progId="Equation.3">
                  <p:embed/>
                  <p:pic>
                    <p:nvPicPr>
                      <p:cNvPr id="0" name="图片 333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54785" y="2389505"/>
                        <a:ext cx="424053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5834380" y="2401570"/>
            <a:ext cx="34258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0" i="0">
                <a:latin typeface="Times New Roman" panose="02020603050405020304" pitchFamily="18" charset="0"/>
                <a:ea typeface="楷体_GB2312" panose="02010609030101010101" pitchFamily="49" charset="-122"/>
              </a:rPr>
              <a:t>其中</a:t>
            </a:r>
            <a:r>
              <a:rPr lang="en-US" altLang="zh-CN" sz="2800" b="0" i="0">
                <a:latin typeface="Times New Roman" panose="02020603050405020304" pitchFamily="18" charset="0"/>
                <a:ea typeface="楷体_GB2312" panose="02010609030101010101" pitchFamily="49" charset="-122"/>
              </a:rPr>
              <a:t>n</a:t>
            </a:r>
            <a:r>
              <a:rPr lang="zh-CN" altLang="en-US" sz="2800" b="0" i="0">
                <a:latin typeface="Times New Roman" panose="02020603050405020304" pitchFamily="18" charset="0"/>
                <a:ea typeface="楷体_GB2312" panose="02010609030101010101" pitchFamily="49" charset="-122"/>
              </a:rPr>
              <a:t>为正整数，则</a:t>
            </a:r>
            <a:endParaRPr lang="zh-CN" altLang="en-US" sz="2800" b="0" i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400400" name="Object 16"/>
          <p:cNvGraphicFramePr>
            <a:graphicFrameLocks noChangeAspect="1"/>
          </p:cNvGraphicFramePr>
          <p:nvPr/>
        </p:nvGraphicFramePr>
        <p:xfrm>
          <a:off x="2073275" y="3539490"/>
          <a:ext cx="1622425" cy="49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6" name="" r:id="rId19" imgW="901700" imgH="228600" progId="Equation.3">
                  <p:embed/>
                </p:oleObj>
              </mc:Choice>
              <mc:Fallback>
                <p:oleObj name="" r:id="rId19" imgW="901700" imgH="228600" progId="Equation.3">
                  <p:embed/>
                  <p:pic>
                    <p:nvPicPr>
                      <p:cNvPr id="0" name="图片 332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073275" y="3539490"/>
                        <a:ext cx="1622425" cy="4972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007745" y="3569970"/>
            <a:ext cx="9544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0" i="0">
                <a:latin typeface="Times New Roman" panose="02020603050405020304" pitchFamily="18" charset="0"/>
                <a:ea typeface="楷体_GB2312" panose="02010609030101010101" pitchFamily="49" charset="-122"/>
              </a:rPr>
              <a:t>（</a:t>
            </a:r>
            <a:r>
              <a:rPr lang="en-US" altLang="zh-CN" sz="2800" b="0" i="0">
                <a:latin typeface="Times New Roman" panose="02020603050405020304" pitchFamily="18" charset="0"/>
                <a:ea typeface="楷体_GB2312" panose="02010609030101010101" pitchFamily="49" charset="-122"/>
              </a:rPr>
              <a:t>A</a:t>
            </a:r>
            <a:r>
              <a:rPr lang="zh-CN" altLang="en-US" sz="2800" b="0" i="0">
                <a:latin typeface="Times New Roman" panose="02020603050405020304" pitchFamily="18" charset="0"/>
                <a:ea typeface="楷体_GB2312" panose="02010609030101010101" pitchFamily="49" charset="-122"/>
              </a:rPr>
              <a:t>）</a:t>
            </a:r>
            <a:endParaRPr lang="zh-CN" altLang="en-US" sz="2800" b="0" i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15460" y="3514725"/>
            <a:ext cx="9544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0" i="0">
                <a:latin typeface="Times New Roman" panose="02020603050405020304" pitchFamily="18" charset="0"/>
                <a:ea typeface="楷体_GB2312" panose="02010609030101010101" pitchFamily="49" charset="-122"/>
              </a:rPr>
              <a:t>（</a:t>
            </a:r>
            <a:r>
              <a:rPr lang="en-US" altLang="zh-CN" sz="2800" b="0" i="0">
                <a:latin typeface="Times New Roman" panose="02020603050405020304" pitchFamily="18" charset="0"/>
                <a:ea typeface="楷体_GB2312" panose="02010609030101010101" pitchFamily="49" charset="-122"/>
              </a:rPr>
              <a:t>B</a:t>
            </a:r>
            <a:r>
              <a:rPr lang="zh-CN" altLang="en-US" sz="2800" b="0" i="0">
                <a:latin typeface="Times New Roman" panose="02020603050405020304" pitchFamily="18" charset="0"/>
                <a:ea typeface="楷体_GB2312" panose="02010609030101010101" pitchFamily="49" charset="-122"/>
              </a:rPr>
              <a:t>）</a:t>
            </a:r>
            <a:endParaRPr lang="zh-CN" altLang="en-US" sz="2800" b="0" i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15" name="Object 16"/>
          <p:cNvGraphicFramePr>
            <a:graphicFrameLocks noChangeAspect="1"/>
          </p:cNvGraphicFramePr>
          <p:nvPr/>
        </p:nvGraphicFramePr>
        <p:xfrm>
          <a:off x="5364163" y="3483610"/>
          <a:ext cx="1485900" cy="49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7" name="" r:id="rId21" imgW="825500" imgH="228600" progId="Equation.3">
                  <p:embed/>
                </p:oleObj>
              </mc:Choice>
              <mc:Fallback>
                <p:oleObj name="" r:id="rId21" imgW="825500" imgH="228600" progId="Equation.3">
                  <p:embed/>
                  <p:pic>
                    <p:nvPicPr>
                      <p:cNvPr id="0" name="图片 332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364163" y="3483610"/>
                        <a:ext cx="1485900" cy="4972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126298" y="4211955"/>
          <a:ext cx="1097280" cy="49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" name="" r:id="rId23" imgW="609600" imgH="228600" progId="Equation.3">
                  <p:embed/>
                </p:oleObj>
              </mc:Choice>
              <mc:Fallback>
                <p:oleObj name="" r:id="rId23" imgW="609600" imgH="228600" progId="Equation.3">
                  <p:embed/>
                  <p:pic>
                    <p:nvPicPr>
                      <p:cNvPr id="0" name="图片 332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126298" y="4211955"/>
                        <a:ext cx="1097280" cy="4972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1064260" y="4211955"/>
            <a:ext cx="9544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0" i="0">
                <a:latin typeface="Times New Roman" panose="02020603050405020304" pitchFamily="18" charset="0"/>
                <a:ea typeface="楷体_GB2312" panose="02010609030101010101" pitchFamily="49" charset="-122"/>
              </a:rPr>
              <a:t>（</a:t>
            </a:r>
            <a:r>
              <a:rPr lang="en-US" altLang="zh-CN" sz="2800" b="0" i="0">
                <a:latin typeface="Times New Roman" panose="02020603050405020304" pitchFamily="18" charset="0"/>
                <a:ea typeface="楷体_GB2312" panose="02010609030101010101" pitchFamily="49" charset="-122"/>
              </a:rPr>
              <a:t>C</a:t>
            </a:r>
            <a:r>
              <a:rPr lang="zh-CN" altLang="en-US" sz="2800" b="0" i="0">
                <a:latin typeface="Times New Roman" panose="02020603050405020304" pitchFamily="18" charset="0"/>
                <a:ea typeface="楷体_GB2312" panose="02010609030101010101" pitchFamily="49" charset="-122"/>
              </a:rPr>
              <a:t>）</a:t>
            </a:r>
            <a:endParaRPr lang="zh-CN" altLang="en-US" sz="2800" b="0" i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315460" y="4137660"/>
            <a:ext cx="9544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0" i="0">
                <a:latin typeface="Times New Roman" panose="02020603050405020304" pitchFamily="18" charset="0"/>
                <a:ea typeface="楷体_GB2312" panose="02010609030101010101" pitchFamily="49" charset="-122"/>
              </a:rPr>
              <a:t>（</a:t>
            </a:r>
            <a:r>
              <a:rPr lang="en-US" altLang="zh-CN" sz="2800" b="0" i="0">
                <a:latin typeface="Times New Roman" panose="02020603050405020304" pitchFamily="18" charset="0"/>
                <a:ea typeface="楷体_GB2312" panose="02010609030101010101" pitchFamily="49" charset="-122"/>
              </a:rPr>
              <a:t>D</a:t>
            </a:r>
            <a:r>
              <a:rPr lang="zh-CN" altLang="en-US" sz="2800" b="0" i="0">
                <a:latin typeface="Times New Roman" panose="02020603050405020304" pitchFamily="18" charset="0"/>
                <a:ea typeface="楷体_GB2312" panose="02010609030101010101" pitchFamily="49" charset="-122"/>
              </a:rPr>
              <a:t>）</a:t>
            </a:r>
            <a:endParaRPr lang="zh-CN" altLang="en-US" sz="2800" b="0" i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21" name="Object 16"/>
          <p:cNvGraphicFramePr>
            <a:graphicFrameLocks noChangeAspect="1"/>
          </p:cNvGraphicFramePr>
          <p:nvPr/>
        </p:nvGraphicFramePr>
        <p:xfrm>
          <a:off x="5364163" y="4162425"/>
          <a:ext cx="960120" cy="49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9" name="" r:id="rId25" imgW="533400" imgH="228600" progId="Equation.3">
                  <p:embed/>
                </p:oleObj>
              </mc:Choice>
              <mc:Fallback>
                <p:oleObj name="" r:id="rId25" imgW="533400" imgH="228600" progId="Equation.3">
                  <p:embed/>
                  <p:pic>
                    <p:nvPicPr>
                      <p:cNvPr id="0" name="图片 332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364163" y="4162425"/>
                        <a:ext cx="960120" cy="4972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3364865" y="2995295"/>
            <a:ext cx="23310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0" i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2012</a:t>
            </a:r>
            <a:r>
              <a:rPr lang="zh-CN" altLang="en-US" sz="2800" b="0" i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数一</a:t>
            </a:r>
            <a:endParaRPr lang="zh-CN" altLang="en-US" sz="2800" b="0" i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91160" y="5954395"/>
            <a:ext cx="18700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sz="28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、求曲线</a:t>
            </a:r>
            <a:endParaRPr lang="zh-CN" altLang="en-US" sz="2800" b="1" i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24931" name="Object 4"/>
          <p:cNvGraphicFramePr>
            <a:graphicFrameLocks noChangeAspect="1"/>
          </p:cNvGraphicFramePr>
          <p:nvPr/>
        </p:nvGraphicFramePr>
        <p:xfrm>
          <a:off x="1454785" y="4796790"/>
          <a:ext cx="2369820" cy="974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0" name="" r:id="rId27" imgW="1130300" imgH="457200" progId="Equation.3">
                  <p:embed/>
                </p:oleObj>
              </mc:Choice>
              <mc:Fallback>
                <p:oleObj name="" r:id="rId27" imgW="1130300" imgH="457200" progId="Equation.3">
                  <p:embed/>
                  <p:pic>
                    <p:nvPicPr>
                      <p:cNvPr id="0" name="图片 3686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454785" y="4796790"/>
                        <a:ext cx="2369820" cy="9740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3536315" y="4869180"/>
            <a:ext cx="30314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8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zh-CN" altLang="en-US" sz="28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为参数），求</a:t>
            </a:r>
            <a:endParaRPr lang="zh-CN" altLang="en-US" sz="2800" b="1" i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8676" name="对象 28675"/>
          <p:cNvGraphicFramePr/>
          <p:nvPr/>
        </p:nvGraphicFramePr>
        <p:xfrm>
          <a:off x="6427153" y="4709160"/>
          <a:ext cx="981075" cy="1018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1" name="" r:id="rId29" imgW="533400" imgH="558800" progId="Equation.3">
                  <p:embed/>
                </p:oleObj>
              </mc:Choice>
              <mc:Fallback>
                <p:oleObj name="" r:id="rId29" imgW="533400" imgH="5588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427153" y="4709160"/>
                        <a:ext cx="981075" cy="10185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391160" y="4957445"/>
            <a:ext cx="14681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28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、设</a:t>
            </a:r>
            <a:endParaRPr lang="zh-CN" altLang="en-US" sz="2800" b="1" i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8438" name="对象 18437"/>
          <p:cNvGraphicFramePr/>
          <p:nvPr/>
        </p:nvGraphicFramePr>
        <p:xfrm>
          <a:off x="2126615" y="5954395"/>
          <a:ext cx="2990215" cy="48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2" name="" r:id="rId31" imgW="1358900" imgH="203200" progId="Equation.3">
                  <p:embed/>
                </p:oleObj>
              </mc:Choice>
              <mc:Fallback>
                <p:oleObj name="" r:id="rId31" imgW="1358900" imgH="2032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126615" y="5954395"/>
                        <a:ext cx="2990215" cy="4864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文本框 18438"/>
          <p:cNvSpPr txBox="1"/>
          <p:nvPr/>
        </p:nvSpPr>
        <p:spPr>
          <a:xfrm>
            <a:off x="5023485" y="5954395"/>
            <a:ext cx="21831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在点（</a:t>
            </a:r>
            <a:r>
              <a:rPr lang="en-US" altLang="zh-CN" sz="280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0</a:t>
            </a:r>
            <a:r>
              <a:rPr lang="zh-CN" altLang="en-US" sz="280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，</a:t>
            </a:r>
            <a:r>
              <a:rPr lang="en-US" altLang="zh-CN" sz="280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1</a:t>
            </a:r>
            <a:r>
              <a:rPr lang="zh-CN" altLang="en-US" sz="280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）</a:t>
            </a:r>
            <a:endParaRPr lang="zh-CN" altLang="en-US" sz="2800" i="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8442" name="文本框 18441"/>
          <p:cNvSpPr txBox="1"/>
          <p:nvPr/>
        </p:nvSpPr>
        <p:spPr>
          <a:xfrm>
            <a:off x="6979920" y="5918835"/>
            <a:ext cx="3200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处的切线方程</a:t>
            </a:r>
            <a:r>
              <a:rPr lang="en-US" altLang="zh-CN" sz="280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.</a:t>
            </a:r>
            <a:endParaRPr lang="en-US" altLang="zh-CN" sz="2800" i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96240" y="5949950"/>
            <a:ext cx="18700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sz="28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、求曲线</a:t>
            </a:r>
            <a:endParaRPr lang="zh-CN" altLang="en-US" sz="2800" b="1" i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33" name="对象 32"/>
          <p:cNvGraphicFramePr/>
          <p:nvPr/>
        </p:nvGraphicFramePr>
        <p:xfrm>
          <a:off x="2131695" y="5949950"/>
          <a:ext cx="2990215" cy="48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3" name="" r:id="rId33" imgW="1358900" imgH="203200" progId="Equation.3">
                  <p:embed/>
                </p:oleObj>
              </mc:Choice>
              <mc:Fallback>
                <p:oleObj name="" r:id="rId33" imgW="1358900" imgH="2032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131695" y="5949950"/>
                        <a:ext cx="2990215" cy="4864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5028565" y="5949950"/>
            <a:ext cx="21831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在点（</a:t>
            </a:r>
            <a:r>
              <a:rPr lang="en-US" altLang="zh-CN" sz="280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0</a:t>
            </a:r>
            <a:r>
              <a:rPr lang="zh-CN" altLang="en-US" sz="280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，</a:t>
            </a:r>
            <a:r>
              <a:rPr lang="en-US" altLang="zh-CN" sz="280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1</a:t>
            </a:r>
            <a:r>
              <a:rPr lang="zh-CN" altLang="en-US" sz="280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）</a:t>
            </a:r>
            <a:endParaRPr lang="zh-CN" altLang="en-US" sz="2800" i="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985000" y="5914390"/>
            <a:ext cx="3200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处的切线方程</a:t>
            </a:r>
            <a:r>
              <a:rPr lang="en-US" altLang="zh-CN" sz="280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.</a:t>
            </a:r>
            <a:endParaRPr lang="en-US" altLang="zh-CN" sz="2800" i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380605" y="4797425"/>
            <a:ext cx="23310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0" i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2013</a:t>
            </a:r>
            <a:r>
              <a:rPr lang="zh-CN" altLang="en-US" sz="2800" b="0" i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数一</a:t>
            </a:r>
            <a:endParaRPr lang="zh-CN" altLang="en-US" sz="2800" b="0" i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9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0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6" grpId="0"/>
      <p:bldP spid="399368" grpId="0"/>
      <p:bldP spid="399370" grpId="0"/>
      <p:bldP spid="12" grpId="0"/>
      <p:bldP spid="13" grpId="0"/>
      <p:bldP spid="14" grpId="0"/>
      <p:bldP spid="19" grpId="0"/>
      <p:bldP spid="20" grpId="0"/>
      <p:bldP spid="23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zh-CN" altLang="en-US" i="0" dirty="0">
              <a:latin typeface="Times New Roman" panose="02020603050405020304" pitchFamily="18" charset="0"/>
            </a:endParaRPr>
          </a:p>
        </p:txBody>
      </p:sp>
      <p:sp>
        <p:nvSpPr>
          <p:cNvPr id="412674" name="文本框 412673"/>
          <p:cNvSpPr txBox="1"/>
          <p:nvPr/>
        </p:nvSpPr>
        <p:spPr>
          <a:xfrm>
            <a:off x="7380288" y="404813"/>
            <a:ext cx="635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fontAlgn="t" hangingPunct="0"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求</a:t>
            </a:r>
            <a:endParaRPr lang="zh-CN" altLang="en-US" sz="2800" i="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412675" name="文本框 412674"/>
          <p:cNvSpPr txBox="1"/>
          <p:nvPr/>
        </p:nvSpPr>
        <p:spPr>
          <a:xfrm>
            <a:off x="2700338" y="430213"/>
            <a:ext cx="47466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fontAlgn="t" hangingPunct="0"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在</a:t>
            </a:r>
            <a:endParaRPr lang="zh-CN" altLang="en-US" sz="2800" i="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412676" name="文本框 412675"/>
          <p:cNvSpPr txBox="1"/>
          <p:nvPr/>
        </p:nvSpPr>
        <p:spPr>
          <a:xfrm>
            <a:off x="1258888" y="476250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fontAlgn="t" hangingPunct="0"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已知 </a:t>
            </a:r>
            <a:endParaRPr lang="zh-CN" altLang="en-US" sz="2800" i="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412677" name="文本框 412676"/>
          <p:cNvSpPr txBox="1"/>
          <p:nvPr/>
        </p:nvSpPr>
        <p:spPr>
          <a:xfrm>
            <a:off x="490538" y="461963"/>
            <a:ext cx="1295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fontAlgn="t" hangingPunct="0">
              <a:spcBef>
                <a:spcPct val="50000"/>
              </a:spcBef>
            </a:pPr>
            <a:r>
              <a:rPr lang="en-US" altLang="zh-CN" sz="2800" i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1</a:t>
            </a:r>
            <a:r>
              <a:rPr lang="zh-CN" altLang="en-US" sz="2800" i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、</a:t>
            </a:r>
            <a:r>
              <a:rPr lang="en-US" altLang="zh-CN" sz="2800" i="0">
                <a:solidFill>
                  <a:srgbClr val="A5002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endParaRPr lang="en-US" altLang="zh-CN" sz="2800" i="0">
              <a:solidFill>
                <a:srgbClr val="A50021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412678" name="对象 412677"/>
          <p:cNvGraphicFramePr/>
          <p:nvPr/>
        </p:nvGraphicFramePr>
        <p:xfrm>
          <a:off x="2124075" y="549275"/>
          <a:ext cx="65881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" r:id="rId1" imgW="367665" imgH="203200" progId="Equation.DSMT4">
                  <p:embed/>
                </p:oleObj>
              </mc:Choice>
              <mc:Fallback>
                <p:oleObj name="" r:id="rId1" imgW="367665" imgH="203200" progId="Equation.DSMT4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24075" y="549275"/>
                        <a:ext cx="658813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79" name="矩形 412678"/>
          <p:cNvSpPr/>
          <p:nvPr/>
        </p:nvSpPr>
        <p:spPr>
          <a:xfrm>
            <a:off x="-107950" y="8937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 i="0"/>
          </a:p>
        </p:txBody>
      </p:sp>
      <p:graphicFrame>
        <p:nvGraphicFramePr>
          <p:cNvPr id="412680" name="对象 412679"/>
          <p:cNvGraphicFramePr/>
          <p:nvPr/>
        </p:nvGraphicFramePr>
        <p:xfrm>
          <a:off x="3162300" y="504825"/>
          <a:ext cx="7620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" r:id="rId3" imgW="316865" imgH="177800" progId="Equation.DSMT4">
                  <p:embed/>
                </p:oleObj>
              </mc:Choice>
              <mc:Fallback>
                <p:oleObj name="" r:id="rId3" imgW="316865" imgH="177800" progId="Equation.DSMT4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62300" y="504825"/>
                        <a:ext cx="762000" cy="439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81" name="文本框 412680"/>
          <p:cNvSpPr txBox="1"/>
          <p:nvPr/>
        </p:nvSpPr>
        <p:spPr>
          <a:xfrm>
            <a:off x="3824288" y="461963"/>
            <a:ext cx="21161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fontAlgn="t" hangingPunct="0"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连续，且 </a:t>
            </a:r>
            <a:endParaRPr lang="zh-CN" altLang="en-US" sz="2800" i="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412682" name="矩形 412681"/>
          <p:cNvSpPr/>
          <p:nvPr/>
        </p:nvSpPr>
        <p:spPr>
          <a:xfrm>
            <a:off x="-107950" y="7889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 i="0"/>
          </a:p>
        </p:txBody>
      </p:sp>
      <p:graphicFrame>
        <p:nvGraphicFramePr>
          <p:cNvPr id="412683" name="对象 412682"/>
          <p:cNvGraphicFramePr/>
          <p:nvPr/>
        </p:nvGraphicFramePr>
        <p:xfrm>
          <a:off x="5364163" y="260350"/>
          <a:ext cx="1944687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" r:id="rId5" imgW="926465" imgH="405765" progId="Equation.DSMT4">
                  <p:embed/>
                </p:oleObj>
              </mc:Choice>
              <mc:Fallback>
                <p:oleObj name="" r:id="rId5" imgW="926465" imgH="405765" progId="Equation.DSMT4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64163" y="260350"/>
                        <a:ext cx="1944687" cy="846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4" name="对象 412683"/>
          <p:cNvGraphicFramePr/>
          <p:nvPr/>
        </p:nvGraphicFramePr>
        <p:xfrm>
          <a:off x="7885113" y="476250"/>
          <a:ext cx="7905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" r:id="rId7" imgW="342900" imgH="203200" progId="Equation.DSMT4">
                  <p:embed/>
                </p:oleObj>
              </mc:Choice>
              <mc:Fallback>
                <p:oleObj name="" r:id="rId7" imgW="342900" imgH="203200" progId="Equation.DSMT4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85113" y="476250"/>
                        <a:ext cx="790575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85" name="矩形 412684"/>
          <p:cNvSpPr/>
          <p:nvPr/>
        </p:nvSpPr>
        <p:spPr>
          <a:xfrm>
            <a:off x="539750" y="1412875"/>
            <a:ext cx="625475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l" eaLnBrk="0" hangingPunct="0"/>
            <a:r>
              <a:rPr lang="zh-CN" altLang="en-US" sz="2800" i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解</a:t>
            </a:r>
            <a:r>
              <a:rPr lang="zh-CN" altLang="en-US" sz="2800" i="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   </a:t>
            </a:r>
            <a:endParaRPr lang="zh-CN" altLang="en-US" sz="2800" i="0" dirty="0">
              <a:solidFill>
                <a:srgbClr val="A50021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412686" name="对象 412685"/>
          <p:cNvGraphicFramePr/>
          <p:nvPr/>
        </p:nvGraphicFramePr>
        <p:xfrm>
          <a:off x="1258888" y="1341438"/>
          <a:ext cx="7351712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" r:id="rId9" imgW="3857625" imgH="405765" progId="Equation.DSMT4">
                  <p:embed/>
                </p:oleObj>
              </mc:Choice>
              <mc:Fallback>
                <p:oleObj name="" r:id="rId9" imgW="3857625" imgH="405765" progId="Equation.DSMT4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58888" y="1341438"/>
                        <a:ext cx="7351712" cy="768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7" name="对象 412686"/>
          <p:cNvGraphicFramePr/>
          <p:nvPr/>
        </p:nvGraphicFramePr>
        <p:xfrm>
          <a:off x="1331913" y="2420938"/>
          <a:ext cx="294798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" r:id="rId11" imgW="1522730" imgH="405765" progId="Equation.DSMT4">
                  <p:embed/>
                </p:oleObj>
              </mc:Choice>
              <mc:Fallback>
                <p:oleObj name="" r:id="rId11" imgW="1522730" imgH="405765" progId="Equation.DSMT4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31913" y="2420938"/>
                        <a:ext cx="2947987" cy="781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8" name="对象 412687"/>
          <p:cNvGraphicFramePr/>
          <p:nvPr/>
        </p:nvGraphicFramePr>
        <p:xfrm>
          <a:off x="4356100" y="2420938"/>
          <a:ext cx="1889125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" r:id="rId13" imgW="964565" imgH="405765" progId="Equation.DSMT4">
                  <p:embed/>
                </p:oleObj>
              </mc:Choice>
              <mc:Fallback>
                <p:oleObj name="" r:id="rId13" imgW="964565" imgH="405765" progId="Equation.DSMT4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56100" y="2420938"/>
                        <a:ext cx="1889125" cy="788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89" name="矩形 412688"/>
          <p:cNvSpPr/>
          <p:nvPr/>
        </p:nvSpPr>
        <p:spPr>
          <a:xfrm>
            <a:off x="3692525" y="776288"/>
            <a:ext cx="2730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zh-CN" sz="280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endParaRPr lang="en-US" altLang="zh-CN" sz="2800" i="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8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zh-CN" altLang="en-US" i="0" dirty="0">
              <a:latin typeface="Times New Roman" panose="02020603050405020304" pitchFamily="18" charset="0"/>
            </a:endParaRPr>
          </a:p>
        </p:txBody>
      </p:sp>
      <p:sp>
        <p:nvSpPr>
          <p:cNvPr id="399365" name="文本框 399364"/>
          <p:cNvSpPr txBox="1"/>
          <p:nvPr/>
        </p:nvSpPr>
        <p:spPr>
          <a:xfrm>
            <a:off x="539750" y="1828800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i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解</a:t>
            </a:r>
            <a:r>
              <a:rPr lang="en-US" altLang="zh-CN" sz="2800" i="0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:</a:t>
            </a:r>
            <a:r>
              <a:rPr lang="en-US" altLang="zh-CN" sz="2800" b="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lang="zh-CN" altLang="en-US" sz="2800" b="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因为</a:t>
            </a:r>
            <a:endParaRPr lang="zh-CN" altLang="en-US" sz="2800" b="0" i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399366" name="文本框 399365"/>
          <p:cNvSpPr txBox="1"/>
          <p:nvPr/>
        </p:nvSpPr>
        <p:spPr>
          <a:xfrm>
            <a:off x="102870" y="1049655"/>
            <a:ext cx="1524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0" i="0">
                <a:latin typeface="Times New Roman" panose="02020603050405020304" pitchFamily="18" charset="0"/>
                <a:ea typeface="楷体_GB2312" panose="02010609030101010101" pitchFamily="49" charset="-122"/>
              </a:rPr>
              <a:t>2</a:t>
            </a:r>
            <a:r>
              <a:rPr lang="zh-CN" altLang="en-US" sz="2800" b="0" i="0">
                <a:latin typeface="Times New Roman" panose="02020603050405020304" pitchFamily="18" charset="0"/>
                <a:ea typeface="楷体_GB2312" panose="02010609030101010101" pitchFamily="49" charset="-122"/>
              </a:rPr>
              <a:t>、 </a:t>
            </a:r>
            <a:r>
              <a:rPr lang="en-US" altLang="zh-CN" sz="2800" b="0" i="0"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lang="zh-CN" altLang="en-US" sz="2800" b="0" i="0">
                <a:latin typeface="Times New Roman" panose="02020603050405020304" pitchFamily="18" charset="0"/>
                <a:ea typeface="楷体_GB2312" panose="02010609030101010101" pitchFamily="49" charset="-122"/>
              </a:rPr>
              <a:t>设</a:t>
            </a:r>
            <a:endParaRPr lang="zh-CN" altLang="en-US" sz="2800" b="0" i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399367" name="对象 399366"/>
          <p:cNvGraphicFramePr/>
          <p:nvPr/>
        </p:nvGraphicFramePr>
        <p:xfrm>
          <a:off x="1295400" y="1066800"/>
          <a:ext cx="9175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" r:id="rId1" imgW="367665" imgH="203200" progId="Equation.3">
                  <p:embed/>
                </p:oleObj>
              </mc:Choice>
              <mc:Fallback>
                <p:oleObj name="" r:id="rId1" imgW="367665" imgH="203200" progId="Equation.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5400" y="1066800"/>
                        <a:ext cx="91757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68" name="文本框 399367"/>
          <p:cNvSpPr txBox="1"/>
          <p:nvPr/>
        </p:nvSpPr>
        <p:spPr>
          <a:xfrm>
            <a:off x="2170113" y="1057275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存在</a:t>
            </a:r>
            <a:r>
              <a:rPr lang="en-US" altLang="zh-CN" sz="2800" b="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lang="zh-CN" altLang="en-US" sz="2800" b="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且</a:t>
            </a:r>
            <a:endParaRPr lang="zh-CN" altLang="en-US" sz="2800" b="0" i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399369" name="对象 399368"/>
          <p:cNvGraphicFramePr/>
          <p:nvPr/>
        </p:nvGraphicFramePr>
        <p:xfrm>
          <a:off x="3416300" y="838200"/>
          <a:ext cx="3935413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" r:id="rId3" imgW="1574165" imgH="393700" progId="Equation.3">
                  <p:embed/>
                </p:oleObj>
              </mc:Choice>
              <mc:Fallback>
                <p:oleObj name="" r:id="rId3" imgW="1574165" imgH="393700" progId="Equation.3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6300" y="838200"/>
                        <a:ext cx="3935413" cy="982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70" name="文本框 399369"/>
          <p:cNvSpPr txBox="1"/>
          <p:nvPr/>
        </p:nvSpPr>
        <p:spPr>
          <a:xfrm>
            <a:off x="7275513" y="99060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0" i="0">
                <a:latin typeface="Times New Roman" panose="02020603050405020304" pitchFamily="18" charset="0"/>
                <a:ea typeface="楷体_GB2312" panose="02010609030101010101" pitchFamily="49" charset="-122"/>
              </a:rPr>
              <a:t>求</a:t>
            </a:r>
            <a:endParaRPr lang="zh-CN" altLang="en-US" sz="2800" b="0" i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399371" name="对象 399370"/>
          <p:cNvGraphicFramePr/>
          <p:nvPr/>
        </p:nvGraphicFramePr>
        <p:xfrm>
          <a:off x="7732713" y="1071563"/>
          <a:ext cx="95408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" r:id="rId5" imgW="367665" imgH="203200" progId="Equation.3">
                  <p:embed/>
                </p:oleObj>
              </mc:Choice>
              <mc:Fallback>
                <p:oleObj name="" r:id="rId5" imgW="367665" imgH="203200" progId="Equation.3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32713" y="1071563"/>
                        <a:ext cx="954087" cy="528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2" name="对象 399371"/>
          <p:cNvGraphicFramePr/>
          <p:nvPr/>
        </p:nvGraphicFramePr>
        <p:xfrm>
          <a:off x="1450975" y="2224088"/>
          <a:ext cx="3014663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" r:id="rId7" imgW="1205865" imgH="393700" progId="Equation.3">
                  <p:embed/>
                </p:oleObj>
              </mc:Choice>
              <mc:Fallback>
                <p:oleObj name="" r:id="rId7" imgW="1205865" imgH="393700" progId="Equation.3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50975" y="2224088"/>
                        <a:ext cx="3014663" cy="982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73" name="文本框 399372"/>
          <p:cNvSpPr txBox="1"/>
          <p:nvPr/>
        </p:nvSpPr>
        <p:spPr>
          <a:xfrm>
            <a:off x="539750" y="5410200"/>
            <a:ext cx="11366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所以</a:t>
            </a:r>
            <a:endParaRPr lang="zh-CN" altLang="en-US" sz="2800" b="0" i="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399374" name="对象 399373"/>
          <p:cNvGraphicFramePr/>
          <p:nvPr/>
        </p:nvGraphicFramePr>
        <p:xfrm>
          <a:off x="1797050" y="5470525"/>
          <a:ext cx="1714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" r:id="rId9" imgW="685165" imgH="203200" progId="Equation.3">
                  <p:embed/>
                </p:oleObj>
              </mc:Choice>
              <mc:Fallback>
                <p:oleObj name="" r:id="rId9" imgW="685165" imgH="203200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97050" y="5470525"/>
                        <a:ext cx="17145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5" name="对象 399374"/>
          <p:cNvGraphicFramePr/>
          <p:nvPr/>
        </p:nvGraphicFramePr>
        <p:xfrm>
          <a:off x="4495800" y="2219325"/>
          <a:ext cx="3459163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" r:id="rId11" imgW="1383665" imgH="393700" progId="Equation.3">
                  <p:embed/>
                </p:oleObj>
              </mc:Choice>
              <mc:Fallback>
                <p:oleObj name="" r:id="rId11" imgW="1383665" imgH="393700" progId="Equation.3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95800" y="2219325"/>
                        <a:ext cx="3459163" cy="982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6" name="对象 399375"/>
          <p:cNvGraphicFramePr/>
          <p:nvPr/>
        </p:nvGraphicFramePr>
        <p:xfrm>
          <a:off x="2401888" y="3317875"/>
          <a:ext cx="399891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" r:id="rId13" imgW="1600200" imgH="419100" progId="Equation.3">
                  <p:embed/>
                </p:oleObj>
              </mc:Choice>
              <mc:Fallback>
                <p:oleObj name="" r:id="rId13" imgW="1600200" imgH="419100" progId="Equation.3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01888" y="3317875"/>
                        <a:ext cx="3998912" cy="104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7" name="对象 399376"/>
          <p:cNvGraphicFramePr/>
          <p:nvPr/>
        </p:nvGraphicFramePr>
        <p:xfrm>
          <a:off x="2370138" y="4351338"/>
          <a:ext cx="2189162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" r:id="rId15" imgW="875665" imgH="393700" progId="Equation.3">
                  <p:embed/>
                </p:oleObj>
              </mc:Choice>
              <mc:Fallback>
                <p:oleObj name="" r:id="rId15" imgW="875665" imgH="393700" progId="Equation.3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70138" y="4351338"/>
                        <a:ext cx="2189162" cy="982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9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9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9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9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9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/>
      <p:bldP spid="399366" grpId="0"/>
      <p:bldP spid="399368" grpId="0"/>
      <p:bldP spid="399370" grpId="0"/>
      <p:bldP spid="3993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文本框 40961"/>
          <p:cNvSpPr txBox="1"/>
          <p:nvPr/>
        </p:nvSpPr>
        <p:spPr>
          <a:xfrm>
            <a:off x="251460" y="549275"/>
            <a:ext cx="14681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8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、设</a:t>
            </a:r>
            <a:endParaRPr lang="zh-CN" altLang="en-US" sz="2800" b="1" i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845820" y="1068705"/>
          <a:ext cx="1964055" cy="499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" r:id="rId1" imgW="965200" imgH="215900" progId="Equation.3">
                  <p:embed/>
                </p:oleObj>
              </mc:Choice>
              <mc:Fallback>
                <p:oleObj name="" r:id="rId1" imgW="965200" imgH="215900" progId="Equation.3">
                  <p:embed/>
                  <p:pic>
                    <p:nvPicPr>
                      <p:cNvPr id="0" name="图片 33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45820" y="1068705"/>
                        <a:ext cx="1964055" cy="4991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/>
          </p:cNvSpPr>
          <p:nvPr/>
        </p:nvSpPr>
        <p:spPr>
          <a:xfrm>
            <a:off x="6050280" y="41148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en-US" altLang="zh-CN" sz="3200" dirty="0">
                <a:ea typeface="楷体_GB2312" panose="02010609030101010101" pitchFamily="49" charset="-122"/>
              </a:rPr>
              <a:t> </a:t>
            </a:r>
            <a:endParaRPr lang="zh-CN" altLang="en-US" sz="3200" dirty="0">
              <a:ea typeface="楷体_GB2312" panose="02010609030101010101" pitchFamily="49" charset="-122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1267460" y="473710"/>
          <a:ext cx="424053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" r:id="rId3" imgW="2095500" imgH="228600" progId="Equation.3">
                  <p:embed/>
                </p:oleObj>
              </mc:Choice>
              <mc:Fallback>
                <p:oleObj name="" r:id="rId3" imgW="2095500" imgH="228600" progId="Equation.3">
                  <p:embed/>
                  <p:pic>
                    <p:nvPicPr>
                      <p:cNvPr id="0" name="图片 33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7460" y="473710"/>
                        <a:ext cx="424053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5647055" y="485775"/>
            <a:ext cx="34258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0" i="0">
                <a:latin typeface="Times New Roman" panose="02020603050405020304" pitchFamily="18" charset="0"/>
                <a:ea typeface="楷体_GB2312" panose="02010609030101010101" pitchFamily="49" charset="-122"/>
              </a:rPr>
              <a:t>其中</a:t>
            </a:r>
            <a:r>
              <a:rPr lang="en-US" altLang="zh-CN" sz="2800" b="0" i="0">
                <a:latin typeface="Times New Roman" panose="02020603050405020304" pitchFamily="18" charset="0"/>
                <a:ea typeface="楷体_GB2312" panose="02010609030101010101" pitchFamily="49" charset="-122"/>
              </a:rPr>
              <a:t>n</a:t>
            </a:r>
            <a:r>
              <a:rPr lang="zh-CN" altLang="en-US" sz="2800" b="0" i="0">
                <a:latin typeface="Times New Roman" panose="02020603050405020304" pitchFamily="18" charset="0"/>
                <a:ea typeface="楷体_GB2312" panose="02010609030101010101" pitchFamily="49" charset="-122"/>
              </a:rPr>
              <a:t>为正整数，则</a:t>
            </a:r>
            <a:endParaRPr lang="zh-CN" altLang="en-US" sz="2800" b="0" i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400400" name="Object 16"/>
          <p:cNvGraphicFramePr>
            <a:graphicFrameLocks noChangeAspect="1"/>
          </p:cNvGraphicFramePr>
          <p:nvPr/>
        </p:nvGraphicFramePr>
        <p:xfrm>
          <a:off x="1885950" y="1623695"/>
          <a:ext cx="1622425" cy="49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" r:id="rId5" imgW="901700" imgH="228600" progId="Equation.3">
                  <p:embed/>
                </p:oleObj>
              </mc:Choice>
              <mc:Fallback>
                <p:oleObj name="" r:id="rId5" imgW="901700" imgH="228600" progId="Equation.3">
                  <p:embed/>
                  <p:pic>
                    <p:nvPicPr>
                      <p:cNvPr id="0" name="图片 33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85950" y="1623695"/>
                        <a:ext cx="1622425" cy="4972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820420" y="1654175"/>
            <a:ext cx="9544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0" i="0">
                <a:latin typeface="Times New Roman" panose="02020603050405020304" pitchFamily="18" charset="0"/>
                <a:ea typeface="楷体_GB2312" panose="02010609030101010101" pitchFamily="49" charset="-122"/>
              </a:rPr>
              <a:t>（</a:t>
            </a:r>
            <a:r>
              <a:rPr lang="en-US" altLang="zh-CN" sz="2800" b="0" i="0">
                <a:latin typeface="Times New Roman" panose="02020603050405020304" pitchFamily="18" charset="0"/>
                <a:ea typeface="楷体_GB2312" panose="02010609030101010101" pitchFamily="49" charset="-122"/>
              </a:rPr>
              <a:t>A</a:t>
            </a:r>
            <a:r>
              <a:rPr lang="zh-CN" altLang="en-US" sz="2800" b="0" i="0">
                <a:latin typeface="Times New Roman" panose="02020603050405020304" pitchFamily="18" charset="0"/>
                <a:ea typeface="楷体_GB2312" panose="02010609030101010101" pitchFamily="49" charset="-122"/>
              </a:rPr>
              <a:t>）</a:t>
            </a:r>
            <a:endParaRPr lang="zh-CN" altLang="en-US" sz="2800" b="0" i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28135" y="1598930"/>
            <a:ext cx="9544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0" i="0">
                <a:latin typeface="Times New Roman" panose="02020603050405020304" pitchFamily="18" charset="0"/>
                <a:ea typeface="楷体_GB2312" panose="02010609030101010101" pitchFamily="49" charset="-122"/>
              </a:rPr>
              <a:t>（</a:t>
            </a:r>
            <a:r>
              <a:rPr lang="en-US" altLang="zh-CN" sz="2800" b="0" i="0">
                <a:latin typeface="Times New Roman" panose="02020603050405020304" pitchFamily="18" charset="0"/>
                <a:ea typeface="楷体_GB2312" panose="02010609030101010101" pitchFamily="49" charset="-122"/>
              </a:rPr>
              <a:t>B</a:t>
            </a:r>
            <a:r>
              <a:rPr lang="zh-CN" altLang="en-US" sz="2800" b="0" i="0">
                <a:latin typeface="Times New Roman" panose="02020603050405020304" pitchFamily="18" charset="0"/>
                <a:ea typeface="楷体_GB2312" panose="02010609030101010101" pitchFamily="49" charset="-122"/>
              </a:rPr>
              <a:t>）</a:t>
            </a:r>
            <a:endParaRPr lang="zh-CN" altLang="en-US" sz="2800" b="0" i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15" name="Object 16"/>
          <p:cNvGraphicFramePr>
            <a:graphicFrameLocks noChangeAspect="1"/>
          </p:cNvGraphicFramePr>
          <p:nvPr/>
        </p:nvGraphicFramePr>
        <p:xfrm>
          <a:off x="5176838" y="1567815"/>
          <a:ext cx="1485900" cy="49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" r:id="rId7" imgW="825500" imgH="228600" progId="Equation.3">
                  <p:embed/>
                </p:oleObj>
              </mc:Choice>
              <mc:Fallback>
                <p:oleObj name="" r:id="rId7" imgW="825500" imgH="228600" progId="Equation.3">
                  <p:embed/>
                  <p:pic>
                    <p:nvPicPr>
                      <p:cNvPr id="0" name="图片 33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76838" y="1567815"/>
                        <a:ext cx="1485900" cy="4972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1938973" y="2296160"/>
          <a:ext cx="1097280" cy="49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" r:id="rId9" imgW="609600" imgH="228600" progId="Equation.3">
                  <p:embed/>
                </p:oleObj>
              </mc:Choice>
              <mc:Fallback>
                <p:oleObj name="" r:id="rId9" imgW="609600" imgH="228600" progId="Equation.3">
                  <p:embed/>
                  <p:pic>
                    <p:nvPicPr>
                      <p:cNvPr id="0" name="图片 33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38973" y="2296160"/>
                        <a:ext cx="1097280" cy="4972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876935" y="2296160"/>
            <a:ext cx="9544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0" i="0">
                <a:latin typeface="Times New Roman" panose="02020603050405020304" pitchFamily="18" charset="0"/>
                <a:ea typeface="楷体_GB2312" panose="02010609030101010101" pitchFamily="49" charset="-122"/>
              </a:rPr>
              <a:t>（</a:t>
            </a:r>
            <a:r>
              <a:rPr lang="en-US" altLang="zh-CN" sz="2800" b="0" i="0">
                <a:latin typeface="Times New Roman" panose="02020603050405020304" pitchFamily="18" charset="0"/>
                <a:ea typeface="楷体_GB2312" panose="02010609030101010101" pitchFamily="49" charset="-122"/>
              </a:rPr>
              <a:t>C</a:t>
            </a:r>
            <a:r>
              <a:rPr lang="zh-CN" altLang="en-US" sz="2800" b="0" i="0">
                <a:latin typeface="Times New Roman" panose="02020603050405020304" pitchFamily="18" charset="0"/>
                <a:ea typeface="楷体_GB2312" panose="02010609030101010101" pitchFamily="49" charset="-122"/>
              </a:rPr>
              <a:t>）</a:t>
            </a:r>
            <a:endParaRPr lang="zh-CN" altLang="en-US" sz="2800" b="0" i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28135" y="2221865"/>
            <a:ext cx="9544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0" i="0">
                <a:latin typeface="Times New Roman" panose="02020603050405020304" pitchFamily="18" charset="0"/>
                <a:ea typeface="楷体_GB2312" panose="02010609030101010101" pitchFamily="49" charset="-122"/>
              </a:rPr>
              <a:t>（</a:t>
            </a:r>
            <a:r>
              <a:rPr lang="en-US" altLang="zh-CN" sz="2800" b="0" i="0">
                <a:latin typeface="Times New Roman" panose="02020603050405020304" pitchFamily="18" charset="0"/>
                <a:ea typeface="楷体_GB2312" panose="02010609030101010101" pitchFamily="49" charset="-122"/>
              </a:rPr>
              <a:t>D</a:t>
            </a:r>
            <a:r>
              <a:rPr lang="zh-CN" altLang="en-US" sz="2800" b="0" i="0">
                <a:latin typeface="Times New Roman" panose="02020603050405020304" pitchFamily="18" charset="0"/>
                <a:ea typeface="楷体_GB2312" panose="02010609030101010101" pitchFamily="49" charset="-122"/>
              </a:rPr>
              <a:t>）</a:t>
            </a:r>
            <a:endParaRPr lang="zh-CN" altLang="en-US" sz="2800" b="0" i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21" name="Object 16"/>
          <p:cNvGraphicFramePr>
            <a:graphicFrameLocks noChangeAspect="1"/>
          </p:cNvGraphicFramePr>
          <p:nvPr/>
        </p:nvGraphicFramePr>
        <p:xfrm>
          <a:off x="5176838" y="2246630"/>
          <a:ext cx="960120" cy="49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" r:id="rId11" imgW="533400" imgH="228600" progId="Equation.3">
                  <p:embed/>
                </p:oleObj>
              </mc:Choice>
              <mc:Fallback>
                <p:oleObj name="" r:id="rId11" imgW="533400" imgH="228600" progId="Equation.3">
                  <p:embed/>
                  <p:pic>
                    <p:nvPicPr>
                      <p:cNvPr id="0" name="图片 33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76838" y="2246630"/>
                        <a:ext cx="960120" cy="4972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3177540" y="1079500"/>
            <a:ext cx="23310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0" i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2012</a:t>
            </a:r>
            <a:r>
              <a:rPr lang="zh-CN" altLang="en-US" sz="2800" b="0" i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数一</a:t>
            </a:r>
            <a:endParaRPr lang="zh-CN" altLang="en-US" sz="2800" b="0" i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pic>
        <p:nvPicPr>
          <p:cNvPr id="7" name="图片 6" descr="}556QS0%2P%{~]A55V73R9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8325" y="3033395"/>
            <a:ext cx="6718300" cy="285559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0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9" grpId="0"/>
      <p:bldP spid="20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MOR(5LTCI`5ZT~S$9JCI5H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4830" y="2226945"/>
            <a:ext cx="7952740" cy="441642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330835" y="895985"/>
            <a:ext cx="14681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28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、设</a:t>
            </a:r>
            <a:endParaRPr lang="zh-CN" altLang="en-US" sz="2800" b="1" i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24931" name="Object 4"/>
          <p:cNvGraphicFramePr>
            <a:graphicFrameLocks noChangeAspect="1"/>
          </p:cNvGraphicFramePr>
          <p:nvPr/>
        </p:nvGraphicFramePr>
        <p:xfrm>
          <a:off x="1353185" y="688975"/>
          <a:ext cx="2554605" cy="1050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" r:id="rId3" imgW="1130300" imgH="457200" progId="Equation.3">
                  <p:embed/>
                </p:oleObj>
              </mc:Choice>
              <mc:Fallback>
                <p:oleObj name="" r:id="rId3" imgW="1130300" imgH="457200" progId="Equation.3">
                  <p:embed/>
                  <p:pic>
                    <p:nvPicPr>
                      <p:cNvPr id="0" name="图片 36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3185" y="688975"/>
                        <a:ext cx="2554605" cy="10502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3509010" y="984885"/>
            <a:ext cx="30314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8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zh-CN" altLang="en-US" sz="28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为参数），求</a:t>
            </a:r>
            <a:endParaRPr lang="zh-CN" altLang="en-US" sz="2800" b="1" i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8676" name="对象 28675"/>
          <p:cNvGraphicFramePr/>
          <p:nvPr/>
        </p:nvGraphicFramePr>
        <p:xfrm>
          <a:off x="6438583" y="785495"/>
          <a:ext cx="981075" cy="1018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" r:id="rId5" imgW="533400" imgH="558800" progId="Equation.3">
                  <p:embed/>
                </p:oleObj>
              </mc:Choice>
              <mc:Fallback>
                <p:oleObj name="" r:id="rId5" imgW="533400" imgH="5588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38583" y="785495"/>
                        <a:ext cx="981075" cy="10185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7519670" y="953135"/>
            <a:ext cx="23310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0" i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2013</a:t>
            </a:r>
            <a:r>
              <a:rPr lang="zh-CN" altLang="en-US" sz="2800" b="0" i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数一</a:t>
            </a:r>
            <a:endParaRPr lang="zh-CN" altLang="en-US" sz="2800" b="0" i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9" name="文本框 18468"/>
          <p:cNvSpPr txBox="1"/>
          <p:nvPr/>
        </p:nvSpPr>
        <p:spPr>
          <a:xfrm>
            <a:off x="650875" y="4556125"/>
            <a:ext cx="2590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切线方程为</a:t>
            </a:r>
            <a:endParaRPr lang="zh-CN" altLang="en-US" sz="2800" i="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18470" name="对象 18469"/>
          <p:cNvGraphicFramePr/>
          <p:nvPr/>
        </p:nvGraphicFramePr>
        <p:xfrm>
          <a:off x="2616200" y="4556125"/>
          <a:ext cx="1536700" cy="57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" r:id="rId1" imgW="520700" imgH="203200" progId="Equation.3">
                  <p:embed/>
                </p:oleObj>
              </mc:Choice>
              <mc:Fallback>
                <p:oleObj name="" r:id="rId1" imgW="520700" imgH="2032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16200" y="4556125"/>
                        <a:ext cx="1536700" cy="5759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97155" y="121285"/>
            <a:ext cx="18700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sz="28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、求曲线</a:t>
            </a:r>
            <a:endParaRPr lang="zh-CN" altLang="en-US" sz="2800" b="1" i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33" name="对象 32"/>
          <p:cNvGraphicFramePr/>
          <p:nvPr/>
        </p:nvGraphicFramePr>
        <p:xfrm>
          <a:off x="1832610" y="121285"/>
          <a:ext cx="2990215" cy="48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" r:id="rId3" imgW="1358900" imgH="203200" progId="Equation.3">
                  <p:embed/>
                </p:oleObj>
              </mc:Choice>
              <mc:Fallback>
                <p:oleObj name="" r:id="rId3" imgW="1358900" imgH="2032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2610" y="121285"/>
                        <a:ext cx="2990215" cy="4864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4729480" y="121285"/>
            <a:ext cx="21831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在点（</a:t>
            </a:r>
            <a:r>
              <a:rPr lang="en-US" altLang="zh-CN" sz="280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0</a:t>
            </a:r>
            <a:r>
              <a:rPr lang="zh-CN" altLang="en-US" sz="280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，</a:t>
            </a:r>
            <a:r>
              <a:rPr lang="en-US" altLang="zh-CN" sz="280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1</a:t>
            </a:r>
            <a:r>
              <a:rPr lang="zh-CN" altLang="en-US" sz="280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）</a:t>
            </a:r>
            <a:endParaRPr lang="zh-CN" altLang="en-US" sz="2800" i="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685915" y="85725"/>
            <a:ext cx="3200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处的切线方程</a:t>
            </a:r>
            <a:r>
              <a:rPr lang="en-US" altLang="zh-CN" sz="280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.</a:t>
            </a:r>
            <a:endParaRPr lang="en-US" altLang="zh-CN" sz="2800" i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36870" name="对象 36869"/>
          <p:cNvGraphicFramePr/>
          <p:nvPr/>
        </p:nvGraphicFramePr>
        <p:xfrm>
          <a:off x="1159510" y="1574165"/>
          <a:ext cx="4572000" cy="1174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" r:id="rId5" imgW="1676400" imgH="419100" progId="Equation.3">
                  <p:embed/>
                </p:oleObj>
              </mc:Choice>
              <mc:Fallback>
                <p:oleObj name="" r:id="rId5" imgW="1676400" imgH="419100" progId="Equation.3">
                  <p:embed/>
                  <p:pic>
                    <p:nvPicPr>
                      <p:cNvPr id="0" name="图片 36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59510" y="1574165"/>
                        <a:ext cx="4572000" cy="11741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对象 36870"/>
          <p:cNvGraphicFramePr/>
          <p:nvPr/>
        </p:nvGraphicFramePr>
        <p:xfrm>
          <a:off x="4069080" y="2975610"/>
          <a:ext cx="2158365" cy="616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" r:id="rId7" imgW="927100" imgH="254000" progId="Equation.3">
                  <p:embed/>
                </p:oleObj>
              </mc:Choice>
              <mc:Fallback>
                <p:oleObj name="" r:id="rId7" imgW="927100" imgH="254000" progId="Equation.3">
                  <p:embed/>
                  <p:pic>
                    <p:nvPicPr>
                      <p:cNvPr id="0" name="图片 365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69080" y="2975610"/>
                        <a:ext cx="2158365" cy="6165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358775" y="1142365"/>
          <a:ext cx="3276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" r:id="rId9" imgW="3275330" imgH="431800" progId="Equation.3">
                  <p:embed/>
                </p:oleObj>
              </mc:Choice>
              <mc:Fallback>
                <p:oleObj name="" r:id="rId9" imgW="3275330" imgH="431800" progId="Equation.3">
                  <p:embed/>
                  <p:pic>
                    <p:nvPicPr>
                      <p:cNvPr id="0" name="图片 365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8775" y="1142365"/>
                        <a:ext cx="3276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79780" y="2975610"/>
            <a:ext cx="36703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=0,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=1</a:t>
            </a:r>
            <a:r>
              <a:rPr lang="zh-CN" altLang="en-US" sz="28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代入上式</a:t>
            </a:r>
            <a:endParaRPr lang="zh-CN" altLang="en-US" sz="2800" b="1" i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81500" y="4610100"/>
            <a:ext cx="2590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即</a:t>
            </a:r>
            <a:endParaRPr lang="zh-CN" altLang="en-US" sz="2800" i="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8" name="对象 7"/>
          <p:cNvGraphicFramePr/>
          <p:nvPr/>
        </p:nvGraphicFramePr>
        <p:xfrm>
          <a:off x="5322570" y="4528820"/>
          <a:ext cx="1649730" cy="57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" r:id="rId11" imgW="558800" imgH="203200" progId="Equation.3">
                  <p:embed/>
                </p:oleObj>
              </mc:Choice>
              <mc:Fallback>
                <p:oleObj name="" r:id="rId11" imgW="558800" imgH="2032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22570" y="4528820"/>
                        <a:ext cx="1649730" cy="5759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9" grpId="0"/>
      <p:bldP spid="6" grpId="0"/>
      <p:bldP spid="7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8795,&quot;width&quot;:15840}"/>
</p:tagLst>
</file>

<file path=ppt/tags/tag2.xml><?xml version="1.0" encoding="utf-8"?>
<p:tagLst xmlns:p="http://schemas.openxmlformats.org/presentationml/2006/main">
  <p:tag name="KSO_WPP_MARK_KEY" val="ee665602-2942-4398-bb40-3417380d613a"/>
  <p:tag name="COMMONDATA" val="eyJoZGlkIjoiNWJlZDQzZTA2MTM3NWZjZWI1OWZkMjUzMDg1MGNiMDc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9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2075" tIns="46038" rIns="92075" bIns="46038" numCol="1" anchor="b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2075" tIns="46038" rIns="92075" bIns="46038" numCol="1" anchor="b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5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6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7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8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WPS 演示</Application>
  <PresentationFormat>全屏显示(4:3)</PresentationFormat>
  <Paragraphs>110</Paragraphs>
  <Slides>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46</vt:i4>
      </vt:variant>
      <vt:variant>
        <vt:lpstr>幻灯片标题</vt:lpstr>
      </vt:variant>
      <vt:variant>
        <vt:i4>7</vt:i4>
      </vt:variant>
    </vt:vector>
  </HeadingPairs>
  <TitlesOfParts>
    <vt:vector size="70" baseType="lpstr">
      <vt:lpstr>Arial</vt:lpstr>
      <vt:lpstr>宋体</vt:lpstr>
      <vt:lpstr>Wingdings</vt:lpstr>
      <vt:lpstr>楷体_GB2312</vt:lpstr>
      <vt:lpstr>新宋体</vt:lpstr>
      <vt:lpstr>Calibri</vt:lpstr>
      <vt:lpstr>Arial Black</vt:lpstr>
      <vt:lpstr>Times New Roman</vt:lpstr>
      <vt:lpstr>微软雅黑</vt:lpstr>
      <vt:lpstr>Arial Unicode MS</vt:lpstr>
      <vt:lpstr>Office 主题</vt:lpstr>
      <vt:lpstr>7_Pixel</vt:lpstr>
      <vt:lpstr>9_Pixel</vt:lpstr>
      <vt:lpstr>15_Pixel</vt:lpstr>
      <vt:lpstr>16_Pixel</vt:lpstr>
      <vt:lpstr>17_Pixel</vt:lpstr>
      <vt:lpstr>18_Pixel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第二章  导数与微分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线性代数（第五版）</dc:title>
  <dc:creator>卢浩杰</dc:creator>
  <cp:lastModifiedBy>gengen</cp:lastModifiedBy>
  <cp:revision>604</cp:revision>
  <cp:lastPrinted>2020-09-25T10:21:00Z</cp:lastPrinted>
  <dcterms:created xsi:type="dcterms:W3CDTF">2012-04-21T04:49:00Z</dcterms:created>
  <dcterms:modified xsi:type="dcterms:W3CDTF">2022-10-23T15:36:08Z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124873BBF6A4409D95E574186F0BB027</vt:lpwstr>
  </property>
</Properties>
</file>