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0"/>
  </p:notesMasterIdLst>
  <p:handoutMasterIdLst>
    <p:handoutMasterId r:id="rId51"/>
  </p:handoutMasterIdLst>
  <p:sldIdLst>
    <p:sldId id="309" r:id="rId3"/>
    <p:sldId id="436" r:id="rId4"/>
    <p:sldId id="312" r:id="rId5"/>
    <p:sldId id="438" r:id="rId6"/>
    <p:sldId id="680" r:id="rId7"/>
    <p:sldId id="437" r:id="rId8"/>
    <p:sldId id="316" r:id="rId9"/>
    <p:sldId id="317" r:id="rId10"/>
    <p:sldId id="344" r:id="rId11"/>
    <p:sldId id="318" r:id="rId12"/>
    <p:sldId id="435" r:id="rId13"/>
    <p:sldId id="440" r:id="rId14"/>
    <p:sldId id="681" r:id="rId15"/>
    <p:sldId id="482" r:id="rId16"/>
    <p:sldId id="596" r:id="rId17"/>
    <p:sldId id="439" r:id="rId18"/>
    <p:sldId id="319" r:id="rId19"/>
    <p:sldId id="321" r:id="rId20"/>
    <p:sldId id="322" r:id="rId21"/>
    <p:sldId id="652" r:id="rId22"/>
    <p:sldId id="621" r:id="rId23"/>
    <p:sldId id="623" r:id="rId24"/>
    <p:sldId id="625" r:id="rId25"/>
    <p:sldId id="627" r:id="rId26"/>
    <p:sldId id="345" r:id="rId27"/>
    <p:sldId id="484" r:id="rId28"/>
    <p:sldId id="485" r:id="rId29"/>
    <p:sldId id="619" r:id="rId30"/>
    <p:sldId id="583" r:id="rId31"/>
    <p:sldId id="325" r:id="rId32"/>
    <p:sldId id="326" r:id="rId33"/>
    <p:sldId id="487" r:id="rId34"/>
    <p:sldId id="488" r:id="rId35"/>
    <p:sldId id="631" r:id="rId36"/>
    <p:sldId id="489" r:id="rId37"/>
    <p:sldId id="490" r:id="rId38"/>
    <p:sldId id="491" r:id="rId39"/>
    <p:sldId id="492" r:id="rId40"/>
    <p:sldId id="496" r:id="rId41"/>
    <p:sldId id="497" r:id="rId42"/>
    <p:sldId id="632" r:id="rId43"/>
    <p:sldId id="633" r:id="rId44"/>
    <p:sldId id="634" r:id="rId45"/>
    <p:sldId id="635" r:id="rId46"/>
    <p:sldId id="636" r:id="rId47"/>
    <p:sldId id="637" r:id="rId48"/>
    <p:sldId id="426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ADC"/>
    <a:srgbClr val="1F2DA8"/>
    <a:srgbClr val="F93AF6"/>
    <a:srgbClr val="A51842"/>
    <a:srgbClr val="81034D"/>
    <a:srgbClr val="F43308"/>
    <a:srgbClr val="7E7EFE"/>
    <a:srgbClr val="F8DD4E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96" d="100"/>
          <a:sy n="96" d="100"/>
        </p:scale>
        <p:origin x="51" y="264"/>
      </p:cViewPr>
      <p:guideLst>
        <p:guide orient="horz" pos="2174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67.wmf"/><Relationship Id="rId3" Type="http://schemas.openxmlformats.org/officeDocument/2006/relationships/image" Target="../media/image64.e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6" Type="http://schemas.openxmlformats.org/officeDocument/2006/relationships/image" Target="../media/image68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66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8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9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3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92.bin"/><Relationship Id="rId5" Type="http://schemas.openxmlformats.org/officeDocument/2006/relationships/image" Target="../media/image70.wmf"/><Relationship Id="rId10" Type="http://schemas.openxmlformats.org/officeDocument/2006/relationships/image" Target="../media/image72.wmf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01.bin"/><Relationship Id="rId26" Type="http://schemas.openxmlformats.org/officeDocument/2006/relationships/image" Target="../media/image85.wmf"/><Relationship Id="rId3" Type="http://schemas.openxmlformats.org/officeDocument/2006/relationships/image" Target="../media/image74.wmf"/><Relationship Id="rId21" Type="http://schemas.openxmlformats.org/officeDocument/2006/relationships/oleObject" Target="../embeddings/oleObject103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81.wmf"/><Relationship Id="rId25" Type="http://schemas.openxmlformats.org/officeDocument/2006/relationships/oleObject" Target="../embeddings/oleObject105.bin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78.wmf"/><Relationship Id="rId24" Type="http://schemas.openxmlformats.org/officeDocument/2006/relationships/image" Target="../media/image84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86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99.bin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115.bin"/><Relationship Id="rId3" Type="http://schemas.openxmlformats.org/officeDocument/2006/relationships/image" Target="../media/image87.wmf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94.w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26.bin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118.bin"/><Relationship Id="rId16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0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41.bin"/><Relationship Id="rId26" Type="http://schemas.openxmlformats.org/officeDocument/2006/relationships/image" Target="../media/image84.wmf"/><Relationship Id="rId3" Type="http://schemas.openxmlformats.org/officeDocument/2006/relationships/image" Target="../media/image111.wmf"/><Relationship Id="rId21" Type="http://schemas.openxmlformats.org/officeDocument/2006/relationships/image" Target="../media/image8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80.wmf"/><Relationship Id="rId25" Type="http://schemas.openxmlformats.org/officeDocument/2006/relationships/oleObject" Target="../embeddings/oleObject145.bin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77.wmf"/><Relationship Id="rId24" Type="http://schemas.openxmlformats.org/officeDocument/2006/relationships/image" Target="../media/image83.wmf"/><Relationship Id="rId5" Type="http://schemas.openxmlformats.org/officeDocument/2006/relationships/image" Target="../media/image112.wmf"/><Relationship Id="rId15" Type="http://schemas.openxmlformats.org/officeDocument/2006/relationships/image" Target="../media/image79.wmf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85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Relationship Id="rId27" Type="http://schemas.openxmlformats.org/officeDocument/2006/relationships/oleObject" Target="../embeddings/oleObject1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55.bin"/><Relationship Id="rId26" Type="http://schemas.openxmlformats.org/officeDocument/2006/relationships/oleObject" Target="../embeddings/oleObject159.bin"/><Relationship Id="rId3" Type="http://schemas.openxmlformats.org/officeDocument/2006/relationships/image" Target="../media/image113.wmf"/><Relationship Id="rId21" Type="http://schemas.openxmlformats.org/officeDocument/2006/relationships/image" Target="../media/image103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02.wmf"/><Relationship Id="rId25" Type="http://schemas.openxmlformats.org/officeDocument/2006/relationships/image" Target="../media/image119.wmf"/><Relationship Id="rId2" Type="http://schemas.openxmlformats.org/officeDocument/2006/relationships/oleObject" Target="../embeddings/oleObject147.bin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16.wmf"/><Relationship Id="rId24" Type="http://schemas.openxmlformats.org/officeDocument/2006/relationships/oleObject" Target="../embeddings/oleObject158.bin"/><Relationship Id="rId5" Type="http://schemas.openxmlformats.org/officeDocument/2006/relationships/image" Target="../media/image114.wmf"/><Relationship Id="rId15" Type="http://schemas.openxmlformats.org/officeDocument/2006/relationships/image" Target="../media/image118.wmf"/><Relationship Id="rId23" Type="http://schemas.openxmlformats.org/officeDocument/2006/relationships/image" Target="../media/image104.w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0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27.wmf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image" Target="../media/image128.png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oleObject" Target="../embeddings/oleObject181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39.wmf"/><Relationship Id="rId32" Type="http://schemas.openxmlformats.org/officeDocument/2006/relationships/image" Target="../media/image143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41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44.wmf"/><Relationship Id="rId9" Type="http://schemas.openxmlformats.org/officeDocument/2006/relationships/image" Target="../media/image14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49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18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9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57.wmf"/><Relationship Id="rId18" Type="http://schemas.openxmlformats.org/officeDocument/2006/relationships/oleObject" Target="../embeddings/oleObject200.bin"/><Relationship Id="rId26" Type="http://schemas.openxmlformats.org/officeDocument/2006/relationships/oleObject" Target="../embeddings/oleObject204.bin"/><Relationship Id="rId3" Type="http://schemas.openxmlformats.org/officeDocument/2006/relationships/image" Target="../media/image152.wmf"/><Relationship Id="rId21" Type="http://schemas.openxmlformats.org/officeDocument/2006/relationships/image" Target="../media/image161.wmf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159.wmf"/><Relationship Id="rId25" Type="http://schemas.openxmlformats.org/officeDocument/2006/relationships/image" Target="../media/image163.wmf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56.wmf"/><Relationship Id="rId24" Type="http://schemas.openxmlformats.org/officeDocument/2006/relationships/oleObject" Target="../embeddings/oleObject203.bin"/><Relationship Id="rId5" Type="http://schemas.openxmlformats.org/officeDocument/2006/relationships/image" Target="../media/image153.wmf"/><Relationship Id="rId15" Type="http://schemas.openxmlformats.org/officeDocument/2006/relationships/image" Target="../media/image158.wmf"/><Relationship Id="rId23" Type="http://schemas.openxmlformats.org/officeDocument/2006/relationships/image" Target="../media/image162.wmf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160.w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98.bin"/><Relationship Id="rId22" Type="http://schemas.openxmlformats.org/officeDocument/2006/relationships/oleObject" Target="../embeddings/oleObject202.bin"/><Relationship Id="rId27" Type="http://schemas.openxmlformats.org/officeDocument/2006/relationships/image" Target="../media/image16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oleObject" Target="../embeddings/oleObject2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7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20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216.bin"/><Relationship Id="rId3" Type="http://schemas.openxmlformats.org/officeDocument/2006/relationships/image" Target="../media/image168.wmf"/><Relationship Id="rId21" Type="http://schemas.openxmlformats.org/officeDocument/2006/relationships/image" Target="../media/image177.wmf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175.wmf"/><Relationship Id="rId2" Type="http://schemas.openxmlformats.org/officeDocument/2006/relationships/oleObject" Target="../embeddings/oleObject208.bin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176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21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226.bin"/><Relationship Id="rId3" Type="http://schemas.openxmlformats.org/officeDocument/2006/relationships/image" Target="../media/image178.wmf"/><Relationship Id="rId21" Type="http://schemas.openxmlformats.org/officeDocument/2006/relationships/image" Target="../media/image186.wmf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185.wmf"/><Relationship Id="rId2" Type="http://schemas.openxmlformats.org/officeDocument/2006/relationships/oleObject" Target="../embeddings/oleObject218.bin"/><Relationship Id="rId16" Type="http://schemas.openxmlformats.org/officeDocument/2006/relationships/oleObject" Target="../embeddings/oleObject225.bin"/><Relationship Id="rId20" Type="http://schemas.openxmlformats.org/officeDocument/2006/relationships/oleObject" Target="../embeddings/oleObject2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177.wmf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2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89.wmf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194.wmf"/><Relationship Id="rId2" Type="http://schemas.openxmlformats.org/officeDocument/2006/relationships/oleObject" Target="../embeddings/oleObject228.bin"/><Relationship Id="rId16" Type="http://schemas.openxmlformats.org/officeDocument/2006/relationships/oleObject" Target="../embeddings/oleObject2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191.wmf"/><Relationship Id="rId5" Type="http://schemas.openxmlformats.org/officeDocument/2006/relationships/image" Target="../media/image188.wmf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232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190.wmf"/><Relationship Id="rId14" Type="http://schemas.openxmlformats.org/officeDocument/2006/relationships/oleObject" Target="../embeddings/oleObject2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199.wmf"/><Relationship Id="rId3" Type="http://schemas.openxmlformats.org/officeDocument/2006/relationships/image" Target="../media/image195.png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4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44.bin"/><Relationship Id="rId1" Type="http://schemas.openxmlformats.org/officeDocument/2006/relationships/tags" Target="../tags/tag124.xml"/><Relationship Id="rId6" Type="http://schemas.openxmlformats.org/officeDocument/2006/relationships/oleObject" Target="../embeddings/oleObject237.bin"/><Relationship Id="rId11" Type="http://schemas.openxmlformats.org/officeDocument/2006/relationships/oleObject" Target="../embeddings/oleObject240.bin"/><Relationship Id="rId5" Type="http://schemas.openxmlformats.org/officeDocument/2006/relationships/image" Target="../media/image196.wmf"/><Relationship Id="rId15" Type="http://schemas.openxmlformats.org/officeDocument/2006/relationships/oleObject" Target="../embeddings/oleObject243.bin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image" Target="../media/image9.png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image" Target="../media/image200.wmf"/><Relationship Id="rId7" Type="http://schemas.openxmlformats.org/officeDocument/2006/relationships/image" Target="../media/image202.wmf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04.wmf"/><Relationship Id="rId5" Type="http://schemas.openxmlformats.org/officeDocument/2006/relationships/image" Target="../media/image201.w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0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7" Type="http://schemas.openxmlformats.org/officeDocument/2006/relationships/image" Target="../media/image207.wmf"/><Relationship Id="rId2" Type="http://schemas.openxmlformats.org/officeDocument/2006/relationships/oleObject" Target="../embeddings/oleObject25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25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0.wmf"/><Relationship Id="rId12" Type="http://schemas.openxmlformats.org/officeDocument/2006/relationships/oleObject" Target="../embeddings/oleObject258.bin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12.wmf"/><Relationship Id="rId5" Type="http://schemas.openxmlformats.org/officeDocument/2006/relationships/image" Target="../media/image209.wmf"/><Relationship Id="rId15" Type="http://schemas.openxmlformats.org/officeDocument/2006/relationships/image" Target="../media/image214.w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11.wmf"/><Relationship Id="rId14" Type="http://schemas.openxmlformats.org/officeDocument/2006/relationships/oleObject" Target="../embeddings/oleObject25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65.bin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19.wmf"/><Relationship Id="rId5" Type="http://schemas.openxmlformats.org/officeDocument/2006/relationships/image" Target="../media/image216.wmf"/><Relationship Id="rId10" Type="http://schemas.openxmlformats.org/officeDocument/2006/relationships/oleObject" Target="../embeddings/oleObject264.bin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26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5.wmf"/><Relationship Id="rId12" Type="http://schemas.openxmlformats.org/officeDocument/2006/relationships/oleObject" Target="../embeddings/oleObject273.bin"/><Relationship Id="rId2" Type="http://schemas.openxmlformats.org/officeDocument/2006/relationships/oleObject" Target="../embeddings/oleObject26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27.wmf"/><Relationship Id="rId5" Type="http://schemas.openxmlformats.org/officeDocument/2006/relationships/image" Target="../media/image224.wmf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2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1.wmf"/><Relationship Id="rId12" Type="http://schemas.openxmlformats.org/officeDocument/2006/relationships/oleObject" Target="../embeddings/oleObject279.bin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233.wmf"/><Relationship Id="rId5" Type="http://schemas.openxmlformats.org/officeDocument/2006/relationships/image" Target="../media/image230.wmf"/><Relationship Id="rId15" Type="http://schemas.openxmlformats.org/officeDocument/2006/relationships/image" Target="../media/image235.wmf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32.wmf"/><Relationship Id="rId14" Type="http://schemas.openxmlformats.org/officeDocument/2006/relationships/oleObject" Target="../embeddings/oleObject28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13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286.bin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3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13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92.bin"/><Relationship Id="rId2" Type="http://schemas.openxmlformats.org/officeDocument/2006/relationships/oleObject" Target="../embeddings/oleObject28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89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0" Type="http://schemas.openxmlformats.org/officeDocument/2006/relationships/oleObject" Target="../embeddings/oleObject291.bin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4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53.wmf"/><Relationship Id="rId3" Type="http://schemas.openxmlformats.org/officeDocument/2006/relationships/image" Target="../media/image248.wmf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98.bin"/><Relationship Id="rId2" Type="http://schemas.openxmlformats.org/officeDocument/2006/relationships/oleObject" Target="../embeddings/oleObject2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52.wmf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9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8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15" Type="http://schemas.openxmlformats.org/officeDocument/2006/relationships/image" Target="../media/image29.png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Relationship Id="rId14" Type="http://schemas.openxmlformats.org/officeDocument/2006/relationships/image" Target="../media/image2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260.wmf"/><Relationship Id="rId18" Type="http://schemas.openxmlformats.org/officeDocument/2006/relationships/oleObject" Target="../embeddings/oleObject308.bin"/><Relationship Id="rId3" Type="http://schemas.openxmlformats.org/officeDocument/2006/relationships/image" Target="../media/image255.wmf"/><Relationship Id="rId21" Type="http://schemas.openxmlformats.org/officeDocument/2006/relationships/image" Target="../media/image264.wmf"/><Relationship Id="rId7" Type="http://schemas.openxmlformats.org/officeDocument/2006/relationships/image" Target="../media/image257.wmf"/><Relationship Id="rId12" Type="http://schemas.openxmlformats.org/officeDocument/2006/relationships/oleObject" Target="../embeddings/oleObject305.bin"/><Relationship Id="rId17" Type="http://schemas.openxmlformats.org/officeDocument/2006/relationships/image" Target="../media/image262.wmf"/><Relationship Id="rId2" Type="http://schemas.openxmlformats.org/officeDocument/2006/relationships/oleObject" Target="../embeddings/oleObject300.bin"/><Relationship Id="rId16" Type="http://schemas.openxmlformats.org/officeDocument/2006/relationships/oleObject" Target="../embeddings/oleObject307.bin"/><Relationship Id="rId20" Type="http://schemas.openxmlformats.org/officeDocument/2006/relationships/oleObject" Target="../embeddings/oleObject3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59.wmf"/><Relationship Id="rId5" Type="http://schemas.openxmlformats.org/officeDocument/2006/relationships/image" Target="../media/image256.wmf"/><Relationship Id="rId15" Type="http://schemas.openxmlformats.org/officeDocument/2006/relationships/image" Target="../media/image261.wmf"/><Relationship Id="rId23" Type="http://schemas.openxmlformats.org/officeDocument/2006/relationships/image" Target="../media/image265.wmf"/><Relationship Id="rId10" Type="http://schemas.openxmlformats.org/officeDocument/2006/relationships/oleObject" Target="../embeddings/oleObject304.bin"/><Relationship Id="rId19" Type="http://schemas.openxmlformats.org/officeDocument/2006/relationships/image" Target="../media/image263.wmf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58.wmf"/><Relationship Id="rId14" Type="http://schemas.openxmlformats.org/officeDocument/2006/relationships/oleObject" Target="../embeddings/oleObject306.bin"/><Relationship Id="rId22" Type="http://schemas.openxmlformats.org/officeDocument/2006/relationships/oleObject" Target="../embeddings/oleObject31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271.wmf"/><Relationship Id="rId3" Type="http://schemas.openxmlformats.org/officeDocument/2006/relationships/image" Target="../media/image266.wmf"/><Relationship Id="rId7" Type="http://schemas.openxmlformats.org/officeDocument/2006/relationships/image" Target="../media/image268.wmf"/><Relationship Id="rId12" Type="http://schemas.openxmlformats.org/officeDocument/2006/relationships/oleObject" Target="../embeddings/oleObject316.bin"/><Relationship Id="rId2" Type="http://schemas.openxmlformats.org/officeDocument/2006/relationships/oleObject" Target="../embeddings/oleObject3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270.wmf"/><Relationship Id="rId5" Type="http://schemas.openxmlformats.org/officeDocument/2006/relationships/image" Target="../media/image267.wmf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26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13" Type="http://schemas.openxmlformats.org/officeDocument/2006/relationships/image" Target="../media/image277.wmf"/><Relationship Id="rId3" Type="http://schemas.openxmlformats.org/officeDocument/2006/relationships/image" Target="../media/image272.wmf"/><Relationship Id="rId7" Type="http://schemas.openxmlformats.org/officeDocument/2006/relationships/image" Target="../media/image274.wmf"/><Relationship Id="rId12" Type="http://schemas.openxmlformats.org/officeDocument/2006/relationships/oleObject" Target="../embeddings/oleObject322.bin"/><Relationship Id="rId2" Type="http://schemas.openxmlformats.org/officeDocument/2006/relationships/oleObject" Target="../embeddings/oleObject3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9.bin"/><Relationship Id="rId11" Type="http://schemas.openxmlformats.org/officeDocument/2006/relationships/image" Target="../media/image276.png"/><Relationship Id="rId5" Type="http://schemas.openxmlformats.org/officeDocument/2006/relationships/image" Target="../media/image273.wmf"/><Relationship Id="rId10" Type="http://schemas.openxmlformats.org/officeDocument/2006/relationships/oleObject" Target="../embeddings/oleObject321.bin"/><Relationship Id="rId4" Type="http://schemas.openxmlformats.org/officeDocument/2006/relationships/oleObject" Target="../embeddings/oleObject318.bin"/><Relationship Id="rId9" Type="http://schemas.openxmlformats.org/officeDocument/2006/relationships/image" Target="../media/image27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3" Type="http://schemas.openxmlformats.org/officeDocument/2006/relationships/image" Target="../media/image278.wmf"/><Relationship Id="rId7" Type="http://schemas.openxmlformats.org/officeDocument/2006/relationships/image" Target="../media/image280.wmf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282.wmf"/><Relationship Id="rId5" Type="http://schemas.openxmlformats.org/officeDocument/2006/relationships/image" Target="../media/image279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28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336.bin"/><Relationship Id="rId26" Type="http://schemas.openxmlformats.org/officeDocument/2006/relationships/image" Target="../media/image287.wmf"/><Relationship Id="rId3" Type="http://schemas.openxmlformats.org/officeDocument/2006/relationships/image" Target="../media/image283.wmf"/><Relationship Id="rId21" Type="http://schemas.openxmlformats.org/officeDocument/2006/relationships/image" Target="../media/image138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333.bin"/><Relationship Id="rId17" Type="http://schemas.openxmlformats.org/officeDocument/2006/relationships/image" Target="../media/image284.wmf"/><Relationship Id="rId25" Type="http://schemas.openxmlformats.org/officeDocument/2006/relationships/oleObject" Target="../embeddings/oleObject340.bin"/><Relationship Id="rId2" Type="http://schemas.openxmlformats.org/officeDocument/2006/relationships/oleObject" Target="../embeddings/oleObject328.bin"/><Relationship Id="rId16" Type="http://schemas.openxmlformats.org/officeDocument/2006/relationships/oleObject" Target="../embeddings/oleObject335.bin"/><Relationship Id="rId20" Type="http://schemas.openxmlformats.org/officeDocument/2006/relationships/oleObject" Target="../embeddings/oleObject3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339.bin"/><Relationship Id="rId5" Type="http://schemas.openxmlformats.org/officeDocument/2006/relationships/image" Target="../media/image102.wmf"/><Relationship Id="rId15" Type="http://schemas.openxmlformats.org/officeDocument/2006/relationships/image" Target="../media/image105.wmf"/><Relationship Id="rId23" Type="http://schemas.openxmlformats.org/officeDocument/2006/relationships/image" Target="../media/image286.wmf"/><Relationship Id="rId10" Type="http://schemas.openxmlformats.org/officeDocument/2006/relationships/oleObject" Target="../embeddings/oleObject332.bin"/><Relationship Id="rId19" Type="http://schemas.openxmlformats.org/officeDocument/2006/relationships/image" Target="../media/image285.wmf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334.bin"/><Relationship Id="rId22" Type="http://schemas.openxmlformats.org/officeDocument/2006/relationships/oleObject" Target="../embeddings/oleObject33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293.wmf"/><Relationship Id="rId3" Type="http://schemas.openxmlformats.org/officeDocument/2006/relationships/image" Target="../media/image288.wmf"/><Relationship Id="rId7" Type="http://schemas.openxmlformats.org/officeDocument/2006/relationships/image" Target="../media/image290.wmf"/><Relationship Id="rId12" Type="http://schemas.openxmlformats.org/officeDocument/2006/relationships/oleObject" Target="../embeddings/oleObject346.bin"/><Relationship Id="rId2" Type="http://schemas.openxmlformats.org/officeDocument/2006/relationships/oleObject" Target="../embeddings/oleObject3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292.wmf"/><Relationship Id="rId5" Type="http://schemas.openxmlformats.org/officeDocument/2006/relationships/image" Target="../media/image289.wmf"/><Relationship Id="rId15" Type="http://schemas.openxmlformats.org/officeDocument/2006/relationships/image" Target="../media/image295.png"/><Relationship Id="rId10" Type="http://schemas.openxmlformats.org/officeDocument/2006/relationships/oleObject" Target="../embeddings/oleObject345.bin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291.wmf"/><Relationship Id="rId14" Type="http://schemas.openxmlformats.org/officeDocument/2006/relationships/image" Target="../media/image29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0.bin"/><Relationship Id="rId13" Type="http://schemas.openxmlformats.org/officeDocument/2006/relationships/image" Target="../media/image301.wmf"/><Relationship Id="rId18" Type="http://schemas.openxmlformats.org/officeDocument/2006/relationships/oleObject" Target="../embeddings/oleObject355.bin"/><Relationship Id="rId26" Type="http://schemas.openxmlformats.org/officeDocument/2006/relationships/image" Target="../media/image307.wmf"/><Relationship Id="rId3" Type="http://schemas.openxmlformats.org/officeDocument/2006/relationships/image" Target="../media/image296.wmf"/><Relationship Id="rId21" Type="http://schemas.openxmlformats.org/officeDocument/2006/relationships/image" Target="../media/image305.wmf"/><Relationship Id="rId7" Type="http://schemas.openxmlformats.org/officeDocument/2006/relationships/image" Target="../media/image298.wmf"/><Relationship Id="rId12" Type="http://schemas.openxmlformats.org/officeDocument/2006/relationships/oleObject" Target="../embeddings/oleObject352.bin"/><Relationship Id="rId17" Type="http://schemas.openxmlformats.org/officeDocument/2006/relationships/image" Target="../media/image303.wmf"/><Relationship Id="rId25" Type="http://schemas.openxmlformats.org/officeDocument/2006/relationships/oleObject" Target="../embeddings/oleObject359.bin"/><Relationship Id="rId2" Type="http://schemas.openxmlformats.org/officeDocument/2006/relationships/oleObject" Target="../embeddings/oleObject347.bin"/><Relationship Id="rId16" Type="http://schemas.openxmlformats.org/officeDocument/2006/relationships/oleObject" Target="../embeddings/oleObject354.bin"/><Relationship Id="rId20" Type="http://schemas.openxmlformats.org/officeDocument/2006/relationships/oleObject" Target="../embeddings/oleObject3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9.bin"/><Relationship Id="rId11" Type="http://schemas.openxmlformats.org/officeDocument/2006/relationships/image" Target="../media/image300.wmf"/><Relationship Id="rId24" Type="http://schemas.openxmlformats.org/officeDocument/2006/relationships/image" Target="../media/image306.wmf"/><Relationship Id="rId5" Type="http://schemas.openxmlformats.org/officeDocument/2006/relationships/image" Target="../media/image297.wmf"/><Relationship Id="rId15" Type="http://schemas.openxmlformats.org/officeDocument/2006/relationships/image" Target="../media/image302.wmf"/><Relationship Id="rId23" Type="http://schemas.openxmlformats.org/officeDocument/2006/relationships/oleObject" Target="../embeddings/oleObject358.bin"/><Relationship Id="rId10" Type="http://schemas.openxmlformats.org/officeDocument/2006/relationships/oleObject" Target="../embeddings/oleObject351.bin"/><Relationship Id="rId19" Type="http://schemas.openxmlformats.org/officeDocument/2006/relationships/image" Target="../media/image304.wmf"/><Relationship Id="rId4" Type="http://schemas.openxmlformats.org/officeDocument/2006/relationships/oleObject" Target="../embeddings/oleObject348.bin"/><Relationship Id="rId9" Type="http://schemas.openxmlformats.org/officeDocument/2006/relationships/image" Target="../media/image299.wmf"/><Relationship Id="rId14" Type="http://schemas.openxmlformats.org/officeDocument/2006/relationships/oleObject" Target="../embeddings/oleObject353.bin"/><Relationship Id="rId22" Type="http://schemas.openxmlformats.org/officeDocument/2006/relationships/oleObject" Target="../embeddings/oleObject35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e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30.emf"/><Relationship Id="rId21" Type="http://schemas.openxmlformats.org/officeDocument/2006/relationships/image" Target="../media/image39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e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8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61.bin"/><Relationship Id="rId3" Type="http://schemas.openxmlformats.org/officeDocument/2006/relationships/image" Target="../media/image42.wmf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47.wmf"/><Relationship Id="rId42" Type="http://schemas.openxmlformats.org/officeDocument/2006/relationships/image" Target="../media/image51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49.wmf"/><Relationship Id="rId2" Type="http://schemas.openxmlformats.org/officeDocument/2006/relationships/oleObject" Target="../embeddings/oleObject42.bin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56.bin"/><Relationship Id="rId41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50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20.wmf"/><Relationship Id="rId36" Type="http://schemas.openxmlformats.org/officeDocument/2006/relationships/image" Target="../media/image48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55.wmf"/><Relationship Id="rId3" Type="http://schemas.openxmlformats.org/officeDocument/2006/relationships/image" Target="../media/image52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69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0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76.bin"/><Relationship Id="rId2" Type="http://schemas.openxmlformats.org/officeDocument/2006/relationships/oleObject" Target="../embeddings/oleObject70.bin"/><Relationship Id="rId16" Type="http://schemas.openxmlformats.org/officeDocument/2006/relationships/image" Target="../media/image61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59.wmf"/><Relationship Id="rId5" Type="http://schemas.openxmlformats.org/officeDocument/2006/relationships/image" Target="../media/image57.wmf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656080"/>
            <a:ext cx="10852150" cy="1072515"/>
          </a:xfrm>
        </p:spPr>
        <p:txBody>
          <a:bodyPr/>
          <a:lstStyle/>
          <a:p>
            <a:r>
              <a:rPr altLang="zh-CN">
                <a:solidFill>
                  <a:srgbClr val="0C1ADC"/>
                </a:solidFill>
              </a:rPr>
              <a:t>第一章  极限与连续函数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8945" y="3084830"/>
            <a:ext cx="45967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</a:rPr>
              <a:t>第一讲</a:t>
            </a:r>
            <a:r>
              <a:rPr lang="en-US" altLang="zh-CN" sz="2800">
                <a:solidFill>
                  <a:srgbClr val="7030A0"/>
                </a:solidFill>
              </a:rPr>
              <a:t>  </a:t>
            </a:r>
            <a:r>
              <a:rPr lang="zh-CN" altLang="en-US" sz="2800">
                <a:solidFill>
                  <a:srgbClr val="7030A0"/>
                </a:solidFill>
              </a:rPr>
              <a:t>数列和函数的极限</a:t>
            </a:r>
            <a:r>
              <a:rPr lang="en-US" altLang="zh-CN" sz="280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800">
                <a:solidFill>
                  <a:srgbClr val="7030A0"/>
                </a:solidFill>
              </a:rPr>
              <a:t>             </a:t>
            </a:r>
            <a:r>
              <a:rPr lang="zh-CN" altLang="en-US" sz="2800">
                <a:solidFill>
                  <a:srgbClr val="7030A0"/>
                </a:solidFill>
              </a:rPr>
              <a:t>无穷小和无穷大</a:t>
            </a:r>
            <a:endParaRPr lang="en-US" altLang="zh-CN" sz="2800">
              <a:solidFill>
                <a:srgbClr val="7030A0"/>
              </a:solidFill>
            </a:endParaRPr>
          </a:p>
          <a:p>
            <a:r>
              <a:rPr lang="en-US" altLang="zh-CN" sz="2800">
                <a:solidFill>
                  <a:srgbClr val="7030A0"/>
                </a:solidFill>
              </a:rPr>
              <a:t>             </a:t>
            </a:r>
            <a:r>
              <a:rPr lang="zh-CN" altLang="en-US" sz="2800">
                <a:solidFill>
                  <a:srgbClr val="7030A0"/>
                </a:solidFill>
              </a:rPr>
              <a:t>极限的运算法则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756285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二、函数极限</a:t>
            </a:r>
            <a:endParaRPr lang="en-US" altLang="zh-CN" sz="3200" b="1" dirty="0">
              <a:solidFill>
                <a:srgbClr val="CC0099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311910" y="1736090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点 </a:t>
            </a:r>
            <a:r>
              <a:rPr lang="en-US" altLang="zh-CN" sz="32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 </a:t>
            </a: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的 </a:t>
            </a:r>
            <a:r>
              <a:rPr lang="zh-CN" altLang="en-US" sz="3200" b="1" i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charset="0"/>
              </a:rPr>
              <a:t> </a:t>
            </a: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邻域：</a:t>
            </a:r>
          </a:p>
        </p:txBody>
      </p:sp>
      <p:graphicFrame>
        <p:nvGraphicFramePr>
          <p:cNvPr id="515091" name="Object 8"/>
          <p:cNvGraphicFramePr>
            <a:graphicFrameLocks noChangeAspect="1"/>
          </p:cNvGraphicFramePr>
          <p:nvPr/>
        </p:nvGraphicFramePr>
        <p:xfrm>
          <a:off x="4702493" y="1674495"/>
          <a:ext cx="41767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95500" imgH="355600" progId="Equation.DSMT4">
                  <p:embed/>
                </p:oleObj>
              </mc:Choice>
              <mc:Fallback>
                <p:oleObj r:id="rId2" imgW="2095500" imgH="355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02493" y="1674495"/>
                        <a:ext cx="4176712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0" name="Line 2"/>
          <p:cNvSpPr/>
          <p:nvPr/>
        </p:nvSpPr>
        <p:spPr>
          <a:xfrm>
            <a:off x="4102100" y="3531870"/>
            <a:ext cx="35814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211" name="Arc 3"/>
          <p:cNvSpPr/>
          <p:nvPr/>
        </p:nvSpPr>
        <p:spPr>
          <a:xfrm rot="-2370707">
            <a:off x="5929313" y="3009583"/>
            <a:ext cx="1597025" cy="1208087"/>
          </a:xfrm>
          <a:custGeom>
            <a:avLst/>
            <a:gdLst/>
            <a:ahLst/>
            <a:cxnLst>
              <a:cxn ang="0">
                <a:pos x="17044155" y="0"/>
              </a:cxn>
              <a:cxn ang="0">
                <a:pos x="118132879" y="66164609"/>
              </a:cxn>
              <a:cxn ang="0">
                <a:pos x="0" y="68282689"/>
              </a:cxn>
            </a:cxnLst>
            <a:rect l="0" t="0" r="0" b="0"/>
            <a:pathLst>
              <a:path w="21590" h="21374" fill="none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8212" name="Arc 4"/>
          <p:cNvSpPr/>
          <p:nvPr/>
        </p:nvSpPr>
        <p:spPr>
          <a:xfrm rot="-2370707">
            <a:off x="4068763" y="2992120"/>
            <a:ext cx="1644650" cy="1168400"/>
          </a:xfrm>
          <a:custGeom>
            <a:avLst/>
            <a:gdLst/>
            <a:ahLst/>
            <a:cxnLst>
              <a:cxn ang="0">
                <a:pos x="18075915" y="0"/>
              </a:cxn>
              <a:cxn ang="0">
                <a:pos x="125283632" y="61888848"/>
              </a:cxn>
              <a:cxn ang="0">
                <a:pos x="0" y="63870055"/>
              </a:cxn>
            </a:cxnLst>
            <a:rect l="0" t="0" r="0" b="0"/>
            <a:pathLst>
              <a:path w="21590" h="21374" fill="none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8219" name="Line 11"/>
          <p:cNvSpPr/>
          <p:nvPr/>
        </p:nvSpPr>
        <p:spPr>
          <a:xfrm>
            <a:off x="2882900" y="3531870"/>
            <a:ext cx="6199188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8220" name="Line 12"/>
          <p:cNvSpPr/>
          <p:nvPr/>
        </p:nvSpPr>
        <p:spPr>
          <a:xfrm flipV="1">
            <a:off x="5905500" y="3447733"/>
            <a:ext cx="1588" cy="762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78221" name="Object 13"/>
          <p:cNvGraphicFramePr>
            <a:graphicFrameLocks noChangeAspect="1"/>
          </p:cNvGraphicFramePr>
          <p:nvPr/>
        </p:nvGraphicFramePr>
        <p:xfrm>
          <a:off x="8909050" y="3652520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6700" imgH="254000" progId="Equation.3">
                  <p:embed/>
                </p:oleObj>
              </mc:Choice>
              <mc:Fallback>
                <p:oleObj r:id="rId4" imgW="266700" imgH="254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9050" y="3652520"/>
                        <a:ext cx="2730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22" name="Object 14"/>
          <p:cNvGraphicFramePr>
            <a:graphicFrameLocks noChangeAspect="1"/>
          </p:cNvGraphicFramePr>
          <p:nvPr/>
        </p:nvGraphicFramePr>
        <p:xfrm>
          <a:off x="5745163" y="3600133"/>
          <a:ext cx="2476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1300" imgH="254000" progId="Equation.3">
                  <p:embed/>
                </p:oleObj>
              </mc:Choice>
              <mc:Fallback>
                <p:oleObj r:id="rId6" imgW="241300" imgH="254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5163" y="3600133"/>
                        <a:ext cx="24765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3" name="Oval 15"/>
          <p:cNvSpPr/>
          <p:nvPr/>
        </p:nvSpPr>
        <p:spPr>
          <a:xfrm>
            <a:off x="4056063" y="3476308"/>
            <a:ext cx="77787" cy="7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78224" name="Oval 16"/>
          <p:cNvSpPr/>
          <p:nvPr/>
        </p:nvSpPr>
        <p:spPr>
          <a:xfrm>
            <a:off x="7627938" y="3471545"/>
            <a:ext cx="77787" cy="7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478225" name="Object 17"/>
          <p:cNvGraphicFramePr>
            <a:graphicFrameLocks noChangeAspect="1"/>
          </p:cNvGraphicFramePr>
          <p:nvPr/>
        </p:nvGraphicFramePr>
        <p:xfrm>
          <a:off x="3544888" y="3562033"/>
          <a:ext cx="8239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99465" imgH="330200" progId="Equation.3">
                  <p:embed/>
                </p:oleObj>
              </mc:Choice>
              <mc:Fallback>
                <p:oleObj r:id="rId8" imgW="799465" imgH="330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44888" y="3562033"/>
                        <a:ext cx="823912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26" name="Object 18"/>
          <p:cNvGraphicFramePr>
            <a:graphicFrameLocks noChangeAspect="1"/>
          </p:cNvGraphicFramePr>
          <p:nvPr/>
        </p:nvGraphicFramePr>
        <p:xfrm>
          <a:off x="7172325" y="3600133"/>
          <a:ext cx="8350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12165" imgH="330200" progId="Equation.3">
                  <p:embed/>
                </p:oleObj>
              </mc:Choice>
              <mc:Fallback>
                <p:oleObj r:id="rId10" imgW="812165" imgH="330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72325" y="3600133"/>
                        <a:ext cx="835025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27" name="Object 19"/>
          <p:cNvGraphicFramePr>
            <a:graphicFrameLocks noChangeAspect="1"/>
          </p:cNvGraphicFramePr>
          <p:nvPr/>
        </p:nvGraphicFramePr>
        <p:xfrm>
          <a:off x="6737350" y="2838133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28600" imgH="330200" progId="Equation.3">
                  <p:embed/>
                </p:oleObj>
              </mc:Choice>
              <mc:Fallback>
                <p:oleObj r:id="rId12" imgW="228600" imgH="330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7350" y="2838133"/>
                        <a:ext cx="23495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28" name="Object 20"/>
          <p:cNvGraphicFramePr>
            <a:graphicFrameLocks noChangeAspect="1"/>
          </p:cNvGraphicFramePr>
          <p:nvPr/>
        </p:nvGraphicFramePr>
        <p:xfrm>
          <a:off x="4924425" y="284607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28600" imgH="330200" progId="Equation.3">
                  <p:embed/>
                </p:oleObj>
              </mc:Choice>
              <mc:Fallback>
                <p:oleObj r:id="rId14" imgW="228600" imgH="330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24425" y="2846070"/>
                        <a:ext cx="23495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3"/>
          <p:cNvSpPr txBox="1"/>
          <p:nvPr/>
        </p:nvSpPr>
        <p:spPr>
          <a:xfrm>
            <a:off x="1311910" y="4587875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点 </a:t>
            </a:r>
            <a:r>
              <a:rPr lang="en-US" altLang="zh-CN" sz="3200" b="1" i="1" dirty="0">
                <a:solidFill>
                  <a:srgbClr val="0C1AD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 </a:t>
            </a: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的去心 </a:t>
            </a:r>
            <a:r>
              <a:rPr lang="zh-CN" altLang="en-US" sz="3200" b="1" i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charset="0"/>
              </a:rPr>
              <a:t> </a:t>
            </a: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邻域：</a:t>
            </a:r>
          </a:p>
        </p:txBody>
      </p:sp>
      <p:graphicFrame>
        <p:nvGraphicFramePr>
          <p:cNvPr id="36" name="对象 322562"/>
          <p:cNvGraphicFramePr>
            <a:graphicFrameLocks noChangeAspect="1"/>
          </p:cNvGraphicFramePr>
          <p:nvPr/>
        </p:nvGraphicFramePr>
        <p:xfrm>
          <a:off x="5391363" y="4464368"/>
          <a:ext cx="4232910" cy="7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790700" imgH="304800" progId="Equation.DSMT4">
                  <p:embed/>
                </p:oleObj>
              </mc:Choice>
              <mc:Fallback>
                <p:oleObj r:id="rId15" imgW="17907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1363" y="4464368"/>
                        <a:ext cx="4232910" cy="706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5"/>
          <p:cNvSpPr/>
          <p:nvPr/>
        </p:nvSpPr>
        <p:spPr>
          <a:xfrm>
            <a:off x="5867083" y="3494088"/>
            <a:ext cx="77787" cy="7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8223" grpId="0" bldLvl="0" animBg="1"/>
      <p:bldP spid="478224" grpId="0" bldLvl="0" animBg="1"/>
      <p:bldP spid="14" grpId="0"/>
      <p:bldP spid="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958850" y="305435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、概念</a:t>
            </a:r>
          </a:p>
        </p:txBody>
      </p:sp>
      <p:graphicFrame>
        <p:nvGraphicFramePr>
          <p:cNvPr id="2" name="对象 322562"/>
          <p:cNvGraphicFramePr>
            <a:graphicFrameLocks noChangeAspect="1"/>
          </p:cNvGraphicFramePr>
          <p:nvPr/>
        </p:nvGraphicFramePr>
        <p:xfrm>
          <a:off x="1893253" y="3480118"/>
          <a:ext cx="676529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33700" imgH="622300" progId="Equation.DSMT4">
                  <p:embed/>
                </p:oleObj>
              </mc:Choice>
              <mc:Fallback>
                <p:oleObj r:id="rId2" imgW="2933700" imgH="622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3253" y="3480118"/>
                        <a:ext cx="6765290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294130" y="5241608"/>
            <a:ext cx="9690735" cy="718185"/>
            <a:chOff x="2551" y="7319"/>
            <a:chExt cx="15261" cy="1131"/>
          </a:xfrm>
        </p:grpSpPr>
        <p:sp>
          <p:nvSpPr>
            <p:cNvPr id="17" name="文本框 16"/>
            <p:cNvSpPr txBox="1"/>
            <p:nvPr/>
          </p:nvSpPr>
          <p:spPr>
            <a:xfrm>
              <a:off x="2551" y="7336"/>
              <a:ext cx="1526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推论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 若                                ，则               不存在。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8" name="对象 322562"/>
                <p:cNvGraphicFramePr>
                  <a:graphicFrameLocks noChangeAspect="1"/>
                </p:cNvGraphicFramePr>
                <p:nvPr/>
              </p:nvGraphicFramePr>
              <p:xfrm>
                <a:off x="4980" y="7336"/>
                <a:ext cx="5074" cy="11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4" imgW="1397000" imgH="304800" progId="Equation.DSMT4">
                        <p:embed/>
                      </p:oleObj>
                    </mc:Choice>
                    <mc:Fallback>
                      <p:oleObj r:id="rId4" imgW="1397000" imgH="304800" progId="Equation.DSMT4">
                        <p:embed/>
                        <p:pic>
                          <p:nvPicPr>
                            <p:cNvPr id="0" name="图片 3087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80" y="7336"/>
                              <a:ext cx="5074" cy="111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8" name="对象 322562"/>
                <p:cNvGraphicFramePr>
                  <a:graphicFrameLocks noChangeAspect="1"/>
                </p:cNvGraphicFramePr>
                <p:nvPr/>
              </p:nvGraphicFramePr>
              <p:xfrm>
                <a:off x="4980" y="7336"/>
                <a:ext cx="5074" cy="11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4" imgW="1397000" imgH="304800" progId="Equation.DSMT4">
                        <p:embed/>
                      </p:oleObj>
                    </mc:Choice>
                    <mc:Fallback>
                      <p:oleObj r:id="rId4" imgW="1397000" imgH="304800" progId="Equation.DSMT4">
                        <p:embed/>
                        <p:pic>
                          <p:nvPicPr>
                            <p:cNvPr id="0" name="图片 3087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80" y="7336"/>
                              <a:ext cx="5074" cy="111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对象 322562"/>
                <p:cNvSpPr txBox="1"/>
                <p:nvPr/>
              </p:nvSpPr>
              <p:spPr>
                <a:xfrm>
                  <a:off x="11238" y="7319"/>
                  <a:ext cx="3185" cy="106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func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对象 322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8" y="7319"/>
                  <a:ext cx="3185" cy="1065"/>
                </a:xfrm>
                <a:prstGeom prst="rect">
                  <a:avLst/>
                </a:prstGeom>
                <a:blipFill rotWithShape="1">
                  <a:blip r:embed="rId6"/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51025" y="954723"/>
          <a:ext cx="9352915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140200" imgH="292100" progId="Equation.KSEE3">
                  <p:embed/>
                </p:oleObj>
              </mc:Choice>
              <mc:Fallback>
                <p:oleObj r:id="rId7" imgW="41402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1025" y="954723"/>
                        <a:ext cx="9352915" cy="65976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51025" y="1803718"/>
          <a:ext cx="941133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165600" imgH="304800" progId="Equation.KSEE3">
                  <p:embed/>
                </p:oleObj>
              </mc:Choice>
              <mc:Fallback>
                <p:oleObj r:id="rId9" imgW="41656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1025" y="1803718"/>
                        <a:ext cx="9411335" cy="6889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93253" y="2681923"/>
          <a:ext cx="926719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102100" imgH="304800" progId="Equation.KSEE3">
                  <p:embed/>
                </p:oleObj>
              </mc:Choice>
              <mc:Fallback>
                <p:oleObj r:id="rId11" imgW="41021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3253" y="2681923"/>
                        <a:ext cx="9267190" cy="6889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1006158" y="1054736"/>
          <a:ext cx="1045591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33900" imgH="292100" progId="Equation.DSMT4">
                  <p:embed/>
                </p:oleObj>
              </mc:Choice>
              <mc:Fallback>
                <p:oleObj r:id="rId2" imgW="45339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158" y="1054736"/>
                        <a:ext cx="1045591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8" name="Rectangle 2"/>
          <p:cNvSpPr/>
          <p:nvPr/>
        </p:nvSpPr>
        <p:spPr>
          <a:xfrm>
            <a:off x="7275830" y="3089910"/>
            <a:ext cx="2895600" cy="83820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1006475" y="2108835"/>
            <a:ext cx="29737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60420" name="Line 4"/>
          <p:cNvSpPr/>
          <p:nvPr/>
        </p:nvSpPr>
        <p:spPr>
          <a:xfrm>
            <a:off x="7275830" y="3928110"/>
            <a:ext cx="289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21" name="Line 5"/>
          <p:cNvSpPr/>
          <p:nvPr/>
        </p:nvSpPr>
        <p:spPr>
          <a:xfrm>
            <a:off x="7275830" y="3089910"/>
            <a:ext cx="289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22" name="Line 6"/>
          <p:cNvSpPr/>
          <p:nvPr/>
        </p:nvSpPr>
        <p:spPr>
          <a:xfrm>
            <a:off x="7275830" y="350901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roup 7"/>
          <p:cNvGrpSpPr/>
          <p:nvPr/>
        </p:nvGrpSpPr>
        <p:grpSpPr>
          <a:xfrm>
            <a:off x="7472680" y="2448560"/>
            <a:ext cx="2971800" cy="2089150"/>
            <a:chOff x="0" y="0"/>
            <a:chExt cx="1872" cy="1316"/>
          </a:xfrm>
        </p:grpSpPr>
        <p:sp>
          <p:nvSpPr>
            <p:cNvPr id="136199" name="未知"/>
            <p:cNvSpPr/>
            <p:nvPr/>
          </p:nvSpPr>
          <p:spPr>
            <a:xfrm>
              <a:off x="0" y="260"/>
              <a:ext cx="1632" cy="1056"/>
            </a:xfrm>
            <a:custGeom>
              <a:avLst/>
              <a:gdLst/>
              <a:ahLst/>
              <a:cxnLst>
                <a:cxn ang="0">
                  <a:pos x="0" y="1162"/>
                </a:cxn>
                <a:cxn ang="0">
                  <a:pos x="142" y="930"/>
                </a:cxn>
                <a:cxn ang="0">
                  <a:pos x="353" y="755"/>
                </a:cxn>
                <a:cxn ang="0">
                  <a:pos x="849" y="523"/>
                </a:cxn>
                <a:cxn ang="0">
                  <a:pos x="1486" y="290"/>
                </a:cxn>
                <a:cxn ang="0">
                  <a:pos x="1982" y="0"/>
                </a:cxn>
              </a:cxnLst>
              <a:rect l="0" t="0" r="0" b="0"/>
              <a:pathLst>
                <a:path w="1344" h="960">
                  <a:moveTo>
                    <a:pt x="0" y="960"/>
                  </a:moveTo>
                  <a:cubicBezTo>
                    <a:pt x="28" y="892"/>
                    <a:pt x="56" y="824"/>
                    <a:pt x="96" y="768"/>
                  </a:cubicBezTo>
                  <a:cubicBezTo>
                    <a:pt x="136" y="712"/>
                    <a:pt x="160" y="680"/>
                    <a:pt x="240" y="624"/>
                  </a:cubicBezTo>
                  <a:cubicBezTo>
                    <a:pt x="320" y="568"/>
                    <a:pt x="448" y="496"/>
                    <a:pt x="576" y="432"/>
                  </a:cubicBezTo>
                  <a:cubicBezTo>
                    <a:pt x="704" y="368"/>
                    <a:pt x="880" y="312"/>
                    <a:pt x="1008" y="240"/>
                  </a:cubicBezTo>
                  <a:cubicBezTo>
                    <a:pt x="1136" y="168"/>
                    <a:pt x="1288" y="40"/>
                    <a:pt x="134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6200" name="Object 14"/>
            <p:cNvGraphicFramePr>
              <a:graphicFrameLocks noChangeAspect="1"/>
            </p:cNvGraphicFramePr>
            <p:nvPr/>
          </p:nvGraphicFramePr>
          <p:xfrm>
            <a:off x="1152" y="0"/>
            <a:ext cx="72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96900" imgH="203200" progId="Equation.3">
                    <p:embed/>
                  </p:oleObj>
                </mc:Choice>
                <mc:Fallback>
                  <p:oleObj r:id="rId4" imgW="596900" imgH="203200" progId="Equation.3">
                    <p:embed/>
                    <p:pic>
                      <p:nvPicPr>
                        <p:cNvPr id="0" name="图片 367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52" y="0"/>
                          <a:ext cx="720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6" name="Object 2"/>
          <p:cNvGraphicFramePr>
            <a:graphicFrameLocks noChangeAspect="1"/>
          </p:cNvGraphicFramePr>
          <p:nvPr/>
        </p:nvGraphicFramePr>
        <p:xfrm>
          <a:off x="6463348" y="3760153"/>
          <a:ext cx="723265" cy="28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5600" imgH="139700" progId="Equation.DSMT4">
                  <p:embed/>
                </p:oleObj>
              </mc:Choice>
              <mc:Fallback>
                <p:oleObj r:id="rId6" imgW="355600" imgH="139700" progId="Equation.DSMT4">
                  <p:embed/>
                  <p:pic>
                    <p:nvPicPr>
                      <p:cNvPr id="0" name="图片 36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3348" y="3760153"/>
                        <a:ext cx="723265" cy="281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3"/>
          <p:cNvGraphicFramePr>
            <a:graphicFrameLocks noChangeAspect="1"/>
          </p:cNvGraphicFramePr>
          <p:nvPr/>
        </p:nvGraphicFramePr>
        <p:xfrm>
          <a:off x="6507798" y="2886393"/>
          <a:ext cx="723265" cy="3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5600" imgH="152400" progId="Equation.DSMT4">
                  <p:embed/>
                </p:oleObj>
              </mc:Choice>
              <mc:Fallback>
                <p:oleObj r:id="rId8" imgW="355600" imgH="152400" progId="Equation.DSMT4">
                  <p:embed/>
                  <p:pic>
                    <p:nvPicPr>
                      <p:cNvPr id="0" name="图片 36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7798" y="2886393"/>
                        <a:ext cx="723265" cy="308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4"/>
          <p:cNvGraphicFramePr>
            <a:graphicFrameLocks noChangeAspect="1"/>
          </p:cNvGraphicFramePr>
          <p:nvPr/>
        </p:nvGraphicFramePr>
        <p:xfrm>
          <a:off x="6917055" y="3343752"/>
          <a:ext cx="257175" cy="28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7000" imgH="139700" progId="Equation.3">
                  <p:embed/>
                </p:oleObj>
              </mc:Choice>
              <mc:Fallback>
                <p:oleObj r:id="rId10" imgW="127000" imgH="139700" progId="Equation.3">
                  <p:embed/>
                  <p:pic>
                    <p:nvPicPr>
                      <p:cNvPr id="0" name="图片 36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17055" y="3343752"/>
                        <a:ext cx="257175" cy="281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5"/>
          <p:cNvGraphicFramePr>
            <a:graphicFrameLocks noChangeAspect="1"/>
          </p:cNvGraphicFramePr>
          <p:nvPr/>
        </p:nvGraphicFramePr>
        <p:xfrm>
          <a:off x="7663180" y="4813935"/>
          <a:ext cx="768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31800" imgH="228600" progId="Equation.DSMT4">
                  <p:embed/>
                </p:oleObj>
              </mc:Choice>
              <mc:Fallback>
                <p:oleObj r:id="rId12" imgW="431800" imgH="228600" progId="Equation.DSMT4">
                  <p:embed/>
                  <p:pic>
                    <p:nvPicPr>
                      <p:cNvPr id="0" name="图片 36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63180" y="4813935"/>
                        <a:ext cx="7683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6"/>
          <p:cNvGraphicFramePr>
            <a:graphicFrameLocks noChangeAspect="1"/>
          </p:cNvGraphicFramePr>
          <p:nvPr/>
        </p:nvGraphicFramePr>
        <p:xfrm>
          <a:off x="9244330" y="4813935"/>
          <a:ext cx="866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31800" imgH="228600" progId="Equation.DSMT4">
                  <p:embed/>
                </p:oleObj>
              </mc:Choice>
              <mc:Fallback>
                <p:oleObj r:id="rId14" imgW="431800" imgH="228600" progId="Equation.DSMT4">
                  <p:embed/>
                  <p:pic>
                    <p:nvPicPr>
                      <p:cNvPr id="0" name="图片 36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44330" y="4813935"/>
                        <a:ext cx="8667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7"/>
          <p:cNvGraphicFramePr>
            <a:graphicFrameLocks noChangeAspect="1"/>
          </p:cNvGraphicFramePr>
          <p:nvPr/>
        </p:nvGraphicFramePr>
        <p:xfrm>
          <a:off x="8595043" y="4742498"/>
          <a:ext cx="388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77800" imgH="228600" progId="Equation.DSMT4">
                  <p:embed/>
                </p:oleObj>
              </mc:Choice>
              <mc:Fallback>
                <p:oleObj r:id="rId16" imgW="177800" imgH="228600" progId="Equation.DSMT4">
                  <p:embed/>
                  <p:pic>
                    <p:nvPicPr>
                      <p:cNvPr id="0" name="图片 36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95043" y="4742498"/>
                        <a:ext cx="3889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8"/>
          <p:cNvGraphicFramePr>
            <a:graphicFrameLocks noChangeAspect="1"/>
          </p:cNvGraphicFramePr>
          <p:nvPr/>
        </p:nvGraphicFramePr>
        <p:xfrm>
          <a:off x="9196705" y="4461510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9700" imgH="177800" progId="Equation.3">
                  <p:embed/>
                </p:oleObj>
              </mc:Choice>
              <mc:Fallback>
                <p:oleObj r:id="rId18" imgW="139700" imgH="177800" progId="Equation.3">
                  <p:embed/>
                  <p:pic>
                    <p:nvPicPr>
                      <p:cNvPr id="0" name="图片 367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96705" y="4461510"/>
                        <a:ext cx="228600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9"/>
          <p:cNvGraphicFramePr>
            <a:graphicFrameLocks noChangeAspect="1"/>
          </p:cNvGraphicFramePr>
          <p:nvPr/>
        </p:nvGraphicFramePr>
        <p:xfrm>
          <a:off x="8358505" y="4477385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39700" imgH="177800" progId="Equation.3">
                  <p:embed/>
                </p:oleObj>
              </mc:Choice>
              <mc:Fallback>
                <p:oleObj r:id="rId20" imgW="139700" imgH="177800" progId="Equation.3">
                  <p:embed/>
                  <p:pic>
                    <p:nvPicPr>
                      <p:cNvPr id="0" name="图片 36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58505" y="4477385"/>
                        <a:ext cx="228600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8"/>
          <p:cNvGrpSpPr/>
          <p:nvPr/>
        </p:nvGrpSpPr>
        <p:grpSpPr>
          <a:xfrm>
            <a:off x="6950393" y="2327910"/>
            <a:ext cx="3875087" cy="2819400"/>
            <a:chOff x="0" y="0"/>
            <a:chExt cx="2441" cy="1776"/>
          </a:xfrm>
        </p:grpSpPr>
        <p:sp>
          <p:nvSpPr>
            <p:cNvPr id="136210" name="Line 19"/>
            <p:cNvSpPr/>
            <p:nvPr/>
          </p:nvSpPr>
          <p:spPr>
            <a:xfrm>
              <a:off x="23" y="1536"/>
              <a:ext cx="2390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6211" name="Line 20"/>
            <p:cNvSpPr/>
            <p:nvPr/>
          </p:nvSpPr>
          <p:spPr>
            <a:xfrm flipV="1">
              <a:off x="205" y="192"/>
              <a:ext cx="0" cy="153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36212" name="Object 11"/>
            <p:cNvGraphicFramePr>
              <a:graphicFrameLocks noChangeAspect="1"/>
            </p:cNvGraphicFramePr>
            <p:nvPr/>
          </p:nvGraphicFramePr>
          <p:xfrm>
            <a:off x="2269" y="1584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27000" imgH="139700" progId="Equation.3">
                    <p:embed/>
                  </p:oleObj>
                </mc:Choice>
                <mc:Fallback>
                  <p:oleObj r:id="rId21" imgW="127000" imgH="139700" progId="Equation.3">
                    <p:embed/>
                    <p:pic>
                      <p:nvPicPr>
                        <p:cNvPr id="0" name="图片 367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69" y="1584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3" name="Object 12"/>
            <p:cNvGraphicFramePr>
              <a:graphicFrameLocks noChangeAspect="1"/>
            </p:cNvGraphicFramePr>
            <p:nvPr/>
          </p:nvGraphicFramePr>
          <p:xfrm>
            <a:off x="109" y="0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39700" imgH="165100" progId="Equation.DSMT4">
                    <p:embed/>
                  </p:oleObj>
                </mc:Choice>
                <mc:Fallback>
                  <p:oleObj r:id="rId23" imgW="139700" imgH="165100" progId="Equation.DSMT4">
                    <p:embed/>
                    <p:pic>
                      <p:nvPicPr>
                        <p:cNvPr id="0" name="图片 368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9" y="0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4" name="Object 13"/>
            <p:cNvGraphicFramePr>
              <a:graphicFrameLocks noChangeAspect="1"/>
            </p:cNvGraphicFramePr>
            <p:nvPr/>
          </p:nvGraphicFramePr>
          <p:xfrm>
            <a:off x="0" y="1584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30505" imgH="255905" progId="Equation.3">
                    <p:embed/>
                  </p:oleObj>
                </mc:Choice>
                <mc:Fallback>
                  <p:oleObj r:id="rId25" imgW="230505" imgH="255905" progId="Equation.3">
                    <p:embed/>
                    <p:pic>
                      <p:nvPicPr>
                        <p:cNvPr id="0" name="图片 366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0" y="1584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40" name="Line 24"/>
          <p:cNvSpPr/>
          <p:nvPr/>
        </p:nvSpPr>
        <p:spPr>
          <a:xfrm flipV="1">
            <a:off x="8114030" y="3089910"/>
            <a:ext cx="0" cy="1676400"/>
          </a:xfrm>
          <a:prstGeom prst="line">
            <a:avLst/>
          </a:prstGeom>
          <a:ln w="317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0441" name="Line 25"/>
          <p:cNvSpPr/>
          <p:nvPr/>
        </p:nvSpPr>
        <p:spPr>
          <a:xfrm flipV="1">
            <a:off x="9485630" y="3089910"/>
            <a:ext cx="0" cy="1676400"/>
          </a:xfrm>
          <a:prstGeom prst="line">
            <a:avLst/>
          </a:prstGeom>
          <a:ln w="317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0442" name="Line 26"/>
          <p:cNvSpPr/>
          <p:nvPr/>
        </p:nvSpPr>
        <p:spPr>
          <a:xfrm flipV="1">
            <a:off x="8799830" y="3547110"/>
            <a:ext cx="0" cy="1219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60443" name="Object 10"/>
          <p:cNvGraphicFramePr>
            <a:graphicFrameLocks noChangeAspect="1"/>
          </p:cNvGraphicFramePr>
          <p:nvPr/>
        </p:nvGraphicFramePr>
        <p:xfrm>
          <a:off x="1006475" y="2928620"/>
          <a:ext cx="4849495" cy="231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638300" imgH="914400" progId="Equation.DSMT4">
                  <p:embed/>
                </p:oleObj>
              </mc:Choice>
              <mc:Fallback>
                <p:oleObj r:id="rId27" imgW="1638300" imgH="914400" progId="Equation.DSMT4">
                  <p:embed/>
                  <p:pic>
                    <p:nvPicPr>
                      <p:cNvPr id="0" name="图片 366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06475" y="2928620"/>
                        <a:ext cx="4849495" cy="2319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Oval 28"/>
          <p:cNvSpPr/>
          <p:nvPr/>
        </p:nvSpPr>
        <p:spPr>
          <a:xfrm>
            <a:off x="8768080" y="348996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60445" name="Rectangle 29"/>
          <p:cNvSpPr/>
          <p:nvPr/>
        </p:nvSpPr>
        <p:spPr>
          <a:xfrm>
            <a:off x="8139430" y="3108960"/>
            <a:ext cx="1333500" cy="8191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/>
      <p:bldP spid="60419" grpId="0"/>
      <p:bldP spid="60444" grpId="0" bldLvl="0" animBg="1"/>
      <p:bldP spid="6044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2057400" y="596900"/>
            <a:ext cx="3048000" cy="609600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0C1ADC"/>
                </a:solidFill>
                <a:ea typeface="楷体_GB2312" panose="02010609030101010101" pitchFamily="49" charset="-122"/>
              </a:rPr>
              <a:t>例 </a:t>
            </a:r>
            <a:r>
              <a:rPr lang="en-US" altLang="zh-CN" b="1" dirty="0">
                <a:ea typeface="楷体_GB2312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楷体_GB2312" panose="02010609030101010101" pitchFamily="49" charset="-122"/>
              </a:rPr>
              <a:t>证明</a:t>
            </a:r>
          </a:p>
        </p:txBody>
      </p:sp>
      <p:graphicFrame>
        <p:nvGraphicFramePr>
          <p:cNvPr id="12291" name="对象 12290"/>
          <p:cNvGraphicFramePr/>
          <p:nvPr/>
        </p:nvGraphicFramePr>
        <p:xfrm>
          <a:off x="3773488" y="730250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09800" imgH="609600" progId="Equation.3">
                  <p:embed/>
                </p:oleObj>
              </mc:Choice>
              <mc:Fallback>
                <p:oleObj r:id="rId2" imgW="2209800" imgH="609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3488" y="730250"/>
                        <a:ext cx="2209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本框 12292"/>
          <p:cNvSpPr txBox="1"/>
          <p:nvPr/>
        </p:nvSpPr>
        <p:spPr>
          <a:xfrm>
            <a:off x="2057400" y="1447800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12294" name="对象 12293"/>
          <p:cNvGraphicFramePr/>
          <p:nvPr/>
        </p:nvGraphicFramePr>
        <p:xfrm>
          <a:off x="3653155" y="1524000"/>
          <a:ext cx="114871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85800" imgH="241300" progId="Equation.3">
                  <p:embed/>
                </p:oleObj>
              </mc:Choice>
              <mc:Fallback>
                <p:oleObj r:id="rId4" imgW="685800" imgH="2413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3155" y="1524000"/>
                        <a:ext cx="1148715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/>
          <p:nvPr/>
        </p:nvGraphicFramePr>
        <p:xfrm>
          <a:off x="4926013" y="15240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57400" imgH="469900" progId="Equation.3">
                  <p:embed/>
                </p:oleObj>
              </mc:Choice>
              <mc:Fallback>
                <p:oleObj r:id="rId6" imgW="2057400" imgH="4699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6013" y="1524000"/>
                        <a:ext cx="2057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/>
          <p:nvPr/>
        </p:nvGraphicFramePr>
        <p:xfrm>
          <a:off x="7086600" y="1524000"/>
          <a:ext cx="139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97000" imgH="469900" progId="Equation.3">
                  <p:embed/>
                </p:oleObj>
              </mc:Choice>
              <mc:Fallback>
                <p:oleObj r:id="rId8" imgW="1397000" imgH="469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6600" y="1524000"/>
                        <a:ext cx="1397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文本框 12296"/>
          <p:cNvSpPr txBox="1"/>
          <p:nvPr/>
        </p:nvSpPr>
        <p:spPr>
          <a:xfrm>
            <a:off x="3886200" y="2300288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欲使</a:t>
            </a:r>
          </a:p>
        </p:txBody>
      </p:sp>
      <p:graphicFrame>
        <p:nvGraphicFramePr>
          <p:cNvPr id="12298" name="对象 12297"/>
          <p:cNvGraphicFramePr/>
          <p:nvPr/>
        </p:nvGraphicFramePr>
        <p:xfrm>
          <a:off x="2693988" y="2422525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93165" imgH="393700" progId="Equation.3">
                  <p:embed/>
                </p:oleObj>
              </mc:Choice>
              <mc:Fallback>
                <p:oleObj r:id="rId10" imgW="1193165" imgH="3937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3988" y="2422525"/>
                        <a:ext cx="1193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文本框 12298"/>
          <p:cNvSpPr txBox="1"/>
          <p:nvPr/>
        </p:nvSpPr>
        <p:spPr>
          <a:xfrm>
            <a:off x="2133600" y="3138488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取</a:t>
            </a:r>
          </a:p>
        </p:txBody>
      </p:sp>
      <p:graphicFrame>
        <p:nvGraphicFramePr>
          <p:cNvPr id="12300" name="对象 12299"/>
          <p:cNvGraphicFramePr/>
          <p:nvPr/>
        </p:nvGraphicFramePr>
        <p:xfrm>
          <a:off x="2667000" y="3124200"/>
          <a:ext cx="119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93165" imgH="622300" progId="Equation.3">
                  <p:embed/>
                </p:oleObj>
              </mc:Choice>
              <mc:Fallback>
                <p:oleObj r:id="rId12" imgW="1193165" imgH="6223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0" y="3124200"/>
                        <a:ext cx="1193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文本框 12300"/>
          <p:cNvSpPr txBox="1"/>
          <p:nvPr/>
        </p:nvSpPr>
        <p:spPr>
          <a:xfrm>
            <a:off x="3886200" y="3138488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则当</a:t>
            </a:r>
          </a:p>
        </p:txBody>
      </p:sp>
      <p:graphicFrame>
        <p:nvGraphicFramePr>
          <p:cNvPr id="12302" name="对象 12301"/>
          <p:cNvGraphicFramePr/>
          <p:nvPr/>
        </p:nvGraphicFramePr>
        <p:xfrm>
          <a:off x="4724400" y="3200400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019300" imgH="469900" progId="Equation.3">
                  <p:embed/>
                </p:oleObj>
              </mc:Choice>
              <mc:Fallback>
                <p:oleObj r:id="rId14" imgW="2019300" imgH="469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24400" y="3200400"/>
                        <a:ext cx="2019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文本框 12302"/>
          <p:cNvSpPr txBox="1"/>
          <p:nvPr/>
        </p:nvSpPr>
        <p:spPr>
          <a:xfrm>
            <a:off x="6705600" y="31242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必有</a:t>
            </a:r>
          </a:p>
        </p:txBody>
      </p:sp>
      <p:graphicFrame>
        <p:nvGraphicFramePr>
          <p:cNvPr id="12304" name="对象 12303"/>
          <p:cNvGraphicFramePr/>
          <p:nvPr/>
        </p:nvGraphicFramePr>
        <p:xfrm>
          <a:off x="3187700" y="4038600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127500" imgH="469900" progId="Equation.3">
                  <p:embed/>
                </p:oleObj>
              </mc:Choice>
              <mc:Fallback>
                <p:oleObj r:id="rId16" imgW="4127500" imgH="4699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87700" y="4038600"/>
                        <a:ext cx="4127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文本框 12304"/>
          <p:cNvSpPr txBox="1"/>
          <p:nvPr/>
        </p:nvSpPr>
        <p:spPr>
          <a:xfrm>
            <a:off x="2209800" y="4800600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因此</a:t>
            </a:r>
          </a:p>
        </p:txBody>
      </p:sp>
      <p:graphicFrame>
        <p:nvGraphicFramePr>
          <p:cNvPr id="12310" name="对象 12309"/>
          <p:cNvGraphicFramePr/>
          <p:nvPr/>
        </p:nvGraphicFramePr>
        <p:xfrm>
          <a:off x="5105400" y="2300605"/>
          <a:ext cx="151765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77900" imgH="241300" progId="Equation.3">
                  <p:embed/>
                </p:oleObj>
              </mc:Choice>
              <mc:Fallback>
                <p:oleObj r:id="rId18" imgW="977900" imgH="241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05400" y="2300605"/>
                        <a:ext cx="1517650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文本框 12310"/>
          <p:cNvSpPr txBox="1"/>
          <p:nvPr/>
        </p:nvSpPr>
        <p:spPr>
          <a:xfrm>
            <a:off x="6858000" y="228600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只要</a:t>
            </a:r>
          </a:p>
        </p:txBody>
      </p:sp>
      <p:graphicFrame>
        <p:nvGraphicFramePr>
          <p:cNvPr id="12312" name="对象 12311"/>
          <p:cNvGraphicFramePr/>
          <p:nvPr/>
        </p:nvGraphicFramePr>
        <p:xfrm>
          <a:off x="7835900" y="2216150"/>
          <a:ext cx="184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840865" imgH="622300" progId="Equation.3">
                  <p:embed/>
                </p:oleObj>
              </mc:Choice>
              <mc:Fallback>
                <p:oleObj r:id="rId20" imgW="1840865" imgH="6223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35900" y="2216150"/>
                        <a:ext cx="1841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对象 12312"/>
          <p:cNvGraphicFramePr/>
          <p:nvPr/>
        </p:nvGraphicFramePr>
        <p:xfrm>
          <a:off x="4114800" y="4862513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209800" imgH="609600" progId="Equation.3">
                  <p:embed/>
                </p:oleObj>
              </mc:Choice>
              <mc:Fallback>
                <p:oleObj r:id="rId22" imgW="2209800" imgH="6096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14800" y="4862513"/>
                        <a:ext cx="2209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7" grpId="0"/>
      <p:bldP spid="12299" grpId="0"/>
      <p:bldP spid="12301" grpId="0"/>
      <p:bldP spid="12303" grpId="0"/>
      <p:bldP spid="12305" grpId="0"/>
      <p:bldP spid="123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3490" name="Text Box 2"/>
          <p:cNvSpPr txBox="1"/>
          <p:nvPr/>
        </p:nvSpPr>
        <p:spPr>
          <a:xfrm>
            <a:off x="1090613" y="1837055"/>
            <a:ext cx="656431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3200" b="1" i="0" dirty="0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左、右极限均存在</a:t>
            </a:r>
            <a:r>
              <a:rPr lang="en-US" altLang="zh-CN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且相等；</a:t>
            </a:r>
          </a:p>
        </p:txBody>
      </p:sp>
      <p:sp>
        <p:nvSpPr>
          <p:cNvPr id="63491" name="Text Box 3"/>
          <p:cNvSpPr txBox="1"/>
          <p:nvPr/>
        </p:nvSpPr>
        <p:spPr>
          <a:xfrm>
            <a:off x="1079500" y="2701290"/>
            <a:ext cx="656431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3200" b="1" i="0" dirty="0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en-US" altLang="zh-CN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左、右极限均存在</a:t>
            </a:r>
            <a:r>
              <a:rPr lang="en-US" altLang="zh-CN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但不相等；</a:t>
            </a:r>
          </a:p>
        </p:txBody>
      </p:sp>
      <p:sp>
        <p:nvSpPr>
          <p:cNvPr id="63492" name="Text Box 4"/>
          <p:cNvSpPr txBox="1"/>
          <p:nvPr/>
        </p:nvSpPr>
        <p:spPr>
          <a:xfrm>
            <a:off x="1079500" y="3568065"/>
            <a:ext cx="699611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3200" b="1" i="0" dirty="0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en-US" altLang="zh-CN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左、右极限中至少有一个不存在</a:t>
            </a:r>
            <a:r>
              <a:rPr lang="en-US" altLang="zh-CN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63493" name="Rectangle 5"/>
          <p:cNvSpPr/>
          <p:nvPr/>
        </p:nvSpPr>
        <p:spPr>
          <a:xfrm>
            <a:off x="879475" y="783590"/>
            <a:ext cx="10431145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f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)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在点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 i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左、右极限，有以下三种情况：</a:t>
            </a:r>
          </a:p>
        </p:txBody>
      </p:sp>
      <p:graphicFrame>
        <p:nvGraphicFramePr>
          <p:cNvPr id="62470" name="Object 4"/>
          <p:cNvGraphicFramePr>
            <a:graphicFrameLocks noChangeAspect="1"/>
          </p:cNvGraphicFramePr>
          <p:nvPr/>
        </p:nvGraphicFramePr>
        <p:xfrm>
          <a:off x="7083743" y="1837055"/>
          <a:ext cx="380873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35100" imgH="304800" progId="Equation.DSMT4">
                  <p:embed/>
                </p:oleObj>
              </mc:Choice>
              <mc:Fallback>
                <p:oleObj r:id="rId2" imgW="1435100" imgH="304800" progId="Equation.DSMT4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3743" y="1837055"/>
                        <a:ext cx="380873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032375" y="4559300"/>
            <a:ext cx="1769110" cy="655320"/>
            <a:chOff x="8579" y="7556"/>
            <a:chExt cx="2786" cy="1032"/>
          </a:xfrm>
        </p:grpSpPr>
        <p:sp>
          <p:nvSpPr>
            <p:cNvPr id="11" name="圆角矩形标注 10"/>
            <p:cNvSpPr/>
            <p:nvPr/>
          </p:nvSpPr>
          <p:spPr>
            <a:xfrm>
              <a:off x="8579" y="7556"/>
              <a:ext cx="2787" cy="1032"/>
            </a:xfrm>
            <a:prstGeom prst="wedgeRoundRectCallout">
              <a:avLst>
                <a:gd name="adj1" fmla="val 102063"/>
                <a:gd name="adj2" fmla="val -22461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8663" y="7634"/>
            <a:ext cx="2652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34365" imgH="228600" progId="Equation.DSMT4">
                    <p:embed/>
                  </p:oleObj>
                </mc:Choice>
                <mc:Fallback>
                  <p:oleObj r:id="rId4" imgW="634365" imgH="228600" progId="Equation.DSMT4">
                    <p:embed/>
                    <p:pic>
                      <p:nvPicPr>
                        <p:cNvPr id="0" name="图片 368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663" y="7634"/>
                          <a:ext cx="2652" cy="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319328" y="2701290"/>
          <a:ext cx="380873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35100" imgH="304800" progId="Equation.DSMT4">
                  <p:embed/>
                </p:oleObj>
              </mc:Choice>
              <mc:Fallback>
                <p:oleObj r:id="rId6" imgW="1435100" imgH="304800" progId="Equation.DSMT4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19328" y="2701290"/>
                        <a:ext cx="380873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9613900" y="723900"/>
            <a:ext cx="1760220" cy="651510"/>
            <a:chOff x="13951" y="7836"/>
            <a:chExt cx="2772" cy="1026"/>
          </a:xfrm>
        </p:grpSpPr>
        <p:sp>
          <p:nvSpPr>
            <p:cNvPr id="12" name="圆角矩形标注 11"/>
            <p:cNvSpPr/>
            <p:nvPr/>
          </p:nvSpPr>
          <p:spPr>
            <a:xfrm>
              <a:off x="13951" y="7836"/>
              <a:ext cx="2772" cy="1027"/>
            </a:xfrm>
            <a:prstGeom prst="wedgeRoundRectCallout">
              <a:avLst>
                <a:gd name="adj1" fmla="val -46645"/>
                <a:gd name="adj2" fmla="val 13753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4039" y="7850"/>
            <a:ext cx="2653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34365" imgH="228600" progId="Equation.DSMT4">
                    <p:embed/>
                  </p:oleObj>
                </mc:Choice>
                <mc:Fallback>
                  <p:oleObj r:id="rId8" imgW="634365" imgH="228600" progId="Equation.DSMT4">
                    <p:embed/>
                    <p:pic>
                      <p:nvPicPr>
                        <p:cNvPr id="0" name="图片 368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039" y="7850"/>
                          <a:ext cx="2653" cy="9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0"/>
          <p:cNvGrpSpPr/>
          <p:nvPr/>
        </p:nvGrpSpPr>
        <p:grpSpPr>
          <a:xfrm>
            <a:off x="8315008" y="3896360"/>
            <a:ext cx="2995612" cy="2181225"/>
            <a:chOff x="0" y="0"/>
            <a:chExt cx="1887" cy="1374"/>
          </a:xfrm>
        </p:grpSpPr>
        <p:grpSp>
          <p:nvGrpSpPr>
            <p:cNvPr id="137226" name="Group 11"/>
            <p:cNvGrpSpPr/>
            <p:nvPr/>
          </p:nvGrpSpPr>
          <p:grpSpPr>
            <a:xfrm>
              <a:off x="0" y="0"/>
              <a:ext cx="1764" cy="1374"/>
              <a:chOff x="0" y="0"/>
              <a:chExt cx="1764" cy="1374"/>
            </a:xfrm>
          </p:grpSpPr>
          <p:sp>
            <p:nvSpPr>
              <p:cNvPr id="137227" name="Line 12"/>
              <p:cNvSpPr/>
              <p:nvPr/>
            </p:nvSpPr>
            <p:spPr>
              <a:xfrm>
                <a:off x="0" y="1152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7228" name="Line 13"/>
              <p:cNvSpPr/>
              <p:nvPr/>
            </p:nvSpPr>
            <p:spPr>
              <a:xfrm flipV="1">
                <a:off x="816" y="0"/>
                <a:ext cx="0" cy="12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7229" name="Arc 14"/>
              <p:cNvSpPr/>
              <p:nvPr/>
            </p:nvSpPr>
            <p:spPr>
              <a:xfrm flipV="1">
                <a:off x="818" y="48"/>
                <a:ext cx="622" cy="8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21546" h="21600" fill="none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0" name="Line 15"/>
              <p:cNvSpPr/>
              <p:nvPr/>
            </p:nvSpPr>
            <p:spPr>
              <a:xfrm>
                <a:off x="240" y="330"/>
                <a:ext cx="576" cy="576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37231" name="Object 10"/>
              <p:cNvGraphicFramePr>
                <a:graphicFrameLocks noChangeAspect="1"/>
              </p:cNvGraphicFramePr>
              <p:nvPr/>
            </p:nvGraphicFramePr>
            <p:xfrm>
              <a:off x="576" y="0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40970" imgH="166370" progId="Equation.3">
                      <p:embed/>
                    </p:oleObj>
                  </mc:Choice>
                  <mc:Fallback>
                    <p:oleObj r:id="rId10" imgW="140970" imgH="166370" progId="Equation.3">
                      <p:embed/>
                      <p:pic>
                        <p:nvPicPr>
                          <p:cNvPr id="0" name="图片 368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76" y="0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2" name="Object 11"/>
              <p:cNvGraphicFramePr>
                <a:graphicFrameLocks noChangeAspect="1"/>
              </p:cNvGraphicFramePr>
              <p:nvPr/>
            </p:nvGraphicFramePr>
            <p:xfrm>
              <a:off x="624" y="1200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30505" imgH="255905" progId="Equation.3">
                      <p:embed/>
                    </p:oleObj>
                  </mc:Choice>
                  <mc:Fallback>
                    <p:oleObj r:id="rId12" imgW="230505" imgH="255905" progId="Equation.3">
                      <p:embed/>
                      <p:pic>
                        <p:nvPicPr>
                          <p:cNvPr id="0" name="图片 3692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24" y="1200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3" name="Object 12"/>
              <p:cNvGraphicFramePr>
                <a:graphicFrameLocks noChangeAspect="1"/>
              </p:cNvGraphicFramePr>
              <p:nvPr/>
            </p:nvGraphicFramePr>
            <p:xfrm>
              <a:off x="1632" y="1248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268605" imgH="255905" progId="Equation.3">
                      <p:embed/>
                    </p:oleObj>
                  </mc:Choice>
                  <mc:Fallback>
                    <p:oleObj r:id="rId14" imgW="268605" imgH="255905" progId="Equation.3">
                      <p:embed/>
                      <p:pic>
                        <p:nvPicPr>
                          <p:cNvPr id="0" name="图片 368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632" y="1248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4" name="Object 13"/>
              <p:cNvGraphicFramePr>
                <a:graphicFrameLocks noChangeAspect="1"/>
              </p:cNvGraphicFramePr>
              <p:nvPr/>
            </p:nvGraphicFramePr>
            <p:xfrm>
              <a:off x="625" y="864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191135" imgH="318770" progId="Equation.3">
                      <p:embed/>
                    </p:oleObj>
                  </mc:Choice>
                  <mc:Fallback>
                    <p:oleObj r:id="rId16" imgW="191135" imgH="318770" progId="Equation.3">
                      <p:embed/>
                      <p:pic>
                        <p:nvPicPr>
                          <p:cNvPr id="0" name="图片 3689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625" y="864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7236" name="Object 9"/>
            <p:cNvGraphicFramePr>
              <a:graphicFrameLocks noChangeAspect="1"/>
            </p:cNvGraphicFramePr>
            <p:nvPr/>
          </p:nvGraphicFramePr>
          <p:xfrm>
            <a:off x="1109" y="747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612265" imgH="495300" progId="Equation.3">
                    <p:embed/>
                  </p:oleObj>
                </mc:Choice>
                <mc:Fallback>
                  <p:oleObj r:id="rId18" imgW="1612265" imgH="495300" progId="Equation.3">
                    <p:embed/>
                    <p:pic>
                      <p:nvPicPr>
                        <p:cNvPr id="0" name="图片 369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109" y="747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/>
          <p:cNvSpPr txBox="1"/>
          <p:nvPr/>
        </p:nvSpPr>
        <p:spPr>
          <a:xfrm>
            <a:off x="2030095" y="5166360"/>
            <a:ext cx="6358890" cy="1691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/>
              <a:t>极限不存在的情况：</a:t>
            </a:r>
          </a:p>
          <a:p>
            <a:r>
              <a:rPr lang="en-US" altLang="zh-CN" sz="2600"/>
              <a:t>1</a:t>
            </a:r>
            <a:r>
              <a:rPr lang="zh-CN" altLang="en-US" sz="2600"/>
              <a:t>、函数趋于无穷（也可认为极限为无穷）</a:t>
            </a:r>
          </a:p>
          <a:p>
            <a:r>
              <a:rPr lang="en-US" altLang="zh-CN" sz="2600"/>
              <a:t>2</a:t>
            </a:r>
            <a:r>
              <a:rPr lang="zh-CN" altLang="en-US" sz="2600"/>
              <a:t>、没有确定的变化规律；</a:t>
            </a:r>
          </a:p>
          <a:p>
            <a:r>
              <a:rPr lang="en-US" altLang="zh-CN" sz="2600"/>
              <a:t>3</a:t>
            </a:r>
            <a:r>
              <a:rPr lang="zh-CN" altLang="en-US" sz="2600"/>
              <a:t>、两侧极限中有一个不存在或两者不相等。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/>
      <p:bldP spid="63492" grpId="0"/>
      <p:bldP spid="634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47825" y="882968"/>
          <a:ext cx="8377555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08400" imgH="279400" progId="Equation.KSEE3">
                  <p:embed/>
                </p:oleObj>
              </mc:Choice>
              <mc:Fallback>
                <p:oleObj r:id="rId2" imgW="37084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7825" y="882968"/>
                        <a:ext cx="8377555" cy="63055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47508" y="2093278"/>
          <a:ext cx="849249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59200" imgH="279400" progId="Equation.KSEE3">
                  <p:embed/>
                </p:oleObj>
              </mc:Choice>
              <mc:Fallback>
                <p:oleObj r:id="rId4" imgW="37592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508" y="2093278"/>
                        <a:ext cx="8492490" cy="63055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47508" y="3303588"/>
          <a:ext cx="834898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95700" imgH="279400" progId="Equation.KSEE3">
                  <p:embed/>
                </p:oleObj>
              </mc:Choice>
              <mc:Fallback>
                <p:oleObj r:id="rId6" imgW="36957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7508" y="3303588"/>
                        <a:ext cx="8348980" cy="63055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96261" y="5348923"/>
          <a:ext cx="5738495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40000" imgH="279400" progId="Equation.KSEE3">
                  <p:embed/>
                </p:oleObj>
              </mc:Choice>
              <mc:Fallback>
                <p:oleObj r:id="rId8" imgW="2540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6261" y="5348923"/>
                        <a:ext cx="5738495" cy="63055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29916" y="4348163"/>
          <a:ext cx="5480685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425700" imgH="279400" progId="Equation.KSEE3">
                  <p:embed/>
                </p:oleObj>
              </mc:Choice>
              <mc:Fallback>
                <p:oleObj r:id="rId10" imgW="24257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9916" y="4348163"/>
                        <a:ext cx="5480685" cy="63055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1986" name="未知"/>
          <p:cNvSpPr/>
          <p:nvPr/>
        </p:nvSpPr>
        <p:spPr>
          <a:xfrm>
            <a:off x="2399030" y="3042920"/>
            <a:ext cx="7721600" cy="151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4473" h="954">
                <a:moveTo>
                  <a:pt x="0" y="0"/>
                </a:moveTo>
                <a:lnTo>
                  <a:pt x="0" y="954"/>
                </a:lnTo>
                <a:lnTo>
                  <a:pt x="4473" y="945"/>
                </a:lnTo>
                <a:lnTo>
                  <a:pt x="4473" y="0"/>
                </a:lnTo>
              </a:path>
            </a:pathLst>
          </a:custGeom>
          <a:solidFill>
            <a:srgbClr val="99FF99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/>
          <p:nvPr/>
        </p:nvGrpSpPr>
        <p:grpSpPr>
          <a:xfrm>
            <a:off x="2335530" y="1585595"/>
            <a:ext cx="7913688" cy="5133975"/>
            <a:chOff x="0" y="0"/>
            <a:chExt cx="4985" cy="3234"/>
          </a:xfrm>
        </p:grpSpPr>
        <p:sp>
          <p:nvSpPr>
            <p:cNvPr id="126979" name="Line 4"/>
            <p:cNvSpPr/>
            <p:nvPr/>
          </p:nvSpPr>
          <p:spPr>
            <a:xfrm>
              <a:off x="0" y="2937"/>
              <a:ext cx="49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6980" name="Line 5"/>
            <p:cNvSpPr/>
            <p:nvPr/>
          </p:nvSpPr>
          <p:spPr>
            <a:xfrm flipV="1">
              <a:off x="2394" y="81"/>
              <a:ext cx="0" cy="29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6981" name="Text Box 6"/>
            <p:cNvSpPr txBox="1"/>
            <p:nvPr/>
          </p:nvSpPr>
          <p:spPr>
            <a:xfrm>
              <a:off x="4752" y="294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b="1" i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x</a:t>
              </a:r>
            </a:p>
          </p:txBody>
        </p:sp>
        <p:sp>
          <p:nvSpPr>
            <p:cNvPr id="126982" name="Text Box 7"/>
            <p:cNvSpPr txBox="1"/>
            <p:nvPr/>
          </p:nvSpPr>
          <p:spPr>
            <a:xfrm>
              <a:off x="2034" y="0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y</a:t>
              </a:r>
            </a:p>
          </p:txBody>
        </p:sp>
        <p:sp>
          <p:nvSpPr>
            <p:cNvPr id="126983" name="Text Box 8"/>
            <p:cNvSpPr txBox="1"/>
            <p:nvPr/>
          </p:nvSpPr>
          <p:spPr>
            <a:xfrm>
              <a:off x="2088" y="2907"/>
              <a:ext cx="34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0</a:t>
              </a:r>
              <a:endParaRPr lang="en-US" altLang="zh-CN" i="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41993" name="Text Box 9"/>
          <p:cNvSpPr txBox="1"/>
          <p:nvPr/>
        </p:nvSpPr>
        <p:spPr>
          <a:xfrm>
            <a:off x="6445568" y="2134870"/>
            <a:ext cx="714375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lang="en-US" altLang="zh-CN" sz="20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20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41994" name="Line 10"/>
          <p:cNvSpPr/>
          <p:nvPr/>
        </p:nvSpPr>
        <p:spPr>
          <a:xfrm flipH="1">
            <a:off x="2349818" y="3779520"/>
            <a:ext cx="7653337" cy="33338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41995" name="Text Box 11"/>
          <p:cNvSpPr txBox="1"/>
          <p:nvPr/>
        </p:nvSpPr>
        <p:spPr>
          <a:xfrm>
            <a:off x="5825490" y="3719831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endParaRPr lang="en-US" altLang="zh-CN" sz="2000" i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996" name="Line 12"/>
          <p:cNvSpPr/>
          <p:nvPr/>
        </p:nvSpPr>
        <p:spPr>
          <a:xfrm>
            <a:off x="2318068" y="3038158"/>
            <a:ext cx="7693025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41997" name="Line 13"/>
          <p:cNvSpPr/>
          <p:nvPr/>
        </p:nvSpPr>
        <p:spPr>
          <a:xfrm>
            <a:off x="2284730" y="4554220"/>
            <a:ext cx="7748588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41998" name="Line 14"/>
          <p:cNvSpPr/>
          <p:nvPr/>
        </p:nvSpPr>
        <p:spPr>
          <a:xfrm>
            <a:off x="6142355" y="3039745"/>
            <a:ext cx="0" cy="153035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" name="Group 15"/>
          <p:cNvGrpSpPr/>
          <p:nvPr/>
        </p:nvGrpSpPr>
        <p:grpSpPr>
          <a:xfrm>
            <a:off x="2225993" y="6244908"/>
            <a:ext cx="7894637" cy="4762"/>
            <a:chOff x="0" y="0"/>
            <a:chExt cx="4973" cy="3"/>
          </a:xfrm>
        </p:grpSpPr>
        <p:sp>
          <p:nvSpPr>
            <p:cNvPr id="126991" name="Line 16"/>
            <p:cNvSpPr/>
            <p:nvPr/>
          </p:nvSpPr>
          <p:spPr>
            <a:xfrm>
              <a:off x="3401" y="3"/>
              <a:ext cx="1572" cy="0"/>
            </a:xfrm>
            <a:prstGeom prst="line">
              <a:avLst/>
            </a:prstGeom>
            <a:ln w="57150" cap="flat" cmpd="sng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992" name="Line 17"/>
            <p:cNvSpPr/>
            <p:nvPr/>
          </p:nvSpPr>
          <p:spPr>
            <a:xfrm>
              <a:off x="0" y="0"/>
              <a:ext cx="1509" cy="0"/>
            </a:xfrm>
            <a:prstGeom prst="line">
              <a:avLst/>
            </a:prstGeom>
            <a:ln w="57150" cap="flat" cmpd="sng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2002" name="Text Box 18"/>
          <p:cNvSpPr txBox="1"/>
          <p:nvPr/>
        </p:nvSpPr>
        <p:spPr>
          <a:xfrm>
            <a:off x="7440930" y="626237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0" dirty="0">
                <a:solidFill>
                  <a:srgbClr val="0099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endParaRPr lang="en-US" altLang="zh-CN" sz="20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2003" name="Text Box 19"/>
          <p:cNvSpPr txBox="1"/>
          <p:nvPr/>
        </p:nvSpPr>
        <p:spPr>
          <a:xfrm>
            <a:off x="4316730" y="6262370"/>
            <a:ext cx="5588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0" dirty="0">
                <a:solidFill>
                  <a:srgbClr val="0099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– X</a:t>
            </a:r>
            <a:endParaRPr lang="en-US" altLang="zh-CN" sz="2000" b="1" i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2005" name="未知"/>
          <p:cNvSpPr/>
          <p:nvPr/>
        </p:nvSpPr>
        <p:spPr>
          <a:xfrm>
            <a:off x="2343468" y="1807845"/>
            <a:ext cx="7661275" cy="28813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3689472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6" name="Oval 22"/>
          <p:cNvSpPr/>
          <p:nvPr/>
        </p:nvSpPr>
        <p:spPr>
          <a:xfrm>
            <a:off x="7566343" y="6194108"/>
            <a:ext cx="87312" cy="80962"/>
          </a:xfrm>
          <a:prstGeom prst="ellipse">
            <a:avLst/>
          </a:prstGeom>
          <a:solidFill>
            <a:srgbClr val="0099FF"/>
          </a:solidFill>
          <a:ln w="3810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2007" name="Oval 23"/>
          <p:cNvSpPr/>
          <p:nvPr/>
        </p:nvSpPr>
        <p:spPr>
          <a:xfrm>
            <a:off x="4599305" y="6202045"/>
            <a:ext cx="87313" cy="80963"/>
          </a:xfrm>
          <a:prstGeom prst="ellipse">
            <a:avLst/>
          </a:prstGeom>
          <a:solidFill>
            <a:srgbClr val="0099FF"/>
          </a:solidFill>
          <a:ln w="3810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7" name="Group 24"/>
          <p:cNvGrpSpPr/>
          <p:nvPr/>
        </p:nvGrpSpPr>
        <p:grpSpPr>
          <a:xfrm>
            <a:off x="2333943" y="3082608"/>
            <a:ext cx="7669212" cy="1387475"/>
            <a:chOff x="0" y="0"/>
            <a:chExt cx="4831" cy="874"/>
          </a:xfrm>
        </p:grpSpPr>
        <p:sp>
          <p:nvSpPr>
            <p:cNvPr id="127000" name="未知"/>
            <p:cNvSpPr/>
            <p:nvPr/>
          </p:nvSpPr>
          <p:spPr>
            <a:xfrm>
              <a:off x="3334" y="468"/>
              <a:ext cx="1497" cy="406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164" y="275"/>
                </a:cxn>
                <a:cxn ang="0">
                  <a:pos x="321" y="380"/>
                </a:cxn>
                <a:cxn ang="0">
                  <a:pos x="441" y="372"/>
                </a:cxn>
                <a:cxn ang="0">
                  <a:pos x="531" y="179"/>
                </a:cxn>
                <a:cxn ang="0">
                  <a:pos x="600" y="110"/>
                </a:cxn>
                <a:cxn ang="0">
                  <a:pos x="689" y="84"/>
                </a:cxn>
                <a:cxn ang="0">
                  <a:pos x="852" y="57"/>
                </a:cxn>
                <a:cxn ang="0">
                  <a:pos x="1016" y="39"/>
                </a:cxn>
                <a:cxn ang="0">
                  <a:pos x="1173" y="23"/>
                </a:cxn>
                <a:cxn ang="0">
                  <a:pos x="1355" y="9"/>
                </a:cxn>
                <a:cxn ang="0">
                  <a:pos x="1497" y="0"/>
                </a:cxn>
              </a:cxnLst>
              <a:rect l="0" t="0" r="0" b="0"/>
              <a:pathLst>
                <a:path w="1497" h="406">
                  <a:moveTo>
                    <a:pt x="0" y="114"/>
                  </a:moveTo>
                  <a:cubicBezTo>
                    <a:pt x="27" y="141"/>
                    <a:pt x="111" y="231"/>
                    <a:pt x="164" y="275"/>
                  </a:cubicBezTo>
                  <a:cubicBezTo>
                    <a:pt x="217" y="319"/>
                    <a:pt x="275" y="364"/>
                    <a:pt x="321" y="380"/>
                  </a:cubicBezTo>
                  <a:cubicBezTo>
                    <a:pt x="367" y="396"/>
                    <a:pt x="406" y="406"/>
                    <a:pt x="441" y="372"/>
                  </a:cubicBezTo>
                  <a:cubicBezTo>
                    <a:pt x="476" y="338"/>
                    <a:pt x="505" y="223"/>
                    <a:pt x="531" y="179"/>
                  </a:cubicBezTo>
                  <a:cubicBezTo>
                    <a:pt x="557" y="135"/>
                    <a:pt x="574" y="126"/>
                    <a:pt x="600" y="110"/>
                  </a:cubicBezTo>
                  <a:cubicBezTo>
                    <a:pt x="626" y="94"/>
                    <a:pt x="647" y="93"/>
                    <a:pt x="689" y="84"/>
                  </a:cubicBezTo>
                  <a:cubicBezTo>
                    <a:pt x="731" y="75"/>
                    <a:pt x="798" y="64"/>
                    <a:pt x="852" y="57"/>
                  </a:cubicBezTo>
                  <a:cubicBezTo>
                    <a:pt x="906" y="50"/>
                    <a:pt x="963" y="45"/>
                    <a:pt x="1016" y="39"/>
                  </a:cubicBezTo>
                  <a:cubicBezTo>
                    <a:pt x="1069" y="33"/>
                    <a:pt x="1117" y="28"/>
                    <a:pt x="1173" y="23"/>
                  </a:cubicBezTo>
                  <a:cubicBezTo>
                    <a:pt x="1229" y="18"/>
                    <a:pt x="1301" y="13"/>
                    <a:pt x="1355" y="9"/>
                  </a:cubicBezTo>
                  <a:cubicBezTo>
                    <a:pt x="1409" y="5"/>
                    <a:pt x="1468" y="2"/>
                    <a:pt x="1497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1" name="未知"/>
            <p:cNvSpPr/>
            <p:nvPr/>
          </p:nvSpPr>
          <p:spPr>
            <a:xfrm>
              <a:off x="0" y="0"/>
              <a:ext cx="1458" cy="425"/>
            </a:xfrm>
            <a:custGeom>
              <a:avLst/>
              <a:gdLst/>
              <a:ahLst/>
              <a:cxnLst>
                <a:cxn ang="0">
                  <a:pos x="1458" y="0"/>
                </a:cxn>
                <a:cxn ang="0">
                  <a:pos x="1266" y="222"/>
                </a:cxn>
                <a:cxn ang="0">
                  <a:pos x="927" y="344"/>
                </a:cxn>
                <a:cxn ang="0">
                  <a:pos x="573" y="392"/>
                </a:cxn>
                <a:cxn ang="0">
                  <a:pos x="355" y="404"/>
                </a:cxn>
                <a:cxn ang="0">
                  <a:pos x="153" y="414"/>
                </a:cxn>
                <a:cxn ang="0">
                  <a:pos x="0" y="425"/>
                </a:cxn>
              </a:cxnLst>
              <a:rect l="0" t="0" r="0" b="0"/>
              <a:pathLst>
                <a:path w="1458" h="425">
                  <a:moveTo>
                    <a:pt x="1458" y="0"/>
                  </a:moveTo>
                  <a:cubicBezTo>
                    <a:pt x="1426" y="37"/>
                    <a:pt x="1354" y="165"/>
                    <a:pt x="1266" y="222"/>
                  </a:cubicBezTo>
                  <a:cubicBezTo>
                    <a:pt x="1178" y="279"/>
                    <a:pt x="1043" y="316"/>
                    <a:pt x="927" y="344"/>
                  </a:cubicBezTo>
                  <a:cubicBezTo>
                    <a:pt x="811" y="372"/>
                    <a:pt x="668" y="382"/>
                    <a:pt x="573" y="392"/>
                  </a:cubicBezTo>
                  <a:cubicBezTo>
                    <a:pt x="478" y="402"/>
                    <a:pt x="425" y="400"/>
                    <a:pt x="355" y="404"/>
                  </a:cubicBezTo>
                  <a:cubicBezTo>
                    <a:pt x="285" y="408"/>
                    <a:pt x="212" y="411"/>
                    <a:pt x="153" y="414"/>
                  </a:cubicBezTo>
                  <a:cubicBezTo>
                    <a:pt x="94" y="417"/>
                    <a:pt x="32" y="423"/>
                    <a:pt x="0" y="425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4654868" y="3006408"/>
            <a:ext cx="2965450" cy="3254375"/>
            <a:chOff x="0" y="0"/>
            <a:chExt cx="1868" cy="2050"/>
          </a:xfrm>
        </p:grpSpPr>
        <p:sp>
          <p:nvSpPr>
            <p:cNvPr id="127003" name="Line 28"/>
            <p:cNvSpPr/>
            <p:nvPr/>
          </p:nvSpPr>
          <p:spPr>
            <a:xfrm>
              <a:off x="1868" y="625"/>
              <a:ext cx="0" cy="1425"/>
            </a:xfrm>
            <a:prstGeom prst="line">
              <a:avLst/>
            </a:prstGeom>
            <a:ln w="57150" cap="flat" cmpd="sng">
              <a:solidFill>
                <a:srgbClr val="0099FF"/>
              </a:solidFill>
              <a:prstDash val="dashDot"/>
              <a:round/>
              <a:headEnd type="none" w="med" len="med"/>
              <a:tailEnd type="none" w="med" len="med"/>
            </a:ln>
          </p:spPr>
        </p:sp>
        <p:sp>
          <p:nvSpPr>
            <p:cNvPr id="127004" name="Line 29"/>
            <p:cNvSpPr/>
            <p:nvPr/>
          </p:nvSpPr>
          <p:spPr>
            <a:xfrm>
              <a:off x="0" y="0"/>
              <a:ext cx="0" cy="2040"/>
            </a:xfrm>
            <a:prstGeom prst="line">
              <a:avLst/>
            </a:prstGeom>
            <a:ln w="57150" cap="flat" cmpd="sng">
              <a:solidFill>
                <a:srgbClr val="0099FF"/>
              </a:solidFill>
              <a:prstDash val="dashDot"/>
              <a:round/>
              <a:headEnd type="none" w="med" len="med"/>
              <a:tailEnd type="none" w="med" len="med"/>
            </a:ln>
          </p:spPr>
        </p:sp>
      </p:grpSp>
      <p:sp>
        <p:nvSpPr>
          <p:cNvPr id="42019" name="Text Box 35"/>
          <p:cNvSpPr txBox="1"/>
          <p:nvPr/>
        </p:nvSpPr>
        <p:spPr>
          <a:xfrm>
            <a:off x="5500847" y="2694306"/>
            <a:ext cx="56705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000" b="1" i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lang="en-US" altLang="zh-CN" sz="2000" b="1" i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</a:t>
            </a:r>
            <a:endParaRPr lang="en-US" altLang="zh-CN" sz="2000" b="1" i="0" dirty="0">
              <a:solidFill>
                <a:srgbClr val="0099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2020" name="Text Box 36"/>
          <p:cNvSpPr txBox="1"/>
          <p:nvPr/>
        </p:nvSpPr>
        <p:spPr>
          <a:xfrm>
            <a:off x="5426393" y="4469131"/>
            <a:ext cx="766762" cy="3987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000" b="1" i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–</a:t>
            </a:r>
            <a:r>
              <a:rPr lang="en-US" altLang="zh-CN" sz="2000" b="1" i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</a:t>
            </a:r>
            <a:endParaRPr lang="en-US" altLang="zh-CN" sz="2000" b="1" i="0" dirty="0">
              <a:solidFill>
                <a:srgbClr val="0099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830" y="397510"/>
          <a:ext cx="11102340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08400" imgH="279400" progId="Equation.KSEE3">
                  <p:embed/>
                </p:oleObj>
              </mc:Choice>
              <mc:Fallback>
                <p:oleObj r:id="rId2" imgW="37084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4830" y="397510"/>
                        <a:ext cx="11102340" cy="83566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  <p:bldP spid="41995" grpId="0"/>
      <p:bldP spid="42002" grpId="0"/>
      <p:bldP spid="42003" grpId="0"/>
      <p:bldP spid="42006" grpId="0" bldLvl="0" animBg="1"/>
      <p:bldP spid="42007" grpId="0" bldLvl="0" animBg="1"/>
      <p:bldP spid="42019" grpId="0"/>
      <p:bldP spid="420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20115" y="666750"/>
            <a:ext cx="22307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、性质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50870" y="651510"/>
            <a:ext cx="7854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唯一性、局部有界性、局部保号性、局部保序性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13815" y="1804035"/>
            <a:ext cx="9692005" cy="1438275"/>
            <a:chOff x="2550" y="7971"/>
            <a:chExt cx="15263" cy="2265"/>
          </a:xfrm>
        </p:grpSpPr>
        <p:sp>
          <p:nvSpPr>
            <p:cNvPr id="10" name="文本框 9"/>
            <p:cNvSpPr txBox="1"/>
            <p:nvPr/>
          </p:nvSpPr>
          <p:spPr>
            <a:xfrm>
              <a:off x="2550" y="7971"/>
              <a:ext cx="15263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F93AF6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保号</a:t>
              </a:r>
              <a:r>
                <a:rPr lang="zh-CN" altLang="en-US" sz="2800" b="1" dirty="0">
                  <a:solidFill>
                    <a:srgbClr val="F93AF6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性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若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1" name="对象 322562"/>
            <p:cNvGraphicFramePr>
              <a:graphicFrameLocks noChangeAspect="1"/>
            </p:cNvGraphicFramePr>
            <p:nvPr/>
          </p:nvGraphicFramePr>
          <p:xfrm>
            <a:off x="5326" y="8290"/>
            <a:ext cx="10708" cy="1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946400" imgH="533400" progId="Equation.DSMT4">
                    <p:embed/>
                  </p:oleObj>
                </mc:Choice>
                <mc:Fallback>
                  <p:oleObj r:id="rId2" imgW="2946400" imgH="5334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326" y="8290"/>
                          <a:ext cx="10708" cy="19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508875" y="1198880"/>
            <a:ext cx="2799080" cy="928370"/>
            <a:chOff x="12332" y="1888"/>
            <a:chExt cx="4408" cy="1462"/>
          </a:xfrm>
          <a:solidFill>
            <a:srgbClr val="FFFF00"/>
          </a:solidFill>
        </p:grpSpPr>
        <p:sp>
          <p:nvSpPr>
            <p:cNvPr id="4" name="云形标注 3"/>
            <p:cNvSpPr/>
            <p:nvPr/>
          </p:nvSpPr>
          <p:spPr>
            <a:xfrm>
              <a:off x="12332" y="1888"/>
              <a:ext cx="4408" cy="1463"/>
            </a:xfrm>
            <a:prstGeom prst="cloudCallout">
              <a:avLst>
                <a:gd name="adj1" fmla="val -92530"/>
                <a:gd name="adj2" fmla="val 78775"/>
              </a:avLst>
            </a:prstGeom>
            <a:grp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718" y="2010"/>
              <a:ext cx="374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实现极限值与函数值相互转化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.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0115" y="3540125"/>
            <a:ext cx="57404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、常见左右极限不同的函数：</a:t>
            </a: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</a:t>
            </a:r>
            <a:r>
              <a:rPr lang="zh-CN" altLang="en-US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分段函数，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en-US" altLang="zh-CN" sz="32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arctanx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9178" y="5072698"/>
          <a:ext cx="2073910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25500" imgH="419100" progId="Equation.KSEE3">
                  <p:embed/>
                </p:oleObj>
              </mc:Choice>
              <mc:Fallback>
                <p:oleObj r:id="rId4" imgW="8255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9178" y="5072698"/>
                        <a:ext cx="2073910" cy="105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146925" y="3383280"/>
            <a:ext cx="4361815" cy="2945765"/>
            <a:chOff x="10179" y="3666"/>
            <a:chExt cx="6869" cy="4639"/>
          </a:xfrm>
        </p:grpSpPr>
        <p:sp>
          <p:nvSpPr>
            <p:cNvPr id="60418" name="Rectangle 2"/>
            <p:cNvSpPr/>
            <p:nvPr/>
          </p:nvSpPr>
          <p:spPr>
            <a:xfrm>
              <a:off x="11458" y="4866"/>
              <a:ext cx="4560" cy="1320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0420" name="Line 4"/>
            <p:cNvSpPr/>
            <p:nvPr/>
          </p:nvSpPr>
          <p:spPr>
            <a:xfrm>
              <a:off x="11458" y="6186"/>
              <a:ext cx="4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1" name="Line 5"/>
            <p:cNvSpPr/>
            <p:nvPr/>
          </p:nvSpPr>
          <p:spPr>
            <a:xfrm>
              <a:off x="11458" y="4866"/>
              <a:ext cx="4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2" name="Line 6"/>
            <p:cNvSpPr/>
            <p:nvPr/>
          </p:nvSpPr>
          <p:spPr>
            <a:xfrm>
              <a:off x="11458" y="5526"/>
              <a:ext cx="1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" name="Group 7"/>
            <p:cNvGrpSpPr/>
            <p:nvPr/>
          </p:nvGrpSpPr>
          <p:grpSpPr>
            <a:xfrm>
              <a:off x="11768" y="3856"/>
              <a:ext cx="4680" cy="3290"/>
              <a:chOff x="0" y="0"/>
              <a:chExt cx="1872" cy="1316"/>
            </a:xfrm>
          </p:grpSpPr>
          <p:sp>
            <p:nvSpPr>
              <p:cNvPr id="136199" name="未知"/>
              <p:cNvSpPr/>
              <p:nvPr/>
            </p:nvSpPr>
            <p:spPr>
              <a:xfrm>
                <a:off x="0" y="260"/>
                <a:ext cx="1632" cy="1056"/>
              </a:xfrm>
              <a:custGeom>
                <a:avLst/>
                <a:gdLst/>
                <a:ahLst/>
                <a:cxnLst>
                  <a:cxn ang="0">
                    <a:pos x="0" y="1162"/>
                  </a:cxn>
                  <a:cxn ang="0">
                    <a:pos x="142" y="930"/>
                  </a:cxn>
                  <a:cxn ang="0">
                    <a:pos x="353" y="755"/>
                  </a:cxn>
                  <a:cxn ang="0">
                    <a:pos x="849" y="523"/>
                  </a:cxn>
                  <a:cxn ang="0">
                    <a:pos x="1486" y="290"/>
                  </a:cxn>
                  <a:cxn ang="0">
                    <a:pos x="1982" y="0"/>
                  </a:cxn>
                </a:cxnLst>
                <a:rect l="0" t="0" r="0" b="0"/>
                <a:pathLst>
                  <a:path w="1344" h="960">
                    <a:moveTo>
                      <a:pt x="0" y="960"/>
                    </a:moveTo>
                    <a:cubicBezTo>
                      <a:pt x="28" y="892"/>
                      <a:pt x="56" y="824"/>
                      <a:pt x="96" y="768"/>
                    </a:cubicBezTo>
                    <a:cubicBezTo>
                      <a:pt x="136" y="712"/>
                      <a:pt x="160" y="680"/>
                      <a:pt x="240" y="624"/>
                    </a:cubicBezTo>
                    <a:cubicBezTo>
                      <a:pt x="320" y="568"/>
                      <a:pt x="448" y="496"/>
                      <a:pt x="576" y="432"/>
                    </a:cubicBezTo>
                    <a:cubicBezTo>
                      <a:pt x="704" y="368"/>
                      <a:pt x="880" y="312"/>
                      <a:pt x="1008" y="240"/>
                    </a:cubicBezTo>
                    <a:cubicBezTo>
                      <a:pt x="1136" y="168"/>
                      <a:pt x="1288" y="40"/>
                      <a:pt x="1344" y="0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6200" name="Object 14"/>
              <p:cNvGraphicFramePr>
                <a:graphicFrameLocks noChangeAspect="1"/>
              </p:cNvGraphicFramePr>
              <p:nvPr/>
            </p:nvGraphicFramePr>
            <p:xfrm>
              <a:off x="1152" y="0"/>
              <a:ext cx="720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596900" imgH="203200" progId="Equation.3">
                      <p:embed/>
                    </p:oleObj>
                  </mc:Choice>
                  <mc:Fallback>
                    <p:oleObj r:id="rId6" imgW="596900" imgH="203200" progId="Equation.3">
                      <p:embed/>
                      <p:pic>
                        <p:nvPicPr>
                          <p:cNvPr id="0" name="图片 367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152" y="0"/>
                            <a:ext cx="720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0426" name="Object 2"/>
            <p:cNvGraphicFramePr>
              <a:graphicFrameLocks noChangeAspect="1"/>
            </p:cNvGraphicFramePr>
            <p:nvPr/>
          </p:nvGraphicFramePr>
          <p:xfrm>
            <a:off x="10179" y="5922"/>
            <a:ext cx="113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55600" imgH="139700" progId="Equation.DSMT4">
                    <p:embed/>
                  </p:oleObj>
                </mc:Choice>
                <mc:Fallback>
                  <p:oleObj r:id="rId8" imgW="355600" imgH="139700" progId="Equation.DSMT4">
                    <p:embed/>
                    <p:pic>
                      <p:nvPicPr>
                        <p:cNvPr id="0" name="图片 367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179" y="5922"/>
                          <a:ext cx="1139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3"/>
            <p:cNvGraphicFramePr>
              <a:graphicFrameLocks noChangeAspect="1"/>
            </p:cNvGraphicFramePr>
            <p:nvPr/>
          </p:nvGraphicFramePr>
          <p:xfrm>
            <a:off x="10249" y="4546"/>
            <a:ext cx="1139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55600" imgH="152400" progId="Equation.DSMT4">
                    <p:embed/>
                  </p:oleObj>
                </mc:Choice>
                <mc:Fallback>
                  <p:oleObj r:id="rId10" imgW="355600" imgH="152400" progId="Equation.DSMT4">
                    <p:embed/>
                    <p:pic>
                      <p:nvPicPr>
                        <p:cNvPr id="0" name="图片 368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249" y="4546"/>
                          <a:ext cx="1139" cy="4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4"/>
            <p:cNvGraphicFramePr>
              <a:graphicFrameLocks noChangeAspect="1"/>
            </p:cNvGraphicFramePr>
            <p:nvPr/>
          </p:nvGraphicFramePr>
          <p:xfrm>
            <a:off x="10893" y="5266"/>
            <a:ext cx="40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7000" imgH="139700" progId="Equation.3">
                    <p:embed/>
                  </p:oleObj>
                </mc:Choice>
                <mc:Fallback>
                  <p:oleObj r:id="rId12" imgW="127000" imgH="139700" progId="Equation.3">
                    <p:embed/>
                    <p:pic>
                      <p:nvPicPr>
                        <p:cNvPr id="0" name="图片 367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893" y="5266"/>
                          <a:ext cx="405" cy="4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5"/>
            <p:cNvGraphicFramePr>
              <a:graphicFrameLocks noChangeAspect="1"/>
            </p:cNvGraphicFramePr>
            <p:nvPr/>
          </p:nvGraphicFramePr>
          <p:xfrm>
            <a:off x="12068" y="7581"/>
            <a:ext cx="1210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31800" imgH="228600" progId="Equation.DSMT4">
                    <p:embed/>
                  </p:oleObj>
                </mc:Choice>
                <mc:Fallback>
                  <p:oleObj r:id="rId14" imgW="431800" imgH="228600" progId="Equation.DSMT4">
                    <p:embed/>
                    <p:pic>
                      <p:nvPicPr>
                        <p:cNvPr id="0" name="图片 367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068" y="7581"/>
                          <a:ext cx="1210" cy="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6"/>
            <p:cNvGraphicFramePr>
              <a:graphicFrameLocks noChangeAspect="1"/>
            </p:cNvGraphicFramePr>
            <p:nvPr/>
          </p:nvGraphicFramePr>
          <p:xfrm>
            <a:off x="14558" y="7581"/>
            <a:ext cx="136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31800" imgH="228600" progId="Equation.DSMT4">
                    <p:embed/>
                  </p:oleObj>
                </mc:Choice>
                <mc:Fallback>
                  <p:oleObj r:id="rId16" imgW="431800" imgH="228600" progId="Equation.DSMT4">
                    <p:embed/>
                    <p:pic>
                      <p:nvPicPr>
                        <p:cNvPr id="0" name="图片 367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558" y="7581"/>
                          <a:ext cx="1365" cy="7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7"/>
            <p:cNvGraphicFramePr>
              <a:graphicFrameLocks noChangeAspect="1"/>
            </p:cNvGraphicFramePr>
            <p:nvPr/>
          </p:nvGraphicFramePr>
          <p:xfrm>
            <a:off x="13536" y="7469"/>
            <a:ext cx="612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77800" imgH="228600" progId="Equation.DSMT4">
                    <p:embed/>
                  </p:oleObj>
                </mc:Choice>
                <mc:Fallback>
                  <p:oleObj r:id="rId18" imgW="177800" imgH="228600" progId="Equation.DSMT4">
                    <p:embed/>
                    <p:pic>
                      <p:nvPicPr>
                        <p:cNvPr id="0" name="图片 36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536" y="7469"/>
                          <a:ext cx="612" cy="7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8"/>
            <p:cNvGraphicFramePr>
              <a:graphicFrameLocks noChangeAspect="1"/>
            </p:cNvGraphicFramePr>
            <p:nvPr/>
          </p:nvGraphicFramePr>
          <p:xfrm>
            <a:off x="14483" y="7026"/>
            <a:ext cx="360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39700" imgH="177800" progId="Equation.3">
                    <p:embed/>
                  </p:oleObj>
                </mc:Choice>
                <mc:Fallback>
                  <p:oleObj r:id="rId20" imgW="139700" imgH="177800" progId="Equation.3">
                    <p:embed/>
                    <p:pic>
                      <p:nvPicPr>
                        <p:cNvPr id="0" name="图片 367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4483" y="7026"/>
                          <a:ext cx="360" cy="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9"/>
            <p:cNvGraphicFramePr>
              <a:graphicFrameLocks noChangeAspect="1"/>
            </p:cNvGraphicFramePr>
            <p:nvPr/>
          </p:nvGraphicFramePr>
          <p:xfrm>
            <a:off x="13163" y="7051"/>
            <a:ext cx="360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39700" imgH="177800" progId="Equation.3">
                    <p:embed/>
                  </p:oleObj>
                </mc:Choice>
                <mc:Fallback>
                  <p:oleObj r:id="rId22" imgW="139700" imgH="177800" progId="Equation.3">
                    <p:embed/>
                    <p:pic>
                      <p:nvPicPr>
                        <p:cNvPr id="0" name="图片 367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163" y="7051"/>
                          <a:ext cx="360" cy="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18"/>
            <p:cNvGrpSpPr/>
            <p:nvPr/>
          </p:nvGrpSpPr>
          <p:grpSpPr>
            <a:xfrm>
              <a:off x="10946" y="3666"/>
              <a:ext cx="6102" cy="4440"/>
              <a:chOff x="0" y="0"/>
              <a:chExt cx="2441" cy="1776"/>
            </a:xfrm>
          </p:grpSpPr>
          <p:sp>
            <p:nvSpPr>
              <p:cNvPr id="136210" name="Line 19"/>
              <p:cNvSpPr/>
              <p:nvPr/>
            </p:nvSpPr>
            <p:spPr>
              <a:xfrm>
                <a:off x="23" y="1536"/>
                <a:ext cx="2390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6211" name="Line 20"/>
              <p:cNvSpPr/>
              <p:nvPr/>
            </p:nvSpPr>
            <p:spPr>
              <a:xfrm flipV="1">
                <a:off x="205" y="192"/>
                <a:ext cx="0" cy="1536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36212" name="Object 11"/>
              <p:cNvGraphicFramePr>
                <a:graphicFrameLocks noChangeAspect="1"/>
              </p:cNvGraphicFramePr>
              <p:nvPr/>
            </p:nvGraphicFramePr>
            <p:xfrm>
              <a:off x="2269" y="1584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127000" imgH="139700" progId="Equation.3">
                      <p:embed/>
                    </p:oleObj>
                  </mc:Choice>
                  <mc:Fallback>
                    <p:oleObj r:id="rId23" imgW="127000" imgH="139700" progId="Equation.3">
                      <p:embed/>
                      <p:pic>
                        <p:nvPicPr>
                          <p:cNvPr id="0" name="图片 367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269" y="1584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13" name="Object 12"/>
              <p:cNvGraphicFramePr>
                <a:graphicFrameLocks noChangeAspect="1"/>
              </p:cNvGraphicFramePr>
              <p:nvPr/>
            </p:nvGraphicFramePr>
            <p:xfrm>
              <a:off x="109" y="0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5" imgW="139700" imgH="165100" progId="Equation.DSMT4">
                      <p:embed/>
                    </p:oleObj>
                  </mc:Choice>
                  <mc:Fallback>
                    <p:oleObj r:id="rId25" imgW="139700" imgH="165100" progId="Equation.DSMT4">
                      <p:embed/>
                      <p:pic>
                        <p:nvPicPr>
                          <p:cNvPr id="0" name="图片 3682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09" y="0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14" name="Object 13"/>
              <p:cNvGraphicFramePr>
                <a:graphicFrameLocks noChangeAspect="1"/>
              </p:cNvGraphicFramePr>
              <p:nvPr/>
            </p:nvGraphicFramePr>
            <p:xfrm>
              <a:off x="0" y="1584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7" imgW="230505" imgH="255905" progId="Equation.3">
                      <p:embed/>
                    </p:oleObj>
                  </mc:Choice>
                  <mc:Fallback>
                    <p:oleObj r:id="rId27" imgW="230505" imgH="255905" progId="Equation.3">
                      <p:embed/>
                      <p:pic>
                        <p:nvPicPr>
                          <p:cNvPr id="0" name="图片 366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0" y="1584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440" name="Line 24"/>
            <p:cNvSpPr/>
            <p:nvPr/>
          </p:nvSpPr>
          <p:spPr>
            <a:xfrm flipV="1">
              <a:off x="12778" y="4866"/>
              <a:ext cx="0" cy="264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 flipV="1">
              <a:off x="14938" y="4866"/>
              <a:ext cx="0" cy="264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0442" name="Line 26"/>
            <p:cNvSpPr/>
            <p:nvPr/>
          </p:nvSpPr>
          <p:spPr>
            <a:xfrm flipV="1">
              <a:off x="13858" y="5586"/>
              <a:ext cx="0" cy="192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0444" name="Oval 28"/>
            <p:cNvSpPr/>
            <p:nvPr/>
          </p:nvSpPr>
          <p:spPr>
            <a:xfrm>
              <a:off x="13808" y="5496"/>
              <a:ext cx="120" cy="1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0445" name="Rectangle 29"/>
            <p:cNvSpPr/>
            <p:nvPr/>
          </p:nvSpPr>
          <p:spPr>
            <a:xfrm>
              <a:off x="12818" y="4896"/>
              <a:ext cx="2100" cy="129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94740" y="587375"/>
            <a:ext cx="9968230" cy="16856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当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→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时，函数                              的极限为（ 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）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.</a:t>
            </a:r>
          </a:p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(A)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(B)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(C)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无穷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(D)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不存在但不为无穷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28858" y="587058"/>
          <a:ext cx="2712720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79500" imgH="419100" progId="Equation.KSEE3">
                  <p:embed/>
                </p:oleObj>
              </mc:Choice>
              <mc:Fallback>
                <p:oleObj r:id="rId2" imgW="10795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8858" y="587058"/>
                        <a:ext cx="2712720" cy="105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4740" y="2680335"/>
            <a:ext cx="9968230" cy="819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求极限为                          </a:t>
            </a:r>
            <a:r>
              <a:rPr lang="zh-CN" altLang="en-US" sz="2800" b="1" u="sng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</a:t>
            </a:r>
            <a:r>
              <a:rPr lang="en-US" altLang="zh-CN" sz="2800" b="1" u="sng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</a:t>
            </a:r>
            <a:r>
              <a:rPr lang="zh-CN" altLang="en-US" sz="2800" b="1" u="sng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67761" y="2496186"/>
          <a:ext cx="2011045" cy="156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0100" imgH="622300" progId="Equation.KSEE3">
                  <p:embed/>
                </p:oleObj>
              </mc:Choice>
              <mc:Fallback>
                <p:oleObj r:id="rId4" imgW="800100" imgH="622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7761" y="2496186"/>
                        <a:ext cx="2011045" cy="156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66275" y="1001713"/>
          <a:ext cx="41465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5100" imgH="165100" progId="Equation.KSEE3">
                  <p:embed/>
                </p:oleObj>
              </mc:Choice>
              <mc:Fallback>
                <p:oleObj r:id="rId6" imgW="1651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66275" y="1001713"/>
                        <a:ext cx="41465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79528" y="3071178"/>
          <a:ext cx="47879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0500" imgH="165100" progId="Equation.KSEE3">
                  <p:embed/>
                </p:oleObj>
              </mc:Choice>
              <mc:Fallback>
                <p:oleObj r:id="rId8" imgW="1905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79528" y="3071178"/>
                        <a:ext cx="478790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094740" y="4582160"/>
            <a:ext cx="7773670" cy="1069975"/>
            <a:chOff x="2114" y="7216"/>
            <a:chExt cx="12242" cy="1685"/>
          </a:xfrm>
        </p:grpSpPr>
        <p:sp>
          <p:nvSpPr>
            <p:cNvPr id="11" name="文本框 10"/>
            <p:cNvSpPr txBox="1"/>
            <p:nvPr/>
          </p:nvSpPr>
          <p:spPr>
            <a:xfrm>
              <a:off x="2114" y="7216"/>
              <a:ext cx="12242" cy="1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C1ADC"/>
                  </a:solidFill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4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  设                             ，求              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      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61444" name="Object 2"/>
            <p:cNvGraphicFramePr>
              <a:graphicFrameLocks noChangeAspect="1"/>
            </p:cNvGraphicFramePr>
            <p:nvPr/>
          </p:nvGraphicFramePr>
          <p:xfrm>
            <a:off x="4319" y="7481"/>
            <a:ext cx="4299" cy="1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84300" imgH="457200" progId="Equation.3">
                    <p:embed/>
                  </p:oleObj>
                </mc:Choice>
                <mc:Fallback>
                  <p:oleObj r:id="rId10" imgW="1384300" imgH="457200" progId="Equation.3">
                    <p:embed/>
                    <p:pic>
                      <p:nvPicPr>
                        <p:cNvPr id="0" name="图片 367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19" y="7481"/>
                          <a:ext cx="4299" cy="1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963173"/>
                </p:ext>
              </p:extLst>
            </p:nvPr>
          </p:nvGraphicFramePr>
          <p:xfrm>
            <a:off x="9990" y="7748"/>
            <a:ext cx="2130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685800" imgH="279400" progId="Equation.3">
                    <p:embed/>
                  </p:oleObj>
                </mc:Choice>
                <mc:Fallback>
                  <p:oleObj r:id="rId12" imgW="685800" imgH="279400" progId="Equation.3">
                    <p:embed/>
                    <p:pic>
                      <p:nvPicPr>
                        <p:cNvPr id="0" name="图片 367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990" y="7748"/>
                          <a:ext cx="2130" cy="8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1768" y="4925378"/>
          <a:ext cx="22225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8265" imgH="165100" progId="Equation.KSEE3">
                  <p:embed/>
                </p:oleObj>
              </mc:Choice>
              <mc:Fallback>
                <p:oleObj r:id="rId14" imgW="88265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91768" y="4925378"/>
                        <a:ext cx="222250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0"/>
          <p:cNvGrpSpPr/>
          <p:nvPr/>
        </p:nvGrpSpPr>
        <p:grpSpPr>
          <a:xfrm>
            <a:off x="8415973" y="2839085"/>
            <a:ext cx="2995612" cy="2181225"/>
            <a:chOff x="0" y="0"/>
            <a:chExt cx="1887" cy="1374"/>
          </a:xfrm>
        </p:grpSpPr>
        <p:grpSp>
          <p:nvGrpSpPr>
            <p:cNvPr id="137226" name="Group 11"/>
            <p:cNvGrpSpPr/>
            <p:nvPr/>
          </p:nvGrpSpPr>
          <p:grpSpPr>
            <a:xfrm>
              <a:off x="0" y="0"/>
              <a:ext cx="1764" cy="1374"/>
              <a:chOff x="0" y="0"/>
              <a:chExt cx="1764" cy="1374"/>
            </a:xfrm>
          </p:grpSpPr>
          <p:sp>
            <p:nvSpPr>
              <p:cNvPr id="137227" name="Line 12"/>
              <p:cNvSpPr/>
              <p:nvPr/>
            </p:nvSpPr>
            <p:spPr>
              <a:xfrm>
                <a:off x="0" y="1152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7228" name="Line 13"/>
              <p:cNvSpPr/>
              <p:nvPr/>
            </p:nvSpPr>
            <p:spPr>
              <a:xfrm flipV="1">
                <a:off x="816" y="0"/>
                <a:ext cx="0" cy="12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7229" name="Arc 14"/>
              <p:cNvSpPr/>
              <p:nvPr/>
            </p:nvSpPr>
            <p:spPr>
              <a:xfrm flipV="1">
                <a:off x="818" y="48"/>
                <a:ext cx="622" cy="8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0" b="0"/>
                <a:pathLst>
                  <a:path w="21546" h="21600" fill="none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30" name="Line 15"/>
              <p:cNvSpPr/>
              <p:nvPr/>
            </p:nvSpPr>
            <p:spPr>
              <a:xfrm>
                <a:off x="240" y="336"/>
                <a:ext cx="576" cy="576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37231" name="Object 10"/>
              <p:cNvGraphicFramePr>
                <a:graphicFrameLocks noChangeAspect="1"/>
              </p:cNvGraphicFramePr>
              <p:nvPr/>
            </p:nvGraphicFramePr>
            <p:xfrm>
              <a:off x="576" y="0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140970" imgH="166370" progId="Equation.3">
                      <p:embed/>
                    </p:oleObj>
                  </mc:Choice>
                  <mc:Fallback>
                    <p:oleObj r:id="rId16" imgW="140970" imgH="166370" progId="Equation.3">
                      <p:embed/>
                      <p:pic>
                        <p:nvPicPr>
                          <p:cNvPr id="0" name="图片 3688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76" y="0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2" name="Object 11"/>
              <p:cNvGraphicFramePr>
                <a:graphicFrameLocks noChangeAspect="1"/>
              </p:cNvGraphicFramePr>
              <p:nvPr/>
            </p:nvGraphicFramePr>
            <p:xfrm>
              <a:off x="624" y="1200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230505" imgH="255905" progId="Equation.3">
                      <p:embed/>
                    </p:oleObj>
                  </mc:Choice>
                  <mc:Fallback>
                    <p:oleObj r:id="rId18" imgW="230505" imgH="255905" progId="Equation.3">
                      <p:embed/>
                      <p:pic>
                        <p:nvPicPr>
                          <p:cNvPr id="0" name="图片 3692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624" y="1200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3" name="Object 12"/>
              <p:cNvGraphicFramePr>
                <a:graphicFrameLocks noChangeAspect="1"/>
              </p:cNvGraphicFramePr>
              <p:nvPr/>
            </p:nvGraphicFramePr>
            <p:xfrm>
              <a:off x="1632" y="1248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268605" imgH="255905" progId="Equation.3">
                      <p:embed/>
                    </p:oleObj>
                  </mc:Choice>
                  <mc:Fallback>
                    <p:oleObj r:id="rId20" imgW="268605" imgH="255905" progId="Equation.3">
                      <p:embed/>
                      <p:pic>
                        <p:nvPicPr>
                          <p:cNvPr id="0" name="图片 3685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632" y="1248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4" name="Object 13"/>
              <p:cNvGraphicFramePr>
                <a:graphicFrameLocks noChangeAspect="1"/>
              </p:cNvGraphicFramePr>
              <p:nvPr/>
            </p:nvGraphicFramePr>
            <p:xfrm>
              <a:off x="625" y="864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91135" imgH="318770" progId="Equation.3">
                      <p:embed/>
                    </p:oleObj>
                  </mc:Choice>
                  <mc:Fallback>
                    <p:oleObj r:id="rId22" imgW="191135" imgH="318770" progId="Equation.3">
                      <p:embed/>
                      <p:pic>
                        <p:nvPicPr>
                          <p:cNvPr id="0" name="图片 3689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625" y="864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7235" name="Object 8"/>
            <p:cNvGraphicFramePr>
              <a:graphicFrameLocks noChangeAspect="1"/>
            </p:cNvGraphicFramePr>
            <p:nvPr/>
          </p:nvGraphicFramePr>
          <p:xfrm>
            <a:off x="0" y="144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434465" imgH="406400" progId="Equation.3">
                    <p:embed/>
                  </p:oleObj>
                </mc:Choice>
                <mc:Fallback>
                  <p:oleObj r:id="rId24" imgW="1434465" imgH="406400" progId="Equation.3">
                    <p:embed/>
                    <p:pic>
                      <p:nvPicPr>
                        <p:cNvPr id="0" name="图片 369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0" y="144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6" name="Object 9"/>
            <p:cNvGraphicFramePr>
              <a:graphicFrameLocks noChangeAspect="1"/>
            </p:cNvGraphicFramePr>
            <p:nvPr/>
          </p:nvGraphicFramePr>
          <p:xfrm>
            <a:off x="1109" y="747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612265" imgH="495300" progId="Equation.3">
                    <p:embed/>
                  </p:oleObj>
                </mc:Choice>
                <mc:Fallback>
                  <p:oleObj r:id="rId26" imgW="1612265" imgH="495300" progId="Equation.3">
                    <p:embed/>
                    <p:pic>
                      <p:nvPicPr>
                        <p:cNvPr id="0" name="图片 3693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109" y="747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918210" y="375285"/>
            <a:ext cx="6562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三、函数极限与数列极限的关系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096645" y="1167130"/>
            <a:ext cx="965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</a:t>
            </a:r>
          </a:p>
        </p:txBody>
      </p:sp>
      <p:graphicFrame>
        <p:nvGraphicFramePr>
          <p:cNvPr id="2" name="对象 322562"/>
          <p:cNvGraphicFramePr>
            <a:graphicFrameLocks noChangeAspect="1"/>
          </p:cNvGraphicFramePr>
          <p:nvPr/>
        </p:nvGraphicFramePr>
        <p:xfrm>
          <a:off x="1658621" y="1166813"/>
          <a:ext cx="8260715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1400" imgH="292100" progId="Equation.DSMT4">
                  <p:embed/>
                </p:oleObj>
              </mc:Choice>
              <mc:Fallback>
                <p:oleObj r:id="rId2" imgW="3581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8621" y="1166813"/>
                        <a:ext cx="8260715" cy="676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3"/>
          <p:cNvSpPr txBox="1"/>
          <p:nvPr/>
        </p:nvSpPr>
        <p:spPr>
          <a:xfrm>
            <a:off x="1096645" y="2134235"/>
            <a:ext cx="965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</a:t>
            </a:r>
          </a:p>
        </p:txBody>
      </p:sp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1658303" y="2133918"/>
          <a:ext cx="8407400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44900" imgH="292100" progId="Equation.DSMT4">
                  <p:embed/>
                </p:oleObj>
              </mc:Choice>
              <mc:Fallback>
                <p:oleObj r:id="rId4" imgW="36449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8303" y="2133918"/>
                        <a:ext cx="8407400" cy="676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7265670" y="128905"/>
            <a:ext cx="1770380" cy="830580"/>
            <a:chOff x="10820" y="4380"/>
            <a:chExt cx="2508" cy="1308"/>
          </a:xfrm>
        </p:grpSpPr>
        <p:sp>
          <p:nvSpPr>
            <p:cNvPr id="24" name="圆角矩形标注 23"/>
            <p:cNvSpPr/>
            <p:nvPr/>
          </p:nvSpPr>
          <p:spPr>
            <a:xfrm>
              <a:off x="10821" y="4380"/>
              <a:ext cx="2507" cy="1308"/>
            </a:xfrm>
            <a:prstGeom prst="wedgeRoundRectCallout">
              <a:avLst>
                <a:gd name="adj1" fmla="val -281373"/>
                <a:gd name="adj2" fmla="val 19969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820" y="4380"/>
              <a:ext cx="250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称 </a:t>
              </a:r>
              <a:r>
                <a:rPr lang="en-US" altLang="zh-CN" sz="2400" b="1" i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无穷大</a:t>
              </a:r>
              <a:r>
                <a:rPr lang="zh-CN" altLang="en-US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函数</a:t>
              </a: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47800" y="3117215"/>
            <a:ext cx="9900603" cy="1814830"/>
            <a:chOff x="1968" y="5729"/>
            <a:chExt cx="15592" cy="2858"/>
          </a:xfrm>
          <a:solidFill>
            <a:srgbClr val="FFFF00"/>
          </a:solidFill>
        </p:grpSpPr>
        <p:sp>
          <p:nvSpPr>
            <p:cNvPr id="17" name="文本框 16"/>
            <p:cNvSpPr txBox="1"/>
            <p:nvPr/>
          </p:nvSpPr>
          <p:spPr>
            <a:xfrm>
              <a:off x="1968" y="5729"/>
              <a:ext cx="15592" cy="285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注：</a:t>
              </a: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①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无界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i="1" dirty="0">
                  <a:latin typeface="Arial" panose="020B0604020202020204" pitchFamily="34" charset="0"/>
                  <a:ea typeface="楷体_GB2312" panose="0201060903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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{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}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，若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</a:t>
              </a:r>
              <a:r>
                <a:rPr lang="en-US" altLang="zh-CN" sz="2800" b="1" i="1" dirty="0">
                  <a:latin typeface="Arial" panose="020B0604020202020204" pitchFamily="34" charset="0"/>
                  <a:ea typeface="楷体_GB2312" panose="0201060903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，有</a:t>
              </a: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②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无穷大 </a:t>
              </a:r>
              <a:r>
                <a:rPr lang="zh-CN" altLang="en-US" sz="2800">
                  <a:sym typeface="Symbol" panose="05050102010706020507" charset="0"/>
                </a:rPr>
                <a:t>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无界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29" name="对象 322562"/>
            <p:cNvGraphicFramePr>
              <a:graphicFrameLocks noChangeAspect="1"/>
            </p:cNvGraphicFramePr>
            <p:nvPr/>
          </p:nvGraphicFramePr>
          <p:xfrm>
            <a:off x="10552" y="6648"/>
            <a:ext cx="3506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65200" imgH="279400" progId="Equation.DSMT4">
                    <p:embed/>
                  </p:oleObj>
                </mc:Choice>
                <mc:Fallback>
                  <p:oleObj r:id="rId6" imgW="965200" imgH="2794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552" y="6648"/>
                          <a:ext cx="3506" cy="10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057071" y="5295265"/>
            <a:ext cx="3451444" cy="676910"/>
            <a:chOff x="2231" y="6976"/>
            <a:chExt cx="5306" cy="1066"/>
          </a:xfrm>
        </p:grpSpPr>
        <p:sp>
          <p:nvSpPr>
            <p:cNvPr id="11" name="文本框 3"/>
            <p:cNvSpPr txBox="1"/>
            <p:nvPr/>
          </p:nvSpPr>
          <p:spPr>
            <a:xfrm>
              <a:off x="2231" y="6976"/>
              <a:ext cx="530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0C1AD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3</a:t>
              </a:r>
              <a:r>
                <a:rPr lang="zh-CN" altLang="en-US" sz="2800" b="1" dirty="0">
                  <a:solidFill>
                    <a:srgbClr val="0C1AD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、    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不存在</a:t>
              </a:r>
              <a:endParaRPr lang="zh-CN" altLang="en-US" sz="28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charset="0"/>
              </a:endParaRPr>
            </a:p>
          </p:txBody>
        </p:sp>
        <p:graphicFrame>
          <p:nvGraphicFramePr>
            <p:cNvPr id="12" name="对象 322562"/>
            <p:cNvGraphicFramePr>
              <a:graphicFrameLocks noChangeAspect="1"/>
            </p:cNvGraphicFramePr>
            <p:nvPr/>
          </p:nvGraphicFramePr>
          <p:xfrm>
            <a:off x="3095" y="6976"/>
            <a:ext cx="2305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34365" imgH="292100" progId="Equation.DSMT4">
                    <p:embed/>
                  </p:oleObj>
                </mc:Choice>
                <mc:Fallback>
                  <p:oleObj r:id="rId8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95" y="6976"/>
                          <a:ext cx="2305" cy="10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4286250" y="5102860"/>
            <a:ext cx="7024370" cy="1516380"/>
            <a:chOff x="7321" y="6651"/>
            <a:chExt cx="11062" cy="2388"/>
          </a:xfrm>
        </p:grpSpPr>
        <p:sp>
          <p:nvSpPr>
            <p:cNvPr id="16" name="文本框 3"/>
            <p:cNvSpPr txBox="1"/>
            <p:nvPr/>
          </p:nvSpPr>
          <p:spPr>
            <a:xfrm>
              <a:off x="7321" y="6651"/>
              <a:ext cx="11062" cy="10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charset="0"/>
                </a:rPr>
                <a:t>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charset="0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       与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，且                                 有</a:t>
              </a:r>
              <a:endParaRPr lang="zh-CN" altLang="en-US" sz="2800" b="1" dirty="0">
                <a:solidFill>
                  <a:srgbClr val="0C1AD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charset="0"/>
              </a:endParaRPr>
            </a:p>
          </p:txBody>
        </p:sp>
        <p:graphicFrame>
          <p:nvGraphicFramePr>
            <p:cNvPr id="19" name="对象 322562"/>
            <p:cNvGraphicFramePr>
              <a:graphicFrameLocks noChangeAspect="1"/>
            </p:cNvGraphicFramePr>
            <p:nvPr/>
          </p:nvGraphicFramePr>
          <p:xfrm>
            <a:off x="8766" y="6954"/>
            <a:ext cx="1246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42900" imgH="254000" progId="Equation.DSMT4">
                    <p:embed/>
                  </p:oleObj>
                </mc:Choice>
                <mc:Fallback>
                  <p:oleObj r:id="rId10" imgW="3429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766" y="6954"/>
                          <a:ext cx="1246" cy="9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322562"/>
            <p:cNvGraphicFramePr>
              <a:graphicFrameLocks noChangeAspect="1"/>
            </p:cNvGraphicFramePr>
            <p:nvPr/>
          </p:nvGraphicFramePr>
          <p:xfrm>
            <a:off x="10426" y="6954"/>
            <a:ext cx="1293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55600" imgH="254000" progId="Equation.DSMT4">
                    <p:embed/>
                  </p:oleObj>
                </mc:Choice>
                <mc:Fallback>
                  <p:oleObj r:id="rId12" imgW="3556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426" y="6954"/>
                          <a:ext cx="1293" cy="9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322562"/>
            <p:cNvGraphicFramePr>
              <a:graphicFrameLocks noChangeAspect="1"/>
            </p:cNvGraphicFramePr>
            <p:nvPr/>
          </p:nvGraphicFramePr>
          <p:xfrm>
            <a:off x="12718" y="6954"/>
            <a:ext cx="4615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00" imgH="254000" progId="Equation.DSMT4">
                    <p:embed/>
                  </p:oleObj>
                </mc:Choice>
                <mc:Fallback>
                  <p:oleObj r:id="rId14" imgW="12700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718" y="6954"/>
                          <a:ext cx="4615" cy="9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322562"/>
            <p:cNvGraphicFramePr>
              <a:graphicFrameLocks noChangeAspect="1"/>
            </p:cNvGraphicFramePr>
            <p:nvPr/>
          </p:nvGraphicFramePr>
          <p:xfrm>
            <a:off x="9637" y="7973"/>
            <a:ext cx="5860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612900" imgH="292100" progId="Equation.DSMT4">
                    <p:embed/>
                  </p:oleObj>
                </mc:Choice>
                <mc:Fallback>
                  <p:oleObj r:id="rId16" imgW="16129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637" y="7973"/>
                          <a:ext cx="5860" cy="10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圆角矩形标注 29"/>
          <p:cNvSpPr/>
          <p:nvPr/>
        </p:nvSpPr>
        <p:spPr>
          <a:xfrm>
            <a:off x="9919335" y="78105"/>
            <a:ext cx="2026920" cy="798830"/>
          </a:xfrm>
          <a:prstGeom prst="wedgeRoundRectCallout">
            <a:avLst>
              <a:gd name="adj1" fmla="val -87844"/>
              <a:gd name="adj2" fmla="val 9618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函数的子列</a:t>
            </a:r>
          </a:p>
        </p:txBody>
      </p:sp>
      <p:sp>
        <p:nvSpPr>
          <p:cNvPr id="32" name="圆角矩形标注 31"/>
          <p:cNvSpPr/>
          <p:nvPr/>
        </p:nvSpPr>
        <p:spPr>
          <a:xfrm>
            <a:off x="2306320" y="6160770"/>
            <a:ext cx="2177415" cy="755015"/>
          </a:xfrm>
          <a:prstGeom prst="wedgeRoundRectCallout">
            <a:avLst>
              <a:gd name="adj1" fmla="val 63327"/>
              <a:gd name="adj2" fmla="val -10306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用来判断函数极限不存在。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5233" name="Rectangle 2"/>
          <p:cNvSpPr>
            <a:spLocks noGrp="1"/>
          </p:cNvSpPr>
          <p:nvPr/>
        </p:nvSpPr>
        <p:spPr>
          <a:xfrm>
            <a:off x="1532255" y="833755"/>
            <a:ext cx="9284335" cy="91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引例    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求圆的面积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</a:t>
            </a:r>
            <a:endParaRPr lang="en-US" altLang="zh-CN" sz="320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2726055" y="2389505"/>
            <a:ext cx="2667000" cy="459850"/>
            <a:chOff x="0" y="0"/>
            <a:chExt cx="1935" cy="347"/>
          </a:xfrm>
        </p:grpSpPr>
        <p:sp>
          <p:nvSpPr>
            <p:cNvPr id="95236" name="Text Box 5"/>
            <p:cNvSpPr txBox="1"/>
            <p:nvPr/>
          </p:nvSpPr>
          <p:spPr>
            <a:xfrm>
              <a:off x="0" y="0"/>
              <a:ext cx="1872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2400" b="1" i="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正 </a:t>
              </a:r>
              <a:r>
                <a:rPr lang="en-US" altLang="zh-CN" sz="2400" b="1" i="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6 </a:t>
              </a:r>
              <a:r>
                <a:rPr lang="zh-CN" altLang="en-US" sz="2400" b="1" i="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边形的面积</a:t>
              </a:r>
            </a:p>
          </p:txBody>
        </p:sp>
        <p:graphicFrame>
          <p:nvGraphicFramePr>
            <p:cNvPr id="95237" name="Object 11"/>
            <p:cNvGraphicFramePr>
              <a:graphicFrameLocks noChangeAspect="1"/>
            </p:cNvGraphicFramePr>
            <p:nvPr/>
          </p:nvGraphicFramePr>
          <p:xfrm>
            <a:off x="1680" y="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06400" imgH="457200" progId="Equation.3">
                    <p:embed/>
                  </p:oleObj>
                </mc:Choice>
                <mc:Fallback>
                  <p:oleObj r:id="rId2" imgW="406400" imgH="457200" progId="Equation.3">
                    <p:embed/>
                    <p:pic>
                      <p:nvPicPr>
                        <p:cNvPr id="0" name="图片 341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80" y="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"/>
          <p:cNvGrpSpPr/>
          <p:nvPr/>
        </p:nvGrpSpPr>
        <p:grpSpPr>
          <a:xfrm>
            <a:off x="2726055" y="3074670"/>
            <a:ext cx="2822895" cy="459921"/>
            <a:chOff x="0" y="0"/>
            <a:chExt cx="2019" cy="338"/>
          </a:xfrm>
        </p:grpSpPr>
        <p:sp>
          <p:nvSpPr>
            <p:cNvPr id="95239" name="Text Box 8"/>
            <p:cNvSpPr txBox="1"/>
            <p:nvPr/>
          </p:nvSpPr>
          <p:spPr>
            <a:xfrm>
              <a:off x="0" y="0"/>
              <a:ext cx="2017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2400" b="1" i="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正 </a:t>
              </a:r>
              <a:r>
                <a:rPr lang="en-US" altLang="zh-CN" sz="2400" b="1" i="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12 </a:t>
              </a:r>
              <a:r>
                <a:rPr lang="zh-CN" altLang="en-US" sz="2400" b="1" i="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边形的面积</a:t>
              </a:r>
            </a:p>
          </p:txBody>
        </p:sp>
        <p:graphicFrame>
          <p:nvGraphicFramePr>
            <p:cNvPr id="95240" name="Object 10"/>
            <p:cNvGraphicFramePr>
              <a:graphicFrameLocks noChangeAspect="1"/>
            </p:cNvGraphicFramePr>
            <p:nvPr/>
          </p:nvGraphicFramePr>
          <p:xfrm>
            <a:off x="1755" y="39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19735" imgH="457835" progId="Equation.3">
                    <p:embed/>
                  </p:oleObj>
                </mc:Choice>
                <mc:Fallback>
                  <p:oleObj r:id="rId4" imgW="419735" imgH="457835" progId="Equation.3">
                    <p:embed/>
                    <p:pic>
                      <p:nvPicPr>
                        <p:cNvPr id="0" name="图片 341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55" y="39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" name="Object 2"/>
          <p:cNvGraphicFramePr>
            <a:graphicFrameLocks noChangeAspect="1"/>
          </p:cNvGraphicFramePr>
          <p:nvPr/>
        </p:nvGraphicFramePr>
        <p:xfrm>
          <a:off x="3067050" y="3768725"/>
          <a:ext cx="2171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69795" imgH="266700" progId="Equation.3">
                  <p:embed/>
                </p:oleObj>
              </mc:Choice>
              <mc:Fallback>
                <p:oleObj r:id="rId6" imgW="2169795" imgH="2667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050" y="3768725"/>
                        <a:ext cx="2171700" cy="26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"/>
          <p:cNvGrpSpPr/>
          <p:nvPr/>
        </p:nvGrpSpPr>
        <p:grpSpPr>
          <a:xfrm>
            <a:off x="2753995" y="4095750"/>
            <a:ext cx="3048000" cy="457200"/>
            <a:chOff x="0" y="0"/>
            <a:chExt cx="2256" cy="358"/>
          </a:xfrm>
        </p:grpSpPr>
        <p:sp>
          <p:nvSpPr>
            <p:cNvPr id="95243" name="Text Box 12"/>
            <p:cNvSpPr txBox="1"/>
            <p:nvPr/>
          </p:nvSpPr>
          <p:spPr>
            <a:xfrm>
              <a:off x="0" y="0"/>
              <a:ext cx="2112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2400" b="1" i="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正             形的面积</a:t>
              </a:r>
            </a:p>
          </p:txBody>
        </p:sp>
        <p:graphicFrame>
          <p:nvGraphicFramePr>
            <p:cNvPr id="95244" name="Object 8"/>
            <p:cNvGraphicFramePr>
              <a:graphicFrameLocks noChangeAspect="1"/>
            </p:cNvGraphicFramePr>
            <p:nvPr/>
          </p:nvGraphicFramePr>
          <p:xfrm>
            <a:off x="288" y="24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43635" imgH="419100" progId="Equation.3">
                    <p:embed/>
                  </p:oleObj>
                </mc:Choice>
                <mc:Fallback>
                  <p:oleObj r:id="rId8" imgW="1143635" imgH="419100" progId="Equation.3">
                    <p:embed/>
                    <p:pic>
                      <p:nvPicPr>
                        <p:cNvPr id="0" name="图片 341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8" y="24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5" name="Object 9"/>
            <p:cNvGraphicFramePr>
              <a:graphicFrameLocks noChangeAspect="1"/>
            </p:cNvGraphicFramePr>
            <p:nvPr/>
          </p:nvGraphicFramePr>
          <p:xfrm>
            <a:off x="1985" y="27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31800" imgH="457200" progId="Equation.3">
                    <p:embed/>
                  </p:oleObj>
                </mc:Choice>
                <mc:Fallback>
                  <p:oleObj r:id="rId10" imgW="431800" imgH="457200" progId="Equation.3">
                    <p:embed/>
                    <p:pic>
                      <p:nvPicPr>
                        <p:cNvPr id="0" name="图片 341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85" y="27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2001520" y="5011420"/>
          <a:ext cx="26670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136900" imgH="457200" progId="Equation.3">
                  <p:embed/>
                </p:oleObj>
              </mc:Choice>
              <mc:Fallback>
                <p:oleObj r:id="rId12" imgW="3136900" imgH="4572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01520" y="5011420"/>
                        <a:ext cx="26670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AutoShape 16"/>
          <p:cNvSpPr/>
          <p:nvPr/>
        </p:nvSpPr>
        <p:spPr>
          <a:xfrm>
            <a:off x="4970145" y="51435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7185" name="Object 4"/>
          <p:cNvGraphicFramePr>
            <a:graphicFrameLocks noChangeAspect="1"/>
          </p:cNvGraphicFramePr>
          <p:nvPr/>
        </p:nvGraphicFramePr>
        <p:xfrm>
          <a:off x="5564505" y="5070475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92100" imgH="330200" progId="Equation.3">
                  <p:embed/>
                </p:oleObj>
              </mc:Choice>
              <mc:Fallback>
                <p:oleObj r:id="rId14" imgW="2921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64505" y="5070475"/>
                        <a:ext cx="290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8"/>
          <p:cNvGrpSpPr/>
          <p:nvPr/>
        </p:nvGrpSpPr>
        <p:grpSpPr>
          <a:xfrm>
            <a:off x="7077710" y="1790700"/>
            <a:ext cx="2667000" cy="2695575"/>
            <a:chOff x="0" y="0"/>
            <a:chExt cx="1680" cy="1698"/>
          </a:xfrm>
        </p:grpSpPr>
        <p:sp>
          <p:nvSpPr>
            <p:cNvPr id="95250" name="AutoShape 19"/>
            <p:cNvSpPr/>
            <p:nvPr/>
          </p:nvSpPr>
          <p:spPr>
            <a:xfrm>
              <a:off x="0" y="117"/>
              <a:ext cx="1680" cy="1467"/>
            </a:xfrm>
            <a:prstGeom prst="hexagon">
              <a:avLst>
                <a:gd name="adj" fmla="val 28698"/>
                <a:gd name="vf" fmla="val 115470"/>
              </a:avLst>
            </a:prstGeom>
            <a:solidFill>
              <a:srgbClr val="00FFFF"/>
            </a:solidFill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pSp>
          <p:nvGrpSpPr>
            <p:cNvPr id="95251" name="Group 20"/>
            <p:cNvGrpSpPr/>
            <p:nvPr/>
          </p:nvGrpSpPr>
          <p:grpSpPr>
            <a:xfrm>
              <a:off x="0" y="0"/>
              <a:ext cx="1680" cy="1698"/>
              <a:chOff x="0" y="0"/>
              <a:chExt cx="1680" cy="1698"/>
            </a:xfrm>
          </p:grpSpPr>
          <p:sp>
            <p:nvSpPr>
              <p:cNvPr id="95252" name="Oval 21"/>
              <p:cNvSpPr/>
              <p:nvPr/>
            </p:nvSpPr>
            <p:spPr>
              <a:xfrm>
                <a:off x="0" y="0"/>
                <a:ext cx="1680" cy="169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95253" name="Line 22"/>
              <p:cNvSpPr/>
              <p:nvPr/>
            </p:nvSpPr>
            <p:spPr>
              <a:xfrm>
                <a:off x="816" y="864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95254" name="Object 7"/>
              <p:cNvGraphicFramePr>
                <a:graphicFrameLocks noChangeAspect="1"/>
              </p:cNvGraphicFramePr>
              <p:nvPr/>
            </p:nvGraphicFramePr>
            <p:xfrm>
              <a:off x="1152" y="665"/>
              <a:ext cx="19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317500" imgH="317500" progId="Equation.3">
                      <p:embed/>
                    </p:oleObj>
                  </mc:Choice>
                  <mc:Fallback>
                    <p:oleObj r:id="rId16" imgW="317500" imgH="317500" progId="Equation.3">
                      <p:embed/>
                      <p:pic>
                        <p:nvPicPr>
                          <p:cNvPr id="0" name="图片 3412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152" y="665"/>
                            <a:ext cx="199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Group 24"/>
          <p:cNvGrpSpPr/>
          <p:nvPr/>
        </p:nvGrpSpPr>
        <p:grpSpPr>
          <a:xfrm>
            <a:off x="7258685" y="1747838"/>
            <a:ext cx="2300288" cy="2713037"/>
            <a:chOff x="0" y="0"/>
            <a:chExt cx="1449" cy="1727"/>
          </a:xfrm>
        </p:grpSpPr>
        <p:sp>
          <p:nvSpPr>
            <p:cNvPr id="95256" name="AutoShape 25"/>
            <p:cNvSpPr/>
            <p:nvPr/>
          </p:nvSpPr>
          <p:spPr>
            <a:xfrm rot="3610635">
              <a:off x="993" y="447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95257" name="AutoShape 26"/>
            <p:cNvSpPr/>
            <p:nvPr/>
          </p:nvSpPr>
          <p:spPr>
            <a:xfrm rot="-7127602">
              <a:off x="-360" y="1214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95258" name="AutoShape 27"/>
            <p:cNvSpPr/>
            <p:nvPr/>
          </p:nvSpPr>
          <p:spPr>
            <a:xfrm rot="-3643826">
              <a:off x="-342" y="417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95259" name="AutoShape 28"/>
            <p:cNvSpPr/>
            <p:nvPr/>
          </p:nvSpPr>
          <p:spPr>
            <a:xfrm>
              <a:off x="315" y="0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95260" name="AutoShape 29"/>
            <p:cNvSpPr/>
            <p:nvPr/>
          </p:nvSpPr>
          <p:spPr>
            <a:xfrm rot="-10783826">
              <a:off x="314" y="1607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95261" name="AutoShape 30"/>
            <p:cNvSpPr/>
            <p:nvPr/>
          </p:nvSpPr>
          <p:spPr>
            <a:xfrm rot="7194034">
              <a:off x="984" y="1224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7201" name="Rectangle 33"/>
          <p:cNvSpPr/>
          <p:nvPr/>
        </p:nvSpPr>
        <p:spPr>
          <a:xfrm>
            <a:off x="7077710" y="4878705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Arial" panose="020B0604020202020204" pitchFamily="34" charset="0"/>
                <a:ea typeface="华文细黑" panose="02010600040101010101" pitchFamily="2" charset="-122"/>
              </a:rPr>
              <a:t>该方法称为</a:t>
            </a:r>
            <a:r>
              <a:rPr lang="zh-CN" altLang="en-US" sz="2800" b="1" i="0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割圆术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bldLvl="0" animBg="1"/>
      <p:bldP spid="72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29697"/>
          <p:cNvGrpSpPr>
            <a:grpSpLocks noChangeAspect="1"/>
          </p:cNvGrpSpPr>
          <p:nvPr/>
        </p:nvGrpSpPr>
        <p:grpSpPr>
          <a:xfrm>
            <a:off x="8829675" y="0"/>
            <a:ext cx="3362325" cy="2078038"/>
            <a:chOff x="0" y="0"/>
            <a:chExt cx="2118" cy="1309"/>
          </a:xfrm>
        </p:grpSpPr>
        <p:pic>
          <p:nvPicPr>
            <p:cNvPr id="26626" name="图片 296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118" cy="1309"/>
            </a:xfrm>
            <a:prstGeom prst="rect">
              <a:avLst/>
            </a:prstGeom>
            <a:noFill/>
            <a:ln w="31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aphicFrame>
          <p:nvGraphicFramePr>
            <p:cNvPr id="26627" name="对象 29699"/>
            <p:cNvGraphicFramePr>
              <a:graphicFrameLocks noChangeAspect="1"/>
            </p:cNvGraphicFramePr>
            <p:nvPr/>
          </p:nvGraphicFramePr>
          <p:xfrm>
            <a:off x="1440" y="358"/>
            <a:ext cx="5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438275" imgH="903605" progId="Equation.3">
                    <p:embed/>
                  </p:oleObj>
                </mc:Choice>
                <mc:Fallback>
                  <p:oleObj r:id="rId3" imgW="1438275" imgH="90360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0" y="358"/>
                          <a:ext cx="576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文本框 29700"/>
          <p:cNvSpPr txBox="1"/>
          <p:nvPr/>
        </p:nvSpPr>
        <p:spPr>
          <a:xfrm>
            <a:off x="455295" y="238760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C1AD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例</a:t>
            </a:r>
            <a:r>
              <a:rPr lang="en-US" altLang="zh-CN" sz="2800" b="1" noProof="1">
                <a:solidFill>
                  <a:srgbClr val="0C1AD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5</a:t>
            </a:r>
          </a:p>
        </p:txBody>
      </p:sp>
      <p:graphicFrame>
        <p:nvGraphicFramePr>
          <p:cNvPr id="26629" name="对象 29701"/>
          <p:cNvGraphicFramePr>
            <a:graphicFrameLocks noChangeAspect="1"/>
          </p:cNvGraphicFramePr>
          <p:nvPr/>
        </p:nvGraphicFramePr>
        <p:xfrm>
          <a:off x="1420495" y="105410"/>
          <a:ext cx="3530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29330" imgH="901065" progId="Equation.3">
                  <p:embed/>
                </p:oleObj>
              </mc:Choice>
              <mc:Fallback>
                <p:oleObj r:id="rId5" imgW="3529330" imgH="9010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0495" y="105410"/>
                        <a:ext cx="3530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文本框 29702"/>
          <p:cNvSpPr txBox="1"/>
          <p:nvPr/>
        </p:nvSpPr>
        <p:spPr>
          <a:xfrm>
            <a:off x="433705" y="1233170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4" name="对象 29703"/>
          <p:cNvGraphicFramePr>
            <a:graphicFrameLocks noChangeAspect="1"/>
          </p:cNvGraphicFramePr>
          <p:nvPr/>
        </p:nvGraphicFramePr>
        <p:xfrm>
          <a:off x="1195705" y="1118870"/>
          <a:ext cx="21828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27300" imgH="965200" progId="Equation.3">
                  <p:embed/>
                </p:oleObj>
              </mc:Choice>
              <mc:Fallback>
                <p:oleObj r:id="rId7" imgW="2527300" imgH="965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5705" y="1118870"/>
                        <a:ext cx="2182813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29704"/>
          <p:cNvGraphicFramePr>
            <a:graphicFrameLocks noChangeAspect="1"/>
          </p:cNvGraphicFramePr>
          <p:nvPr/>
        </p:nvGraphicFramePr>
        <p:xfrm>
          <a:off x="3608705" y="1251585"/>
          <a:ext cx="1481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13865" imgH="584200" progId="Equation.3">
                  <p:embed/>
                </p:oleObj>
              </mc:Choice>
              <mc:Fallback>
                <p:oleObj r:id="rId9" imgW="1713865" imgH="584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8705" y="1251585"/>
                        <a:ext cx="14811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9705"/>
          <p:cNvGraphicFramePr>
            <a:graphicFrameLocks noChangeAspect="1"/>
          </p:cNvGraphicFramePr>
          <p:nvPr/>
        </p:nvGraphicFramePr>
        <p:xfrm>
          <a:off x="5437505" y="1278573"/>
          <a:ext cx="1371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87500" imgH="457200" progId="Equation.3">
                  <p:embed/>
                </p:oleObj>
              </mc:Choice>
              <mc:Fallback>
                <p:oleObj r:id="rId11" imgW="1587500" imgH="457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7505" y="1278573"/>
                        <a:ext cx="13716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29706"/>
          <p:cNvGraphicFramePr>
            <a:graphicFrameLocks noChangeAspect="1"/>
          </p:cNvGraphicFramePr>
          <p:nvPr/>
        </p:nvGraphicFramePr>
        <p:xfrm>
          <a:off x="1195705" y="1952625"/>
          <a:ext cx="287496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327400" imgH="1828800" progId="Equation.3">
                  <p:embed/>
                </p:oleObj>
              </mc:Choice>
              <mc:Fallback>
                <p:oleObj r:id="rId13" imgW="3327400" imgH="1828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5705" y="1952625"/>
                        <a:ext cx="2874963" cy="158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对象 29707"/>
          <p:cNvGraphicFramePr>
            <a:graphicFrameLocks noChangeAspect="1"/>
          </p:cNvGraphicFramePr>
          <p:nvPr/>
        </p:nvGraphicFramePr>
        <p:xfrm>
          <a:off x="4254818" y="2625725"/>
          <a:ext cx="1360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574165" imgH="546100" progId="Equation.3">
                  <p:embed/>
                </p:oleObj>
              </mc:Choice>
              <mc:Fallback>
                <p:oleObj r:id="rId15" imgW="1574165" imgH="546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54818" y="2625725"/>
                        <a:ext cx="13604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对象 29708"/>
          <p:cNvGraphicFramePr>
            <a:graphicFrameLocks noChangeAspect="1"/>
          </p:cNvGraphicFramePr>
          <p:nvPr/>
        </p:nvGraphicFramePr>
        <p:xfrm>
          <a:off x="5877243" y="2647950"/>
          <a:ext cx="12620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459865" imgH="431800" progId="Equation.3">
                  <p:embed/>
                </p:oleObj>
              </mc:Choice>
              <mc:Fallback>
                <p:oleObj r:id="rId17" imgW="1459865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77243" y="2647950"/>
                        <a:ext cx="126206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" name="对象 30721"/>
          <p:cNvGraphicFramePr>
            <a:graphicFrameLocks noChangeAspect="1"/>
          </p:cNvGraphicFramePr>
          <p:nvPr/>
        </p:nvGraphicFramePr>
        <p:xfrm>
          <a:off x="1195705" y="3596323"/>
          <a:ext cx="33750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695700" imgH="927100" progId="Equation.3">
                  <p:embed/>
                </p:oleObj>
              </mc:Choice>
              <mc:Fallback>
                <p:oleObj r:id="rId19" imgW="3695700" imgH="927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5705" y="3596323"/>
                        <a:ext cx="3375025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0722"/>
          <p:cNvGraphicFramePr>
            <a:graphicFrameLocks noChangeAspect="1"/>
          </p:cNvGraphicFramePr>
          <p:nvPr/>
        </p:nvGraphicFramePr>
        <p:xfrm>
          <a:off x="10201910" y="3802380"/>
          <a:ext cx="4841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560070" imgH="369570" progId="Equation.3">
                  <p:embed/>
                </p:oleObj>
              </mc:Choice>
              <mc:Fallback>
                <p:oleObj r:id="rId21" imgW="560070" imgH="36957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201910" y="3802380"/>
                        <a:ext cx="484188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0723"/>
          <p:cNvGraphicFramePr>
            <a:graphicFrameLocks noChangeAspect="1"/>
          </p:cNvGraphicFramePr>
          <p:nvPr/>
        </p:nvGraphicFramePr>
        <p:xfrm>
          <a:off x="5237480" y="3661728"/>
          <a:ext cx="4011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4394200" imgH="927100" progId="Equation.3">
                  <p:embed/>
                </p:oleObj>
              </mc:Choice>
              <mc:Fallback>
                <p:oleObj r:id="rId23" imgW="4394200" imgH="927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37480" y="3661728"/>
                        <a:ext cx="4011613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0724"/>
          <p:cNvGraphicFramePr>
            <a:graphicFrameLocks noChangeAspect="1"/>
          </p:cNvGraphicFramePr>
          <p:nvPr/>
        </p:nvGraphicFramePr>
        <p:xfrm>
          <a:off x="9249410" y="3770630"/>
          <a:ext cx="9128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005205" imgH="547370" progId="Equation.3">
                  <p:embed/>
                </p:oleObj>
              </mc:Choice>
              <mc:Fallback>
                <p:oleObj r:id="rId25" imgW="1005205" imgH="54737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249410" y="3770630"/>
                        <a:ext cx="912813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文本框 30725"/>
          <p:cNvSpPr txBox="1"/>
          <p:nvPr/>
        </p:nvSpPr>
        <p:spPr>
          <a:xfrm>
            <a:off x="1103630" y="464058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二者不相等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30727" name="对象 30726"/>
          <p:cNvGraphicFramePr>
            <a:graphicFrameLocks noChangeAspect="1"/>
          </p:cNvGraphicFramePr>
          <p:nvPr/>
        </p:nvGraphicFramePr>
        <p:xfrm>
          <a:off x="3378518" y="4500880"/>
          <a:ext cx="28495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2946400" imgH="838200" progId="Equation.3">
                  <p:embed/>
                </p:oleObj>
              </mc:Choice>
              <mc:Fallback>
                <p:oleObj r:id="rId27" imgW="2946400" imgH="838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78518" y="4500880"/>
                        <a:ext cx="2849562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对象 30727"/>
          <p:cNvGraphicFramePr>
            <a:graphicFrameLocks noChangeAspect="1"/>
          </p:cNvGraphicFramePr>
          <p:nvPr/>
        </p:nvGraphicFramePr>
        <p:xfrm>
          <a:off x="4699000" y="3850005"/>
          <a:ext cx="5381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623570" imgH="394335" progId="Equation.3">
                  <p:embed/>
                </p:oleObj>
              </mc:Choice>
              <mc:Fallback>
                <p:oleObj r:id="rId29" imgW="623570" imgH="39433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99000" y="3850005"/>
                        <a:ext cx="538163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91970" y="5204460"/>
          <a:ext cx="2182495" cy="172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1346200" imgH="1066800" progId="Equation.KSEE3">
                  <p:embed/>
                </p:oleObj>
              </mc:Choice>
              <mc:Fallback>
                <p:oleObj r:id="rId31" imgW="1346200" imgH="1066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791970" y="5204460"/>
                        <a:ext cx="2182495" cy="172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977005" y="5645150"/>
            <a:ext cx="8053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讨论函数</a:t>
            </a:r>
            <a:r>
              <a:rPr lang="en-US" altLang="zh-CN" sz="2400"/>
              <a:t>f(x)</a:t>
            </a:r>
            <a:r>
              <a:rPr lang="zh-CN" altLang="en-US" sz="2400"/>
              <a:t>在</a:t>
            </a:r>
            <a:r>
              <a:rPr lang="en-US" altLang="zh-CN" sz="2400" i="1"/>
              <a:t>x</a:t>
            </a:r>
            <a:r>
              <a:rPr lang="en-US" altLang="zh-CN" sz="2400"/>
              <a:t>=0</a:t>
            </a:r>
            <a:r>
              <a:rPr lang="zh-CN" altLang="en-US" sz="2400"/>
              <a:t>处的左右极限是否存在？</a:t>
            </a:r>
            <a:r>
              <a:rPr lang="en-US" altLang="zh-CN" sz="2400" i="1"/>
              <a:t>x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→0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时极限是否存在？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3885" y="5838825"/>
            <a:ext cx="1291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C1ADC"/>
                </a:solidFill>
              </a:rPr>
              <a:t>思考题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3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/>
          <p:nvPr/>
        </p:nvSpPr>
        <p:spPr>
          <a:xfrm>
            <a:off x="433070" y="987425"/>
            <a:ext cx="116154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定义1：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如果函数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(x) 在某个极限过程中的极限为零，那么就称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(x)是此极限过程的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无穷小（量）</a:t>
            </a:r>
          </a:p>
        </p:txBody>
      </p:sp>
      <p:sp>
        <p:nvSpPr>
          <p:cNvPr id="5136" name="Rectangle 16"/>
          <p:cNvSpPr/>
          <p:nvPr/>
        </p:nvSpPr>
        <p:spPr>
          <a:xfrm>
            <a:off x="827405" y="2366645"/>
            <a:ext cx="10873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无穷小是以零为极限的变量（函数）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，不是绝对值很小的固定数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5142" name="组合 5141"/>
          <p:cNvGrpSpPr/>
          <p:nvPr/>
        </p:nvGrpSpPr>
        <p:grpSpPr>
          <a:xfrm>
            <a:off x="827405" y="3154363"/>
            <a:ext cx="11210503" cy="1168400"/>
            <a:chOff x="0" y="3"/>
            <a:chExt cx="7130" cy="736"/>
          </a:xfrm>
        </p:grpSpPr>
        <p:sp>
          <p:nvSpPr>
            <p:cNvPr id="2" name="Rectangle 17"/>
            <p:cNvSpPr/>
            <p:nvPr/>
          </p:nvSpPr>
          <p:spPr>
            <a:xfrm>
              <a:off x="0" y="3"/>
              <a:ext cx="7130" cy="7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rgbClr val="FF0000"/>
                </a:buClr>
                <a:buFont typeface="Wingdings" panose="05000000000000000000" charset="0"/>
                <a:buChar char="p"/>
              </a:pPr>
              <a:r>
                <a:rPr lang="en-US" altLang="zh-CN" sz="2800" b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无穷小与自变量的变化过程有关，如       时     是无穷小，但       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</a:p>
            <a:p>
              <a:pPr indent="0">
                <a:spcBef>
                  <a:spcPct val="50000"/>
                </a:spcBef>
                <a:buClr>
                  <a:srgbClr val="FF0000"/>
                </a:buClr>
                <a:buFont typeface="Wingdings" panose="05000000000000000000" charset="0"/>
                <a:buNone/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        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时，则     不是无穷小。</a:t>
              </a:r>
              <a:r>
                <a:rPr lang="zh-CN" altLang="en-US" sz="2800" b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</a:p>
          </p:txBody>
        </p:sp>
        <p:graphicFrame>
          <p:nvGraphicFramePr>
            <p:cNvPr id="5143" name="对象 5143"/>
            <p:cNvGraphicFramePr>
              <a:graphicFrameLocks noChangeAspect="1"/>
            </p:cNvGraphicFramePr>
            <p:nvPr/>
          </p:nvGraphicFramePr>
          <p:xfrm>
            <a:off x="4157" y="29"/>
            <a:ext cx="63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19100" imgH="177165" progId="Equation.DSMT4">
                    <p:embed/>
                  </p:oleObj>
                </mc:Choice>
                <mc:Fallback>
                  <p:oleObj r:id="rId3" imgW="419100" imgH="177165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57" y="29"/>
                          <a:ext cx="63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对象 5144"/>
            <p:cNvGraphicFramePr>
              <a:graphicFrameLocks noChangeAspect="1"/>
            </p:cNvGraphicFramePr>
            <p:nvPr/>
          </p:nvGraphicFramePr>
          <p:xfrm>
            <a:off x="5066" y="3"/>
            <a:ext cx="51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31470" imgH="178435" progId="Equation.DSMT4">
                    <p:embed/>
                  </p:oleObj>
                </mc:Choice>
                <mc:Fallback>
                  <p:oleObj r:id="rId5" imgW="331470" imgH="178435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66" y="3"/>
                          <a:ext cx="517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对象 5145"/>
            <p:cNvGraphicFramePr>
              <a:graphicFrameLocks noChangeAspect="1"/>
            </p:cNvGraphicFramePr>
            <p:nvPr/>
          </p:nvGraphicFramePr>
          <p:xfrm>
            <a:off x="1904" y="418"/>
            <a:ext cx="46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31470" imgH="178435" progId="Equation.DSMT4">
                    <p:embed/>
                  </p:oleObj>
                </mc:Choice>
                <mc:Fallback>
                  <p:oleObj r:id="rId7" imgW="331470" imgH="178435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04" y="418"/>
                          <a:ext cx="46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对象 5146"/>
            <p:cNvGraphicFramePr>
              <a:graphicFrameLocks noChangeAspect="1"/>
            </p:cNvGraphicFramePr>
            <p:nvPr/>
          </p:nvGraphicFramePr>
          <p:xfrm>
            <a:off x="411" y="409"/>
            <a:ext cx="61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07670" imgH="178435" progId="Equation.DSMT4">
                    <p:embed/>
                  </p:oleObj>
                </mc:Choice>
                <mc:Fallback>
                  <p:oleObj r:id="rId8" imgW="407670" imgH="178435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1" y="409"/>
                          <a:ext cx="617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7" name="矩形 5147"/>
          <p:cNvSpPr>
            <a:spLocks noRot="1"/>
          </p:cNvSpPr>
          <p:nvPr/>
        </p:nvSpPr>
        <p:spPr>
          <a:xfrm>
            <a:off x="535940" y="222885"/>
            <a:ext cx="5876290" cy="796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0" hangingPunct="0"/>
            <a:r>
              <a:rPr lang="zh-CN" altLang="en-US" sz="3200" b="1" dirty="0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四、 无穷小量和无穷大量</a:t>
            </a:r>
          </a:p>
        </p:txBody>
      </p:sp>
      <p:sp>
        <p:nvSpPr>
          <p:cNvPr id="6148" name="Rectangle 12"/>
          <p:cNvSpPr/>
          <p:nvPr/>
        </p:nvSpPr>
        <p:spPr>
          <a:xfrm>
            <a:off x="838200" y="5242560"/>
            <a:ext cx="79705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→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(或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→∞)时，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函数与零无限制地逼近。</a:t>
            </a:r>
          </a:p>
        </p:txBody>
      </p:sp>
      <p:sp>
        <p:nvSpPr>
          <p:cNvPr id="7" name="文本框 6148"/>
          <p:cNvSpPr txBox="1"/>
          <p:nvPr/>
        </p:nvSpPr>
        <p:spPr>
          <a:xfrm>
            <a:off x="838200" y="4426585"/>
            <a:ext cx="87788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eaLnBrk="0" hangingPunct="0">
              <a:buClr>
                <a:srgbClr val="F43308"/>
              </a:buClr>
              <a:buFont typeface="Wingdings" panose="05000000000000000000" charset="0"/>
              <a:buChar char="p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≡0时，满足无穷小的定义，因而0是无穷小。</a:t>
            </a:r>
          </a:p>
        </p:txBody>
      </p:sp>
    </p:spTree>
  </p:cSld>
  <p:clrMapOvr>
    <a:masterClrMapping/>
  </p:clrMapOvr>
  <p:transition spd="med">
    <p:strips dir="l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36" grpId="0"/>
      <p:bldP spid="61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/>
          <p:nvPr/>
        </p:nvSpPr>
        <p:spPr>
          <a:xfrm>
            <a:off x="1774825" y="3286125"/>
            <a:ext cx="6543675" cy="142176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推论：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有限个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无穷小之和仍是无穷小；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（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）常数与无穷小的乘积是无穷小；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（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有限个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无穷小的乘积仍是无穷小。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文本框 7176"/>
          <p:cNvSpPr txBox="1"/>
          <p:nvPr/>
        </p:nvSpPr>
        <p:spPr>
          <a:xfrm>
            <a:off x="1887220" y="1975485"/>
            <a:ext cx="80549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定理3  两个无穷小的和或差仍是无穷小。</a:t>
            </a:r>
          </a:p>
        </p:txBody>
      </p:sp>
      <p:sp>
        <p:nvSpPr>
          <p:cNvPr id="7178" name="文本框 7177"/>
          <p:cNvSpPr txBox="1"/>
          <p:nvPr/>
        </p:nvSpPr>
        <p:spPr>
          <a:xfrm>
            <a:off x="1953895" y="2703513"/>
            <a:ext cx="7921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定理4  有界函数与无穷小的乘积仍是无穷小。</a:t>
            </a:r>
          </a:p>
        </p:txBody>
      </p:sp>
      <p:sp>
        <p:nvSpPr>
          <p:cNvPr id="7179" name="文本框 7178"/>
          <p:cNvSpPr txBox="1"/>
          <p:nvPr/>
        </p:nvSpPr>
        <p:spPr>
          <a:xfrm>
            <a:off x="1776730" y="4726305"/>
            <a:ext cx="943102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注：推论中“有限个”不能丢，无限个无穷小量的和不一定是无穷小量。</a:t>
            </a:r>
          </a:p>
        </p:txBody>
      </p:sp>
      <p:grpSp>
        <p:nvGrpSpPr>
          <p:cNvPr id="7180" name="组合 7179"/>
          <p:cNvGrpSpPr/>
          <p:nvPr/>
        </p:nvGrpSpPr>
        <p:grpSpPr>
          <a:xfrm>
            <a:off x="4872038" y="5373688"/>
            <a:ext cx="2952750" cy="1275655"/>
            <a:chOff x="0" y="0"/>
            <a:chExt cx="2096" cy="1002"/>
          </a:xfrm>
        </p:grpSpPr>
        <p:graphicFrame>
          <p:nvGraphicFramePr>
            <p:cNvPr id="2" name="对象 7180"/>
            <p:cNvGraphicFramePr>
              <a:graphicFrameLocks noChangeAspect="1"/>
            </p:cNvGraphicFramePr>
            <p:nvPr/>
          </p:nvGraphicFramePr>
          <p:xfrm>
            <a:off x="0" y="0"/>
            <a:ext cx="20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327400" imgH="838200" progId="Equation.3">
                    <p:embed/>
                  </p:oleObj>
                </mc:Choice>
                <mc:Fallback>
                  <p:oleObj r:id="rId2" imgW="3327400" imgH="8382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096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AutoShape 5"/>
            <p:cNvSpPr/>
            <p:nvPr/>
          </p:nvSpPr>
          <p:spPr>
            <a:xfrm rot="-5400000">
              <a:off x="1053" y="65"/>
              <a:ext cx="104" cy="1055"/>
            </a:xfrm>
            <a:prstGeom prst="leftBrace">
              <a:avLst>
                <a:gd name="adj1" fmla="val 84441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Text Box 6"/>
            <p:cNvSpPr txBox="1"/>
            <p:nvPr/>
          </p:nvSpPr>
          <p:spPr>
            <a:xfrm>
              <a:off x="937" y="592"/>
              <a:ext cx="508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</a:p>
          </p:txBody>
        </p:sp>
      </p:grpSp>
      <p:sp>
        <p:nvSpPr>
          <p:cNvPr id="7184" name="文本框 7183"/>
          <p:cNvSpPr txBox="1"/>
          <p:nvPr/>
        </p:nvSpPr>
        <p:spPr>
          <a:xfrm>
            <a:off x="2297113" y="5557838"/>
            <a:ext cx="16383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</a:p>
        </p:txBody>
      </p:sp>
      <p:graphicFrame>
        <p:nvGraphicFramePr>
          <p:cNvPr id="6149" name="对象 6149"/>
          <p:cNvGraphicFramePr>
            <a:graphicFrameLocks noChangeAspect="1"/>
          </p:cNvGraphicFramePr>
          <p:nvPr/>
        </p:nvGraphicFramePr>
        <p:xfrm>
          <a:off x="1863725" y="387350"/>
          <a:ext cx="5217795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16200" imgH="279400" progId="Equation.3">
                  <p:embed/>
                </p:oleObj>
              </mc:Choice>
              <mc:Fallback>
                <p:oleObj r:id="rId4" imgW="2616200" imgH="2794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3725" y="387350"/>
                        <a:ext cx="5217795" cy="556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6150"/>
          <p:cNvGraphicFramePr>
            <a:graphicFrameLocks noChangeAspect="1"/>
          </p:cNvGraphicFramePr>
          <p:nvPr/>
        </p:nvGraphicFramePr>
        <p:xfrm>
          <a:off x="1863725" y="1244600"/>
          <a:ext cx="770636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797300" imgH="279400" progId="Equation.3">
                  <p:embed/>
                </p:oleObj>
              </mc:Choice>
              <mc:Fallback>
                <p:oleObj r:id="rId6" imgW="3797300" imgH="2794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3725" y="1244600"/>
                        <a:ext cx="7706360" cy="56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/>
          <p:nvPr/>
        </p:nvSpPr>
        <p:spPr>
          <a:xfrm>
            <a:off x="7355205" y="194310"/>
            <a:ext cx="2586990" cy="582295"/>
          </a:xfrm>
          <a:prstGeom prst="wedgeRectCallout">
            <a:avLst>
              <a:gd name="adj1" fmla="val -116115"/>
              <a:gd name="adj2" fmla="val 144002"/>
            </a:avLst>
          </a:prstGeom>
          <a:gradFill>
            <a:gsLst>
              <a:gs pos="10000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极限与函数相互转化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/>
      <p:bldP spid="7177" grpId="0" bldLvl="0"/>
      <p:bldP spid="7178" grpId="0" bldLvl="0"/>
      <p:bldP spid="7179" grpId="0" bldLvl="0"/>
      <p:bldP spid="7184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/>
          <p:nvPr/>
        </p:nvSpPr>
        <p:spPr>
          <a:xfrm>
            <a:off x="586740" y="565785"/>
            <a:ext cx="1119568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如果函数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在某个极限过程中，对应的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函数值的绝对值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可以无限增大， 那么就称 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)是此极限过程的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无穷大（量）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1636713" y="2338070"/>
          <a:ext cx="41767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165" imgH="711200" progId="Equation.DSMT4">
                  <p:embed/>
                </p:oleObj>
              </mc:Choice>
              <mc:Fallback>
                <p:oleObj r:id="rId2" imgW="17011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36713" y="2338070"/>
                        <a:ext cx="4176712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219"/>
          <p:cNvGraphicFramePr>
            <a:graphicFrameLocks noChangeAspect="1"/>
          </p:cNvGraphicFramePr>
          <p:nvPr/>
        </p:nvGraphicFramePr>
        <p:xfrm>
          <a:off x="5574348" y="2509520"/>
          <a:ext cx="582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9070" imgH="255270" progId="Equation.DSMT4">
                  <p:embed/>
                </p:oleObj>
              </mc:Choice>
              <mc:Fallback>
                <p:oleObj r:id="rId4" imgW="179070" imgH="25527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74348" y="2509520"/>
                        <a:ext cx="58261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6"/>
          <p:cNvSpPr/>
          <p:nvPr/>
        </p:nvSpPr>
        <p:spPr>
          <a:xfrm>
            <a:off x="6150610" y="2869883"/>
            <a:ext cx="5048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22" name="Line 7"/>
          <p:cNvSpPr/>
          <p:nvPr/>
        </p:nvSpPr>
        <p:spPr>
          <a:xfrm>
            <a:off x="6150610" y="3517583"/>
            <a:ext cx="5048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23" name="Rectangle 8"/>
          <p:cNvSpPr/>
          <p:nvPr/>
        </p:nvSpPr>
        <p:spPr>
          <a:xfrm>
            <a:off x="6439535" y="2625408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只有一种趋势</a:t>
            </a:r>
          </a:p>
        </p:txBody>
      </p:sp>
      <p:sp>
        <p:nvSpPr>
          <p:cNvPr id="9224" name="Rectangle 9"/>
          <p:cNvSpPr/>
          <p:nvPr/>
        </p:nvSpPr>
        <p:spPr>
          <a:xfrm>
            <a:off x="6582410" y="3301683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包括两种趋势</a:t>
            </a:r>
          </a:p>
        </p:txBody>
      </p:sp>
      <p:sp>
        <p:nvSpPr>
          <p:cNvPr id="10249" name="Text Box 9"/>
          <p:cNvSpPr txBox="1"/>
          <p:nvPr/>
        </p:nvSpPr>
        <p:spPr>
          <a:xfrm>
            <a:off x="586740" y="4281170"/>
            <a:ext cx="112160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注意：无穷大不是很大的数，而是表示函数的绝对值可以无限增大，反映函数值的一种变化趋势。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12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12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2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3" grpId="0"/>
      <p:bldP spid="9224" grpId="0"/>
      <p:bldP spid="102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/>
          <p:nvPr/>
        </p:nvSpPr>
        <p:spPr>
          <a:xfrm>
            <a:off x="622300" y="128270"/>
            <a:ext cx="64817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无穷小和无穷大的关系</a:t>
            </a:r>
          </a:p>
        </p:txBody>
      </p:sp>
      <p:sp>
        <p:nvSpPr>
          <p:cNvPr id="11267" name="Rectangle 3"/>
          <p:cNvSpPr/>
          <p:nvPr/>
        </p:nvSpPr>
        <p:spPr>
          <a:xfrm>
            <a:off x="929005" y="664845"/>
            <a:ext cx="100164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在同一极限过程中，无穷小与无穷大之间是通过取倒数互相转化。</a:t>
            </a:r>
          </a:p>
        </p:txBody>
      </p:sp>
      <p:graphicFrame>
        <p:nvGraphicFramePr>
          <p:cNvPr id="11269" name="对象 11268"/>
          <p:cNvGraphicFramePr>
            <a:graphicFrameLocks noChangeAspect="1"/>
          </p:cNvGraphicFramePr>
          <p:nvPr/>
        </p:nvGraphicFramePr>
        <p:xfrm>
          <a:off x="1223010" y="1493203"/>
          <a:ext cx="34242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59840" imgH="394335" progId="Equation.DSMT4">
                  <p:embed/>
                </p:oleObj>
              </mc:Choice>
              <mc:Fallback>
                <p:oleObj r:id="rId2" imgW="1259840" imgH="39433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23010" y="1493203"/>
                        <a:ext cx="3424238" cy="928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chemeClr val="folHlink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/>
          <p:nvPr/>
        </p:nvSpPr>
        <p:spPr>
          <a:xfrm>
            <a:off x="963930" y="2787968"/>
            <a:ext cx="58324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无穷小和无穷大的运算法则</a:t>
            </a:r>
          </a:p>
        </p:txBody>
      </p:sp>
      <p:sp>
        <p:nvSpPr>
          <p:cNvPr id="11271" name="Rectangle 7"/>
          <p:cNvSpPr/>
          <p:nvPr/>
        </p:nvSpPr>
        <p:spPr>
          <a:xfrm>
            <a:off x="609918" y="3292793"/>
            <a:ext cx="88868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以下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表示有极限的函数，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i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表示有界函数，</a:t>
            </a:r>
            <a:r>
              <a:rPr lang="en-US" altLang="zh-CN" sz="2400" b="1" i="1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代表常数</a:t>
            </a:r>
          </a:p>
        </p:txBody>
      </p:sp>
      <p:graphicFrame>
        <p:nvGraphicFramePr>
          <p:cNvPr id="11272" name="对象 11271"/>
          <p:cNvGraphicFramePr>
            <a:graphicFrameLocks noChangeAspect="1"/>
          </p:cNvGraphicFramePr>
          <p:nvPr/>
        </p:nvGraphicFramePr>
        <p:xfrm>
          <a:off x="1298893" y="3927793"/>
          <a:ext cx="13541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9435" imgH="177800" progId="Equation.DSMT4">
                  <p:embed/>
                </p:oleObj>
              </mc:Choice>
              <mc:Fallback>
                <p:oleObj r:id="rId4" imgW="559435" imgH="177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98893" y="3927793"/>
                        <a:ext cx="1354137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2"/>
          <p:cNvGraphicFramePr>
            <a:graphicFrameLocks noChangeAspect="1"/>
          </p:cNvGraphicFramePr>
          <p:nvPr/>
        </p:nvGraphicFramePr>
        <p:xfrm>
          <a:off x="1313180" y="4359593"/>
          <a:ext cx="13239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6735" imgH="177800" progId="Equation.DSMT4">
                  <p:embed/>
                </p:oleObj>
              </mc:Choice>
              <mc:Fallback>
                <p:oleObj r:id="rId6" imgW="546735" imgH="177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13180" y="4359593"/>
                        <a:ext cx="13239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11273"/>
          <p:cNvGraphicFramePr>
            <a:graphicFrameLocks noChangeAspect="1"/>
          </p:cNvGraphicFramePr>
          <p:nvPr/>
        </p:nvGraphicFramePr>
        <p:xfrm>
          <a:off x="1243330" y="4791393"/>
          <a:ext cx="14446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97535" imgH="177800" progId="Equation.DSMT4">
                  <p:embed/>
                </p:oleObj>
              </mc:Choice>
              <mc:Fallback>
                <p:oleObj r:id="rId8" imgW="597535" imgH="177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43330" y="4791393"/>
                        <a:ext cx="144462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11274"/>
          <p:cNvGraphicFramePr>
            <a:graphicFrameLocks noChangeAspect="1"/>
          </p:cNvGraphicFramePr>
          <p:nvPr/>
        </p:nvGraphicFramePr>
        <p:xfrm>
          <a:off x="4105593" y="3783330"/>
          <a:ext cx="16017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61035" imgH="177800" progId="Equation.DSMT4">
                  <p:embed/>
                </p:oleObj>
              </mc:Choice>
              <mc:Fallback>
                <p:oleObj r:id="rId10" imgW="661035" imgH="177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05593" y="3783330"/>
                        <a:ext cx="1601787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对象 11275"/>
          <p:cNvGraphicFramePr>
            <a:graphicFrameLocks noChangeAspect="1"/>
          </p:cNvGraphicFramePr>
          <p:nvPr/>
        </p:nvGraphicFramePr>
        <p:xfrm>
          <a:off x="4105593" y="4288155"/>
          <a:ext cx="16017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61035" imgH="177800" progId="Equation.DSMT4">
                  <p:embed/>
                </p:oleObj>
              </mc:Choice>
              <mc:Fallback>
                <p:oleObj r:id="rId12" imgW="661035" imgH="177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05593" y="4288155"/>
                        <a:ext cx="1601787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对象 11276"/>
          <p:cNvGraphicFramePr>
            <a:graphicFrameLocks noChangeAspect="1"/>
          </p:cNvGraphicFramePr>
          <p:nvPr/>
        </p:nvGraphicFramePr>
        <p:xfrm>
          <a:off x="3978593" y="4791393"/>
          <a:ext cx="17843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37235" imgH="177800" progId="Equation.DSMT4">
                  <p:embed/>
                </p:oleObj>
              </mc:Choice>
              <mc:Fallback>
                <p:oleObj r:id="rId14" imgW="737235" imgH="177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5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78593" y="4791393"/>
                        <a:ext cx="178435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11277"/>
          <p:cNvGraphicFramePr>
            <a:graphicFrameLocks noChangeAspect="1"/>
          </p:cNvGraphicFramePr>
          <p:nvPr/>
        </p:nvGraphicFramePr>
        <p:xfrm>
          <a:off x="6220143" y="4877118"/>
          <a:ext cx="18462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61670" imgH="139700" progId="Equation.DSMT4">
                  <p:embed/>
                </p:oleObj>
              </mc:Choice>
              <mc:Fallback>
                <p:oleObj r:id="rId16" imgW="661670" imgH="139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220143" y="4877118"/>
                        <a:ext cx="1846262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对象 11278"/>
          <p:cNvGraphicFramePr>
            <a:graphicFrameLocks noChangeAspect="1"/>
          </p:cNvGraphicFramePr>
          <p:nvPr/>
        </p:nvGraphicFramePr>
        <p:xfrm>
          <a:off x="6123305" y="3796030"/>
          <a:ext cx="2860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183005" imgH="203835" progId="Equation.DSMT4">
                  <p:embed/>
                </p:oleObj>
              </mc:Choice>
              <mc:Fallback>
                <p:oleObj r:id="rId18" imgW="1183005" imgH="20383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9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23305" y="3796030"/>
                        <a:ext cx="28606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对象 11279"/>
          <p:cNvGraphicFramePr>
            <a:graphicFrameLocks noChangeAspect="1"/>
          </p:cNvGraphicFramePr>
          <p:nvPr/>
        </p:nvGraphicFramePr>
        <p:xfrm>
          <a:off x="6123305" y="4300855"/>
          <a:ext cx="28590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83005" imgH="203835" progId="Equation.DSMT4">
                  <p:embed/>
                </p:oleObj>
              </mc:Choice>
              <mc:Fallback>
                <p:oleObj r:id="rId20" imgW="1183005" imgH="20383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1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23305" y="4300855"/>
                        <a:ext cx="285908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1" name="组合 11280"/>
          <p:cNvGrpSpPr/>
          <p:nvPr/>
        </p:nvGrpSpPr>
        <p:grpSpPr>
          <a:xfrm>
            <a:off x="1395730" y="5451793"/>
            <a:ext cx="6748463" cy="647700"/>
            <a:chOff x="0" y="0"/>
            <a:chExt cx="3842" cy="446"/>
          </a:xfrm>
        </p:grpSpPr>
        <p:graphicFrame>
          <p:nvGraphicFramePr>
            <p:cNvPr id="12" name="对象 11281"/>
            <p:cNvGraphicFramePr>
              <a:graphicFrameLocks noChangeAspect="1"/>
            </p:cNvGraphicFramePr>
            <p:nvPr/>
          </p:nvGraphicFramePr>
          <p:xfrm>
            <a:off x="0" y="0"/>
            <a:ext cx="250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91135" imgH="395605" progId="Equation.DSMT4">
                    <p:embed/>
                  </p:oleObj>
                </mc:Choice>
                <mc:Fallback>
                  <p:oleObj r:id="rId22" imgW="191135" imgH="395605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3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50" cy="4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对象 11282"/>
            <p:cNvGraphicFramePr>
              <a:graphicFrameLocks noChangeAspect="1"/>
            </p:cNvGraphicFramePr>
            <p:nvPr/>
          </p:nvGraphicFramePr>
          <p:xfrm>
            <a:off x="362" y="0"/>
            <a:ext cx="300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29870" imgH="395605" progId="Equation.DSMT4">
                    <p:embed/>
                  </p:oleObj>
                </mc:Choice>
                <mc:Fallback>
                  <p:oleObj r:id="rId24" imgW="229870" imgH="395605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5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2" y="0"/>
                          <a:ext cx="300" cy="4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对象 11283"/>
            <p:cNvGraphicFramePr>
              <a:graphicFrameLocks noChangeAspect="1"/>
            </p:cNvGraphicFramePr>
            <p:nvPr/>
          </p:nvGraphicFramePr>
          <p:xfrm>
            <a:off x="758" y="136"/>
            <a:ext cx="5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394970" imgH="127635" progId="Equation.DSMT4">
                    <p:embed/>
                  </p:oleObj>
                </mc:Choice>
                <mc:Fallback>
                  <p:oleObj r:id="rId26" imgW="394970" imgH="127635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7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58" y="136"/>
                          <a:ext cx="51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Text Box 22"/>
            <p:cNvSpPr txBox="1"/>
            <p:nvPr/>
          </p:nvSpPr>
          <p:spPr>
            <a:xfrm>
              <a:off x="1257" y="91"/>
              <a:ext cx="2585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结果不定，称为</a:t>
              </a: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未定式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70" grpId="0"/>
      <p:bldP spid="112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756285"/>
            <a:ext cx="6562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五、极限的四则运算法则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27430" y="1692910"/>
            <a:ext cx="9474200" cy="685165"/>
            <a:chOff x="1618" y="2666"/>
            <a:chExt cx="14920" cy="1079"/>
          </a:xfrm>
        </p:grpSpPr>
        <p:sp>
          <p:nvSpPr>
            <p:cNvPr id="4" name="文本框 3"/>
            <p:cNvSpPr txBox="1"/>
            <p:nvPr/>
          </p:nvSpPr>
          <p:spPr>
            <a:xfrm>
              <a:off x="1618" y="2666"/>
              <a:ext cx="1492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rgbClr val="CC00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1</a:t>
              </a:r>
              <a:r>
                <a:rPr lang="zh-CN" altLang="en-US" sz="2800" b="1" dirty="0">
                  <a:solidFill>
                    <a:srgbClr val="CC00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、《定理》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若                                       ，则</a:t>
              </a:r>
              <a:r>
                <a:rPr lang="zh-CN" altLang="en-US" sz="2800" b="1" dirty="0">
                  <a:latin typeface="楷体_GB2312" panose="02010609030101010101" pitchFamily="49" charset="-122"/>
                  <a:ea typeface="楷体_GB2312" panose="02010609030101010101" pitchFamily="49" charset="-122"/>
                  <a:sym typeface="Symbol" panose="05050102010706020507" charset="0"/>
                </a:rPr>
                <a:t>          </a:t>
              </a:r>
              <a:endPara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2" name="对象 3225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689945"/>
                </p:ext>
              </p:extLst>
            </p:nvPr>
          </p:nvGraphicFramePr>
          <p:xfrm>
            <a:off x="5405" y="2679"/>
            <a:ext cx="6599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816100" imgH="292100" progId="Equation.DSMT4">
                    <p:embed/>
                  </p:oleObj>
                </mc:Choice>
                <mc:Fallback>
                  <p:oleObj r:id="rId2" imgW="18161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05" y="2679"/>
                          <a:ext cx="6599" cy="10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3432176" y="2572386"/>
          <a:ext cx="366331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7500" imgH="609600" progId="Equation.DSMT4">
                  <p:embed/>
                </p:oleObj>
              </mc:Choice>
              <mc:Fallback>
                <p:oleObj r:id="rId4" imgW="1587500" imgH="609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2176" y="2572386"/>
                        <a:ext cx="3663315" cy="141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3431858" y="3984943"/>
          <a:ext cx="331216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35100" imgH="431800" progId="Equation.DSMT4">
                  <p:embed/>
                </p:oleObj>
              </mc:Choice>
              <mc:Fallback>
                <p:oleObj r:id="rId6" imgW="14351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31858" y="3984943"/>
                        <a:ext cx="331216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0355" name="Text Box 3"/>
          <p:cNvSpPr txBox="1"/>
          <p:nvPr/>
        </p:nvSpPr>
        <p:spPr>
          <a:xfrm>
            <a:off x="1258570" y="1043940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  <p:graphicFrame>
        <p:nvGraphicFramePr>
          <p:cNvPr id="100356" name="Object 2"/>
          <p:cNvGraphicFramePr>
            <a:graphicFrameLocks noChangeAspect="1"/>
          </p:cNvGraphicFramePr>
          <p:nvPr/>
        </p:nvGraphicFramePr>
        <p:xfrm>
          <a:off x="2217420" y="1069340"/>
          <a:ext cx="26654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3300" imgH="279400" progId="Equation.DSMT4">
                  <p:embed/>
                </p:oleObj>
              </mc:Choice>
              <mc:Fallback>
                <p:oleObj r:id="rId2" imgW="1003300" imgH="279400" progId="Equation.DSMT4">
                  <p:embed/>
                  <p:pic>
                    <p:nvPicPr>
                      <p:cNvPr id="0" name="图片 38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7420" y="1069340"/>
                        <a:ext cx="2665413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/>
          <p:cNvSpPr txBox="1"/>
          <p:nvPr/>
        </p:nvSpPr>
        <p:spPr>
          <a:xfrm>
            <a:off x="1515110" y="1865313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0358" name="Object 3"/>
          <p:cNvGraphicFramePr>
            <a:graphicFrameLocks noChangeAspect="1"/>
          </p:cNvGraphicFramePr>
          <p:nvPr/>
        </p:nvGraphicFramePr>
        <p:xfrm>
          <a:off x="2378710" y="1936750"/>
          <a:ext cx="22320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8035" imgH="279400" progId="Equation.DSMT4">
                  <p:embed/>
                </p:oleObj>
              </mc:Choice>
              <mc:Fallback>
                <p:oleObj r:id="rId4" imgW="788035" imgH="279400" progId="Equation.DSMT4">
                  <p:embed/>
                  <p:pic>
                    <p:nvPicPr>
                      <p:cNvPr id="0" name="图片 38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8710" y="1936750"/>
                        <a:ext cx="22320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4"/>
          <p:cNvGraphicFramePr>
            <a:graphicFrameLocks noChangeAspect="1"/>
          </p:cNvGraphicFramePr>
          <p:nvPr/>
        </p:nvGraphicFramePr>
        <p:xfrm>
          <a:off x="4610735" y="1936750"/>
          <a:ext cx="27844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29335" imgH="279400" progId="Equation.DSMT4">
                  <p:embed/>
                </p:oleObj>
              </mc:Choice>
              <mc:Fallback>
                <p:oleObj r:id="rId6" imgW="1029335" imgH="279400" progId="Equation.DSMT4">
                  <p:embed/>
                  <p:pic>
                    <p:nvPicPr>
                      <p:cNvPr id="0" name="图片 38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0735" y="1936750"/>
                        <a:ext cx="278447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5"/>
          <p:cNvGraphicFramePr>
            <a:graphicFrameLocks noChangeAspect="1"/>
          </p:cNvGraphicFramePr>
          <p:nvPr/>
        </p:nvGraphicFramePr>
        <p:xfrm>
          <a:off x="7395210" y="1926908"/>
          <a:ext cx="2222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12800" imgH="279400" progId="Equation.DSMT4">
                  <p:embed/>
                </p:oleObj>
              </mc:Choice>
              <mc:Fallback>
                <p:oleObj r:id="rId8" imgW="812800" imgH="279400" progId="Equation.DSMT4">
                  <p:embed/>
                  <p:pic>
                    <p:nvPicPr>
                      <p:cNvPr id="0" name="图片 38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95210" y="1926908"/>
                        <a:ext cx="222250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6"/>
          <p:cNvGraphicFramePr>
            <a:graphicFrameLocks noChangeAspect="1"/>
          </p:cNvGraphicFramePr>
          <p:nvPr/>
        </p:nvGraphicFramePr>
        <p:xfrm>
          <a:off x="9668510" y="1936750"/>
          <a:ext cx="1657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09600" imgH="203200" progId="Equation.DSMT4">
                  <p:embed/>
                </p:oleObj>
              </mc:Choice>
              <mc:Fallback>
                <p:oleObj r:id="rId10" imgW="609600" imgH="203200" progId="Equation.DSMT4">
                  <p:embed/>
                  <p:pic>
                    <p:nvPicPr>
                      <p:cNvPr id="0" name="图片 38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68510" y="1936750"/>
                        <a:ext cx="165735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7"/>
          <p:cNvGraphicFramePr>
            <a:graphicFrameLocks noChangeAspect="1"/>
          </p:cNvGraphicFramePr>
          <p:nvPr/>
        </p:nvGraphicFramePr>
        <p:xfrm>
          <a:off x="9668193" y="2632393"/>
          <a:ext cx="863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79400" imgH="177800" progId="Equation.DSMT4">
                  <p:embed/>
                </p:oleObj>
              </mc:Choice>
              <mc:Fallback>
                <p:oleObj r:id="rId12" imgW="279400" imgH="177800" progId="Equation.DSMT4">
                  <p:embed/>
                  <p:pic>
                    <p:nvPicPr>
                      <p:cNvPr id="0" name="图片 37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68193" y="2632393"/>
                        <a:ext cx="8636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258570" y="3277235"/>
            <a:ext cx="9169400" cy="648970"/>
            <a:chOff x="1982" y="5612"/>
            <a:chExt cx="14440" cy="1022"/>
          </a:xfrm>
          <a:solidFill>
            <a:srgbClr val="FFFF00"/>
          </a:solidFill>
        </p:grpSpPr>
        <p:sp>
          <p:nvSpPr>
            <p:cNvPr id="11" name="Text Box 3"/>
            <p:cNvSpPr txBox="1"/>
            <p:nvPr/>
          </p:nvSpPr>
          <p:spPr>
            <a:xfrm>
              <a:off x="1982" y="5664"/>
              <a:ext cx="14440" cy="919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结论：</a:t>
              </a:r>
              <a:r>
                <a:rPr lang="zh-CN" altLang="en-US" sz="3200" b="1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设                        ，则有 </a:t>
              </a:r>
              <a:r>
                <a:rPr lang="zh-CN" altLang="en-US" sz="32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</a:p>
          </p:txBody>
        </p:sp>
        <p:graphicFrame>
          <p:nvGraphicFramePr>
            <p:cNvPr id="102403" name="Object 2"/>
            <p:cNvGraphicFramePr>
              <a:graphicFrameLocks noChangeAspect="1"/>
            </p:cNvGraphicFramePr>
            <p:nvPr/>
          </p:nvGraphicFramePr>
          <p:xfrm>
            <a:off x="4961" y="5612"/>
            <a:ext cx="7481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765300" imgH="241300" progId="Equation.3">
                    <p:embed/>
                  </p:oleObj>
                </mc:Choice>
                <mc:Fallback>
                  <p:oleObj r:id="rId14" imgW="1765300" imgH="241300" progId="Equation.3">
                    <p:embed/>
                    <p:pic>
                      <p:nvPicPr>
                        <p:cNvPr id="0" name="图片 379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961" y="5612"/>
                          <a:ext cx="7481" cy="10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4" name="Object 3"/>
          <p:cNvGraphicFramePr>
            <a:graphicFrameLocks noChangeAspect="1"/>
          </p:cNvGraphicFramePr>
          <p:nvPr/>
        </p:nvGraphicFramePr>
        <p:xfrm>
          <a:off x="1918653" y="4233228"/>
          <a:ext cx="7848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918460" imgH="304800" progId="Equation.DSMT4">
                  <p:embed/>
                </p:oleObj>
              </mc:Choice>
              <mc:Fallback>
                <p:oleObj r:id="rId16" imgW="2918460" imgH="304800" progId="Equation.DSMT4">
                  <p:embed/>
                  <p:pic>
                    <p:nvPicPr>
                      <p:cNvPr id="0" name="图片 380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18653" y="4233228"/>
                        <a:ext cx="7848600" cy="819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4"/>
          <p:cNvGraphicFramePr>
            <a:graphicFrameLocks noChangeAspect="1"/>
          </p:cNvGraphicFramePr>
          <p:nvPr/>
        </p:nvGraphicFramePr>
        <p:xfrm>
          <a:off x="3649980" y="5393055"/>
          <a:ext cx="489140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138295" imgH="533400" progId="Equation.DSMT4">
                  <p:embed/>
                </p:oleObj>
              </mc:Choice>
              <mc:Fallback>
                <p:oleObj r:id="rId18" imgW="4138295" imgH="533400" progId="Equation.DSMT4">
                  <p:embed/>
                  <p:pic>
                    <p:nvPicPr>
                      <p:cNvPr id="0" name="图片 381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49980" y="5393055"/>
                        <a:ext cx="4891405" cy="628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8656955" y="5393690"/>
          <a:ext cx="1904365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384935" imgH="457200" progId="Equation.3">
                  <p:embed/>
                </p:oleObj>
              </mc:Choice>
              <mc:Fallback>
                <p:oleObj r:id="rId20" imgW="1384935" imgH="457200" progId="Equation.3">
                  <p:embed/>
                  <p:pic>
                    <p:nvPicPr>
                      <p:cNvPr id="0" name="图片 361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656955" y="5393690"/>
                        <a:ext cx="1904365" cy="6280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1179195" y="794385"/>
            <a:ext cx="3924300" cy="952500"/>
            <a:chOff x="0" y="0"/>
            <a:chExt cx="2472" cy="600"/>
          </a:xfrm>
        </p:grpSpPr>
        <p:sp>
          <p:nvSpPr>
            <p:cNvPr id="168962" name="Text Box 3"/>
            <p:cNvSpPr txBox="1"/>
            <p:nvPr/>
          </p:nvSpPr>
          <p:spPr>
            <a:xfrm>
              <a:off x="0" y="141"/>
              <a:ext cx="76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32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</a:p>
          </p:txBody>
        </p:sp>
        <p:graphicFrame>
          <p:nvGraphicFramePr>
            <p:cNvPr id="168963" name="Object 8"/>
            <p:cNvGraphicFramePr>
              <a:graphicFrameLocks noChangeAspect="1"/>
            </p:cNvGraphicFramePr>
            <p:nvPr/>
          </p:nvGraphicFramePr>
          <p:xfrm>
            <a:off x="576" y="0"/>
            <a:ext cx="189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008630" imgH="951865" progId="Equation.DSMT4">
                    <p:embed/>
                  </p:oleObj>
                </mc:Choice>
                <mc:Fallback>
                  <p:oleObj r:id="rId2" imgW="3008630" imgH="951865" progId="Equation.DSMT4">
                    <p:embed/>
                    <p:pic>
                      <p:nvPicPr>
                        <p:cNvPr id="0" name="图片 380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76" y="0"/>
                          <a:ext cx="1896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381" name="Text Box 5"/>
          <p:cNvSpPr txBox="1"/>
          <p:nvPr/>
        </p:nvSpPr>
        <p:spPr>
          <a:xfrm>
            <a:off x="1179195" y="2162810"/>
            <a:ext cx="6858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1382" name="Object 2"/>
          <p:cNvGraphicFramePr>
            <a:graphicFrameLocks noChangeAspect="1"/>
          </p:cNvGraphicFramePr>
          <p:nvPr/>
        </p:nvGraphicFramePr>
        <p:xfrm>
          <a:off x="1899920" y="1945323"/>
          <a:ext cx="26638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41400" imgH="419100" progId="Equation.DSMT4">
                  <p:embed/>
                </p:oleObj>
              </mc:Choice>
              <mc:Fallback>
                <p:oleObj r:id="rId4" imgW="1041400" imgH="419100" progId="Equation.DSMT4">
                  <p:embed/>
                  <p:pic>
                    <p:nvPicPr>
                      <p:cNvPr id="0" name="图片 380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9920" y="1945323"/>
                        <a:ext cx="2663825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3"/>
          <p:cNvGraphicFramePr>
            <a:graphicFrameLocks noChangeAspect="1"/>
          </p:cNvGraphicFramePr>
          <p:nvPr/>
        </p:nvGraphicFramePr>
        <p:xfrm>
          <a:off x="7874953" y="1905953"/>
          <a:ext cx="24479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40435" imgH="419100" progId="Equation.DSMT4">
                  <p:embed/>
                </p:oleObj>
              </mc:Choice>
              <mc:Fallback>
                <p:oleObj r:id="rId6" imgW="940435" imgH="419100" progId="Equation.DSMT4">
                  <p:embed/>
                  <p:pic>
                    <p:nvPicPr>
                      <p:cNvPr id="0" name="图片 38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74953" y="1905953"/>
                        <a:ext cx="2447925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4"/>
          <p:cNvGraphicFramePr>
            <a:graphicFrameLocks noChangeAspect="1"/>
          </p:cNvGraphicFramePr>
          <p:nvPr/>
        </p:nvGraphicFramePr>
        <p:xfrm>
          <a:off x="10438130" y="1812608"/>
          <a:ext cx="8048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7500" imgH="406400" progId="Equation.DSMT4">
                  <p:embed/>
                </p:oleObj>
              </mc:Choice>
              <mc:Fallback>
                <p:oleObj r:id="rId8" imgW="317500" imgH="406400" progId="Equation.DSMT4">
                  <p:embed/>
                  <p:pic>
                    <p:nvPicPr>
                      <p:cNvPr id="0" name="图片 38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38130" y="1812608"/>
                        <a:ext cx="80486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6"/>
          <p:cNvGraphicFramePr>
            <a:graphicFrameLocks noChangeAspect="1"/>
          </p:cNvGraphicFramePr>
          <p:nvPr/>
        </p:nvGraphicFramePr>
        <p:xfrm>
          <a:off x="4635183" y="1812608"/>
          <a:ext cx="324008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19835" imgH="558800" progId="Equation.DSMT4">
                  <p:embed/>
                </p:oleObj>
              </mc:Choice>
              <mc:Fallback>
                <p:oleObj r:id="rId10" imgW="1219835" imgH="558800" progId="Equation.DSMT4">
                  <p:embed/>
                  <p:pic>
                    <p:nvPicPr>
                      <p:cNvPr id="0" name="图片 37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5183" y="1812608"/>
                        <a:ext cx="3240087" cy="1481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4"/>
          <p:cNvGraphicFramePr>
            <a:graphicFrameLocks noChangeAspect="1"/>
          </p:cNvGraphicFramePr>
          <p:nvPr/>
        </p:nvGraphicFramePr>
        <p:xfrm>
          <a:off x="2249170" y="3430270"/>
          <a:ext cx="5132705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210300" imgH="977900" progId="Equation.3">
                  <p:embed/>
                </p:oleObj>
              </mc:Choice>
              <mc:Fallback>
                <p:oleObj r:id="rId12" imgW="6210300" imgH="977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3"/>
                      <a:srcRect l="5825"/>
                      <a:stretch>
                        <a:fillRect/>
                      </a:stretch>
                    </p:blipFill>
                    <p:spPr>
                      <a:xfrm>
                        <a:off x="2249170" y="3430270"/>
                        <a:ext cx="5132705" cy="8585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7175"/>
          <p:cNvGraphicFramePr>
            <a:graphicFrameLocks noChangeAspect="1"/>
          </p:cNvGraphicFramePr>
          <p:nvPr/>
        </p:nvGraphicFramePr>
        <p:xfrm>
          <a:off x="2328545" y="4433888"/>
          <a:ext cx="300831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429000" imgH="1358900" progId="Equation.3">
                  <p:embed/>
                </p:oleObj>
              </mc:Choice>
              <mc:Fallback>
                <p:oleObj r:id="rId14" imgW="3429000" imgH="1358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8545" y="4433888"/>
                        <a:ext cx="3008313" cy="1192212"/>
                      </a:xfrm>
                      <a:prstGeom prst="rect">
                        <a:avLst/>
                      </a:prstGeom>
                      <a:gradFill>
                        <a:gsLst>
                          <a:gs pos="97000">
                            <a:srgbClr val="FBFB11">
                              <a:lumMod val="94000"/>
                              <a:alpha val="94000"/>
                            </a:srgbClr>
                          </a:gs>
                          <a:gs pos="98000">
                            <a:srgbClr val="EAEA05">
                              <a:alpha val="100000"/>
                            </a:srgbClr>
                          </a:gs>
                          <a:gs pos="100000">
                            <a:srgbClr val="DBDB06">
                              <a:alpha val="100000"/>
                            </a:srgbClr>
                          </a:gs>
                          <a:gs pos="100000">
                            <a:srgbClr val="BEBE07">
                              <a:alpha val="100000"/>
                            </a:srgbClr>
                          </a:gs>
                          <a:gs pos="97000">
                            <a:srgbClr val="838309"/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7176"/>
          <p:cNvGraphicFramePr>
            <a:graphicFrameLocks noChangeAspect="1"/>
          </p:cNvGraphicFramePr>
          <p:nvPr/>
        </p:nvGraphicFramePr>
        <p:xfrm>
          <a:off x="5605145" y="4606925"/>
          <a:ext cx="11588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25245" imgH="993775" progId="Equation.3">
                  <p:embed/>
                </p:oleObj>
              </mc:Choice>
              <mc:Fallback>
                <p:oleObj r:id="rId16" imgW="1325245" imgH="99377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05145" y="4606925"/>
                        <a:ext cx="1158875" cy="869950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rgbClr val="FBFB11"/>
                          </a:gs>
                          <a:gs pos="100000">
                            <a:srgbClr val="838309"/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7177"/>
          <p:cNvGraphicFramePr>
            <a:graphicFrameLocks noChangeAspect="1"/>
          </p:cNvGraphicFramePr>
          <p:nvPr/>
        </p:nvGraphicFramePr>
        <p:xfrm>
          <a:off x="6900545" y="4810125"/>
          <a:ext cx="1212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84935" imgH="457200" progId="Equation.3">
                  <p:embed/>
                </p:oleObj>
              </mc:Choice>
              <mc:Fallback>
                <p:oleObj r:id="rId18" imgW="1384935" imgH="457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00545" y="4810125"/>
                        <a:ext cx="1212850" cy="400050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rgbClr val="FBFB11"/>
                          </a:gs>
                          <a:gs pos="100000">
                            <a:srgbClr val="838309"/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对象 7178"/>
          <p:cNvGraphicFramePr>
            <a:graphicFrameLocks noChangeAspect="1"/>
          </p:cNvGraphicFramePr>
          <p:nvPr/>
        </p:nvGraphicFramePr>
        <p:xfrm>
          <a:off x="2299970" y="5822950"/>
          <a:ext cx="5575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930900" imgH="469900" progId="Equation.3">
                  <p:embed/>
                </p:oleObj>
              </mc:Choice>
              <mc:Fallback>
                <p:oleObj r:id="rId20" imgW="5930900" imgH="469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99970" y="5822950"/>
                        <a:ext cx="5575300" cy="412750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rgbClr val="FBFB11"/>
                          </a:gs>
                          <a:gs pos="100000">
                            <a:srgbClr val="838309"/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52170" y="3430270"/>
            <a:ext cx="104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193"/>
          <p:cNvSpPr txBox="1"/>
          <p:nvPr/>
        </p:nvSpPr>
        <p:spPr>
          <a:xfrm>
            <a:off x="2438400" y="19177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3252788" y="1954213"/>
          <a:ext cx="26622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45130" imgH="635000" progId="Equation.3">
                  <p:embed/>
                </p:oleObj>
              </mc:Choice>
              <mc:Fallback>
                <p:oleObj r:id="rId2" imgW="2945130" imgH="635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52788" y="1954213"/>
                        <a:ext cx="2662237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5973763" y="2052638"/>
          <a:ext cx="527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86105" imgH="369570" progId="Equation.3">
                  <p:embed/>
                </p:oleObj>
              </mc:Choice>
              <mc:Fallback>
                <p:oleObj r:id="rId4" imgW="586105" imgH="36957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3763" y="2052638"/>
                        <a:ext cx="5270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文本框 8196"/>
          <p:cNvSpPr txBox="1"/>
          <p:nvPr/>
        </p:nvSpPr>
        <p:spPr>
          <a:xfrm>
            <a:off x="6934200" y="1955800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商的法则不能用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8" name="对象 8197"/>
          <p:cNvGraphicFramePr>
            <a:graphicFrameLocks noChangeAspect="1"/>
          </p:cNvGraphicFramePr>
          <p:nvPr/>
        </p:nvGraphicFramePr>
        <p:xfrm>
          <a:off x="2974975" y="2716213"/>
          <a:ext cx="2420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99030" imgH="546100" progId="Equation.3">
                  <p:embed/>
                </p:oleObj>
              </mc:Choice>
              <mc:Fallback>
                <p:oleObj r:id="rId6" imgW="2399030" imgH="546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4975" y="2716213"/>
                        <a:ext cx="2420938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8198"/>
          <p:cNvGraphicFramePr>
            <a:graphicFrameLocks noChangeAspect="1"/>
          </p:cNvGraphicFramePr>
          <p:nvPr/>
        </p:nvGraphicFramePr>
        <p:xfrm>
          <a:off x="5441950" y="2752725"/>
          <a:ext cx="1155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7445" imgH="369570" progId="Equation.3">
                  <p:embed/>
                </p:oleObj>
              </mc:Choice>
              <mc:Fallback>
                <p:oleObj r:id="rId8" imgW="1147445" imgH="36957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1950" y="2752725"/>
                        <a:ext cx="1155700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8199"/>
          <p:cNvGraphicFramePr>
            <a:graphicFrameLocks noChangeAspect="1"/>
          </p:cNvGraphicFramePr>
          <p:nvPr/>
        </p:nvGraphicFramePr>
        <p:xfrm>
          <a:off x="2667000" y="3429000"/>
          <a:ext cx="275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54630" imgH="951865" progId="Equation.3">
                  <p:embed/>
                </p:oleObj>
              </mc:Choice>
              <mc:Fallback>
                <p:oleObj r:id="rId10" imgW="2754630" imgH="9518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7000" y="3429000"/>
                        <a:ext cx="2755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8200"/>
          <p:cNvGraphicFramePr>
            <a:graphicFrameLocks noChangeAspect="1"/>
          </p:cNvGraphicFramePr>
          <p:nvPr/>
        </p:nvGraphicFramePr>
        <p:xfrm>
          <a:off x="5445125" y="3505200"/>
          <a:ext cx="12319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72845" imgH="841375" progId="Equation.3">
                  <p:embed/>
                </p:oleObj>
              </mc:Choice>
              <mc:Fallback>
                <p:oleObj r:id="rId12" imgW="1172845" imgH="84137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45125" y="3505200"/>
                        <a:ext cx="123190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文本框 8201"/>
          <p:cNvSpPr txBox="1"/>
          <p:nvPr/>
        </p:nvSpPr>
        <p:spPr>
          <a:xfrm>
            <a:off x="2438400" y="4481830"/>
            <a:ext cx="510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由无穷小与无穷大的关系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grpSp>
        <p:nvGrpSpPr>
          <p:cNvPr id="8" name="组合 8202"/>
          <p:cNvGrpSpPr/>
          <p:nvPr/>
        </p:nvGrpSpPr>
        <p:grpSpPr>
          <a:xfrm>
            <a:off x="2438400" y="787400"/>
            <a:ext cx="3854450" cy="901700"/>
            <a:chOff x="48" y="0"/>
            <a:chExt cx="2428" cy="568"/>
          </a:xfrm>
        </p:grpSpPr>
        <p:sp>
          <p:nvSpPr>
            <p:cNvPr id="8204" name="文本框 8203"/>
            <p:cNvSpPr txBox="1"/>
            <p:nvPr/>
          </p:nvSpPr>
          <p:spPr>
            <a:xfrm>
              <a:off x="48" y="120"/>
              <a:ext cx="76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例</a:t>
              </a:r>
              <a:r>
                <a:rPr lang="en-US" altLang="zh-CN" sz="32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8</a:t>
              </a:r>
            </a:p>
          </p:txBody>
        </p:sp>
        <p:graphicFrame>
          <p:nvGraphicFramePr>
            <p:cNvPr id="9" name="对象 8204"/>
            <p:cNvGraphicFramePr>
              <a:graphicFrameLocks noChangeAspect="1"/>
            </p:cNvGraphicFramePr>
            <p:nvPr/>
          </p:nvGraphicFramePr>
          <p:xfrm>
            <a:off x="572" y="0"/>
            <a:ext cx="190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021330" imgH="901065" progId="Equation.3">
                    <p:embed/>
                  </p:oleObj>
                </mc:Choice>
                <mc:Fallback>
                  <p:oleObj r:id="rId14" imgW="3021330" imgH="90106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72" y="0"/>
                          <a:ext cx="1904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6" name="对象 8205"/>
          <p:cNvGraphicFramePr>
            <a:graphicFrameLocks noChangeAspect="1"/>
          </p:cNvGraphicFramePr>
          <p:nvPr/>
        </p:nvGraphicFramePr>
        <p:xfrm>
          <a:off x="3505200" y="5105400"/>
          <a:ext cx="320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199130" imgH="901065" progId="Equation.3">
                  <p:embed/>
                </p:oleObj>
              </mc:Choice>
              <mc:Fallback>
                <p:oleObj r:id="rId16" imgW="3199130" imgH="9010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05200" y="5105400"/>
                        <a:ext cx="3200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75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  <p:bldP spid="82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90005" y="170815"/>
            <a:ext cx="5219700" cy="26035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730250" y="1839595"/>
            <a:ext cx="10431780" cy="1879600"/>
            <a:chOff x="1383" y="582"/>
            <a:chExt cx="16428" cy="2960"/>
          </a:xfrm>
        </p:grpSpPr>
        <p:sp>
          <p:nvSpPr>
            <p:cNvPr id="5" name="文本框 4"/>
            <p:cNvSpPr txBox="1"/>
            <p:nvPr/>
          </p:nvSpPr>
          <p:spPr>
            <a:xfrm>
              <a:off x="1383" y="582"/>
              <a:ext cx="16428" cy="2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推论：</a:t>
              </a: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①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        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，但                不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，则                                不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14" name="对象 322562"/>
            <p:cNvGraphicFramePr>
              <a:graphicFrameLocks noChangeAspect="1"/>
            </p:cNvGraphicFramePr>
            <p:nvPr/>
          </p:nvGraphicFramePr>
          <p:xfrm>
            <a:off x="2661" y="2475"/>
            <a:ext cx="2287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34365" imgH="292100" progId="Equation.DSMT4">
                    <p:embed/>
                  </p:oleObj>
                </mc:Choice>
                <mc:Fallback>
                  <p:oleObj r:id="rId4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61" y="2475"/>
                          <a:ext cx="2287" cy="1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322562"/>
            <p:cNvGraphicFramePr>
              <a:graphicFrameLocks noChangeAspect="1"/>
            </p:cNvGraphicFramePr>
            <p:nvPr/>
          </p:nvGraphicFramePr>
          <p:xfrm>
            <a:off x="6482" y="2475"/>
            <a:ext cx="2198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09600" imgH="292100" progId="Equation.DSMT4">
                    <p:embed/>
                  </p:oleObj>
                </mc:Choice>
                <mc:Fallback>
                  <p:oleObj r:id="rId6" imgW="6096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82" y="2475"/>
                          <a:ext cx="2198" cy="1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322562"/>
            <p:cNvGraphicFramePr>
              <a:graphicFrameLocks noChangeAspect="1"/>
            </p:cNvGraphicFramePr>
            <p:nvPr/>
          </p:nvGraphicFramePr>
          <p:xfrm>
            <a:off x="10926" y="2428"/>
            <a:ext cx="4294" cy="1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81100" imgH="304800" progId="Equation.DSMT4">
                    <p:embed/>
                  </p:oleObj>
                </mc:Choice>
                <mc:Fallback>
                  <p:oleObj r:id="rId8" imgW="1181100" imgH="304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926" y="2428"/>
                          <a:ext cx="4294" cy="11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日期占位符 4"/>
          <p:cNvSpPr>
            <a:spLocks noGrp="1"/>
          </p:cNvSpPr>
          <p:nvPr/>
        </p:nvSpPr>
        <p:spPr>
          <a:xfrm>
            <a:off x="1006742" y="6476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30245" y="3776980"/>
            <a:ext cx="10776195" cy="1039495"/>
            <a:chOff x="1384" y="582"/>
            <a:chExt cx="16829" cy="1637"/>
          </a:xfrm>
        </p:grpSpPr>
        <p:sp>
          <p:nvSpPr>
            <p:cNvPr id="22" name="文本框 21"/>
            <p:cNvSpPr txBox="1"/>
            <p:nvPr/>
          </p:nvSpPr>
          <p:spPr>
            <a:xfrm>
              <a:off x="1384" y="582"/>
              <a:ext cx="16829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②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        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，且不为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，但               不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，则                             不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23" name="对象 322562"/>
            <p:cNvGraphicFramePr>
              <a:graphicFrameLocks noChangeAspect="1"/>
            </p:cNvGraphicFramePr>
            <p:nvPr/>
          </p:nvGraphicFramePr>
          <p:xfrm>
            <a:off x="2635" y="1152"/>
            <a:ext cx="2287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634365" imgH="292100" progId="Equation.DSMT4">
                    <p:embed/>
                  </p:oleObj>
                </mc:Choice>
                <mc:Fallback>
                  <p:oleObj r:id="rId10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35" y="1152"/>
                          <a:ext cx="2287" cy="1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322562"/>
            <p:cNvGraphicFramePr>
              <a:graphicFrameLocks noChangeAspect="1"/>
            </p:cNvGraphicFramePr>
            <p:nvPr/>
          </p:nvGraphicFramePr>
          <p:xfrm>
            <a:off x="8936" y="1152"/>
            <a:ext cx="2198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609600" imgH="292100" progId="Equation.DSMT4">
                    <p:embed/>
                  </p:oleObj>
                </mc:Choice>
                <mc:Fallback>
                  <p:oleObj r:id="rId11" imgW="6096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936" y="1152"/>
                          <a:ext cx="2198" cy="1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322562"/>
            <p:cNvGraphicFramePr>
              <a:graphicFrameLocks noChangeAspect="1"/>
            </p:cNvGraphicFramePr>
            <p:nvPr/>
          </p:nvGraphicFramePr>
          <p:xfrm>
            <a:off x="12993" y="1105"/>
            <a:ext cx="4064" cy="1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117600" imgH="304800" progId="Equation.DSMT4">
                    <p:embed/>
                  </p:oleObj>
                </mc:Choice>
                <mc:Fallback>
                  <p:oleObj r:id="rId12" imgW="1117600" imgH="304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993" y="1105"/>
                          <a:ext cx="4064" cy="11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730245" y="4925060"/>
            <a:ext cx="10776195" cy="1039495"/>
            <a:chOff x="1384" y="582"/>
            <a:chExt cx="16829" cy="1637"/>
          </a:xfrm>
        </p:grpSpPr>
        <p:sp>
          <p:nvSpPr>
            <p:cNvPr id="33" name="文本框 32"/>
            <p:cNvSpPr txBox="1"/>
            <p:nvPr/>
          </p:nvSpPr>
          <p:spPr>
            <a:xfrm>
              <a:off x="1384" y="582"/>
              <a:ext cx="16829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CC0099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③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             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=0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，但                 不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charset="0"/>
                </a:rPr>
                <a:t>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，则                              无法确定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  <a:endPara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aphicFrame>
          <p:nvGraphicFramePr>
            <p:cNvPr id="34" name="对象 322562"/>
            <p:cNvGraphicFramePr>
              <a:graphicFrameLocks noChangeAspect="1"/>
            </p:cNvGraphicFramePr>
            <p:nvPr/>
          </p:nvGraphicFramePr>
          <p:xfrm>
            <a:off x="2631" y="1152"/>
            <a:ext cx="2287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34365" imgH="292100" progId="Equation.DSMT4">
                    <p:embed/>
                  </p:oleObj>
                </mc:Choice>
                <mc:Fallback>
                  <p:oleObj r:id="rId14" imgW="6343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31" y="1152"/>
                          <a:ext cx="2287" cy="1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22562"/>
            <p:cNvGraphicFramePr>
              <a:graphicFrameLocks noChangeAspect="1"/>
            </p:cNvGraphicFramePr>
            <p:nvPr/>
          </p:nvGraphicFramePr>
          <p:xfrm>
            <a:off x="6866" y="1152"/>
            <a:ext cx="2198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609600" imgH="292100" progId="Equation.DSMT4">
                    <p:embed/>
                  </p:oleObj>
                </mc:Choice>
                <mc:Fallback>
                  <p:oleObj r:id="rId15" imgW="609600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66" y="1152"/>
                          <a:ext cx="2198" cy="1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22562"/>
            <p:cNvGraphicFramePr>
              <a:graphicFrameLocks noChangeAspect="1"/>
            </p:cNvGraphicFramePr>
            <p:nvPr/>
          </p:nvGraphicFramePr>
          <p:xfrm>
            <a:off x="11040" y="1105"/>
            <a:ext cx="4064" cy="1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117600" imgH="304800" progId="Equation.DSMT4">
                    <p:embed/>
                  </p:oleObj>
                </mc:Choice>
                <mc:Fallback>
                  <p:oleObj r:id="rId16" imgW="1117600" imgH="304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040" y="1105"/>
                          <a:ext cx="4064" cy="11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§1.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极限</a:t>
            </a:r>
          </a:p>
        </p:txBody>
      </p:sp>
      <p:sp>
        <p:nvSpPr>
          <p:cNvPr id="19461" name="文本框 3"/>
          <p:cNvSpPr txBox="1"/>
          <p:nvPr/>
        </p:nvSpPr>
        <p:spPr>
          <a:xfrm>
            <a:off x="878840" y="1369060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一、数列极限</a:t>
            </a:r>
            <a:endParaRPr lang="en-US" altLang="zh-CN" sz="3200" b="1" dirty="0">
              <a:solidFill>
                <a:srgbClr val="CC0099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84625" y="2006600"/>
          <a:ext cx="341058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58900" imgH="254000" progId="Equation.KSEE3">
                  <p:embed/>
                </p:oleObj>
              </mc:Choice>
              <mc:Fallback>
                <p:oleObj r:id="rId3" imgW="13589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25" y="2006600"/>
                        <a:ext cx="341058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060" y="2719070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、概念</a:t>
            </a: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2112646" y="3644583"/>
          <a:ext cx="626681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17800" imgH="279400" progId="Equation.DSMT4">
                  <p:embed/>
                </p:oleObj>
              </mc:Choice>
              <mc:Fallback>
                <p:oleObj r:id="rId5" imgW="2717800" imgH="279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646" y="3644583"/>
                        <a:ext cx="626681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"/>
          <p:cNvSpPr txBox="1"/>
          <p:nvPr/>
        </p:nvSpPr>
        <p:spPr>
          <a:xfrm>
            <a:off x="2914650" y="2060575"/>
            <a:ext cx="14293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数列</a:t>
            </a:r>
          </a:p>
        </p:txBody>
      </p:sp>
      <p:graphicFrame>
        <p:nvGraphicFramePr>
          <p:cNvPr id="25611" name="Object 7"/>
          <p:cNvGraphicFramePr>
            <a:graphicFrameLocks noChangeAspect="1"/>
          </p:cNvGraphicFramePr>
          <p:nvPr/>
        </p:nvGraphicFramePr>
        <p:xfrm>
          <a:off x="3883660" y="4144645"/>
          <a:ext cx="689356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84500" imgH="254000" progId="Equation.DSMT4">
                  <p:embed/>
                </p:oleObj>
              </mc:Choice>
              <mc:Fallback>
                <p:oleObj r:id="rId7" imgW="2984500" imgH="254000" progId="Equation.DSMT4">
                  <p:embed/>
                  <p:pic>
                    <p:nvPicPr>
                      <p:cNvPr id="0" name="图片 35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3660" y="4144645"/>
                        <a:ext cx="6893560" cy="586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"/>
          <p:cNvGrpSpPr/>
          <p:nvPr/>
        </p:nvGrpSpPr>
        <p:grpSpPr>
          <a:xfrm>
            <a:off x="3883660" y="5613083"/>
            <a:ext cx="6056313" cy="328612"/>
            <a:chOff x="0" y="0"/>
            <a:chExt cx="3815" cy="207"/>
          </a:xfrm>
        </p:grpSpPr>
        <p:sp>
          <p:nvSpPr>
            <p:cNvPr id="113666" name="Line 3"/>
            <p:cNvSpPr/>
            <p:nvPr/>
          </p:nvSpPr>
          <p:spPr>
            <a:xfrm>
              <a:off x="0" y="0"/>
              <a:ext cx="379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13667" name="Object 12"/>
            <p:cNvGraphicFramePr>
              <a:graphicFrameLocks noChangeAspect="1"/>
            </p:cNvGraphicFramePr>
            <p:nvPr/>
          </p:nvGraphicFramePr>
          <p:xfrm>
            <a:off x="3648" y="4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266700" imgH="254000" progId="Equation.3">
                    <p:embed/>
                  </p:oleObj>
                </mc:Choice>
                <mc:Fallback>
                  <p:oleObj r:id="rId9" imgW="266700" imgH="254000" progId="Equation.3">
                    <p:embed/>
                    <p:pic>
                      <p:nvPicPr>
                        <p:cNvPr id="0" name="图片 35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8" y="4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" name="Oval 5"/>
          <p:cNvSpPr/>
          <p:nvPr/>
        </p:nvSpPr>
        <p:spPr>
          <a:xfrm>
            <a:off x="74650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654" name="Oval 6"/>
          <p:cNvSpPr/>
          <p:nvPr/>
        </p:nvSpPr>
        <p:spPr>
          <a:xfrm>
            <a:off x="62458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655" name="Oval 7"/>
          <p:cNvSpPr/>
          <p:nvPr/>
        </p:nvSpPr>
        <p:spPr>
          <a:xfrm>
            <a:off x="66268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656" name="Oval 8"/>
          <p:cNvSpPr/>
          <p:nvPr/>
        </p:nvSpPr>
        <p:spPr>
          <a:xfrm>
            <a:off x="72364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12" name="Group 9"/>
          <p:cNvGrpSpPr/>
          <p:nvPr/>
        </p:nvGrpSpPr>
        <p:grpSpPr>
          <a:xfrm>
            <a:off x="5236210" y="5574983"/>
            <a:ext cx="368300" cy="495300"/>
            <a:chOff x="0" y="0"/>
            <a:chExt cx="232" cy="312"/>
          </a:xfrm>
        </p:grpSpPr>
        <p:sp>
          <p:nvSpPr>
            <p:cNvPr id="113673" name="Oval 10"/>
            <p:cNvSpPr/>
            <p:nvPr/>
          </p:nvSpPr>
          <p:spPr>
            <a:xfrm>
              <a:off x="60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13674" name="Object 11"/>
            <p:cNvGraphicFramePr>
              <a:graphicFrameLocks noChangeAspect="1"/>
            </p:cNvGraphicFramePr>
            <p:nvPr/>
          </p:nvGraphicFramePr>
          <p:xfrm>
            <a:off x="0" y="24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368935" imgH="457835" progId="Equation.3">
                    <p:embed/>
                  </p:oleObj>
                </mc:Choice>
                <mc:Fallback>
                  <p:oleObj r:id="rId11" imgW="368935" imgH="457835" progId="Equation.3">
                    <p:embed/>
                    <p:pic>
                      <p:nvPicPr>
                        <p:cNvPr id="0" name="图片 35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2"/>
          <p:cNvGrpSpPr/>
          <p:nvPr/>
        </p:nvGrpSpPr>
        <p:grpSpPr>
          <a:xfrm>
            <a:off x="4710748" y="5574983"/>
            <a:ext cx="392112" cy="495300"/>
            <a:chOff x="0" y="0"/>
            <a:chExt cx="247" cy="312"/>
          </a:xfrm>
        </p:grpSpPr>
        <p:sp>
          <p:nvSpPr>
            <p:cNvPr id="113676" name="Oval 13"/>
            <p:cNvSpPr/>
            <p:nvPr/>
          </p:nvSpPr>
          <p:spPr>
            <a:xfrm>
              <a:off x="55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13677" name="Object 10"/>
            <p:cNvGraphicFramePr>
              <a:graphicFrameLocks noChangeAspect="1"/>
            </p:cNvGraphicFramePr>
            <p:nvPr/>
          </p:nvGraphicFramePr>
          <p:xfrm>
            <a:off x="0" y="2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93700" imgH="457200" progId="Equation.3">
                    <p:embed/>
                  </p:oleObj>
                </mc:Choice>
                <mc:Fallback>
                  <p:oleObj r:id="rId13" imgW="393700" imgH="457200" progId="Equation.3">
                    <p:embed/>
                    <p:pic>
                      <p:nvPicPr>
                        <p:cNvPr id="0" name="图片 35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3" name="Object 2"/>
          <p:cNvGraphicFramePr>
            <a:graphicFrameLocks noChangeAspect="1"/>
          </p:cNvGraphicFramePr>
          <p:nvPr/>
        </p:nvGraphicFramePr>
        <p:xfrm>
          <a:off x="7693660" y="561308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62000" imgH="457200" progId="Equation.3">
                  <p:embed/>
                </p:oleObj>
              </mc:Choice>
              <mc:Fallback>
                <p:oleObj r:id="rId15" imgW="762000" imgH="457200" progId="Equation.3">
                  <p:embed/>
                  <p:pic>
                    <p:nvPicPr>
                      <p:cNvPr id="0" name="图片 35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93660" y="5613083"/>
                        <a:ext cx="762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6"/>
          <p:cNvGrpSpPr/>
          <p:nvPr/>
        </p:nvGrpSpPr>
        <p:grpSpPr>
          <a:xfrm>
            <a:off x="5828348" y="5562283"/>
            <a:ext cx="719137" cy="514350"/>
            <a:chOff x="0" y="0"/>
            <a:chExt cx="453" cy="324"/>
          </a:xfrm>
        </p:grpSpPr>
        <p:sp>
          <p:nvSpPr>
            <p:cNvPr id="113680" name="Oval 17"/>
            <p:cNvSpPr/>
            <p:nvPr/>
          </p:nvSpPr>
          <p:spPr>
            <a:xfrm>
              <a:off x="91" y="0"/>
              <a:ext cx="56" cy="4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13681" name="Object 9"/>
            <p:cNvGraphicFramePr>
              <a:graphicFrameLocks noChangeAspect="1"/>
            </p:cNvGraphicFramePr>
            <p:nvPr/>
          </p:nvGraphicFramePr>
          <p:xfrm>
            <a:off x="0" y="32"/>
            <a:ext cx="45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317500" imgH="228600" progId="Equation.DSMT4">
                    <p:embed/>
                  </p:oleObj>
                </mc:Choice>
                <mc:Fallback>
                  <p:oleObj r:id="rId17" imgW="317500" imgH="228600" progId="Equation.DSMT4">
                    <p:embed/>
                    <p:pic>
                      <p:nvPicPr>
                        <p:cNvPr id="0" name="图片 355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32"/>
                          <a:ext cx="453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9"/>
          <p:cNvGrpSpPr/>
          <p:nvPr/>
        </p:nvGrpSpPr>
        <p:grpSpPr>
          <a:xfrm>
            <a:off x="8760460" y="5574983"/>
            <a:ext cx="392113" cy="495300"/>
            <a:chOff x="0" y="0"/>
            <a:chExt cx="247" cy="312"/>
          </a:xfrm>
        </p:grpSpPr>
        <p:graphicFrame>
          <p:nvGraphicFramePr>
            <p:cNvPr id="113683" name="Object 8"/>
            <p:cNvGraphicFramePr>
              <a:graphicFrameLocks noChangeAspect="1"/>
            </p:cNvGraphicFramePr>
            <p:nvPr/>
          </p:nvGraphicFramePr>
          <p:xfrm>
            <a:off x="0" y="2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93700" imgH="457200" progId="Equation.3">
                    <p:embed/>
                  </p:oleObj>
                </mc:Choice>
                <mc:Fallback>
                  <p:oleObj r:id="rId19" imgW="393700" imgH="457200" progId="Equation.3">
                    <p:embed/>
                    <p:pic>
                      <p:nvPicPr>
                        <p:cNvPr id="0" name="图片 355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4" name="Oval 21"/>
            <p:cNvSpPr/>
            <p:nvPr/>
          </p:nvSpPr>
          <p:spPr>
            <a:xfrm>
              <a:off x="96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27671" name="Oval 23"/>
          <p:cNvSpPr/>
          <p:nvPr/>
        </p:nvSpPr>
        <p:spPr>
          <a:xfrm>
            <a:off x="77698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672" name="Oval 24"/>
          <p:cNvSpPr/>
          <p:nvPr/>
        </p:nvSpPr>
        <p:spPr>
          <a:xfrm>
            <a:off x="64744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673" name="Oval 25"/>
          <p:cNvSpPr/>
          <p:nvPr/>
        </p:nvSpPr>
        <p:spPr>
          <a:xfrm>
            <a:off x="79984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674" name="Oval 26"/>
          <p:cNvSpPr/>
          <p:nvPr/>
        </p:nvSpPr>
        <p:spPr>
          <a:xfrm>
            <a:off x="6855460" y="5574983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675" name="AutoShape 27"/>
          <p:cNvSpPr/>
          <p:nvPr/>
        </p:nvSpPr>
        <p:spPr>
          <a:xfrm rot="5400000">
            <a:off x="6931660" y="4127183"/>
            <a:ext cx="342900" cy="2552700"/>
          </a:xfrm>
          <a:prstGeom prst="leftBrace">
            <a:avLst>
              <a:gd name="adj1" fmla="val 62002"/>
              <a:gd name="adj2" fmla="val 50000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27676" name="Object 3"/>
          <p:cNvGraphicFramePr>
            <a:graphicFrameLocks noChangeAspect="1"/>
          </p:cNvGraphicFramePr>
          <p:nvPr/>
        </p:nvGraphicFramePr>
        <p:xfrm>
          <a:off x="6931660" y="4851083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406400" imgH="330200" progId="Equation.3">
                  <p:embed/>
                </p:oleObj>
              </mc:Choice>
              <mc:Fallback>
                <p:oleObj r:id="rId21" imgW="406400" imgH="330200" progId="Equation.3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31660" y="4851083"/>
                        <a:ext cx="4048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9"/>
          <p:cNvGrpSpPr/>
          <p:nvPr/>
        </p:nvGrpSpPr>
        <p:grpSpPr>
          <a:xfrm>
            <a:off x="5323523" y="5109845"/>
            <a:ext cx="773112" cy="519113"/>
            <a:chOff x="0" y="0"/>
            <a:chExt cx="487" cy="327"/>
          </a:xfrm>
        </p:grpSpPr>
        <p:sp>
          <p:nvSpPr>
            <p:cNvPr id="113693" name="Oval 30"/>
            <p:cNvSpPr/>
            <p:nvPr/>
          </p:nvSpPr>
          <p:spPr>
            <a:xfrm>
              <a:off x="260" y="279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13694" name="Object 7"/>
            <p:cNvGraphicFramePr>
              <a:graphicFrameLocks noChangeAspect="1"/>
            </p:cNvGraphicFramePr>
            <p:nvPr/>
          </p:nvGraphicFramePr>
          <p:xfrm>
            <a:off x="0" y="0"/>
            <a:ext cx="48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774065" imgH="254000" progId="Equation.3">
                    <p:embed/>
                  </p:oleObj>
                </mc:Choice>
                <mc:Fallback>
                  <p:oleObj r:id="rId23" imgW="774065" imgH="254000" progId="Equation.3">
                    <p:embed/>
                    <p:pic>
                      <p:nvPicPr>
                        <p:cNvPr id="0" name="图片 355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8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32"/>
          <p:cNvGrpSpPr/>
          <p:nvPr/>
        </p:nvGrpSpPr>
        <p:grpSpPr>
          <a:xfrm>
            <a:off x="7915910" y="5073333"/>
            <a:ext cx="787400" cy="577850"/>
            <a:chOff x="0" y="0"/>
            <a:chExt cx="496" cy="364"/>
          </a:xfrm>
        </p:grpSpPr>
        <p:sp>
          <p:nvSpPr>
            <p:cNvPr id="113696" name="Oval 33"/>
            <p:cNvSpPr/>
            <p:nvPr/>
          </p:nvSpPr>
          <p:spPr>
            <a:xfrm>
              <a:off x="292" y="316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13697" name="Object 6"/>
            <p:cNvGraphicFramePr>
              <a:graphicFrameLocks noChangeAspect="1"/>
            </p:cNvGraphicFramePr>
            <p:nvPr/>
          </p:nvGraphicFramePr>
          <p:xfrm>
            <a:off x="0" y="0"/>
            <a:ext cx="4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786765" imgH="266700" progId="Equation.3">
                    <p:embed/>
                  </p:oleObj>
                </mc:Choice>
                <mc:Fallback>
                  <p:oleObj r:id="rId25" imgW="786765" imgH="266700" progId="Equation.3">
                    <p:embed/>
                    <p:pic>
                      <p:nvPicPr>
                        <p:cNvPr id="0" name="图片 355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96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35"/>
          <p:cNvGrpSpPr/>
          <p:nvPr/>
        </p:nvGrpSpPr>
        <p:grpSpPr>
          <a:xfrm>
            <a:off x="7026910" y="5574983"/>
            <a:ext cx="239713" cy="419100"/>
            <a:chOff x="0" y="0"/>
            <a:chExt cx="151" cy="264"/>
          </a:xfrm>
        </p:grpSpPr>
        <p:sp>
          <p:nvSpPr>
            <p:cNvPr id="113699" name="Oval 36"/>
            <p:cNvSpPr/>
            <p:nvPr/>
          </p:nvSpPr>
          <p:spPr>
            <a:xfrm>
              <a:off x="36" y="0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13700" name="Object 5"/>
            <p:cNvGraphicFramePr>
              <a:graphicFrameLocks noChangeAspect="1"/>
            </p:cNvGraphicFramePr>
            <p:nvPr/>
          </p:nvGraphicFramePr>
          <p:xfrm>
            <a:off x="0" y="105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241300" imgH="254000" progId="Equation.3">
                    <p:embed/>
                  </p:oleObj>
                </mc:Choice>
                <mc:Fallback>
                  <p:oleObj r:id="rId27" imgW="241300" imgH="254000" progId="Equation.3">
                    <p:embed/>
                    <p:pic>
                      <p:nvPicPr>
                        <p:cNvPr id="0" name="图片 354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0" y="105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0" name="Text Box 22"/>
          <p:cNvSpPr txBox="1"/>
          <p:nvPr/>
        </p:nvSpPr>
        <p:spPr>
          <a:xfrm>
            <a:off x="1593215" y="5031105"/>
            <a:ext cx="1986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几何解释</a:t>
            </a:r>
            <a:r>
              <a:rPr lang="en-US" altLang="zh-CN" sz="2800" b="1" i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</a:p>
        </p:txBody>
      </p:sp>
      <p:sp>
        <p:nvSpPr>
          <p:cNvPr id="30" name="圆角矩形标注 29"/>
          <p:cNvSpPr/>
          <p:nvPr/>
        </p:nvSpPr>
        <p:spPr>
          <a:xfrm>
            <a:off x="7947660" y="1369060"/>
            <a:ext cx="1884045" cy="697230"/>
          </a:xfrm>
          <a:prstGeom prst="wedgeRoundRectCallout">
            <a:avLst>
              <a:gd name="adj1" fmla="val -65840"/>
              <a:gd name="adj2" fmla="val 9216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数列的定义</a:t>
            </a:r>
            <a:endParaRPr lang="en-US" altLang="zh-CN" sz="2000"/>
          </a:p>
        </p:txBody>
      </p:sp>
      <p:sp>
        <p:nvSpPr>
          <p:cNvPr id="31" name="圆角矩形标注 30"/>
          <p:cNvSpPr/>
          <p:nvPr/>
        </p:nvSpPr>
        <p:spPr>
          <a:xfrm>
            <a:off x="8989060" y="3061970"/>
            <a:ext cx="2458085" cy="722630"/>
          </a:xfrm>
          <a:prstGeom prst="wedgeRoundRectCallout">
            <a:avLst>
              <a:gd name="adj1" fmla="val -40545"/>
              <a:gd name="adj2" fmla="val 10281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ε-N”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定义，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为常数，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与ε有关</a:t>
            </a:r>
          </a:p>
        </p:txBody>
      </p:sp>
      <p:sp>
        <p:nvSpPr>
          <p:cNvPr id="32" name="圆角矩形标注 31"/>
          <p:cNvSpPr/>
          <p:nvPr/>
        </p:nvSpPr>
        <p:spPr>
          <a:xfrm>
            <a:off x="-3175" y="3784600"/>
            <a:ext cx="1437640" cy="2633345"/>
          </a:xfrm>
          <a:prstGeom prst="wedgeRoundRectCallout">
            <a:avLst>
              <a:gd name="adj1" fmla="val 124646"/>
              <a:gd name="adj2" fmla="val -3401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数列极限为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也称数列收敛于</a:t>
            </a:r>
            <a:r>
              <a:rPr lang="en-US" altLang="zh-CN" sz="2000">
                <a:sym typeface="+mn-ea"/>
              </a:rPr>
              <a:t>a.</a:t>
            </a:r>
            <a:r>
              <a:rPr lang="zh-CN" altLang="en-US" sz="2000"/>
              <a:t>若不存在这样的</a:t>
            </a:r>
            <a:r>
              <a:rPr lang="en-US" altLang="zh-CN" sz="2000"/>
              <a:t>a</a:t>
            </a:r>
            <a:r>
              <a:rPr lang="zh-CN" altLang="en-US" sz="2000"/>
              <a:t>，称数列发散。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3" grpId="0"/>
      <p:bldP spid="27653" grpId="0" bldLvl="0" animBg="1"/>
      <p:bldP spid="27654" grpId="0" bldLvl="0" animBg="1"/>
      <p:bldP spid="27655" grpId="0" bldLvl="0" animBg="1"/>
      <p:bldP spid="27656" grpId="0" bldLvl="0" animBg="1"/>
      <p:bldP spid="27671" grpId="0" bldLvl="0" animBg="1"/>
      <p:bldP spid="27672" grpId="0" bldLvl="0" animBg="1"/>
      <p:bldP spid="27673" grpId="0" bldLvl="0" animBg="1"/>
      <p:bldP spid="27674" grpId="0" bldLvl="0" animBg="1"/>
      <p:bldP spid="27675" grpId="0" bldLvl="0" animBg="1"/>
      <p:bldP spid="276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978535" y="683260"/>
            <a:ext cx="9474200" cy="2752090"/>
            <a:chOff x="1738" y="2097"/>
            <a:chExt cx="14920" cy="4334"/>
          </a:xfrm>
        </p:grpSpPr>
        <p:grpSp>
          <p:nvGrpSpPr>
            <p:cNvPr id="10" name="组合 9"/>
            <p:cNvGrpSpPr/>
            <p:nvPr/>
          </p:nvGrpSpPr>
          <p:grpSpPr>
            <a:xfrm>
              <a:off x="1738" y="2097"/>
              <a:ext cx="14920" cy="4335"/>
              <a:chOff x="1738" y="2097"/>
              <a:chExt cx="14920" cy="433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38" y="2097"/>
                <a:ext cx="14920" cy="4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algn="l" fontAlgn="base">
                  <a:lnSpc>
                    <a:spcPct val="20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en-US" altLang="zh-CN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、《定理》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若                                ，则</a:t>
                </a:r>
              </a:p>
              <a:p>
                <a:pPr lvl="0" algn="l" fontAlgn="base">
                  <a:lnSpc>
                    <a:spcPct val="20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en-US" altLang="zh-CN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①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若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lvl="0" algn="l" fontAlgn="base">
                  <a:lnSpc>
                    <a:spcPct val="20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en-US" altLang="zh-CN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	</a:t>
                </a: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②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若 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graphicFrame>
            <p:nvGraphicFramePr>
              <p:cNvPr id="2" name="对象 322562"/>
              <p:cNvGraphicFramePr>
                <a:graphicFrameLocks noChangeAspect="1"/>
              </p:cNvGraphicFramePr>
              <p:nvPr/>
            </p:nvGraphicFramePr>
            <p:xfrm>
              <a:off x="4502" y="5366"/>
              <a:ext cx="9231" cy="1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540000" imgH="292100" progId="Equation.DSMT4">
                      <p:embed/>
                    </p:oleObj>
                  </mc:Choice>
                  <mc:Fallback>
                    <p:oleObj r:id="rId2" imgW="2540000" imgH="2921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4502" y="5366"/>
                            <a:ext cx="9231" cy="10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对象 322562"/>
            <p:cNvGraphicFramePr>
              <a:graphicFrameLocks noChangeAspect="1"/>
            </p:cNvGraphicFramePr>
            <p:nvPr/>
          </p:nvGraphicFramePr>
          <p:xfrm>
            <a:off x="5578" y="2300"/>
            <a:ext cx="4432" cy="1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19200" imgH="431800" progId="Equation.DSMT4">
                    <p:embed/>
                  </p:oleObj>
                </mc:Choice>
                <mc:Fallback>
                  <p:oleObj r:id="rId4" imgW="1219200" imgH="431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78" y="2300"/>
                          <a:ext cx="4432" cy="15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322562"/>
            <p:cNvGraphicFramePr>
              <a:graphicFrameLocks noChangeAspect="1"/>
            </p:cNvGraphicFramePr>
            <p:nvPr/>
          </p:nvGraphicFramePr>
          <p:xfrm>
            <a:off x="4502" y="3987"/>
            <a:ext cx="6967" cy="1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917065" imgH="292100" progId="Equation.DSMT4">
                    <p:embed/>
                  </p:oleObj>
                </mc:Choice>
                <mc:Fallback>
                  <p:oleObj r:id="rId6" imgW="1917065" imgH="292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2" y="3987"/>
                          <a:ext cx="6967" cy="10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1930400" y="3444240"/>
            <a:ext cx="7941310" cy="2750820"/>
            <a:chOff x="2917" y="5159"/>
            <a:chExt cx="12506" cy="4332"/>
          </a:xfrm>
        </p:grpSpPr>
        <p:grpSp>
          <p:nvGrpSpPr>
            <p:cNvPr id="19" name="组合 18"/>
            <p:cNvGrpSpPr/>
            <p:nvPr/>
          </p:nvGrpSpPr>
          <p:grpSpPr>
            <a:xfrm>
              <a:off x="2917" y="5159"/>
              <a:ext cx="12507" cy="4215"/>
              <a:chOff x="1738" y="1557"/>
              <a:chExt cx="12507" cy="421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738" y="1557"/>
                <a:ext cx="12507" cy="4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algn="l" fontAlgn="base">
                  <a:lnSpc>
                    <a:spcPct val="30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0C1ADC"/>
                    </a:solidFill>
                    <a:latin typeface="楷体" panose="02010609060101010101" charset="-122"/>
                    <a:ea typeface="楷体" panose="02010609060101010101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证明：</a:t>
                </a: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①</a:t>
                </a:r>
              </a:p>
              <a:p>
                <a:pPr lvl="0" algn="l" fontAlgn="base">
                  <a:lnSpc>
                    <a:spcPct val="30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en-US" altLang="zh-CN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	  </a:t>
                </a:r>
                <a:r>
                  <a:rPr lang="zh-CN" altLang="en-US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②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graphicFrame>
            <p:nvGraphicFramePr>
              <p:cNvPr id="24" name="对象 322562"/>
              <p:cNvGraphicFramePr>
                <a:graphicFrameLocks noChangeAspect="1"/>
              </p:cNvGraphicFramePr>
              <p:nvPr/>
            </p:nvGraphicFramePr>
            <p:xfrm>
              <a:off x="4458" y="2264"/>
              <a:ext cx="7800" cy="17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145665" imgH="469900" progId="Equation.DSMT4">
                      <p:embed/>
                    </p:oleObj>
                  </mc:Choice>
                  <mc:Fallback>
                    <p:oleObj r:id="rId8" imgW="2145665" imgH="4699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458" y="2264"/>
                            <a:ext cx="7800" cy="17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对象 322562"/>
            <p:cNvGraphicFramePr>
              <a:graphicFrameLocks noChangeAspect="1"/>
            </p:cNvGraphicFramePr>
            <p:nvPr/>
          </p:nvGraphicFramePr>
          <p:xfrm>
            <a:off x="5637" y="7815"/>
            <a:ext cx="7896" cy="1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71700" imgH="457200" progId="Equation.DSMT4">
                    <p:embed/>
                  </p:oleObj>
                </mc:Choice>
                <mc:Fallback>
                  <p:oleObj r:id="rId10" imgW="2171700" imgH="4572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37" y="7815"/>
                          <a:ext cx="7896" cy="16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8553450" y="605790"/>
            <a:ext cx="1899285" cy="929005"/>
            <a:chOff x="12332" y="1888"/>
            <a:chExt cx="4408" cy="1463"/>
          </a:xfrm>
          <a:solidFill>
            <a:srgbClr val="FFFF00"/>
          </a:solidFill>
        </p:grpSpPr>
        <p:sp>
          <p:nvSpPr>
            <p:cNvPr id="14" name="云形标注 13"/>
            <p:cNvSpPr/>
            <p:nvPr/>
          </p:nvSpPr>
          <p:spPr>
            <a:xfrm>
              <a:off x="12332" y="1888"/>
              <a:ext cx="4408" cy="1463"/>
            </a:xfrm>
            <a:prstGeom prst="cloudCallout">
              <a:avLst>
                <a:gd name="adj1" fmla="val -110280"/>
                <a:gd name="adj2" fmla="val 42481"/>
              </a:avLst>
            </a:prstGeom>
            <a:grp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718" y="2010"/>
              <a:ext cx="381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主要用作分析题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1885" y="815340"/>
            <a:ext cx="9968230" cy="819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若       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，求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b.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67305" y="918845"/>
          <a:ext cx="2715260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28700" imgH="393700" progId="Equation.KSEE3">
                  <p:embed/>
                </p:oleObj>
              </mc:Choice>
              <mc:Fallback>
                <p:oleObj r:id="rId2" imgW="1028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7305" y="918845"/>
                        <a:ext cx="2715260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42440" y="2228850"/>
            <a:ext cx="9810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Arial" panose="020B0604020202020204" pitchFamily="34" charset="0"/>
              </a:rPr>
              <a:t>解：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6043" y="2390776"/>
          <a:ext cx="638810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40000" imgH="228600" progId="Equation.KSEE3">
                  <p:embed/>
                </p:oleObj>
              </mc:Choice>
              <mc:Fallback>
                <p:oleObj r:id="rId4" imgW="25400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43" y="2390776"/>
                        <a:ext cx="638810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6043" y="3302318"/>
          <a:ext cx="3449320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71600" imgH="393700" progId="Equation.KSEE3">
                  <p:embed/>
                </p:oleObj>
              </mc:Choice>
              <mc:Fallback>
                <p:oleObj r:id="rId6" imgW="1371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6043" y="3302318"/>
                        <a:ext cx="3449320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73057" name="Rectangle 2"/>
          <p:cNvSpPr>
            <a:spLocks noGrp="1"/>
          </p:cNvSpPr>
          <p:nvPr/>
        </p:nvSpPr>
        <p:spPr>
          <a:xfrm>
            <a:off x="1700530" y="1010285"/>
            <a:ext cx="1557655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>
              <a:buClrTx/>
              <a:buSzTx/>
              <a:buFontTx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2977833" y="535305"/>
          <a:ext cx="25146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7100" imgH="431800" progId="Equation.3">
                  <p:embed/>
                </p:oleObj>
              </mc:Choice>
              <mc:Fallback>
                <p:oleObj r:id="rId2" imgW="927100" imgH="431800" progId="Equation.3">
                  <p:embed/>
                  <p:pic>
                    <p:nvPicPr>
                      <p:cNvPr id="0" name="图片 36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7833" y="535305"/>
                        <a:ext cx="2514600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/>
          <p:nvPr/>
        </p:nvSpPr>
        <p:spPr>
          <a:xfrm>
            <a:off x="1914525" y="2035493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</a:rPr>
              <a:t>解</a:t>
            </a:r>
          </a:p>
        </p:txBody>
      </p:sp>
      <p:graphicFrame>
        <p:nvGraphicFramePr>
          <p:cNvPr id="105477" name="Object 3"/>
          <p:cNvGraphicFramePr>
            <a:graphicFrameLocks noChangeAspect="1"/>
          </p:cNvGraphicFramePr>
          <p:nvPr/>
        </p:nvGraphicFramePr>
        <p:xfrm>
          <a:off x="1914525" y="2799398"/>
          <a:ext cx="25177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27100" imgH="431800" progId="Equation.3">
                  <p:embed/>
                </p:oleObj>
              </mc:Choice>
              <mc:Fallback>
                <p:oleObj r:id="rId4" imgW="927100" imgH="4318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525" y="2799398"/>
                        <a:ext cx="2517775" cy="1173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4"/>
          <p:cNvGraphicFramePr>
            <a:graphicFrameLocks noChangeAspect="1"/>
          </p:cNvGraphicFramePr>
          <p:nvPr/>
        </p:nvGraphicFramePr>
        <p:xfrm>
          <a:off x="2765425" y="1884998"/>
          <a:ext cx="10668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08000" imgH="393700" progId="Equation.3">
                  <p:embed/>
                </p:oleObj>
              </mc:Choice>
              <mc:Fallback>
                <p:oleObj r:id="rId6" imgW="508000" imgH="393700" progId="Equation.3">
                  <p:embed/>
                  <p:pic>
                    <p:nvPicPr>
                      <p:cNvPr id="0" name="图片 36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5425" y="1884998"/>
                        <a:ext cx="10668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Text Box 7"/>
          <p:cNvSpPr txBox="1"/>
          <p:nvPr/>
        </p:nvSpPr>
        <p:spPr>
          <a:xfrm>
            <a:off x="3973195" y="1961515"/>
            <a:ext cx="3275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楷体" panose="02010609060101010101" charset="-122"/>
              </a:rPr>
              <a:t>（分子有理化）</a:t>
            </a:r>
          </a:p>
        </p:txBody>
      </p:sp>
      <p:graphicFrame>
        <p:nvGraphicFramePr>
          <p:cNvPr id="105480" name="Object 5"/>
          <p:cNvGraphicFramePr>
            <a:graphicFrameLocks noChangeAspect="1"/>
          </p:cNvGraphicFramePr>
          <p:nvPr/>
        </p:nvGraphicFramePr>
        <p:xfrm>
          <a:off x="4505325" y="2799398"/>
          <a:ext cx="50292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92935" imgH="469900" progId="Equation.3">
                  <p:embed/>
                </p:oleObj>
              </mc:Choice>
              <mc:Fallback>
                <p:oleObj r:id="rId8" imgW="1892935" imgH="469900" progId="Equation.3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5325" y="2799398"/>
                        <a:ext cx="5029200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6"/>
          <p:cNvGraphicFramePr>
            <a:graphicFrameLocks noChangeAspect="1"/>
          </p:cNvGraphicFramePr>
          <p:nvPr/>
        </p:nvGraphicFramePr>
        <p:xfrm>
          <a:off x="1990725" y="4420235"/>
          <a:ext cx="3352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57300" imgH="431800" progId="Equation.3">
                  <p:embed/>
                </p:oleObj>
              </mc:Choice>
              <mc:Fallback>
                <p:oleObj r:id="rId10" imgW="1257300" imgH="431800" progId="Equation.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0725" y="4420235"/>
                        <a:ext cx="3352800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7"/>
          <p:cNvGraphicFramePr>
            <a:graphicFrameLocks noChangeAspect="1"/>
          </p:cNvGraphicFramePr>
          <p:nvPr/>
        </p:nvGraphicFramePr>
        <p:xfrm>
          <a:off x="5343525" y="4358323"/>
          <a:ext cx="29718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54735" imgH="419100" progId="Equation.3">
                  <p:embed/>
                </p:oleObj>
              </mc:Choice>
              <mc:Fallback>
                <p:oleObj r:id="rId12" imgW="1054735" imgH="419100" progId="Equation.3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43525" y="4358323"/>
                        <a:ext cx="2971800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8"/>
          <p:cNvGraphicFramePr>
            <a:graphicFrameLocks noChangeAspect="1"/>
          </p:cNvGraphicFramePr>
          <p:nvPr/>
        </p:nvGraphicFramePr>
        <p:xfrm>
          <a:off x="8315325" y="4399598"/>
          <a:ext cx="796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17500" imgH="393700" progId="Equation.3">
                  <p:embed/>
                </p:oleObj>
              </mc:Choice>
              <mc:Fallback>
                <p:oleObj r:id="rId14" imgW="317500" imgH="393700" progId="Equation.3">
                  <p:embed/>
                  <p:pic>
                    <p:nvPicPr>
                      <p:cNvPr id="0" name="图片 36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15325" y="4399598"/>
                        <a:ext cx="7969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74081" name="Text Box 2"/>
          <p:cNvSpPr txBox="1"/>
          <p:nvPr/>
        </p:nvSpPr>
        <p:spPr>
          <a:xfrm>
            <a:off x="1425893" y="1093153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11</a:t>
            </a:r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2395855" y="929323"/>
          <a:ext cx="302418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67000" imgH="749300" progId="Equation.3">
                  <p:embed/>
                </p:oleObj>
              </mc:Choice>
              <mc:Fallback>
                <p:oleObj r:id="rId2" imgW="2667000" imgH="749300" progId="Equation.3">
                  <p:embed/>
                  <p:pic>
                    <p:nvPicPr>
                      <p:cNvPr id="0" name="图片 36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5855" y="929323"/>
                        <a:ext cx="3024188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 Box 4"/>
          <p:cNvSpPr txBox="1"/>
          <p:nvPr/>
        </p:nvSpPr>
        <p:spPr>
          <a:xfrm>
            <a:off x="1722120" y="1897380"/>
            <a:ext cx="1019810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755650" indent="-7556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b="1" i="0" dirty="0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</a:t>
            </a:r>
          </a:p>
        </p:txBody>
      </p:sp>
      <p:graphicFrame>
        <p:nvGraphicFramePr>
          <p:cNvPr id="106501" name="Object 3"/>
          <p:cNvGraphicFramePr>
            <a:graphicFrameLocks noChangeAspect="1"/>
          </p:cNvGraphicFramePr>
          <p:nvPr/>
        </p:nvGraphicFramePr>
        <p:xfrm>
          <a:off x="2466340" y="2758758"/>
          <a:ext cx="25765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73300" imgH="749300" progId="Equation.3">
                  <p:embed/>
                </p:oleObj>
              </mc:Choice>
              <mc:Fallback>
                <p:oleObj r:id="rId4" imgW="2273300" imgH="749300" progId="Equation.3">
                  <p:embed/>
                  <p:pic>
                    <p:nvPicPr>
                      <p:cNvPr id="0" name="图片 36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6340" y="2758758"/>
                        <a:ext cx="2576513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4"/>
          <p:cNvGraphicFramePr>
            <a:graphicFrameLocks noChangeAspect="1"/>
          </p:cNvGraphicFramePr>
          <p:nvPr/>
        </p:nvGraphicFramePr>
        <p:xfrm>
          <a:off x="5149215" y="2693670"/>
          <a:ext cx="3254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94330" imgH="850265" progId="Equation.3">
                  <p:embed/>
                </p:oleObj>
              </mc:Choice>
              <mc:Fallback>
                <p:oleObj r:id="rId6" imgW="2894330" imgH="850265" progId="Equation.3">
                  <p:embed/>
                  <p:pic>
                    <p:nvPicPr>
                      <p:cNvPr id="0" name="图片 36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9215" y="2693670"/>
                        <a:ext cx="3254375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5"/>
          <p:cNvGraphicFramePr>
            <a:graphicFrameLocks noChangeAspect="1"/>
          </p:cNvGraphicFramePr>
          <p:nvPr/>
        </p:nvGraphicFramePr>
        <p:xfrm>
          <a:off x="5149215" y="3985260"/>
          <a:ext cx="3203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94330" imgH="799465" progId="Equation.3">
                  <p:embed/>
                </p:oleObj>
              </mc:Choice>
              <mc:Fallback>
                <p:oleObj r:id="rId8" imgW="2894330" imgH="799465" progId="Equation.3">
                  <p:embed/>
                  <p:pic>
                    <p:nvPicPr>
                      <p:cNvPr id="0" name="图片 36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9215" y="3985260"/>
                        <a:ext cx="3203575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6"/>
          <p:cNvGraphicFramePr>
            <a:graphicFrameLocks noChangeAspect="1"/>
          </p:cNvGraphicFramePr>
          <p:nvPr/>
        </p:nvGraphicFramePr>
        <p:xfrm>
          <a:off x="5148898" y="5206683"/>
          <a:ext cx="21955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56435" imgH="749935" progId="Equation.3">
                  <p:embed/>
                </p:oleObj>
              </mc:Choice>
              <mc:Fallback>
                <p:oleObj r:id="rId10" imgW="1956435" imgH="749935" progId="Equation.3">
                  <p:embed/>
                  <p:pic>
                    <p:nvPicPr>
                      <p:cNvPr id="0" name="图片 36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8898" y="5206683"/>
                        <a:ext cx="2195512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7"/>
          <p:cNvGraphicFramePr>
            <a:graphicFrameLocks noChangeAspect="1"/>
          </p:cNvGraphicFramePr>
          <p:nvPr/>
        </p:nvGraphicFramePr>
        <p:xfrm>
          <a:off x="7561898" y="5212715"/>
          <a:ext cx="14557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57300" imgH="723900" progId="Equation.3">
                  <p:embed/>
                </p:oleObj>
              </mc:Choice>
              <mc:Fallback>
                <p:oleObj r:id="rId12" imgW="1257300" imgH="723900" progId="Equation.3">
                  <p:embed/>
                  <p:pic>
                    <p:nvPicPr>
                      <p:cNvPr id="0" name="图片 364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61898" y="5212715"/>
                        <a:ext cx="1455737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/>
          <p:cNvSpPr txBox="1"/>
          <p:nvPr/>
        </p:nvSpPr>
        <p:spPr>
          <a:xfrm>
            <a:off x="2564765" y="1985645"/>
            <a:ext cx="44970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这类问题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称为“  </a:t>
            </a:r>
            <a:r>
              <a:rPr lang="zh-CN" altLang="en-US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”型</a:t>
            </a:r>
            <a:r>
              <a:rPr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06507" name="Rectangle 11"/>
          <p:cNvSpPr/>
          <p:nvPr/>
        </p:nvSpPr>
        <p:spPr>
          <a:xfrm>
            <a:off x="7410768" y="1983105"/>
            <a:ext cx="16065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——</a:t>
            </a: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通分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5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6625" y="692150"/>
            <a:ext cx="94742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设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P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均为多项式函数，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则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      ①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②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2390775" y="1540510"/>
          <a:ext cx="4281170" cy="162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698500" progId="Equation.DSMT4">
                  <p:embed/>
                </p:oleObj>
              </mc:Choice>
              <mc:Fallback>
                <p:oleObj r:id="rId2" imgW="1854200" imgH="698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0775" y="1540510"/>
                        <a:ext cx="4281170" cy="1626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322562"/>
          <p:cNvGraphicFramePr>
            <a:graphicFrameLocks noChangeAspect="1"/>
          </p:cNvGraphicFramePr>
          <p:nvPr/>
        </p:nvGraphicFramePr>
        <p:xfrm>
          <a:off x="2390775" y="3358198"/>
          <a:ext cx="586486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40000" imgH="838200" progId="Equation.DSMT4">
                  <p:embed/>
                </p:oleObj>
              </mc:Choice>
              <mc:Fallback>
                <p:oleObj r:id="rId4" imgW="2540000" imgH="838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0775" y="3358198"/>
                        <a:ext cx="5864860" cy="195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108547" name="Object 2"/>
          <p:cNvGraphicFramePr>
            <a:graphicFrameLocks noChangeAspect="1"/>
          </p:cNvGraphicFramePr>
          <p:nvPr/>
        </p:nvGraphicFramePr>
        <p:xfrm>
          <a:off x="2485390" y="690245"/>
          <a:ext cx="33766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70000" imgH="419100" progId="Equation.DSMT4">
                  <p:embed/>
                </p:oleObj>
              </mc:Choice>
              <mc:Fallback>
                <p:oleObj r:id="rId2" imgW="1270000" imgH="419100" progId="Equation.DSMT4">
                  <p:embed/>
                  <p:pic>
                    <p:nvPicPr>
                      <p:cNvPr id="0" name="图片 36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85390" y="690245"/>
                        <a:ext cx="3376613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Text Box 4"/>
          <p:cNvSpPr txBox="1"/>
          <p:nvPr/>
        </p:nvSpPr>
        <p:spPr>
          <a:xfrm>
            <a:off x="1799273" y="2009458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8549" name="Object 3"/>
          <p:cNvGraphicFramePr>
            <a:graphicFrameLocks noChangeAspect="1"/>
          </p:cNvGraphicFramePr>
          <p:nvPr/>
        </p:nvGraphicFramePr>
        <p:xfrm>
          <a:off x="2548890" y="2000885"/>
          <a:ext cx="30337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06500" imgH="292100" progId="Equation.DSMT4">
                  <p:embed/>
                </p:oleObj>
              </mc:Choice>
              <mc:Fallback>
                <p:oleObj r:id="rId4" imgW="1206500" imgH="292100" progId="Equation.DSMT4">
                  <p:embed/>
                  <p:pic>
                    <p:nvPicPr>
                      <p:cNvPr id="0" name="图片 36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8890" y="2000885"/>
                        <a:ext cx="3033713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4"/>
          <p:cNvGraphicFramePr>
            <a:graphicFrameLocks noChangeAspect="1"/>
          </p:cNvGraphicFramePr>
          <p:nvPr/>
        </p:nvGraphicFramePr>
        <p:xfrm>
          <a:off x="5862003" y="2000885"/>
          <a:ext cx="3005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56335" imgH="228600" progId="Equation.DSMT4">
                  <p:embed/>
                </p:oleObj>
              </mc:Choice>
              <mc:Fallback>
                <p:oleObj r:id="rId6" imgW="1156335" imgH="228600" progId="Equation.DSMT4">
                  <p:embed/>
                  <p:pic>
                    <p:nvPicPr>
                      <p:cNvPr id="0" name="图片 36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2003" y="2000885"/>
                        <a:ext cx="3005137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9"/>
          <p:cNvSpPr txBox="1"/>
          <p:nvPr/>
        </p:nvSpPr>
        <p:spPr>
          <a:xfrm>
            <a:off x="1799590" y="5296535"/>
            <a:ext cx="6440488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en-US" sz="3000" b="1" i="0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无穷小与无穷大的关系</a:t>
            </a:r>
            <a:r>
              <a:rPr lang="zh-CN" altLang="en-US" sz="30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，得</a:t>
            </a:r>
          </a:p>
        </p:txBody>
      </p:sp>
      <p:graphicFrame>
        <p:nvGraphicFramePr>
          <p:cNvPr id="108554" name="Object 7"/>
          <p:cNvGraphicFramePr>
            <a:graphicFrameLocks noChangeAspect="1"/>
          </p:cNvGraphicFramePr>
          <p:nvPr/>
        </p:nvGraphicFramePr>
        <p:xfrm>
          <a:off x="7331393" y="4907915"/>
          <a:ext cx="359886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46835" imgH="419100" progId="Equation.DSMT4">
                  <p:embed/>
                </p:oleObj>
              </mc:Choice>
              <mc:Fallback>
                <p:oleObj r:id="rId8" imgW="1346835" imgH="419100" progId="Equation.DSMT4">
                  <p:embed/>
                  <p:pic>
                    <p:nvPicPr>
                      <p:cNvPr id="0" name="图片 38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31393" y="4907915"/>
                        <a:ext cx="3598862" cy="1119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8"/>
          <p:cNvGraphicFramePr>
            <a:graphicFrameLocks noChangeAspect="1"/>
          </p:cNvGraphicFramePr>
          <p:nvPr/>
        </p:nvGraphicFramePr>
        <p:xfrm>
          <a:off x="1972628" y="2864485"/>
          <a:ext cx="70564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805430" imgH="292100" progId="Equation.DSMT4">
                  <p:embed/>
                </p:oleObj>
              </mc:Choice>
              <mc:Fallback>
                <p:oleObj r:id="rId10" imgW="2805430" imgH="292100" progId="Equation.DSMT4">
                  <p:embed/>
                  <p:pic>
                    <p:nvPicPr>
                      <p:cNvPr id="0" name="图片 38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2628" y="2864485"/>
                        <a:ext cx="7056437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1" name="Text Box 2"/>
          <p:cNvSpPr txBox="1"/>
          <p:nvPr/>
        </p:nvSpPr>
        <p:spPr>
          <a:xfrm>
            <a:off x="1425893" y="985838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7245" y="3832860"/>
          <a:ext cx="4108450" cy="10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87500" imgH="419100" progId="Equation.KSEE3">
                  <p:embed/>
                </p:oleObj>
              </mc:Choice>
              <mc:Fallback>
                <p:oleObj r:id="rId12" imgW="15875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87245" y="3832860"/>
                        <a:ext cx="4108450" cy="108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09570" name="Text Box 2"/>
          <p:cNvSpPr txBox="1"/>
          <p:nvPr/>
        </p:nvSpPr>
        <p:spPr>
          <a:xfrm>
            <a:off x="1213803" y="1951038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09571" name="Text Box 3"/>
          <p:cNvSpPr txBox="1"/>
          <p:nvPr/>
        </p:nvSpPr>
        <p:spPr>
          <a:xfrm>
            <a:off x="879475" y="1005205"/>
            <a:ext cx="11455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13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2138998" y="727075"/>
          <a:ext cx="34559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70000" imgH="419100" progId="Equation.DSMT4">
                  <p:embed/>
                </p:oleObj>
              </mc:Choice>
              <mc:Fallback>
                <p:oleObj r:id="rId2" imgW="1270000" imgH="419100" progId="Equation.DSMT4">
                  <p:embed/>
                  <p:pic>
                    <p:nvPicPr>
                      <p:cNvPr id="0" name="图片 38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8998" y="727075"/>
                        <a:ext cx="3455987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3"/>
          <p:cNvGraphicFramePr>
            <a:graphicFrameLocks noChangeAspect="1"/>
          </p:cNvGraphicFramePr>
          <p:nvPr/>
        </p:nvGraphicFramePr>
        <p:xfrm>
          <a:off x="2005965" y="2022475"/>
          <a:ext cx="61166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58695" imgH="215900" progId="Equation.DSMT4">
                  <p:embed/>
                </p:oleObj>
              </mc:Choice>
              <mc:Fallback>
                <p:oleObj r:id="rId4" imgW="2258695" imgH="215900" progId="Equation.DSMT4">
                  <p:embed/>
                  <p:pic>
                    <p:nvPicPr>
                      <p:cNvPr id="0" name="图片 38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965" y="2022475"/>
                        <a:ext cx="6116638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4"/>
          <p:cNvGraphicFramePr>
            <a:graphicFrameLocks noChangeAspect="1"/>
          </p:cNvGraphicFramePr>
          <p:nvPr/>
        </p:nvGraphicFramePr>
        <p:xfrm>
          <a:off x="2005965" y="2826385"/>
          <a:ext cx="722757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55900" imgH="203200" progId="Equation.3">
                  <p:embed/>
                </p:oleObj>
              </mc:Choice>
              <mc:Fallback>
                <p:oleObj r:id="rId6" imgW="2755900" imgH="203200" progId="Equation.3">
                  <p:embed/>
                  <p:pic>
                    <p:nvPicPr>
                      <p:cNvPr id="0" name="图片 38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965" y="2826385"/>
                        <a:ext cx="722757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5"/>
          <p:cNvGraphicFramePr>
            <a:graphicFrameLocks noChangeAspect="1"/>
          </p:cNvGraphicFramePr>
          <p:nvPr/>
        </p:nvGraphicFramePr>
        <p:xfrm>
          <a:off x="1899920" y="3610928"/>
          <a:ext cx="59039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549900" imgH="1028700" progId="Equation.3">
                  <p:embed/>
                </p:oleObj>
              </mc:Choice>
              <mc:Fallback>
                <p:oleObj r:id="rId8" imgW="5549900" imgH="1028700" progId="Equation.3">
                  <p:embed/>
                  <p:pic>
                    <p:nvPicPr>
                      <p:cNvPr id="0" name="图片 38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9920" y="3610928"/>
                        <a:ext cx="5903913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6"/>
          <p:cNvGraphicFramePr>
            <a:graphicFrameLocks noChangeAspect="1"/>
          </p:cNvGraphicFramePr>
          <p:nvPr/>
        </p:nvGraphicFramePr>
        <p:xfrm>
          <a:off x="4510405" y="4852353"/>
          <a:ext cx="19446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65300" imgH="901700" progId="Equation.3">
                  <p:embed/>
                </p:oleObj>
              </mc:Choice>
              <mc:Fallback>
                <p:oleObj r:id="rId10" imgW="1765300" imgH="901700" progId="Equation.3">
                  <p:embed/>
                  <p:pic>
                    <p:nvPicPr>
                      <p:cNvPr id="0" name="图片 38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0405" y="4852353"/>
                        <a:ext cx="1944688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7"/>
          <p:cNvGraphicFramePr>
            <a:graphicFrameLocks noChangeAspect="1"/>
          </p:cNvGraphicFramePr>
          <p:nvPr/>
        </p:nvGraphicFramePr>
        <p:xfrm>
          <a:off x="6670993" y="4852353"/>
          <a:ext cx="7905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47700" imgH="826135" progId="Equation.3">
                  <p:embed/>
                </p:oleObj>
              </mc:Choice>
              <mc:Fallback>
                <p:oleObj r:id="rId12" imgW="647700" imgH="826135" progId="Equation.3">
                  <p:embed/>
                  <p:pic>
                    <p:nvPicPr>
                      <p:cNvPr id="0" name="图片 38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70993" y="4852353"/>
                        <a:ext cx="790575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8"/>
          <p:cNvGraphicFramePr>
            <a:graphicFrameLocks noChangeAspect="1"/>
          </p:cNvGraphicFramePr>
          <p:nvPr/>
        </p:nvGraphicFramePr>
        <p:xfrm>
          <a:off x="8270240" y="1806575"/>
          <a:ext cx="111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17600" imgH="901700" progId="Equation.3">
                  <p:embed/>
                </p:oleObj>
              </mc:Choice>
              <mc:Fallback>
                <p:oleObj r:id="rId14" imgW="1117600" imgH="901700" progId="Equation.3">
                  <p:embed/>
                  <p:pic>
                    <p:nvPicPr>
                      <p:cNvPr id="0" name="图片 38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70240" y="1806575"/>
                        <a:ext cx="1117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11"/>
          <p:cNvSpPr txBox="1"/>
          <p:nvPr/>
        </p:nvSpPr>
        <p:spPr>
          <a:xfrm>
            <a:off x="7803833" y="5066983"/>
            <a:ext cx="33115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消去零因子法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1125220" y="889635"/>
            <a:ext cx="4648200" cy="952500"/>
            <a:chOff x="-192" y="0"/>
            <a:chExt cx="2928" cy="600"/>
          </a:xfrm>
        </p:grpSpPr>
        <p:sp>
          <p:nvSpPr>
            <p:cNvPr id="179202" name="Text Box 3"/>
            <p:cNvSpPr txBox="1"/>
            <p:nvPr/>
          </p:nvSpPr>
          <p:spPr>
            <a:xfrm>
              <a:off x="-192" y="133"/>
              <a:ext cx="76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32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14</a:t>
              </a:r>
              <a:endPara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79203" name="Object 7"/>
            <p:cNvGraphicFramePr>
              <a:graphicFrameLocks noChangeAspect="1"/>
            </p:cNvGraphicFramePr>
            <p:nvPr/>
          </p:nvGraphicFramePr>
          <p:xfrm>
            <a:off x="576" y="0"/>
            <a:ext cx="21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27730" imgH="951865" progId="Equation.DSMT4">
                    <p:embed/>
                  </p:oleObj>
                </mc:Choice>
                <mc:Fallback>
                  <p:oleObj r:id="rId2" imgW="3427730" imgH="951865" progId="Equation.DSMT4">
                    <p:embed/>
                    <p:pic>
                      <p:nvPicPr>
                        <p:cNvPr id="0" name="图片 382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76" y="0"/>
                          <a:ext cx="216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1" name="Text Box 5"/>
          <p:cNvSpPr txBox="1"/>
          <p:nvPr/>
        </p:nvSpPr>
        <p:spPr>
          <a:xfrm>
            <a:off x="1285558" y="2113598"/>
            <a:ext cx="685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11622" name="Object 2"/>
          <p:cNvGraphicFramePr>
            <a:graphicFrameLocks noChangeAspect="1"/>
          </p:cNvGraphicFramePr>
          <p:nvPr/>
        </p:nvGraphicFramePr>
        <p:xfrm>
          <a:off x="2293620" y="2258060"/>
          <a:ext cx="66262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80760" imgH="431800" progId="Equation.3">
                  <p:embed/>
                </p:oleObj>
              </mc:Choice>
              <mc:Fallback>
                <p:oleObj r:id="rId4" imgW="6080760" imgH="431800" progId="Equation.3">
                  <p:embed/>
                  <p:pic>
                    <p:nvPicPr>
                      <p:cNvPr id="0" name="图片 38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3620" y="2258060"/>
                        <a:ext cx="662622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3"/>
          <p:cNvGraphicFramePr>
            <a:graphicFrameLocks noChangeAspect="1"/>
          </p:cNvGraphicFramePr>
          <p:nvPr/>
        </p:nvGraphicFramePr>
        <p:xfrm>
          <a:off x="6182995" y="889635"/>
          <a:ext cx="13684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07135" imgH="889635" progId="Equation.3">
                  <p:embed/>
                </p:oleObj>
              </mc:Choice>
              <mc:Fallback>
                <p:oleObj r:id="rId6" imgW="1207135" imgH="889635" progId="Equation.3">
                  <p:embed/>
                  <p:pic>
                    <p:nvPicPr>
                      <p:cNvPr id="0" name="图片 38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2995" y="889635"/>
                        <a:ext cx="1368425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4"/>
          <p:cNvGraphicFramePr>
            <a:graphicFrameLocks noChangeAspect="1"/>
          </p:cNvGraphicFramePr>
          <p:nvPr/>
        </p:nvGraphicFramePr>
        <p:xfrm>
          <a:off x="2222183" y="2834323"/>
          <a:ext cx="6911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55900" imgH="228600" progId="Equation.DSMT4">
                  <p:embed/>
                </p:oleObj>
              </mc:Choice>
              <mc:Fallback>
                <p:oleObj r:id="rId8" imgW="2755900" imgH="228600" progId="Equation.DSMT4">
                  <p:embed/>
                  <p:pic>
                    <p:nvPicPr>
                      <p:cNvPr id="0" name="图片 38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2183" y="2834323"/>
                        <a:ext cx="691197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5"/>
          <p:cNvGraphicFramePr>
            <a:graphicFrameLocks noChangeAspect="1"/>
          </p:cNvGraphicFramePr>
          <p:nvPr/>
        </p:nvGraphicFramePr>
        <p:xfrm>
          <a:off x="2149158" y="3482023"/>
          <a:ext cx="5524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524500" imgH="1828800" progId="Equation.3">
                  <p:embed/>
                </p:oleObj>
              </mc:Choice>
              <mc:Fallback>
                <p:oleObj r:id="rId10" imgW="5524500" imgH="1828800" progId="Equation.3">
                  <p:embed/>
                  <p:pic>
                    <p:nvPicPr>
                      <p:cNvPr id="0" name="图片 384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9158" y="3482023"/>
                        <a:ext cx="55245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6"/>
          <p:cNvGraphicFramePr>
            <a:graphicFrameLocks noChangeAspect="1"/>
          </p:cNvGraphicFramePr>
          <p:nvPr/>
        </p:nvGraphicFramePr>
        <p:xfrm>
          <a:off x="7910195" y="3913823"/>
          <a:ext cx="7254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47700" imgH="826135" progId="Equation.3">
                  <p:embed/>
                </p:oleObj>
              </mc:Choice>
              <mc:Fallback>
                <p:oleObj r:id="rId12" imgW="647700" imgH="826135" progId="Equation.3">
                  <p:embed/>
                  <p:pic>
                    <p:nvPicPr>
                      <p:cNvPr id="0" name="图片 38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10195" y="3913823"/>
                        <a:ext cx="725488" cy="925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文本框 10250"/>
          <p:cNvSpPr txBox="1"/>
          <p:nvPr/>
        </p:nvSpPr>
        <p:spPr>
          <a:xfrm>
            <a:off x="6434455" y="5659120"/>
            <a:ext cx="4750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无穷小因子分出法或公式法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02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80225" name="Text Box 2"/>
          <p:cNvSpPr txBox="1"/>
          <p:nvPr/>
        </p:nvSpPr>
        <p:spPr>
          <a:xfrm>
            <a:off x="1168083" y="111887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2134871" y="860425"/>
          <a:ext cx="314388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70000" imgH="419100" progId="Equation.3">
                  <p:embed/>
                </p:oleObj>
              </mc:Choice>
              <mc:Fallback>
                <p:oleObj r:id="rId2" imgW="1270000" imgH="419100" progId="Equation.3">
                  <p:embed/>
                  <p:pic>
                    <p:nvPicPr>
                      <p:cNvPr id="0" name="图片 38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4871" y="860425"/>
                        <a:ext cx="3143885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Text Box 4"/>
          <p:cNvSpPr txBox="1"/>
          <p:nvPr/>
        </p:nvSpPr>
        <p:spPr>
          <a:xfrm>
            <a:off x="1886585" y="206121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12645" name="Object 3"/>
          <p:cNvGraphicFramePr>
            <a:graphicFrameLocks noChangeAspect="1"/>
          </p:cNvGraphicFramePr>
          <p:nvPr/>
        </p:nvGraphicFramePr>
        <p:xfrm>
          <a:off x="2741295" y="2090420"/>
          <a:ext cx="5638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6360" imgH="215900" progId="Equation.3">
                  <p:embed/>
                </p:oleObj>
              </mc:Choice>
              <mc:Fallback>
                <p:oleObj r:id="rId4" imgW="2626360" imgH="215900" progId="Equation.3">
                  <p:embed/>
                  <p:pic>
                    <p:nvPicPr>
                      <p:cNvPr id="0" name="图片 383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1295" y="2090420"/>
                        <a:ext cx="56388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4"/>
          <p:cNvGraphicFramePr>
            <a:graphicFrameLocks noChangeAspect="1"/>
          </p:cNvGraphicFramePr>
          <p:nvPr/>
        </p:nvGraphicFramePr>
        <p:xfrm>
          <a:off x="8532495" y="1861820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3400" imgH="393700" progId="Equation.3">
                  <p:embed/>
                </p:oleObj>
              </mc:Choice>
              <mc:Fallback>
                <p:oleObj r:id="rId6" imgW="533400" imgH="393700" progId="Equation.3">
                  <p:embed/>
                  <p:pic>
                    <p:nvPicPr>
                      <p:cNvPr id="0" name="图片 38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32495" y="1861820"/>
                        <a:ext cx="1066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5"/>
          <p:cNvGraphicFramePr>
            <a:graphicFrameLocks noChangeAspect="1"/>
          </p:cNvGraphicFramePr>
          <p:nvPr/>
        </p:nvGraphicFramePr>
        <p:xfrm>
          <a:off x="2207895" y="2852420"/>
          <a:ext cx="6553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33700" imgH="228600" progId="Equation.3">
                  <p:embed/>
                </p:oleObj>
              </mc:Choice>
              <mc:Fallback>
                <p:oleObj r:id="rId8" imgW="2933700" imgH="228600" progId="Equation.3">
                  <p:embed/>
                  <p:pic>
                    <p:nvPicPr>
                      <p:cNvPr id="0" name="图片 38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7895" y="2852420"/>
                        <a:ext cx="65532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6"/>
          <p:cNvGraphicFramePr>
            <a:graphicFrameLocks noChangeAspect="1"/>
          </p:cNvGraphicFramePr>
          <p:nvPr/>
        </p:nvGraphicFramePr>
        <p:xfrm>
          <a:off x="2134870" y="3385820"/>
          <a:ext cx="5532438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08530" imgH="761365" progId="Equation.3">
                  <p:embed/>
                </p:oleObj>
              </mc:Choice>
              <mc:Fallback>
                <p:oleObj r:id="rId10" imgW="2208530" imgH="761365" progId="Equation.3">
                  <p:embed/>
                  <p:pic>
                    <p:nvPicPr>
                      <p:cNvPr id="0" name="图片 38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34870" y="3385820"/>
                        <a:ext cx="5532438" cy="190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7"/>
          <p:cNvGraphicFramePr>
            <a:graphicFrameLocks noChangeAspect="1"/>
          </p:cNvGraphicFramePr>
          <p:nvPr/>
        </p:nvGraphicFramePr>
        <p:xfrm>
          <a:off x="7889558" y="4163695"/>
          <a:ext cx="6302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79400" imgH="177800" progId="Equation.3">
                  <p:embed/>
                </p:oleObj>
              </mc:Choice>
              <mc:Fallback>
                <p:oleObj r:id="rId12" imgW="279400" imgH="177800" progId="Equation.3">
                  <p:embed/>
                  <p:pic>
                    <p:nvPicPr>
                      <p:cNvPr id="0" name="图片 38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89558" y="4163695"/>
                        <a:ext cx="630237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文本框 10250"/>
          <p:cNvSpPr txBox="1"/>
          <p:nvPr/>
        </p:nvSpPr>
        <p:spPr>
          <a:xfrm>
            <a:off x="6661150" y="5659120"/>
            <a:ext cx="5106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无穷小因子分出法或公式法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02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2532063" y="746760"/>
          <a:ext cx="64087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14600" imgH="419100" progId="Equation.DSMT4">
                  <p:embed/>
                </p:oleObj>
              </mc:Choice>
              <mc:Fallback>
                <p:oleObj r:id="rId2" imgW="2514600" imgH="419100" progId="Equation.DSMT4">
                  <p:embed/>
                  <p:pic>
                    <p:nvPicPr>
                      <p:cNvPr id="0" name="图片 3927"/>
                      <p:cNvPicPr/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32063" y="746760"/>
                        <a:ext cx="6408737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3122930" y="1977073"/>
          <a:ext cx="5638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14600" imgH="419100" progId="Equation.DSMT4">
                  <p:embed/>
                </p:oleObj>
              </mc:Choice>
              <mc:Fallback>
                <p:oleObj r:id="rId4" imgW="2514600" imgH="419100" progId="Equation.DSMT4">
                  <p:embed/>
                  <p:pic>
                    <p:nvPicPr>
                      <p:cNvPr id="0" name="图片 3931"/>
                      <p:cNvPicPr/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22930" y="1977073"/>
                        <a:ext cx="56388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3770630" y="5001260"/>
          <a:ext cx="11969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2765" imgH="177800" progId="Equation.DSMT4">
                  <p:embed/>
                </p:oleObj>
              </mc:Choice>
              <mc:Fallback>
                <p:oleObj r:id="rId6" imgW="532765" imgH="177800" progId="Equation.DSMT4">
                  <p:embed/>
                  <p:pic>
                    <p:nvPicPr>
                      <p:cNvPr id="0" name="图片 3929"/>
                      <p:cNvPicPr/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70630" y="5001260"/>
                        <a:ext cx="119697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6075680" y="5001260"/>
          <a:ext cx="12541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58165" imgH="177800" progId="Equation.DSMT4">
                  <p:embed/>
                </p:oleObj>
              </mc:Choice>
              <mc:Fallback>
                <p:oleObj r:id="rId8" imgW="558165" imgH="177800" progId="Equation.DSMT4">
                  <p:embed/>
                  <p:pic>
                    <p:nvPicPr>
                      <p:cNvPr id="0" name="图片 3934"/>
                      <p:cNvPicPr/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75680" y="5001260"/>
                        <a:ext cx="125412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4996180" y="3129598"/>
          <a:ext cx="40449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04035" imgH="419100" progId="Equation.DSMT4">
                  <p:embed/>
                </p:oleObj>
              </mc:Choice>
              <mc:Fallback>
                <p:oleObj r:id="rId10" imgW="1804035" imgH="419100" progId="Equation.DSMT4">
                  <p:embed/>
                  <p:pic>
                    <p:nvPicPr>
                      <p:cNvPr id="0" name="图片 3930"/>
                      <p:cNvPicPr/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96180" y="3129598"/>
                        <a:ext cx="40449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Text Box 9"/>
          <p:cNvSpPr txBox="1"/>
          <p:nvPr/>
        </p:nvSpPr>
        <p:spPr>
          <a:xfrm>
            <a:off x="1719580" y="4282123"/>
            <a:ext cx="69850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由题设知，分子必须是 </a:t>
            </a:r>
            <a:r>
              <a:rPr lang="en-US" altLang="zh-CN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4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400" b="1" i="0" dirty="0">
                <a:latin typeface="Times New Roman" panose="02020603050405020304" pitchFamily="18" charset="0"/>
                <a:ea typeface="华文细黑" panose="02010600040101010101" pitchFamily="2" charset="-122"/>
              </a:rPr>
              <a:t>的零次多项式</a:t>
            </a:r>
          </a:p>
        </p:txBody>
      </p:sp>
      <p:graphicFrame>
        <p:nvGraphicFramePr>
          <p:cNvPr id="130057" name="Object 8"/>
          <p:cNvGraphicFramePr>
            <a:graphicFrameLocks noChangeAspect="1"/>
          </p:cNvGraphicFramePr>
          <p:nvPr/>
        </p:nvGraphicFramePr>
        <p:xfrm>
          <a:off x="3836353" y="5710555"/>
          <a:ext cx="7413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30200" imgH="177800" progId="Equation.DSMT4">
                  <p:embed/>
                </p:oleObj>
              </mc:Choice>
              <mc:Fallback>
                <p:oleObj r:id="rId12" imgW="330200" imgH="177800" progId="Equation.DSMT4">
                  <p:embed/>
                  <p:pic>
                    <p:nvPicPr>
                      <p:cNvPr id="0" name="图片 3922"/>
                      <p:cNvPicPr/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36353" y="5710555"/>
                        <a:ext cx="741362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9"/>
          <p:cNvGraphicFramePr>
            <a:graphicFrameLocks noChangeAspect="1"/>
          </p:cNvGraphicFramePr>
          <p:nvPr/>
        </p:nvGraphicFramePr>
        <p:xfrm>
          <a:off x="5320665" y="5710555"/>
          <a:ext cx="9413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18465" imgH="177800" progId="Equation.DSMT4">
                  <p:embed/>
                </p:oleObj>
              </mc:Choice>
              <mc:Fallback>
                <p:oleObj r:id="rId14" imgW="418465" imgH="177800" progId="Equation.DSMT4">
                  <p:embed/>
                  <p:pic>
                    <p:nvPicPr>
                      <p:cNvPr id="0" name="图片 3926"/>
                      <p:cNvPicPr/>
                      <p:nvPr/>
                    </p:nvPicPr>
                    <p:blipFill>
                      <a:blip r:embed="rId15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20665" y="5710555"/>
                        <a:ext cx="941388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6" name="Text Box 2"/>
          <p:cNvSpPr txBox="1"/>
          <p:nvPr/>
        </p:nvSpPr>
        <p:spPr>
          <a:xfrm>
            <a:off x="1396365" y="1075690"/>
            <a:ext cx="1019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i="0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800" b="1" i="0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16</a:t>
            </a:r>
          </a:p>
        </p:txBody>
      </p:sp>
      <p:sp>
        <p:nvSpPr>
          <p:cNvPr id="129028" name="Text Box 4"/>
          <p:cNvSpPr txBox="1"/>
          <p:nvPr/>
        </p:nvSpPr>
        <p:spPr>
          <a:xfrm>
            <a:off x="1595755" y="2121535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endParaRPr lang="zh-CN" altLang="en-US" sz="3600" i="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/>
      <p:bldP spid="1290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1525905" y="1814830"/>
          <a:ext cx="327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75330" imgH="850265" progId="Equation.3">
                  <p:embed/>
                </p:oleObj>
              </mc:Choice>
              <mc:Fallback>
                <p:oleObj r:id="rId2" imgW="3275330" imgH="850265" progId="Equation.3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5905" y="1814830"/>
                        <a:ext cx="3276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22"/>
          <p:cNvSpPr txBox="1"/>
          <p:nvPr/>
        </p:nvSpPr>
        <p:spPr>
          <a:xfrm>
            <a:off x="1403985" y="976630"/>
            <a:ext cx="1986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</a:t>
            </a:r>
            <a:endParaRPr lang="en-US" altLang="zh-CN" sz="2800" b="1" i="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184" name="AutoShape 16"/>
          <p:cNvSpPr/>
          <p:nvPr/>
        </p:nvSpPr>
        <p:spPr>
          <a:xfrm>
            <a:off x="5206365" y="216408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7185" name="Object 4"/>
          <p:cNvGraphicFramePr>
            <a:graphicFrameLocks noChangeAspect="1"/>
          </p:cNvGraphicFramePr>
          <p:nvPr/>
        </p:nvGraphicFramePr>
        <p:xfrm>
          <a:off x="5766435" y="2021840"/>
          <a:ext cx="23304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265" imgH="165100" progId="Equation.3">
                  <p:embed/>
                </p:oleObj>
              </mc:Choice>
              <mc:Fallback>
                <p:oleObj r:id="rId4" imgW="88265" imgH="1651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6435" y="2021840"/>
                        <a:ext cx="233045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93230" y="1764348"/>
          <a:ext cx="2234565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27100" imgH="393700" progId="Equation.KSEE3">
                  <p:embed/>
                </p:oleObj>
              </mc:Choice>
              <mc:Fallback>
                <p:oleObj r:id="rId6" imgW="9271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3230" y="1764348"/>
                        <a:ext cx="2234565" cy="94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1525905" y="3111500"/>
          <a:ext cx="46593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673600" imgH="965200" progId="Equation.3">
                  <p:embed/>
                </p:oleObj>
              </mc:Choice>
              <mc:Fallback>
                <p:oleObj r:id="rId8" imgW="4673600" imgH="965200" progId="Equation.3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5905" y="3111500"/>
                        <a:ext cx="4659313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6"/>
          <p:cNvSpPr/>
          <p:nvPr/>
        </p:nvSpPr>
        <p:spPr>
          <a:xfrm>
            <a:off x="6367145" y="351726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927215" y="3375025"/>
          <a:ext cx="23304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8265" imgH="165100" progId="Equation.3">
                  <p:embed/>
                </p:oleObj>
              </mc:Choice>
              <mc:Fallback>
                <p:oleObj r:id="rId10" imgW="88265" imgH="1651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7215" y="3375025"/>
                        <a:ext cx="233045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25385" y="3086736"/>
          <a:ext cx="3091815" cy="10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82700" imgH="419100" progId="Equation.KSEE3">
                  <p:embed/>
                </p:oleObj>
              </mc:Choice>
              <mc:Fallback>
                <p:oleObj r:id="rId11" imgW="12827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5385" y="3086736"/>
                        <a:ext cx="3091815" cy="101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1525588" y="4648835"/>
          <a:ext cx="30876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097530" imgH="533400" progId="Equation.3">
                  <p:embed/>
                </p:oleObj>
              </mc:Choice>
              <mc:Fallback>
                <p:oleObj r:id="rId13" imgW="3097530" imgH="533400" progId="Equation.3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5588" y="4648835"/>
                        <a:ext cx="3087687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6"/>
          <p:cNvSpPr/>
          <p:nvPr/>
        </p:nvSpPr>
        <p:spPr>
          <a:xfrm>
            <a:off x="5103495" y="492633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/>
              <p:cNvSpPr txBox="1"/>
              <p:nvPr/>
            </p:nvSpPr>
            <p:spPr>
              <a:xfrm>
                <a:off x="5596255" y="4746466"/>
                <a:ext cx="403225" cy="3365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5" y="4746466"/>
                <a:ext cx="403225" cy="336550"/>
              </a:xfrm>
              <a:prstGeom prst="rect">
                <a:avLst/>
              </a:prstGeom>
              <a:blipFill rotWithShape="1">
                <a:blip r:embed="rId15"/>
                <a:stretch>
                  <a:fillRect t="-141" r="-63465" b="-40236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0" name="Text Box 14"/>
          <p:cNvSpPr txBox="1"/>
          <p:nvPr/>
        </p:nvSpPr>
        <p:spPr>
          <a:xfrm>
            <a:off x="5437505" y="5548313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趋势不定</a:t>
            </a:r>
          </a:p>
        </p:txBody>
      </p:sp>
      <p:sp>
        <p:nvSpPr>
          <p:cNvPr id="19472" name="Text Box 16"/>
          <p:cNvSpPr txBox="1"/>
          <p:nvPr/>
        </p:nvSpPr>
        <p:spPr>
          <a:xfrm>
            <a:off x="7569518" y="4799965"/>
            <a:ext cx="611187" cy="12192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发   散</a:t>
            </a:r>
          </a:p>
        </p:txBody>
      </p:sp>
      <p:sp>
        <p:nvSpPr>
          <p:cNvPr id="19474" name="AutoShape 18"/>
          <p:cNvSpPr/>
          <p:nvPr/>
        </p:nvSpPr>
        <p:spPr>
          <a:xfrm>
            <a:off x="7342505" y="4723765"/>
            <a:ext cx="152400" cy="1447800"/>
          </a:xfrm>
          <a:prstGeom prst="rightBrace">
            <a:avLst>
              <a:gd name="adj1" fmla="val 791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i="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1525905" y="5548630"/>
          <a:ext cx="3848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871595" imgH="533400" progId="Equation.3">
                  <p:embed/>
                </p:oleObj>
              </mc:Choice>
              <mc:Fallback>
                <p:oleObj r:id="rId16" imgW="3871595" imgH="5334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5905" y="5548630"/>
                        <a:ext cx="38481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bldLvl="0" animBg="1"/>
      <p:bldP spid="11" grpId="0"/>
      <p:bldP spid="14" grpId="0" animBg="1"/>
      <p:bldP spid="14" grpId="1" animBg="1"/>
      <p:bldP spid="15" grpId="0"/>
      <p:bldP spid="15" grpId="1"/>
      <p:bldP spid="19470" grpId="0"/>
      <p:bldP spid="19472" grpId="0"/>
      <p:bldP spid="1947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2894330" y="632460"/>
          <a:ext cx="3512820" cy="118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5235" imgH="419100" progId="Equation.DSMT4">
                  <p:embed/>
                </p:oleObj>
              </mc:Choice>
              <mc:Fallback>
                <p:oleObj r:id="rId2" imgW="1245235" imgH="419100" progId="Equation.DSMT4">
                  <p:embed/>
                  <p:pic>
                    <p:nvPicPr>
                      <p:cNvPr id="0" name="图片 39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4330" y="632460"/>
                        <a:ext cx="3512820" cy="1183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8" name="Text Box 4"/>
          <p:cNvSpPr txBox="1"/>
          <p:nvPr/>
        </p:nvSpPr>
        <p:spPr>
          <a:xfrm>
            <a:off x="1743710" y="203200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endParaRPr lang="zh-CN" altLang="en-US" sz="3600" i="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29029" name="Object 3"/>
          <p:cNvGraphicFramePr>
            <a:graphicFrameLocks noChangeAspect="1"/>
          </p:cNvGraphicFramePr>
          <p:nvPr/>
        </p:nvGraphicFramePr>
        <p:xfrm>
          <a:off x="6576378" y="935990"/>
          <a:ext cx="3197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78865" imgH="215900" progId="Equation.DSMT4">
                  <p:embed/>
                </p:oleObj>
              </mc:Choice>
              <mc:Fallback>
                <p:oleObj r:id="rId4" imgW="1078865" imgH="215900" progId="Equation.DSMT4">
                  <p:embed/>
                  <p:pic>
                    <p:nvPicPr>
                      <p:cNvPr id="0" name="图片 39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6378" y="935990"/>
                        <a:ext cx="3197225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2680335" y="1816100"/>
          <a:ext cx="47910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02435" imgH="419100" progId="Equation.DSMT4">
                  <p:embed/>
                </p:oleObj>
              </mc:Choice>
              <mc:Fallback>
                <p:oleObj r:id="rId6" imgW="1702435" imgH="419100" progId="Equation.DSMT4">
                  <p:embed/>
                  <p:pic>
                    <p:nvPicPr>
                      <p:cNvPr id="0" name="图片 39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0335" y="1816100"/>
                        <a:ext cx="4791075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2680335" y="2999740"/>
          <a:ext cx="5934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44700" imgH="292100" progId="Equation.DSMT4">
                  <p:embed/>
                </p:oleObj>
              </mc:Choice>
              <mc:Fallback>
                <p:oleObj r:id="rId8" imgW="2044700" imgH="292100" progId="Equation.DSMT4">
                  <p:embed/>
                  <p:pic>
                    <p:nvPicPr>
                      <p:cNvPr id="0" name="图片 390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0335" y="2999740"/>
                        <a:ext cx="59340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6"/>
          <p:cNvGraphicFramePr>
            <a:graphicFrameLocks noChangeAspect="1"/>
          </p:cNvGraphicFramePr>
          <p:nvPr/>
        </p:nvGraphicFramePr>
        <p:xfrm>
          <a:off x="1816735" y="3733483"/>
          <a:ext cx="332581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81100" imgH="419100" progId="Equation.DSMT4">
                  <p:embed/>
                </p:oleObj>
              </mc:Choice>
              <mc:Fallback>
                <p:oleObj r:id="rId10" imgW="1181100" imgH="419100" progId="Equation.DSMT4">
                  <p:embed/>
                  <p:pic>
                    <p:nvPicPr>
                      <p:cNvPr id="0" name="图片 390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6735" y="3733483"/>
                        <a:ext cx="3325813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7"/>
          <p:cNvGraphicFramePr>
            <a:graphicFrameLocks noChangeAspect="1"/>
          </p:cNvGraphicFramePr>
          <p:nvPr/>
        </p:nvGraphicFramePr>
        <p:xfrm>
          <a:off x="5128260" y="3733483"/>
          <a:ext cx="43989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10335" imgH="419100" progId="Equation.DSMT4">
                  <p:embed/>
                </p:oleObj>
              </mc:Choice>
              <mc:Fallback>
                <p:oleObj r:id="rId12" imgW="1410335" imgH="419100" progId="Equation.DSMT4">
                  <p:embed/>
                  <p:pic>
                    <p:nvPicPr>
                      <p:cNvPr id="0" name="图片 390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28260" y="3733483"/>
                        <a:ext cx="4398963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8"/>
          <p:cNvGraphicFramePr>
            <a:graphicFrameLocks noChangeAspect="1"/>
          </p:cNvGraphicFramePr>
          <p:nvPr/>
        </p:nvGraphicFramePr>
        <p:xfrm>
          <a:off x="1743710" y="5123180"/>
          <a:ext cx="34861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18235" imgH="279400" progId="Equation.DSMT4">
                  <p:embed/>
                </p:oleObj>
              </mc:Choice>
              <mc:Fallback>
                <p:oleObj r:id="rId14" imgW="1118235" imgH="279400" progId="Equation.DSMT4">
                  <p:embed/>
                  <p:pic>
                    <p:nvPicPr>
                      <p:cNvPr id="0" name="图片 390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43710" y="5123180"/>
                        <a:ext cx="3486150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9"/>
          <p:cNvGraphicFramePr>
            <a:graphicFrameLocks noChangeAspect="1"/>
          </p:cNvGraphicFramePr>
          <p:nvPr/>
        </p:nvGraphicFramePr>
        <p:xfrm>
          <a:off x="5128260" y="5123180"/>
          <a:ext cx="17033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45465" imgH="177800" progId="Equation.DSMT4">
                  <p:embed/>
                </p:oleObj>
              </mc:Choice>
              <mc:Fallback>
                <p:oleObj r:id="rId16" imgW="545465" imgH="177800" progId="Equation.DSMT4">
                  <p:embed/>
                  <p:pic>
                    <p:nvPicPr>
                      <p:cNvPr id="0" name="图片 39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28260" y="5123180"/>
                        <a:ext cx="1703388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0"/>
          <p:cNvGraphicFramePr>
            <a:graphicFrameLocks noChangeAspect="1"/>
          </p:cNvGraphicFramePr>
          <p:nvPr/>
        </p:nvGraphicFramePr>
        <p:xfrm>
          <a:off x="6855460" y="5123180"/>
          <a:ext cx="75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41300" imgH="177800" progId="Equation.DSMT4">
                  <p:embed/>
                </p:oleObj>
              </mc:Choice>
              <mc:Fallback>
                <p:oleObj r:id="rId18" imgW="241300" imgH="177800" progId="Equation.DSMT4">
                  <p:embed/>
                  <p:pic>
                    <p:nvPicPr>
                      <p:cNvPr id="0" name="图片 39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55460" y="5123180"/>
                        <a:ext cx="7524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1"/>
          <p:cNvGraphicFramePr>
            <a:graphicFrameLocks noChangeAspect="1"/>
          </p:cNvGraphicFramePr>
          <p:nvPr/>
        </p:nvGraphicFramePr>
        <p:xfrm>
          <a:off x="7954963" y="5644198"/>
          <a:ext cx="30083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964565" imgH="203200" progId="Equation.DSMT4">
                  <p:embed/>
                </p:oleObj>
              </mc:Choice>
              <mc:Fallback>
                <p:oleObj r:id="rId20" imgW="964565" imgH="203200" progId="Equation.DSMT4">
                  <p:embed/>
                  <p:pic>
                    <p:nvPicPr>
                      <p:cNvPr id="0" name="图片 39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54963" y="5644198"/>
                        <a:ext cx="3008312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7504748" y="2032000"/>
          <a:ext cx="257968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889635" imgH="279400" progId="Equation.DSMT4">
                  <p:embed/>
                </p:oleObj>
              </mc:Choice>
              <mc:Fallback>
                <p:oleObj r:id="rId22" imgW="889635" imgH="279400" progId="Equation.DSMT4">
                  <p:embed/>
                  <p:pic>
                    <p:nvPicPr>
                      <p:cNvPr id="0" name="图片 39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04748" y="2032000"/>
                        <a:ext cx="2579687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1" name="Text Box 2"/>
          <p:cNvSpPr txBox="1"/>
          <p:nvPr/>
        </p:nvSpPr>
        <p:spPr>
          <a:xfrm>
            <a:off x="1039495" y="992505"/>
            <a:ext cx="2112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17  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已知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12289"/>
          <p:cNvGrpSpPr/>
          <p:nvPr/>
        </p:nvGrpSpPr>
        <p:grpSpPr>
          <a:xfrm>
            <a:off x="2362200" y="838200"/>
            <a:ext cx="5181600" cy="901700"/>
            <a:chOff x="0" y="0"/>
            <a:chExt cx="3264" cy="568"/>
          </a:xfrm>
        </p:grpSpPr>
        <p:sp>
          <p:nvSpPr>
            <p:cNvPr id="12291" name="文本框 12290"/>
            <p:cNvSpPr txBox="1"/>
            <p:nvPr/>
          </p:nvSpPr>
          <p:spPr>
            <a:xfrm>
              <a:off x="0" y="93"/>
              <a:ext cx="76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例</a:t>
              </a:r>
              <a:r>
                <a:rPr lang="en-US" altLang="zh-CN" sz="28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18</a:t>
              </a:r>
            </a:p>
          </p:txBody>
        </p:sp>
        <p:graphicFrame>
          <p:nvGraphicFramePr>
            <p:cNvPr id="2" name="对象 12291"/>
            <p:cNvGraphicFramePr>
              <a:graphicFrameLocks noChangeAspect="1"/>
            </p:cNvGraphicFramePr>
            <p:nvPr/>
          </p:nvGraphicFramePr>
          <p:xfrm>
            <a:off x="672" y="0"/>
            <a:ext cx="259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112895" imgH="901065" progId="Equation.3">
                    <p:embed/>
                  </p:oleObj>
                </mc:Choice>
                <mc:Fallback>
                  <p:oleObj r:id="rId2" imgW="4112895" imgH="90106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72" y="0"/>
                          <a:ext cx="2592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文本框 12292"/>
          <p:cNvSpPr txBox="1"/>
          <p:nvPr/>
        </p:nvSpPr>
        <p:spPr>
          <a:xfrm>
            <a:off x="2362200" y="2071688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294" name="对象 12293"/>
          <p:cNvGraphicFramePr>
            <a:graphicFrameLocks noChangeAspect="1"/>
          </p:cNvGraphicFramePr>
          <p:nvPr/>
        </p:nvGraphicFramePr>
        <p:xfrm>
          <a:off x="3275013" y="2133600"/>
          <a:ext cx="49545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232400" imgH="419100" progId="Equation.3">
                  <p:embed/>
                </p:oleObj>
              </mc:Choice>
              <mc:Fallback>
                <p:oleObj r:id="rId4" imgW="5232400" imgH="419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5013" y="2133600"/>
                        <a:ext cx="495458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>
            <a:graphicFrameLocks noChangeAspect="1"/>
          </p:cNvGraphicFramePr>
          <p:nvPr/>
        </p:nvGraphicFramePr>
        <p:xfrm>
          <a:off x="2919413" y="3625850"/>
          <a:ext cx="63769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00825" imgH="901065" progId="Equation.3">
                  <p:embed/>
                </p:oleObj>
              </mc:Choice>
              <mc:Fallback>
                <p:oleObj r:id="rId6" imgW="6600825" imgH="9010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9413" y="3625850"/>
                        <a:ext cx="637698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>
            <a:graphicFrameLocks noChangeAspect="1"/>
          </p:cNvGraphicFramePr>
          <p:nvPr/>
        </p:nvGraphicFramePr>
        <p:xfrm>
          <a:off x="3055938" y="4713288"/>
          <a:ext cx="23780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63800" imgH="1333500" progId="Equation.3">
                  <p:embed/>
                </p:oleObj>
              </mc:Choice>
              <mc:Fallback>
                <p:oleObj r:id="rId8" imgW="2463800" imgH="1333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5938" y="4713288"/>
                        <a:ext cx="2378075" cy="1287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>
            <a:graphicFrameLocks noChangeAspect="1"/>
          </p:cNvGraphicFramePr>
          <p:nvPr/>
        </p:nvGraphicFramePr>
        <p:xfrm>
          <a:off x="5548313" y="5149850"/>
          <a:ext cx="21574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33930" imgH="901065" progId="Equation.3">
                  <p:embed/>
                </p:oleObj>
              </mc:Choice>
              <mc:Fallback>
                <p:oleObj r:id="rId10" imgW="2233930" imgH="9010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8313" y="5149850"/>
                        <a:ext cx="2157412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12297"/>
          <p:cNvGraphicFramePr>
            <a:graphicFrameLocks noChangeAspect="1"/>
          </p:cNvGraphicFramePr>
          <p:nvPr/>
        </p:nvGraphicFramePr>
        <p:xfrm>
          <a:off x="7796213" y="5160963"/>
          <a:ext cx="6619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88340" imgH="892175" progId="Equation.3">
                  <p:embed/>
                </p:oleObj>
              </mc:Choice>
              <mc:Fallback>
                <p:oleObj r:id="rId12" imgW="688340" imgH="89217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96213" y="5160963"/>
                        <a:ext cx="661987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文本框 12298"/>
          <p:cNvSpPr txBox="1"/>
          <p:nvPr/>
        </p:nvSpPr>
        <p:spPr>
          <a:xfrm>
            <a:off x="3200400" y="2819400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先变形再求极限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16390" y="5400675"/>
            <a:ext cx="2511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C1ADC"/>
                </a:solidFill>
              </a:rPr>
              <a:t>合并项（通分）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13313"/>
          <p:cNvGrpSpPr/>
          <p:nvPr/>
        </p:nvGrpSpPr>
        <p:grpSpPr>
          <a:xfrm>
            <a:off x="2362200" y="990600"/>
            <a:ext cx="3048000" cy="901700"/>
            <a:chOff x="-48" y="0"/>
            <a:chExt cx="1920" cy="568"/>
          </a:xfrm>
        </p:grpSpPr>
        <p:sp>
          <p:nvSpPr>
            <p:cNvPr id="13315" name="文本框 13314"/>
            <p:cNvSpPr txBox="1"/>
            <p:nvPr/>
          </p:nvSpPr>
          <p:spPr>
            <a:xfrm>
              <a:off x="-48" y="120"/>
              <a:ext cx="76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例</a:t>
              </a:r>
              <a:r>
                <a:rPr lang="en-US" altLang="zh-CN" sz="28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19</a:t>
              </a:r>
            </a:p>
          </p:txBody>
        </p:sp>
        <p:graphicFrame>
          <p:nvGraphicFramePr>
            <p:cNvPr id="2" name="对象 13315"/>
            <p:cNvGraphicFramePr>
              <a:graphicFrameLocks noChangeAspect="1"/>
            </p:cNvGraphicFramePr>
            <p:nvPr/>
          </p:nvGraphicFramePr>
          <p:xfrm>
            <a:off x="616" y="0"/>
            <a:ext cx="125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993265" imgH="901065" progId="Equation.3">
                    <p:embed/>
                  </p:oleObj>
                </mc:Choice>
                <mc:Fallback>
                  <p:oleObj r:id="rId2" imgW="1993265" imgH="90106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16" y="0"/>
                          <a:ext cx="1256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文本框 13316"/>
          <p:cNvSpPr txBox="1"/>
          <p:nvPr/>
        </p:nvSpPr>
        <p:spPr>
          <a:xfrm>
            <a:off x="2362200" y="224155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3318" name="对象 13317"/>
          <p:cNvGraphicFramePr>
            <a:graphicFrameLocks noChangeAspect="1"/>
          </p:cNvGraphicFramePr>
          <p:nvPr/>
        </p:nvGraphicFramePr>
        <p:xfrm>
          <a:off x="3240088" y="2185988"/>
          <a:ext cx="32734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06800" imgH="838200" progId="Equation.3">
                  <p:embed/>
                </p:oleObj>
              </mc:Choice>
              <mc:Fallback>
                <p:oleObj r:id="rId4" imgW="3606800" imgH="838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0088" y="2185988"/>
                        <a:ext cx="3273425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>
            <a:graphicFrameLocks noChangeAspect="1"/>
          </p:cNvGraphicFramePr>
          <p:nvPr/>
        </p:nvGraphicFramePr>
        <p:xfrm>
          <a:off x="3124200" y="3225800"/>
          <a:ext cx="2906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97860" imgH="405765" progId="Equation.3">
                  <p:embed/>
                </p:oleObj>
              </mc:Choice>
              <mc:Fallback>
                <p:oleObj r:id="rId6" imgW="3197860" imgH="405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4200" y="3225800"/>
                        <a:ext cx="29067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>
            <a:graphicFrameLocks noChangeAspect="1"/>
          </p:cNvGraphicFramePr>
          <p:nvPr/>
        </p:nvGraphicFramePr>
        <p:xfrm>
          <a:off x="3149600" y="3975100"/>
          <a:ext cx="241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11730" imgH="901065" progId="Equation.3">
                  <p:embed/>
                </p:oleObj>
              </mc:Choice>
              <mc:Fallback>
                <p:oleObj r:id="rId8" imgW="2411730" imgH="9010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9600" y="3975100"/>
                        <a:ext cx="2413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13320"/>
          <p:cNvGrpSpPr>
            <a:grpSpLocks noChangeAspect="1"/>
          </p:cNvGrpSpPr>
          <p:nvPr/>
        </p:nvGrpSpPr>
        <p:grpSpPr>
          <a:xfrm>
            <a:off x="6553200" y="762000"/>
            <a:ext cx="3886200" cy="2546350"/>
            <a:chOff x="0" y="0"/>
            <a:chExt cx="2448" cy="1604"/>
          </a:xfrm>
        </p:grpSpPr>
        <p:graphicFrame>
          <p:nvGraphicFramePr>
            <p:cNvPr id="13321" name="对象 13321"/>
            <p:cNvGraphicFramePr>
              <a:graphicFrameLocks noChangeAspect="1"/>
            </p:cNvGraphicFramePr>
            <p:nvPr/>
          </p:nvGraphicFramePr>
          <p:xfrm>
            <a:off x="0" y="0"/>
            <a:ext cx="2448" cy="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335780" imgH="2781300" progId="PBrush">
                    <p:embed/>
                  </p:oleObj>
                </mc:Choice>
                <mc:Fallback>
                  <p:oleObj r:id="rId10" imgW="4335780" imgH="2781300" progId="PBrush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48" cy="160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对象 13322"/>
            <p:cNvGraphicFramePr>
              <a:graphicFrameLocks noChangeAspect="1"/>
            </p:cNvGraphicFramePr>
            <p:nvPr/>
          </p:nvGraphicFramePr>
          <p:xfrm>
            <a:off x="1552" y="211"/>
            <a:ext cx="4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438275" imgH="903605" progId="Equation.3">
                    <p:embed/>
                  </p:oleObj>
                </mc:Choice>
                <mc:Fallback>
                  <p:oleObj r:id="rId12" imgW="1438275" imgH="90360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52" y="211"/>
                          <a:ext cx="44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6273800" y="5185410"/>
            <a:ext cx="5130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利用无穷小运算性质求极限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2403475" y="949325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</a:t>
            </a:r>
            <a:r>
              <a:rPr lang="en-US" altLang="zh-CN" sz="2800" b="1" noProof="1">
                <a:solidFill>
                  <a:srgbClr val="0C1AD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20</a:t>
            </a:r>
          </a:p>
        </p:txBody>
      </p:sp>
      <p:graphicFrame>
        <p:nvGraphicFramePr>
          <p:cNvPr id="2" name="对象 15362"/>
          <p:cNvGraphicFramePr>
            <a:graphicFrameLocks noChangeAspect="1"/>
          </p:cNvGraphicFramePr>
          <p:nvPr/>
        </p:nvGraphicFramePr>
        <p:xfrm>
          <a:off x="3522663" y="923925"/>
          <a:ext cx="37877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40100" imgH="596900" progId="Equation.3">
                  <p:embed/>
                </p:oleObj>
              </mc:Choice>
              <mc:Fallback>
                <p:oleObj r:id="rId2" imgW="3340100" imgH="596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2663" y="923925"/>
                        <a:ext cx="3787775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/>
          <p:nvPr/>
        </p:nvSpPr>
        <p:spPr>
          <a:xfrm>
            <a:off x="2403475" y="1982788"/>
            <a:ext cx="76835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这是两无穷大量之差的问题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即“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”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型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3148013" y="2644775"/>
            <a:ext cx="43611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对无理函数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可考虑有理化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2855913" y="3500438"/>
          <a:ext cx="3340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46400" imgH="596900" progId="Equation.3">
                  <p:embed/>
                </p:oleObj>
              </mc:Choice>
              <mc:Fallback>
                <p:oleObj r:id="rId4" imgW="2946400" imgH="596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5913" y="3500438"/>
                        <a:ext cx="33401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>
            <a:graphicFrameLocks noChangeAspect="1"/>
          </p:cNvGraphicFramePr>
          <p:nvPr/>
        </p:nvGraphicFramePr>
        <p:xfrm>
          <a:off x="6311900" y="3429000"/>
          <a:ext cx="3289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35300" imgH="787400" progId="Equation.3">
                  <p:embed/>
                </p:oleObj>
              </mc:Choice>
              <mc:Fallback>
                <p:oleObj r:id="rId6" imgW="3035300" imgH="787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1900" y="3429000"/>
                        <a:ext cx="32893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>
            <a:graphicFrameLocks noChangeAspect="1"/>
          </p:cNvGraphicFramePr>
          <p:nvPr/>
        </p:nvGraphicFramePr>
        <p:xfrm>
          <a:off x="2913063" y="4305300"/>
          <a:ext cx="3305175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70200" imgH="1511300" progId="Equation.3">
                  <p:embed/>
                </p:oleObj>
              </mc:Choice>
              <mc:Fallback>
                <p:oleObj r:id="rId8" imgW="2870200" imgH="151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3063" y="4305300"/>
                        <a:ext cx="3305175" cy="174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6240463" y="4724400"/>
          <a:ext cx="5556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59105" imgH="726440" progId="Equation.3">
                  <p:embed/>
                </p:oleObj>
              </mc:Choice>
              <mc:Fallback>
                <p:oleObj r:id="rId10" imgW="459105" imgH="72644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0463" y="4724400"/>
                        <a:ext cx="555625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259570" y="5444490"/>
            <a:ext cx="2425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C1ADC"/>
                </a:solidFill>
              </a:rPr>
              <a:t>分子有理化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16385"/>
          <p:cNvGrpSpPr/>
          <p:nvPr/>
        </p:nvGrpSpPr>
        <p:grpSpPr>
          <a:xfrm>
            <a:off x="2351088" y="836613"/>
            <a:ext cx="7081837" cy="1041400"/>
            <a:chOff x="0" y="0"/>
            <a:chExt cx="4461" cy="656"/>
          </a:xfrm>
        </p:grpSpPr>
        <p:sp>
          <p:nvSpPr>
            <p:cNvPr id="16387" name="文本框 16386"/>
            <p:cNvSpPr txBox="1"/>
            <p:nvPr/>
          </p:nvSpPr>
          <p:spPr>
            <a:xfrm>
              <a:off x="0" y="129"/>
              <a:ext cx="76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例</a:t>
              </a:r>
              <a:r>
                <a:rPr lang="en-US" altLang="zh-CN" sz="2800" b="1" noProof="1">
                  <a:solidFill>
                    <a:srgbClr val="0C1AD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21</a:t>
              </a:r>
            </a:p>
          </p:txBody>
        </p:sp>
        <p:graphicFrame>
          <p:nvGraphicFramePr>
            <p:cNvPr id="2" name="对象 16387"/>
            <p:cNvGraphicFramePr>
              <a:graphicFrameLocks noChangeAspect="1"/>
            </p:cNvGraphicFramePr>
            <p:nvPr/>
          </p:nvGraphicFramePr>
          <p:xfrm>
            <a:off x="564" y="0"/>
            <a:ext cx="3897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182360" imgH="1040765" progId="Equation.3">
                    <p:embed/>
                  </p:oleObj>
                </mc:Choice>
                <mc:Fallback>
                  <p:oleObj r:id="rId2" imgW="6182360" imgH="104076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64" y="0"/>
                          <a:ext cx="3897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9" name="组合 16388"/>
          <p:cNvGrpSpPr/>
          <p:nvPr/>
        </p:nvGrpSpPr>
        <p:grpSpPr>
          <a:xfrm>
            <a:off x="7162800" y="3048000"/>
            <a:ext cx="2800350" cy="2181225"/>
            <a:chOff x="0" y="0"/>
            <a:chExt cx="1764" cy="1374"/>
          </a:xfrm>
        </p:grpSpPr>
        <p:sp>
          <p:nvSpPr>
            <p:cNvPr id="4" name="直接连接符 16389"/>
            <p:cNvSpPr/>
            <p:nvPr/>
          </p:nvSpPr>
          <p:spPr>
            <a:xfrm>
              <a:off x="0" y="1152"/>
              <a:ext cx="17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390" name="直接连接符 16390"/>
            <p:cNvSpPr/>
            <p:nvPr/>
          </p:nvSpPr>
          <p:spPr>
            <a:xfrm flipV="1">
              <a:off x="816" y="0"/>
              <a:ext cx="0" cy="12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6391" name="对象 16391"/>
            <p:cNvGraphicFramePr>
              <a:graphicFrameLocks noChangeAspect="1"/>
            </p:cNvGraphicFramePr>
            <p:nvPr/>
          </p:nvGraphicFramePr>
          <p:xfrm>
            <a:off x="576" y="0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0970" imgH="166370" progId="Equation.3">
                    <p:embed/>
                  </p:oleObj>
                </mc:Choice>
                <mc:Fallback>
                  <p:oleObj r:id="rId4" imgW="140970" imgH="16637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6" y="0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对象 16392"/>
            <p:cNvGraphicFramePr>
              <a:graphicFrameLocks noChangeAspect="1"/>
            </p:cNvGraphicFramePr>
            <p:nvPr/>
          </p:nvGraphicFramePr>
          <p:xfrm>
            <a:off x="624" y="1200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30505" imgH="255905" progId="Equation.3">
                    <p:embed/>
                  </p:oleObj>
                </mc:Choice>
                <mc:Fallback>
                  <p:oleObj r:id="rId6" imgW="230505" imgH="25590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4" y="1200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对象 16393"/>
            <p:cNvGraphicFramePr>
              <a:graphicFrameLocks noChangeAspect="1"/>
            </p:cNvGraphicFramePr>
            <p:nvPr/>
          </p:nvGraphicFramePr>
          <p:xfrm>
            <a:off x="1632" y="1248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68605" imgH="255905" progId="Equation.3">
                    <p:embed/>
                  </p:oleObj>
                </mc:Choice>
                <mc:Fallback>
                  <p:oleObj r:id="rId8" imgW="268605" imgH="25590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32" y="1248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5" name="组合 16394"/>
          <p:cNvGrpSpPr/>
          <p:nvPr/>
        </p:nvGrpSpPr>
        <p:grpSpPr>
          <a:xfrm>
            <a:off x="7185025" y="3295650"/>
            <a:ext cx="1295400" cy="1393825"/>
            <a:chOff x="0" y="0"/>
            <a:chExt cx="816" cy="878"/>
          </a:xfrm>
        </p:grpSpPr>
        <p:sp>
          <p:nvSpPr>
            <p:cNvPr id="8" name="直接连接符 16395"/>
            <p:cNvSpPr/>
            <p:nvPr/>
          </p:nvSpPr>
          <p:spPr>
            <a:xfrm>
              <a:off x="240" y="192"/>
              <a:ext cx="576" cy="576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16396" name="对象 16396"/>
            <p:cNvGraphicFramePr>
              <a:graphicFrameLocks noChangeAspect="1"/>
            </p:cNvGraphicFramePr>
            <p:nvPr/>
          </p:nvGraphicFramePr>
          <p:xfrm>
            <a:off x="625" y="720"/>
            <a:ext cx="9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1135" imgH="318770" progId="Equation.3">
                    <p:embed/>
                  </p:oleObj>
                </mc:Choice>
                <mc:Fallback>
                  <p:oleObj r:id="rId10" imgW="191135" imgH="31877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25" y="720"/>
                          <a:ext cx="95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对象 16397"/>
            <p:cNvGraphicFramePr>
              <a:graphicFrameLocks noChangeAspect="1"/>
            </p:cNvGraphicFramePr>
            <p:nvPr/>
          </p:nvGraphicFramePr>
          <p:xfrm>
            <a:off x="0" y="0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434465" imgH="406400" progId="Equation.3">
                    <p:embed/>
                  </p:oleObj>
                </mc:Choice>
                <mc:Fallback>
                  <p:oleObj r:id="rId12" imgW="1434465" imgH="4064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9" name="组合 16398"/>
          <p:cNvGrpSpPr/>
          <p:nvPr/>
        </p:nvGrpSpPr>
        <p:grpSpPr>
          <a:xfrm>
            <a:off x="8482013" y="3124200"/>
            <a:ext cx="1676400" cy="1487488"/>
            <a:chOff x="0" y="0"/>
            <a:chExt cx="1056" cy="937"/>
          </a:xfrm>
        </p:grpSpPr>
        <p:sp>
          <p:nvSpPr>
            <p:cNvPr id="11" name="任意多边形 16399"/>
            <p:cNvSpPr/>
            <p:nvPr/>
          </p:nvSpPr>
          <p:spPr>
            <a:xfrm flipV="1">
              <a:off x="0" y="0"/>
              <a:ext cx="622" cy="864"/>
            </a:xfrm>
            <a:custGeom>
              <a:avLst/>
              <a:gdLst/>
              <a:ahLst/>
              <a:cxnLst>
                <a:cxn ang="270">
                  <a:pos x="0" y="0"/>
                </a:cxn>
                <a:cxn ang="0">
                  <a:pos x="21545" y="20071"/>
                </a:cxn>
                <a:cxn ang="90">
                  <a:pos x="0" y="21600"/>
                </a:cxn>
              </a:cxnLst>
              <a:rect l="0" t="0" r="0" b="0"/>
              <a:pathLst>
                <a:path w="21546" h="21600" fill="none">
                  <a:moveTo>
                    <a:pt x="0" y="0"/>
                  </a:moveTo>
                  <a:cubicBezTo>
                    <a:pt x="11415" y="0"/>
                    <a:pt x="20762" y="8855"/>
                    <a:pt x="21546" y="20064"/>
                  </a:cubicBezTo>
                </a:path>
                <a:path w="21546" h="21600" stroke="0">
                  <a:moveTo>
                    <a:pt x="0" y="0"/>
                  </a:moveTo>
                  <a:cubicBezTo>
                    <a:pt x="11415" y="0"/>
                    <a:pt x="20762" y="8855"/>
                    <a:pt x="21546" y="2006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round/>
              <a:headEnd type="triangle" w="sm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0" name="对象 16400"/>
            <p:cNvGraphicFramePr>
              <a:graphicFrameLocks noChangeAspect="1"/>
            </p:cNvGraphicFramePr>
            <p:nvPr/>
          </p:nvGraphicFramePr>
          <p:xfrm>
            <a:off x="278" y="699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12265" imgH="495300" progId="Equation.3">
                    <p:embed/>
                  </p:oleObj>
                </mc:Choice>
                <mc:Fallback>
                  <p:oleObj r:id="rId14" imgW="1612265" imgH="4953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8" y="699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2" name="文本框 16401"/>
          <p:cNvSpPr txBox="1"/>
          <p:nvPr/>
        </p:nvSpPr>
        <p:spPr>
          <a:xfrm>
            <a:off x="2362200" y="2071688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6403" name="对象 16402"/>
          <p:cNvGraphicFramePr>
            <a:graphicFrameLocks noChangeAspect="1"/>
          </p:cNvGraphicFramePr>
          <p:nvPr/>
        </p:nvGraphicFramePr>
        <p:xfrm>
          <a:off x="3173413" y="2149475"/>
          <a:ext cx="61229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347460" imgH="444500" progId="Equation.3">
                  <p:embed/>
                </p:oleObj>
              </mc:Choice>
              <mc:Fallback>
                <p:oleObj r:id="rId16" imgW="6347460" imgH="444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73413" y="2149475"/>
                        <a:ext cx="6122987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对象 16403"/>
          <p:cNvGraphicFramePr>
            <a:graphicFrameLocks noChangeAspect="1"/>
          </p:cNvGraphicFramePr>
          <p:nvPr/>
        </p:nvGraphicFramePr>
        <p:xfrm>
          <a:off x="2571750" y="2917825"/>
          <a:ext cx="34766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605530" imgH="622300" progId="Equation.3">
                  <p:embed/>
                </p:oleObj>
              </mc:Choice>
              <mc:Fallback>
                <p:oleObj r:id="rId18" imgW="3605530" imgH="622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71750" y="2917825"/>
                        <a:ext cx="3476625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对象 16404"/>
          <p:cNvGraphicFramePr>
            <a:graphicFrameLocks noChangeAspect="1"/>
          </p:cNvGraphicFramePr>
          <p:nvPr/>
        </p:nvGraphicFramePr>
        <p:xfrm>
          <a:off x="6178550" y="2927350"/>
          <a:ext cx="55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60070" imgH="369570" progId="Equation.3">
                  <p:embed/>
                </p:oleObj>
              </mc:Choice>
              <mc:Fallback>
                <p:oleObj r:id="rId20" imgW="560070" imgH="36957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78550" y="2927350"/>
                        <a:ext cx="558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对象 16405"/>
          <p:cNvGraphicFramePr>
            <a:graphicFrameLocks noChangeAspect="1"/>
          </p:cNvGraphicFramePr>
          <p:nvPr/>
        </p:nvGraphicFramePr>
        <p:xfrm>
          <a:off x="2571750" y="3757613"/>
          <a:ext cx="366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795395" imgH="673100" progId="Equation.3">
                  <p:embed/>
                </p:oleObj>
              </mc:Choice>
              <mc:Fallback>
                <p:oleObj r:id="rId22" imgW="3795395" imgH="673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71750" y="3757613"/>
                        <a:ext cx="36607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对象 16406"/>
          <p:cNvGraphicFramePr>
            <a:graphicFrameLocks noChangeAspect="1"/>
          </p:cNvGraphicFramePr>
          <p:nvPr/>
        </p:nvGraphicFramePr>
        <p:xfrm>
          <a:off x="6305550" y="3873500"/>
          <a:ext cx="539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560070" imgH="369570" progId="Equation.3">
                  <p:embed/>
                </p:oleObj>
              </mc:Choice>
              <mc:Fallback>
                <p:oleObj r:id="rId24" imgW="560070" imgH="36957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05550" y="3873500"/>
                        <a:ext cx="53975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文本框 16407"/>
          <p:cNvSpPr txBox="1"/>
          <p:nvPr/>
        </p:nvSpPr>
        <p:spPr>
          <a:xfrm>
            <a:off x="2514600" y="4648200"/>
            <a:ext cx="502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左右极限存在且相等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6409" name="对象 16408"/>
          <p:cNvGraphicFramePr>
            <a:graphicFrameLocks noChangeAspect="1"/>
          </p:cNvGraphicFramePr>
          <p:nvPr/>
        </p:nvGraphicFramePr>
        <p:xfrm>
          <a:off x="2654300" y="5430838"/>
          <a:ext cx="2436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526030" imgH="584200" progId="Equation.3">
                  <p:embed/>
                </p:oleObj>
              </mc:Choice>
              <mc:Fallback>
                <p:oleObj r:id="rId25" imgW="2526030" imgH="584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54300" y="5430838"/>
                        <a:ext cx="2436813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845935" y="5896610"/>
            <a:ext cx="51473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0C1AD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利用左右极限求分段函数极限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/>
      <p:bldP spid="1640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4548505" y="6012180"/>
          <a:ext cx="2668270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3945" imgH="280670" progId="Equation.DSMT4">
                  <p:embed/>
                </p:oleObj>
              </mc:Choice>
              <mc:Fallback>
                <p:oleObj r:id="rId2" imgW="1083945" imgH="28067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8505" y="6012180"/>
                        <a:ext cx="2668270" cy="690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368300" y="1020445"/>
          <a:ext cx="11656060" cy="196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41900" imgH="901700" progId="Equation.3">
                  <p:embed/>
                </p:oleObj>
              </mc:Choice>
              <mc:Fallback>
                <p:oleObj r:id="rId4" imgW="5041900" imgH="901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300" y="1020445"/>
                        <a:ext cx="11656060" cy="1961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文本框 17412"/>
          <p:cNvSpPr txBox="1"/>
          <p:nvPr/>
        </p:nvSpPr>
        <p:spPr>
          <a:xfrm>
            <a:off x="1671003" y="2954020"/>
            <a:ext cx="11525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意义：</a:t>
            </a:r>
          </a:p>
        </p:txBody>
      </p:sp>
      <p:graphicFrame>
        <p:nvGraphicFramePr>
          <p:cNvPr id="17414" name="对象 17413"/>
          <p:cNvGraphicFramePr>
            <a:graphicFrameLocks noChangeAspect="1"/>
          </p:cNvGraphicFramePr>
          <p:nvPr/>
        </p:nvGraphicFramePr>
        <p:xfrm>
          <a:off x="2607628" y="3314383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57400" imgH="609600" progId="Equation.3">
                  <p:embed/>
                </p:oleObj>
              </mc:Choice>
              <mc:Fallback>
                <p:oleObj r:id="rId6" imgW="2057400" imgH="609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7628" y="3314383"/>
                        <a:ext cx="2057400" cy="6096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右箭头 17414"/>
          <p:cNvSpPr/>
          <p:nvPr/>
        </p:nvSpPr>
        <p:spPr>
          <a:xfrm>
            <a:off x="4839653" y="3601720"/>
            <a:ext cx="2438400" cy="152400"/>
          </a:xfrm>
          <a:prstGeom prst="right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6" name="对象 17415"/>
          <p:cNvGraphicFramePr>
            <a:graphicFrameLocks noChangeAspect="1"/>
          </p:cNvGraphicFramePr>
          <p:nvPr/>
        </p:nvGraphicFramePr>
        <p:xfrm>
          <a:off x="4911090" y="3098483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51965" imgH="431800" progId="Equation.3">
                  <p:embed/>
                </p:oleObj>
              </mc:Choice>
              <mc:Fallback>
                <p:oleObj r:id="rId8" imgW="175196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11090" y="3098483"/>
                        <a:ext cx="1752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>
            <a:graphicFrameLocks noChangeAspect="1"/>
          </p:cNvGraphicFramePr>
          <p:nvPr/>
        </p:nvGraphicFramePr>
        <p:xfrm>
          <a:off x="4911090" y="3746183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43100" imgH="609600" progId="Equation.3">
                  <p:embed/>
                </p:oleObj>
              </mc:Choice>
              <mc:Fallback>
                <p:oleObj r:id="rId10" imgW="1943100" imgH="609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11090" y="3746183"/>
                        <a:ext cx="1943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>
            <a:graphicFrameLocks noChangeAspect="1"/>
          </p:cNvGraphicFramePr>
          <p:nvPr/>
        </p:nvGraphicFramePr>
        <p:xfrm>
          <a:off x="7359015" y="3457258"/>
          <a:ext cx="149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98600" imgH="558800" progId="Equation.3">
                  <p:embed/>
                </p:oleObj>
              </mc:Choice>
              <mc:Fallback>
                <p:oleObj r:id="rId12" imgW="1498600" imgH="558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59015" y="3457258"/>
                        <a:ext cx="1498600" cy="558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17418"/>
          <p:cNvSpPr txBox="1"/>
          <p:nvPr/>
        </p:nvSpPr>
        <p:spPr>
          <a:xfrm>
            <a:off x="929640" y="205105"/>
            <a:ext cx="85559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六、复合函数的极限运算法则</a:t>
            </a:r>
          </a:p>
        </p:txBody>
      </p:sp>
      <p:sp>
        <p:nvSpPr>
          <p:cNvPr id="17420" name="文本框 17419"/>
          <p:cNvSpPr txBox="1"/>
          <p:nvPr/>
        </p:nvSpPr>
        <p:spPr>
          <a:xfrm>
            <a:off x="735330" y="4676140"/>
            <a:ext cx="5524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七、幂指函数的极限运算法则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5080" y="5452110"/>
            <a:ext cx="6724650" cy="553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00695" y="5452110"/>
            <a:ext cx="2218690" cy="5372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420350" y="4551045"/>
            <a:ext cx="1771650" cy="2306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此情况属于定值型，用直接代入法。其他未定型用到洛必达法则等方法。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20" grpId="0" bldLvl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897890" y="127000"/>
            <a:ext cx="2237105" cy="609600"/>
          </a:xfrm>
        </p:spPr>
        <p:txBody>
          <a:bodyPr vert="horz" wrap="square" anchor="ctr"/>
          <a:lstStyle/>
          <a:p>
            <a:pPr lvl="0" eaLnBrk="1" fontAlgn="base" hangingPunct="1"/>
            <a:r>
              <a:rPr lang="zh-CN" altLang="en-US" sz="2800" b="1" strike="noStrike" noProof="1">
                <a:solidFill>
                  <a:srgbClr val="0C1ADC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b="1" strike="noStrike" noProof="1">
                <a:solidFill>
                  <a:srgbClr val="0C1ADC"/>
                </a:solidFill>
                <a:ea typeface="楷体_GB2312" panose="02010609030101010101" pitchFamily="49" charset="-122"/>
              </a:rPr>
              <a:t>22</a:t>
            </a:r>
            <a:r>
              <a:rPr lang="zh-CN" altLang="en-US" sz="2800" b="1" strike="noStrike" noProof="1">
                <a:solidFill>
                  <a:srgbClr val="0C1ADC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b="1" strike="noStrike" noProof="1">
                <a:solidFill>
                  <a:srgbClr val="1F2DA8"/>
                </a:solidFill>
                <a:ea typeface="楷体_GB2312" panose="02010609030101010101" pitchFamily="49" charset="-122"/>
              </a:rPr>
              <a:t>  </a:t>
            </a:r>
            <a:r>
              <a:rPr lang="zh-CN" altLang="en-US" sz="2800" b="1" strike="noStrike" noProof="1">
                <a:solidFill>
                  <a:schemeClr val="tx1"/>
                </a:solidFill>
                <a:ea typeface="楷体_GB2312" panose="02010609030101010101" pitchFamily="49" charset="-122"/>
              </a:rPr>
              <a:t>求</a:t>
            </a:r>
          </a:p>
        </p:txBody>
      </p:sp>
      <p:sp>
        <p:nvSpPr>
          <p:cNvPr id="19459" name="Text Box 3"/>
          <p:cNvSpPr txBox="1"/>
          <p:nvPr/>
        </p:nvSpPr>
        <p:spPr>
          <a:xfrm>
            <a:off x="1433195" y="993775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lang="zh-CN" altLang="en-US" sz="2800" b="1">
                <a:solidFill>
                  <a:srgbClr val="0C1AD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方法 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</a:p>
        </p:txBody>
      </p:sp>
      <p:graphicFrame>
        <p:nvGraphicFramePr>
          <p:cNvPr id="18435" name="对象 19459"/>
          <p:cNvGraphicFramePr>
            <a:graphicFrameLocks noChangeAspect="1"/>
          </p:cNvGraphicFramePr>
          <p:nvPr/>
        </p:nvGraphicFramePr>
        <p:xfrm>
          <a:off x="2779395" y="0"/>
          <a:ext cx="162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24965" imgH="862965" progId="Equation.3">
                  <p:embed/>
                </p:oleObj>
              </mc:Choice>
              <mc:Fallback>
                <p:oleObj r:id="rId2" imgW="1624965" imgH="86296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79395" y="0"/>
                        <a:ext cx="1625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>
            <a:graphicFrameLocks noChangeAspect="1"/>
          </p:cNvGraphicFramePr>
          <p:nvPr/>
        </p:nvGraphicFramePr>
        <p:xfrm>
          <a:off x="3947795" y="1030288"/>
          <a:ext cx="120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10945" imgH="459105" progId="Equation.3">
                  <p:embed/>
                </p:oleObj>
              </mc:Choice>
              <mc:Fallback>
                <p:oleObj r:id="rId4" imgW="1210945" imgH="45910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7795" y="1030288"/>
                        <a:ext cx="1206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/>
          <p:nvPr/>
        </p:nvSpPr>
        <p:spPr>
          <a:xfrm>
            <a:off x="5166995" y="95250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则</a:t>
            </a:r>
          </a:p>
        </p:txBody>
      </p:sp>
      <p:graphicFrame>
        <p:nvGraphicFramePr>
          <p:cNvPr id="19463" name="对象 19462"/>
          <p:cNvGraphicFramePr>
            <a:graphicFrameLocks noChangeAspect="1"/>
          </p:cNvGraphicFramePr>
          <p:nvPr/>
        </p:nvGraphicFramePr>
        <p:xfrm>
          <a:off x="5776595" y="10160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76680" imgH="612140" progId="Equation.3">
                  <p:embed/>
                </p:oleObj>
              </mc:Choice>
              <mc:Fallback>
                <p:oleObj r:id="rId6" imgW="1376680" imgH="61214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6595" y="1016000"/>
                        <a:ext cx="13716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/>
          <p:nvPr/>
        </p:nvSpPr>
        <p:spPr>
          <a:xfrm>
            <a:off x="3414395" y="989013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令</a:t>
            </a:r>
          </a:p>
        </p:txBody>
      </p:sp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3134995" y="1701800"/>
          <a:ext cx="218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83765" imgH="951865" progId="Equation.3">
                  <p:embed/>
                </p:oleObj>
              </mc:Choice>
              <mc:Fallback>
                <p:oleObj r:id="rId8" imgW="2183765" imgH="95186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4995" y="1701800"/>
                        <a:ext cx="2184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9465"/>
          <p:cNvGraphicFramePr>
            <a:graphicFrameLocks noChangeAspect="1"/>
          </p:cNvGraphicFramePr>
          <p:nvPr/>
        </p:nvGraphicFramePr>
        <p:xfrm>
          <a:off x="5420995" y="204470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68375" imgH="318770" progId="Equation.3">
                  <p:embed/>
                </p:oleObj>
              </mc:Choice>
              <mc:Fallback>
                <p:oleObj r:id="rId10" imgW="968375" imgH="31877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20995" y="2044700"/>
                        <a:ext cx="965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/>
          <p:nvPr/>
        </p:nvSpPr>
        <p:spPr>
          <a:xfrm>
            <a:off x="2576195" y="2863850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∴  </a:t>
            </a:r>
            <a:r>
              <a:rPr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原式</a:t>
            </a:r>
          </a:p>
        </p:txBody>
      </p:sp>
      <p:graphicFrame>
        <p:nvGraphicFramePr>
          <p:cNvPr id="19468" name="对象 19467"/>
          <p:cNvGraphicFramePr>
            <a:graphicFrameLocks noChangeAspect="1"/>
          </p:cNvGraphicFramePr>
          <p:nvPr/>
        </p:nvGraphicFramePr>
        <p:xfrm>
          <a:off x="4023995" y="2921000"/>
          <a:ext cx="1714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14500" imgH="609600" progId="Equation.3">
                  <p:embed/>
                </p:oleObj>
              </mc:Choice>
              <mc:Fallback>
                <p:oleObj r:id="rId12" imgW="1714500" imgH="609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23995" y="2921000"/>
                        <a:ext cx="1714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>
            <a:graphicFrameLocks noChangeAspect="1"/>
          </p:cNvGraphicFramePr>
          <p:nvPr/>
        </p:nvGraphicFramePr>
        <p:xfrm>
          <a:off x="5801995" y="2954338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09270" imgH="305435" progId="Equation.3">
                  <p:embed/>
                </p:oleObj>
              </mc:Choice>
              <mc:Fallback>
                <p:oleObj r:id="rId14" imgW="509270" imgH="30543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01995" y="2954338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/>
          <p:nvPr/>
        </p:nvSpPr>
        <p:spPr>
          <a:xfrm>
            <a:off x="1433195" y="3803015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方法 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</a:p>
        </p:txBody>
      </p:sp>
      <p:graphicFrame>
        <p:nvGraphicFramePr>
          <p:cNvPr id="19471" name="对象 19470"/>
          <p:cNvGraphicFramePr>
            <a:graphicFrameLocks noChangeAspect="1"/>
          </p:cNvGraphicFramePr>
          <p:nvPr/>
        </p:nvGraphicFramePr>
        <p:xfrm>
          <a:off x="2855595" y="3644900"/>
          <a:ext cx="1485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485265" imgH="862965" progId="Equation.3">
                  <p:embed/>
                </p:oleObj>
              </mc:Choice>
              <mc:Fallback>
                <p:oleObj r:id="rId16" imgW="1485265" imgH="86296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55595" y="3644900"/>
                        <a:ext cx="1485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>
            <a:graphicFrameLocks noChangeAspect="1"/>
          </p:cNvGraphicFramePr>
          <p:nvPr/>
        </p:nvGraphicFramePr>
        <p:xfrm>
          <a:off x="4436745" y="3619500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933700" imgH="889000" progId="Equation.3">
                  <p:embed/>
                </p:oleObj>
              </mc:Choice>
              <mc:Fallback>
                <p:oleObj r:id="rId18" imgW="2933700" imgH="889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36745" y="3619500"/>
                        <a:ext cx="2933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>
            <a:graphicFrameLocks noChangeAspect="1"/>
          </p:cNvGraphicFramePr>
          <p:nvPr/>
        </p:nvGraphicFramePr>
        <p:xfrm>
          <a:off x="7446645" y="3848100"/>
          <a:ext cx="1981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980565" imgH="635000" progId="Equation.3">
                  <p:embed/>
                </p:oleObj>
              </mc:Choice>
              <mc:Fallback>
                <p:oleObj r:id="rId20" imgW="1980565" imgH="6350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46645" y="3848100"/>
                        <a:ext cx="19812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19473"/>
          <p:cNvGraphicFramePr>
            <a:graphicFrameLocks noChangeAspect="1"/>
          </p:cNvGraphicFramePr>
          <p:nvPr/>
        </p:nvGraphicFramePr>
        <p:xfrm>
          <a:off x="9504045" y="38481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09270" imgH="305435" progId="Equation.3">
                  <p:embed/>
                </p:oleObj>
              </mc:Choice>
              <mc:Fallback>
                <p:oleObj r:id="rId22" imgW="509270" imgH="30543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04045" y="3848100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Oval 19"/>
          <p:cNvSpPr/>
          <p:nvPr/>
        </p:nvSpPr>
        <p:spPr>
          <a:xfrm>
            <a:off x="3338195" y="406400"/>
            <a:ext cx="609600" cy="533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2"/>
          <p:cNvSpPr>
            <a:spLocks noGrp="1"/>
          </p:cNvSpPr>
          <p:nvPr/>
        </p:nvSpPr>
        <p:spPr>
          <a:xfrm>
            <a:off x="897890" y="4857115"/>
            <a:ext cx="2237105" cy="609600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eaLnBrk="1" fontAlgn="base" hangingPunct="1"/>
            <a:r>
              <a:rPr lang="zh-CN" altLang="en-US" sz="2800" b="1" strike="noStrike" noProof="1">
                <a:solidFill>
                  <a:srgbClr val="0C1ADC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b="1" strike="noStrike" noProof="1">
                <a:solidFill>
                  <a:srgbClr val="0C1ADC"/>
                </a:solidFill>
                <a:ea typeface="楷体_GB2312" panose="02010609030101010101" pitchFamily="49" charset="-122"/>
              </a:rPr>
              <a:t>23</a:t>
            </a:r>
            <a:r>
              <a:rPr lang="zh-CN" altLang="en-US" sz="2800" b="1" strike="noStrike" noProof="1">
                <a:solidFill>
                  <a:srgbClr val="0C1ADC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b="1" strike="noStrike" noProof="1">
                <a:solidFill>
                  <a:srgbClr val="1F2DA8"/>
                </a:solidFill>
                <a:ea typeface="楷体_GB2312" panose="02010609030101010101" pitchFamily="49" charset="-122"/>
              </a:rPr>
              <a:t>  </a:t>
            </a:r>
            <a:r>
              <a:rPr lang="zh-CN" altLang="en-US" sz="2800" b="1" strike="noStrike" noProof="1">
                <a:solidFill>
                  <a:schemeClr val="tx1"/>
                </a:solidFill>
                <a:ea typeface="楷体_GB2312" panose="02010609030101010101" pitchFamily="49" charset="-122"/>
              </a:rPr>
              <a:t>求</a:t>
            </a:r>
          </a:p>
        </p:txBody>
      </p:sp>
      <p:graphicFrame>
        <p:nvGraphicFramePr>
          <p:cNvPr id="14" name="对象 19459"/>
          <p:cNvGraphicFramePr>
            <a:graphicFrameLocks noChangeAspect="1"/>
          </p:cNvGraphicFramePr>
          <p:nvPr/>
        </p:nvGraphicFramePr>
        <p:xfrm>
          <a:off x="2948940" y="4868545"/>
          <a:ext cx="220599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850900" imgH="292100" progId="Equation.3">
                  <p:embed/>
                </p:oleObj>
              </mc:Choice>
              <mc:Fallback>
                <p:oleObj r:id="rId23" imgW="850900" imgH="292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48940" y="4868545"/>
                        <a:ext cx="2205990" cy="759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/>
          <p:nvPr/>
        </p:nvSpPr>
        <p:spPr>
          <a:xfrm>
            <a:off x="1433195" y="5815330"/>
            <a:ext cx="1788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原式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endParaRPr lang="en-US" altLang="zh-CN" sz="2800" b="1">
              <a:solidFill>
                <a:srgbClr val="0C1AD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7" name="对象 19459"/>
          <p:cNvGraphicFramePr>
            <a:graphicFrameLocks noChangeAspect="1"/>
          </p:cNvGraphicFramePr>
          <p:nvPr/>
        </p:nvGraphicFramePr>
        <p:xfrm>
          <a:off x="3068955" y="5640705"/>
          <a:ext cx="4377690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688465" imgH="342900" progId="Equation.3">
                  <p:embed/>
                </p:oleObj>
              </mc:Choice>
              <mc:Fallback>
                <p:oleObj r:id="rId25" imgW="1688465" imgH="342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68955" y="5640705"/>
                        <a:ext cx="4377690" cy="891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2" grpId="0"/>
      <p:bldP spid="19464" grpId="0"/>
      <p:bldP spid="19467" grpId="0"/>
      <p:bldP spid="19470" grpId="0"/>
      <p:bldP spid="1947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6510" y="2504440"/>
            <a:ext cx="70796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谢 谢！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xfrm>
            <a:off x="1631950" y="692150"/>
            <a:ext cx="8207375" cy="574675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zh-CN" altLang="en-US" b="0" dirty="0">
                <a:solidFill>
                  <a:srgbClr val="0000FF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 b="0" dirty="0">
                <a:ea typeface="楷体_GB2312" panose="02010609030101010101" pitchFamily="49" charset="-122"/>
              </a:rPr>
              <a:t> </a:t>
            </a:r>
            <a:r>
              <a:rPr lang="zh-CN" altLang="en-US" b="0" dirty="0">
                <a:ea typeface="楷体_GB2312" panose="02010609030101010101" pitchFamily="49" charset="-122"/>
              </a:rPr>
              <a:t>证明：</a:t>
            </a:r>
            <a:endParaRPr lang="zh-CN" altLang="en-US" dirty="0">
              <a:ea typeface="楷体_GB2312" panose="02010609030101010101" pitchFamily="49" charset="-122"/>
            </a:endParaRPr>
          </a:p>
        </p:txBody>
      </p:sp>
      <p:sp>
        <p:nvSpPr>
          <p:cNvPr id="510983" name="Text Box 7"/>
          <p:cNvSpPr txBox="1"/>
          <p:nvPr/>
        </p:nvSpPr>
        <p:spPr>
          <a:xfrm>
            <a:off x="1905000" y="1563688"/>
            <a:ext cx="10668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证</a:t>
            </a:r>
            <a:r>
              <a:rPr lang="en-US" altLang="zh-CN" sz="32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</a:p>
        </p:txBody>
      </p:sp>
      <p:graphicFrame>
        <p:nvGraphicFramePr>
          <p:cNvPr id="510984" name="Object 8"/>
          <p:cNvGraphicFramePr>
            <a:graphicFrameLocks noChangeAspect="1"/>
          </p:cNvGraphicFramePr>
          <p:nvPr/>
        </p:nvGraphicFramePr>
        <p:xfrm>
          <a:off x="2806700" y="165100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39900" imgH="622300" progId="Equation.3">
                  <p:embed/>
                </p:oleObj>
              </mc:Choice>
              <mc:Fallback>
                <p:oleObj r:id="rId2" imgW="1739900" imgH="622300" progId="Equation.3">
                  <p:embed/>
                  <p:pic>
                    <p:nvPicPr>
                      <p:cNvPr id="0" name="图片 356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6700" y="1651000"/>
                        <a:ext cx="1308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5" name="Object 9"/>
          <p:cNvGraphicFramePr>
            <a:graphicFrameLocks noChangeAspect="1"/>
          </p:cNvGraphicFramePr>
          <p:nvPr/>
        </p:nvGraphicFramePr>
        <p:xfrm>
          <a:off x="4254500" y="1282700"/>
          <a:ext cx="2070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55900" imgH="1435100" progId="Equation.3">
                  <p:embed/>
                </p:oleObj>
              </mc:Choice>
              <mc:Fallback>
                <p:oleObj r:id="rId4" imgW="2755900" imgH="1435100" progId="Equation.3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4500" y="1282700"/>
                        <a:ext cx="20701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6" name="Object 10"/>
          <p:cNvGraphicFramePr>
            <a:graphicFrameLocks noChangeAspect="1"/>
          </p:cNvGraphicFramePr>
          <p:nvPr/>
        </p:nvGraphicFramePr>
        <p:xfrm>
          <a:off x="6400800" y="14239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1200" imgH="1130300" progId="Equation.3">
                  <p:embed/>
                </p:oleObj>
              </mc:Choice>
              <mc:Fallback>
                <p:oleObj r:id="rId6" imgW="711200" imgH="1130300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1423988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7" name="Object 11"/>
          <p:cNvGraphicFramePr>
            <a:graphicFrameLocks noChangeAspect="1"/>
          </p:cNvGraphicFramePr>
          <p:nvPr/>
        </p:nvGraphicFramePr>
        <p:xfrm>
          <a:off x="2374900" y="27305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12900" imgH="520700" progId="Equation.3">
                  <p:embed/>
                </p:oleObj>
              </mc:Choice>
              <mc:Fallback>
                <p:oleObj r:id="rId8" imgW="1612900" imgH="520700" progId="Equation.3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4900" y="2730500"/>
                        <a:ext cx="1206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8" name="Text Box 12"/>
          <p:cNvSpPr txBox="1"/>
          <p:nvPr/>
        </p:nvSpPr>
        <p:spPr>
          <a:xfrm>
            <a:off x="3581400" y="2613025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欲使</a:t>
            </a:r>
          </a:p>
        </p:txBody>
      </p:sp>
      <p:graphicFrame>
        <p:nvGraphicFramePr>
          <p:cNvPr id="510989" name="Object 13"/>
          <p:cNvGraphicFramePr>
            <a:graphicFrameLocks noChangeAspect="1"/>
          </p:cNvGraphicFramePr>
          <p:nvPr/>
        </p:nvGraphicFramePr>
        <p:xfrm>
          <a:off x="4521200" y="26543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98700" imgH="622300" progId="Equation.3">
                  <p:embed/>
                </p:oleObj>
              </mc:Choice>
              <mc:Fallback>
                <p:oleObj r:id="rId10" imgW="2298700" imgH="6223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21200" y="2654300"/>
                        <a:ext cx="172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0" name="Text Box 14"/>
          <p:cNvSpPr txBox="1"/>
          <p:nvPr/>
        </p:nvSpPr>
        <p:spPr>
          <a:xfrm>
            <a:off x="6324600" y="2617788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即</a:t>
            </a:r>
          </a:p>
        </p:txBody>
      </p:sp>
      <p:graphicFrame>
        <p:nvGraphicFramePr>
          <p:cNvPr id="510991" name="Object 15"/>
          <p:cNvGraphicFramePr>
            <a:graphicFrameLocks noChangeAspect="1"/>
          </p:cNvGraphicFramePr>
          <p:nvPr/>
        </p:nvGraphicFramePr>
        <p:xfrm>
          <a:off x="6934200" y="24384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70000" imgH="1130300" progId="Equation.3">
                  <p:embed/>
                </p:oleObj>
              </mc:Choice>
              <mc:Fallback>
                <p:oleObj r:id="rId12" imgW="1270000" imgH="11303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34200" y="2438400"/>
                        <a:ext cx="952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2" name="Text Box 16"/>
          <p:cNvSpPr txBox="1"/>
          <p:nvPr/>
        </p:nvSpPr>
        <p:spPr>
          <a:xfrm>
            <a:off x="8001000" y="259556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只要</a:t>
            </a:r>
          </a:p>
        </p:txBody>
      </p:sp>
      <p:graphicFrame>
        <p:nvGraphicFramePr>
          <p:cNvPr id="510993" name="Object 17"/>
          <p:cNvGraphicFramePr>
            <a:graphicFrameLocks noChangeAspect="1"/>
          </p:cNvGraphicFramePr>
          <p:nvPr/>
        </p:nvGraphicFramePr>
        <p:xfrm>
          <a:off x="8915400" y="2667000"/>
          <a:ext cx="74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03300" imgH="673100" progId="Equation.3">
                  <p:embed/>
                </p:oleObj>
              </mc:Choice>
              <mc:Fallback>
                <p:oleObj r:id="rId14" imgW="1003300" imgH="673100" progId="Equation.3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15400" y="2667000"/>
                        <a:ext cx="749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4" name="Text Box 18"/>
          <p:cNvSpPr txBox="1"/>
          <p:nvPr/>
        </p:nvSpPr>
        <p:spPr>
          <a:xfrm>
            <a:off x="1676400" y="3405188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因此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取</a:t>
            </a:r>
          </a:p>
        </p:txBody>
      </p:sp>
      <p:graphicFrame>
        <p:nvGraphicFramePr>
          <p:cNvPr id="510995" name="Object 19"/>
          <p:cNvGraphicFramePr>
            <a:graphicFrameLocks noChangeAspect="1"/>
          </p:cNvGraphicFramePr>
          <p:nvPr/>
        </p:nvGraphicFramePr>
        <p:xfrm>
          <a:off x="3276600" y="32639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841500" imgH="1130300" progId="Equation.3">
                  <p:embed/>
                </p:oleObj>
              </mc:Choice>
              <mc:Fallback>
                <p:oleObj r:id="rId16" imgW="1841500" imgH="1130300" progId="Equation.3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76600" y="3263900"/>
                        <a:ext cx="1384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6" name="Text Box 20"/>
          <p:cNvSpPr txBox="1"/>
          <p:nvPr/>
        </p:nvSpPr>
        <p:spPr>
          <a:xfrm>
            <a:off x="4737100" y="339883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则当</a:t>
            </a:r>
          </a:p>
        </p:txBody>
      </p:sp>
      <p:graphicFrame>
        <p:nvGraphicFramePr>
          <p:cNvPr id="510997" name="Object 21"/>
          <p:cNvGraphicFramePr>
            <a:graphicFrameLocks noChangeAspect="1"/>
          </p:cNvGraphicFramePr>
          <p:nvPr/>
        </p:nvGraphicFramePr>
        <p:xfrm>
          <a:off x="5638800" y="3522663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181100" imgH="419100" progId="Equation.3">
                  <p:embed/>
                </p:oleObj>
              </mc:Choice>
              <mc:Fallback>
                <p:oleObj r:id="rId18" imgW="1181100" imgH="419100" progId="Equation.3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38800" y="3522663"/>
                        <a:ext cx="889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8" name="Text Box 22"/>
          <p:cNvSpPr txBox="1"/>
          <p:nvPr/>
        </p:nvSpPr>
        <p:spPr>
          <a:xfrm>
            <a:off x="6565900" y="34290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时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就有</a:t>
            </a:r>
          </a:p>
        </p:txBody>
      </p:sp>
      <p:graphicFrame>
        <p:nvGraphicFramePr>
          <p:cNvPr id="510999" name="Object 23"/>
          <p:cNvGraphicFramePr>
            <a:graphicFrameLocks noChangeAspect="1"/>
          </p:cNvGraphicFramePr>
          <p:nvPr/>
        </p:nvGraphicFramePr>
        <p:xfrm>
          <a:off x="4165600" y="4191000"/>
          <a:ext cx="2540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390900" imgH="1511300" progId="Equation.3">
                  <p:embed/>
                </p:oleObj>
              </mc:Choice>
              <mc:Fallback>
                <p:oleObj r:id="rId20" imgW="3390900" imgH="1511300" progId="Equation.3">
                  <p:embed/>
                  <p:pic>
                    <p:nvPicPr>
                      <p:cNvPr id="0" name="图片 355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65600" y="4191000"/>
                        <a:ext cx="25400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00" name="Text Box 24"/>
          <p:cNvSpPr txBox="1"/>
          <p:nvPr/>
        </p:nvSpPr>
        <p:spPr>
          <a:xfrm>
            <a:off x="1752600" y="5602288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  <p:graphicFrame>
        <p:nvGraphicFramePr>
          <p:cNvPr id="511001" name="Object 25"/>
          <p:cNvGraphicFramePr>
            <a:graphicFrameLocks noChangeAspect="1"/>
          </p:cNvGraphicFramePr>
          <p:nvPr/>
        </p:nvGraphicFramePr>
        <p:xfrm>
          <a:off x="2424113" y="5445125"/>
          <a:ext cx="19446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435100" imgH="558800" progId="Equation.3">
                  <p:embed/>
                </p:oleObj>
              </mc:Choice>
              <mc:Fallback>
                <p:oleObj r:id="rId22" imgW="1435100" imgH="5588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24113" y="5445125"/>
                        <a:ext cx="1944687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9" name="Object 33"/>
          <p:cNvGraphicFramePr>
            <a:graphicFrameLocks noGrp="1" noChangeAspect="1"/>
          </p:cNvGraphicFramePr>
          <p:nvPr>
            <p:ph idx="1"/>
          </p:nvPr>
        </p:nvGraphicFramePr>
        <p:xfrm>
          <a:off x="3359150" y="476250"/>
          <a:ext cx="2420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435100" imgH="558800" progId="Equation.3">
                  <p:embed/>
                </p:oleObj>
              </mc:Choice>
              <mc:Fallback>
                <p:oleObj r:id="rId24" imgW="1435100" imgH="5588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59150" y="476250"/>
                        <a:ext cx="2420938" cy="939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3" grpId="0"/>
      <p:bldP spid="510988" grpId="0"/>
      <p:bldP spid="510990" grpId="0"/>
      <p:bldP spid="510992" grpId="0"/>
      <p:bldP spid="510994" grpId="0"/>
      <p:bldP spid="510996" grpId="0"/>
      <p:bldP spid="510998" grpId="0"/>
      <p:bldP spid="5110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612" y="6412698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4250" y="6438098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55675" y="500380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、性质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332865" y="1356360"/>
            <a:ext cx="9691370" cy="673100"/>
            <a:chOff x="2223" y="2706"/>
            <a:chExt cx="15262" cy="1060"/>
          </a:xfrm>
        </p:grpSpPr>
        <p:sp>
          <p:nvSpPr>
            <p:cNvPr id="17" name="文本框 16"/>
            <p:cNvSpPr txBox="1"/>
            <p:nvPr/>
          </p:nvSpPr>
          <p:spPr>
            <a:xfrm>
              <a:off x="2223" y="2757"/>
              <a:ext cx="1526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spcBef>
                  <a:spcPct val="5000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⑴</a:t>
              </a:r>
              <a:r>
                <a:rPr lang="zh-CN" altLang="en-US" sz="2800" b="1" dirty="0">
                  <a:solidFill>
                    <a:srgbClr val="0C1AD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唯一性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 若       存在，则极限唯一。</a:t>
              </a:r>
            </a:p>
          </p:txBody>
        </p:sp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588" y="2706"/>
            <a:ext cx="1687" cy="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44500" imgH="279400" progId="Equation.KSEE3">
                    <p:embed/>
                  </p:oleObj>
                </mc:Choice>
                <mc:Fallback>
                  <p:oleObj r:id="rId2" imgW="444500" imgH="2794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588" y="2706"/>
                          <a:ext cx="1687" cy="10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1353185" y="1990725"/>
            <a:ext cx="9691370" cy="673100"/>
            <a:chOff x="2223" y="4043"/>
            <a:chExt cx="15262" cy="1060"/>
          </a:xfrm>
        </p:grpSpPr>
        <p:grpSp>
          <p:nvGrpSpPr>
            <p:cNvPr id="26" name="组合 25"/>
            <p:cNvGrpSpPr/>
            <p:nvPr/>
          </p:nvGrpSpPr>
          <p:grpSpPr>
            <a:xfrm>
              <a:off x="2223" y="4065"/>
              <a:ext cx="15263" cy="926"/>
              <a:chOff x="2353" y="4150"/>
              <a:chExt cx="15263" cy="92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353" y="4202"/>
                <a:ext cx="15263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algn="l" fontAlgn="base">
                  <a:spcBef>
                    <a:spcPct val="5000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0C1ADC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+mn-ea"/>
                  </a:rPr>
                  <a:t>⑵有界</a:t>
                </a:r>
                <a:r>
                  <a:rPr lang="zh-CN" altLang="en-US" sz="2800" b="1" dirty="0">
                    <a:solidFill>
                      <a:srgbClr val="0C1ADC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Arial" panose="020B0604020202020204" pitchFamily="34" charset="0"/>
                  </a:rPr>
                  <a:t>性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Arial" panose="020B0604020202020204" pitchFamily="34" charset="0"/>
                  </a:rPr>
                  <a:t> 若       存在，则    有界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Arial" panose="020B0604020202020204" pitchFamily="34" charset="0"/>
                  </a:rPr>
                  <a:t>.</a:t>
                </a:r>
              </a:p>
            </p:txBody>
          </p:sp>
          <p:graphicFrame>
            <p:nvGraphicFramePr>
              <p:cNvPr id="12" name="对象 322562"/>
              <p:cNvGraphicFramePr>
                <a:graphicFrameLocks noChangeAspect="1"/>
              </p:cNvGraphicFramePr>
              <p:nvPr/>
            </p:nvGraphicFramePr>
            <p:xfrm>
              <a:off x="9826" y="4150"/>
              <a:ext cx="1200" cy="9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30200" imgH="254000" progId="Equation.DSMT4">
                      <p:embed/>
                    </p:oleObj>
                  </mc:Choice>
                  <mc:Fallback>
                    <p:oleObj r:id="rId4" imgW="330200" imgH="2540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826" y="4150"/>
                            <a:ext cx="1200" cy="9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" name="对象 3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588" y="4043"/>
            <a:ext cx="1687" cy="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44500" imgH="279400" progId="Equation.KSEE3">
                    <p:embed/>
                  </p:oleObj>
                </mc:Choice>
                <mc:Fallback>
                  <p:oleObj r:id="rId6" imgW="444500" imgH="2794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588" y="4043"/>
                          <a:ext cx="1687" cy="10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353820" y="2664460"/>
            <a:ext cx="10154285" cy="1383665"/>
            <a:chOff x="2223" y="5176"/>
            <a:chExt cx="15991" cy="2179"/>
          </a:xfrm>
        </p:grpSpPr>
        <p:grpSp>
          <p:nvGrpSpPr>
            <p:cNvPr id="25" name="组合 24"/>
            <p:cNvGrpSpPr/>
            <p:nvPr/>
          </p:nvGrpSpPr>
          <p:grpSpPr>
            <a:xfrm>
              <a:off x="2223" y="5176"/>
              <a:ext cx="15991" cy="2179"/>
              <a:chOff x="2353" y="5261"/>
              <a:chExt cx="15991" cy="217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353" y="5261"/>
                <a:ext cx="15991" cy="2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457200" lvl="0" indent="-45720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0C1AD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⑶保号</a:t>
                </a:r>
                <a:r>
                  <a:rPr lang="zh-CN" altLang="en-US" sz="2800" b="1" dirty="0">
                    <a:solidFill>
                      <a:srgbClr val="0C1AD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性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 若                                  ，则必存在 正整数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，当 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 </a:t>
                </a: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charset="0"/>
                  </a:rPr>
                  <a:t>&gt;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时，有                 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.</a:t>
                </a:r>
              </a:p>
            </p:txBody>
          </p:sp>
          <p:graphicFrame>
            <p:nvGraphicFramePr>
              <p:cNvPr id="28" name="对象 322562"/>
              <p:cNvGraphicFramePr>
                <a:graphicFrameLocks noChangeAspect="1"/>
              </p:cNvGraphicFramePr>
              <p:nvPr/>
            </p:nvGraphicFramePr>
            <p:xfrm>
              <a:off x="4965" y="6512"/>
              <a:ext cx="2813" cy="9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774065" imgH="254000" progId="Equation.DSMT4">
                      <p:embed/>
                    </p:oleObj>
                  </mc:Choice>
                  <mc:Fallback>
                    <p:oleObj r:id="rId7" imgW="774065" imgH="2540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65" y="6512"/>
                            <a:ext cx="2813" cy="9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588" y="5414"/>
            <a:ext cx="4725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244600" imgH="292100" progId="Equation.KSEE3">
                    <p:embed/>
                  </p:oleObj>
                </mc:Choice>
                <mc:Fallback>
                  <p:oleObj r:id="rId9" imgW="1244600" imgH="292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88" y="5414"/>
                          <a:ext cx="4725" cy="11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1811655" y="3939540"/>
            <a:ext cx="9531985" cy="1383665"/>
            <a:chOff x="3018" y="7434"/>
            <a:chExt cx="15011" cy="2179"/>
          </a:xfrm>
        </p:grpSpPr>
        <p:sp>
          <p:nvSpPr>
            <p:cNvPr id="42" name="文本框 41"/>
            <p:cNvSpPr txBox="1"/>
            <p:nvPr/>
          </p:nvSpPr>
          <p:spPr>
            <a:xfrm>
              <a:off x="3018" y="7434"/>
              <a:ext cx="15011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推论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若   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		    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，则存在 正整数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，当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charset="0"/>
                </a:rPr>
                <a:t>&gt;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时，有          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39" name="对象 3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243" y="7684"/>
            <a:ext cx="5593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473200" imgH="279400" progId="Equation.KSEE3">
                    <p:embed/>
                  </p:oleObj>
                </mc:Choice>
                <mc:Fallback>
                  <p:oleObj r:id="rId11" imgW="1473200" imgH="2794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43" y="7684"/>
                          <a:ext cx="5593" cy="1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5175250" y="26670"/>
            <a:ext cx="6056630" cy="1225550"/>
            <a:chOff x="6116" y="7640"/>
            <a:chExt cx="9538" cy="1930"/>
          </a:xfrm>
        </p:grpSpPr>
        <p:grpSp>
          <p:nvGrpSpPr>
            <p:cNvPr id="11" name="Group 2"/>
            <p:cNvGrpSpPr/>
            <p:nvPr/>
          </p:nvGrpSpPr>
          <p:grpSpPr>
            <a:xfrm>
              <a:off x="6116" y="8840"/>
              <a:ext cx="9538" cy="517"/>
              <a:chOff x="0" y="0"/>
              <a:chExt cx="3815" cy="207"/>
            </a:xfrm>
          </p:grpSpPr>
          <p:sp>
            <p:nvSpPr>
              <p:cNvPr id="113666" name="Line 3"/>
              <p:cNvSpPr/>
              <p:nvPr/>
            </p:nvSpPr>
            <p:spPr>
              <a:xfrm>
                <a:off x="0" y="0"/>
                <a:ext cx="3792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13667" name="Object 12"/>
              <p:cNvGraphicFramePr>
                <a:graphicFrameLocks noChangeAspect="1"/>
              </p:cNvGraphicFramePr>
              <p:nvPr/>
            </p:nvGraphicFramePr>
            <p:xfrm>
              <a:off x="3648" y="48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3" imgW="266700" imgH="254000" progId="Equation.3">
                      <p:embed/>
                    </p:oleObj>
                  </mc:Choice>
                  <mc:Fallback>
                    <p:oleObj r:id="rId13" imgW="266700" imgH="254000" progId="Equation.3">
                      <p:embed/>
                      <p:pic>
                        <p:nvPicPr>
                          <p:cNvPr id="0" name="图片 354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648" y="48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53" name="Oval 5"/>
            <p:cNvSpPr/>
            <p:nvPr/>
          </p:nvSpPr>
          <p:spPr>
            <a:xfrm>
              <a:off x="1175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654" name="Oval 6"/>
            <p:cNvSpPr/>
            <p:nvPr/>
          </p:nvSpPr>
          <p:spPr>
            <a:xfrm>
              <a:off x="983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655" name="Oval 7"/>
            <p:cNvSpPr/>
            <p:nvPr/>
          </p:nvSpPr>
          <p:spPr>
            <a:xfrm>
              <a:off x="1043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656" name="Oval 8"/>
            <p:cNvSpPr/>
            <p:nvPr/>
          </p:nvSpPr>
          <p:spPr>
            <a:xfrm>
              <a:off x="1139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pSp>
          <p:nvGrpSpPr>
            <p:cNvPr id="16" name="Group 9"/>
            <p:cNvGrpSpPr/>
            <p:nvPr/>
          </p:nvGrpSpPr>
          <p:grpSpPr>
            <a:xfrm>
              <a:off x="8246" y="8780"/>
              <a:ext cx="580" cy="780"/>
              <a:chOff x="0" y="0"/>
              <a:chExt cx="232" cy="312"/>
            </a:xfrm>
          </p:grpSpPr>
          <p:sp>
            <p:nvSpPr>
              <p:cNvPr id="113673" name="Oval 10"/>
              <p:cNvSpPr/>
              <p:nvPr/>
            </p:nvSpPr>
            <p:spPr>
              <a:xfrm>
                <a:off x="60" y="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13674" name="Object 11"/>
              <p:cNvGraphicFramePr>
                <a:graphicFrameLocks noChangeAspect="1"/>
              </p:cNvGraphicFramePr>
              <p:nvPr/>
            </p:nvGraphicFramePr>
            <p:xfrm>
              <a:off x="0" y="24"/>
              <a:ext cx="23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5" imgW="368935" imgH="457835" progId="Equation.3">
                      <p:embed/>
                    </p:oleObj>
                  </mc:Choice>
                  <mc:Fallback>
                    <p:oleObj r:id="rId15" imgW="368935" imgH="457835" progId="Equation.3">
                      <p:embed/>
                      <p:pic>
                        <p:nvPicPr>
                          <p:cNvPr id="0" name="图片 355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24"/>
                            <a:ext cx="23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2"/>
            <p:cNvGrpSpPr/>
            <p:nvPr/>
          </p:nvGrpSpPr>
          <p:grpSpPr>
            <a:xfrm>
              <a:off x="7419" y="8780"/>
              <a:ext cx="617" cy="780"/>
              <a:chOff x="0" y="0"/>
              <a:chExt cx="247" cy="312"/>
            </a:xfrm>
          </p:grpSpPr>
          <p:sp>
            <p:nvSpPr>
              <p:cNvPr id="113676" name="Oval 13"/>
              <p:cNvSpPr/>
              <p:nvPr/>
            </p:nvSpPr>
            <p:spPr>
              <a:xfrm>
                <a:off x="55" y="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13677" name="Object 10"/>
              <p:cNvGraphicFramePr>
                <a:graphicFrameLocks noChangeAspect="1"/>
              </p:cNvGraphicFramePr>
              <p:nvPr/>
            </p:nvGraphicFramePr>
            <p:xfrm>
              <a:off x="0" y="24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7" imgW="393700" imgH="457200" progId="Equation.3">
                      <p:embed/>
                    </p:oleObj>
                  </mc:Choice>
                  <mc:Fallback>
                    <p:oleObj r:id="rId17" imgW="393700" imgH="457200" progId="Equation.3">
                      <p:embed/>
                      <p:pic>
                        <p:nvPicPr>
                          <p:cNvPr id="0" name="图片 354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0" y="24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663" name="Object 2"/>
            <p:cNvGraphicFramePr>
              <a:graphicFrameLocks noChangeAspect="1"/>
            </p:cNvGraphicFramePr>
            <p:nvPr/>
          </p:nvGraphicFramePr>
          <p:xfrm>
            <a:off x="12116" y="8840"/>
            <a:ext cx="12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762000" imgH="457200" progId="Equation.3">
                    <p:embed/>
                  </p:oleObj>
                </mc:Choice>
                <mc:Fallback>
                  <p:oleObj r:id="rId19" imgW="762000" imgH="457200" progId="Equation.3">
                    <p:embed/>
                    <p:pic>
                      <p:nvPicPr>
                        <p:cNvPr id="0" name="图片 35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116" y="8840"/>
                          <a:ext cx="1200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16"/>
            <p:cNvGrpSpPr/>
            <p:nvPr/>
          </p:nvGrpSpPr>
          <p:grpSpPr>
            <a:xfrm>
              <a:off x="9179" y="8760"/>
              <a:ext cx="1132" cy="810"/>
              <a:chOff x="0" y="0"/>
              <a:chExt cx="453" cy="324"/>
            </a:xfrm>
          </p:grpSpPr>
          <p:sp>
            <p:nvSpPr>
              <p:cNvPr id="113680" name="Oval 17"/>
              <p:cNvSpPr/>
              <p:nvPr/>
            </p:nvSpPr>
            <p:spPr>
              <a:xfrm>
                <a:off x="91" y="0"/>
                <a:ext cx="56" cy="45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13681" name="Object 9"/>
              <p:cNvGraphicFramePr>
                <a:graphicFrameLocks noChangeAspect="1"/>
              </p:cNvGraphicFramePr>
              <p:nvPr/>
            </p:nvGraphicFramePr>
            <p:xfrm>
              <a:off x="0" y="32"/>
              <a:ext cx="453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317500" imgH="228600" progId="Equation.DSMT4">
                      <p:embed/>
                    </p:oleObj>
                  </mc:Choice>
                  <mc:Fallback>
                    <p:oleObj r:id="rId21" imgW="317500" imgH="228600" progId="Equation.DSMT4">
                      <p:embed/>
                      <p:pic>
                        <p:nvPicPr>
                          <p:cNvPr id="0" name="图片 3550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0" y="32"/>
                            <a:ext cx="453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19"/>
            <p:cNvGrpSpPr/>
            <p:nvPr/>
          </p:nvGrpSpPr>
          <p:grpSpPr>
            <a:xfrm>
              <a:off x="13796" y="8780"/>
              <a:ext cx="618" cy="780"/>
              <a:chOff x="0" y="0"/>
              <a:chExt cx="247" cy="312"/>
            </a:xfrm>
          </p:grpSpPr>
          <p:graphicFrame>
            <p:nvGraphicFramePr>
              <p:cNvPr id="113683" name="Object 8"/>
              <p:cNvGraphicFramePr>
                <a:graphicFrameLocks noChangeAspect="1"/>
              </p:cNvGraphicFramePr>
              <p:nvPr/>
            </p:nvGraphicFramePr>
            <p:xfrm>
              <a:off x="0" y="24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393700" imgH="457200" progId="Equation.3">
                      <p:embed/>
                    </p:oleObj>
                  </mc:Choice>
                  <mc:Fallback>
                    <p:oleObj r:id="rId23" imgW="393700" imgH="457200" progId="Equation.3">
                      <p:embed/>
                      <p:pic>
                        <p:nvPicPr>
                          <p:cNvPr id="0" name="图片 355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0" y="24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84" name="Oval 21"/>
              <p:cNvSpPr/>
              <p:nvPr/>
            </p:nvSpPr>
            <p:spPr>
              <a:xfrm>
                <a:off x="96" y="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27671" name="Oval 23"/>
            <p:cNvSpPr/>
            <p:nvPr/>
          </p:nvSpPr>
          <p:spPr>
            <a:xfrm>
              <a:off x="1223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672" name="Oval 24"/>
            <p:cNvSpPr/>
            <p:nvPr/>
          </p:nvSpPr>
          <p:spPr>
            <a:xfrm>
              <a:off x="1019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673" name="Oval 25"/>
            <p:cNvSpPr/>
            <p:nvPr/>
          </p:nvSpPr>
          <p:spPr>
            <a:xfrm>
              <a:off x="1259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674" name="Oval 26"/>
            <p:cNvSpPr/>
            <p:nvPr/>
          </p:nvSpPr>
          <p:spPr>
            <a:xfrm>
              <a:off x="10796" y="8780"/>
              <a:ext cx="120" cy="12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675" name="AutoShape 27"/>
            <p:cNvSpPr/>
            <p:nvPr/>
          </p:nvSpPr>
          <p:spPr>
            <a:xfrm rot="5400000">
              <a:off x="10916" y="6500"/>
              <a:ext cx="540" cy="4020"/>
            </a:xfrm>
            <a:prstGeom prst="leftBrace">
              <a:avLst>
                <a:gd name="adj1" fmla="val 62002"/>
                <a:gd name="adj2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i="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27676" name="Object 3"/>
            <p:cNvGraphicFramePr>
              <a:graphicFrameLocks noChangeAspect="1"/>
            </p:cNvGraphicFramePr>
            <p:nvPr/>
          </p:nvGraphicFramePr>
          <p:xfrm>
            <a:off x="10916" y="7640"/>
            <a:ext cx="63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406400" imgH="330200" progId="Equation.3">
                    <p:embed/>
                  </p:oleObj>
                </mc:Choice>
                <mc:Fallback>
                  <p:oleObj r:id="rId25" imgW="406400" imgH="330200" progId="Equation.3">
                    <p:embed/>
                    <p:pic>
                      <p:nvPicPr>
                        <p:cNvPr id="0" name="图片 355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916" y="7640"/>
                          <a:ext cx="638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29"/>
            <p:cNvGrpSpPr/>
            <p:nvPr/>
          </p:nvGrpSpPr>
          <p:grpSpPr>
            <a:xfrm>
              <a:off x="8384" y="8047"/>
              <a:ext cx="1217" cy="818"/>
              <a:chOff x="0" y="0"/>
              <a:chExt cx="487" cy="327"/>
            </a:xfrm>
          </p:grpSpPr>
          <p:sp>
            <p:nvSpPr>
              <p:cNvPr id="113693" name="Oval 30"/>
              <p:cNvSpPr/>
              <p:nvPr/>
            </p:nvSpPr>
            <p:spPr>
              <a:xfrm>
                <a:off x="260" y="279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13694" name="Object 7"/>
              <p:cNvGraphicFramePr>
                <a:graphicFrameLocks noChangeAspect="1"/>
              </p:cNvGraphicFramePr>
              <p:nvPr/>
            </p:nvGraphicFramePr>
            <p:xfrm>
              <a:off x="0" y="0"/>
              <a:ext cx="48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7" imgW="774065" imgH="254000" progId="Equation.3">
                      <p:embed/>
                    </p:oleObj>
                  </mc:Choice>
                  <mc:Fallback>
                    <p:oleObj r:id="rId27" imgW="774065" imgH="254000" progId="Equation.3">
                      <p:embed/>
                      <p:pic>
                        <p:nvPicPr>
                          <p:cNvPr id="0" name="图片 355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487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Group 32"/>
            <p:cNvGrpSpPr/>
            <p:nvPr/>
          </p:nvGrpSpPr>
          <p:grpSpPr>
            <a:xfrm>
              <a:off x="12466" y="7990"/>
              <a:ext cx="1240" cy="910"/>
              <a:chOff x="0" y="0"/>
              <a:chExt cx="496" cy="364"/>
            </a:xfrm>
          </p:grpSpPr>
          <p:sp>
            <p:nvSpPr>
              <p:cNvPr id="113696" name="Oval 33"/>
              <p:cNvSpPr/>
              <p:nvPr/>
            </p:nvSpPr>
            <p:spPr>
              <a:xfrm>
                <a:off x="292" y="31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13697" name="Object 6"/>
              <p:cNvGraphicFramePr>
                <a:graphicFrameLocks noChangeAspect="1"/>
              </p:cNvGraphicFramePr>
              <p:nvPr/>
            </p:nvGraphicFramePr>
            <p:xfrm>
              <a:off x="0" y="0"/>
              <a:ext cx="496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9" imgW="786765" imgH="266700" progId="Equation.3">
                      <p:embed/>
                    </p:oleObj>
                  </mc:Choice>
                  <mc:Fallback>
                    <p:oleObj r:id="rId29" imgW="786765" imgH="266700" progId="Equation.3">
                      <p:embed/>
                      <p:pic>
                        <p:nvPicPr>
                          <p:cNvPr id="0" name="图片 3556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496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" name="Group 35"/>
            <p:cNvGrpSpPr/>
            <p:nvPr/>
          </p:nvGrpSpPr>
          <p:grpSpPr>
            <a:xfrm>
              <a:off x="11066" y="8780"/>
              <a:ext cx="378" cy="660"/>
              <a:chOff x="0" y="0"/>
              <a:chExt cx="151" cy="264"/>
            </a:xfrm>
          </p:grpSpPr>
          <p:sp>
            <p:nvSpPr>
              <p:cNvPr id="113699" name="Oval 36"/>
              <p:cNvSpPr/>
              <p:nvPr/>
            </p:nvSpPr>
            <p:spPr>
              <a:xfrm>
                <a:off x="36" y="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i="0" dirty="0"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13700" name="Object 5"/>
              <p:cNvGraphicFramePr>
                <a:graphicFrameLocks noChangeAspect="1"/>
              </p:cNvGraphicFramePr>
              <p:nvPr/>
            </p:nvGraphicFramePr>
            <p:xfrm>
              <a:off x="0" y="105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1" imgW="241300" imgH="254000" progId="Equation.3">
                      <p:embed/>
                    </p:oleObj>
                  </mc:Choice>
                  <mc:Fallback>
                    <p:oleObj r:id="rId31" imgW="241300" imgH="254000" progId="Equation.3">
                      <p:embed/>
                      <p:pic>
                        <p:nvPicPr>
                          <p:cNvPr id="0" name="图片 3547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0" y="105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" name="组合 44"/>
          <p:cNvGrpSpPr/>
          <p:nvPr/>
        </p:nvGrpSpPr>
        <p:grpSpPr>
          <a:xfrm>
            <a:off x="1270635" y="5262880"/>
            <a:ext cx="10237470" cy="1492250"/>
            <a:chOff x="2353" y="7290"/>
            <a:chExt cx="16122" cy="2350"/>
          </a:xfrm>
        </p:grpSpPr>
        <p:grpSp>
          <p:nvGrpSpPr>
            <p:cNvPr id="46" name="组合 45"/>
            <p:cNvGrpSpPr/>
            <p:nvPr/>
          </p:nvGrpSpPr>
          <p:grpSpPr>
            <a:xfrm>
              <a:off x="2353" y="7290"/>
              <a:ext cx="16122" cy="2350"/>
              <a:chOff x="2550" y="7971"/>
              <a:chExt cx="16122" cy="2350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2550" y="7971"/>
                <a:ext cx="16122" cy="2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457200" lvl="0" indent="-45720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0C1AD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⑷保序</a:t>
                </a:r>
                <a:r>
                  <a:rPr lang="zh-CN" altLang="en-US" sz="2800" b="1" dirty="0">
                    <a:solidFill>
                      <a:srgbClr val="0C1AD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性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 若存在正整数 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，当 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 </a:t>
                </a: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charset="0"/>
                  </a:rPr>
                  <a:t>&gt;</a:t>
                </a: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时，有              ，且</a:t>
                </a:r>
              </a:p>
              <a:p>
                <a:pPr marL="457200" lvl="0" indent="-457200" algn="l" fontAlgn="base">
                  <a:lnSpc>
                    <a:spcPct val="150000"/>
                  </a:lnSpc>
                  <a:spcBef>
                    <a:spcPts val="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				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        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	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，则有      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.</a:t>
                </a:r>
              </a:p>
            </p:txBody>
          </p:sp>
          <p:graphicFrame>
            <p:nvGraphicFramePr>
              <p:cNvPr id="49" name="对象 322562"/>
              <p:cNvGraphicFramePr>
                <a:graphicFrameLocks noChangeAspect="1"/>
              </p:cNvGraphicFramePr>
              <p:nvPr/>
            </p:nvGraphicFramePr>
            <p:xfrm>
              <a:off x="4286" y="9303"/>
              <a:ext cx="2631" cy="10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3" imgW="723900" imgH="279400" progId="Equation.DSMT4">
                      <p:embed/>
                    </p:oleObj>
                  </mc:Choice>
                  <mc:Fallback>
                    <p:oleObj r:id="rId33" imgW="723900" imgH="2794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4286" y="9303"/>
                            <a:ext cx="2631" cy="10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322562"/>
            <p:cNvGraphicFramePr>
              <a:graphicFrameLocks noChangeAspect="1"/>
            </p:cNvGraphicFramePr>
            <p:nvPr/>
          </p:nvGraphicFramePr>
          <p:xfrm>
            <a:off x="13542" y="7502"/>
            <a:ext cx="1800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495300" imgH="228600" progId="Equation.DSMT4">
                    <p:embed/>
                  </p:oleObj>
                </mc:Choice>
                <mc:Fallback>
                  <p:oleObj r:id="rId35" imgW="4953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3542" y="7502"/>
                          <a:ext cx="1800" cy="8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322562"/>
            <p:cNvGraphicFramePr>
              <a:graphicFrameLocks noChangeAspect="1"/>
            </p:cNvGraphicFramePr>
            <p:nvPr/>
          </p:nvGraphicFramePr>
          <p:xfrm>
            <a:off x="7127" y="8622"/>
            <a:ext cx="2631" cy="1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723900" imgH="279400" progId="Equation.DSMT4">
                    <p:embed/>
                  </p:oleObj>
                </mc:Choice>
                <mc:Fallback>
                  <p:oleObj r:id="rId37" imgW="723900" imgH="2794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7127" y="8622"/>
                          <a:ext cx="2631" cy="10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322562"/>
            <p:cNvGraphicFramePr>
              <a:graphicFrameLocks noChangeAspect="1"/>
            </p:cNvGraphicFramePr>
            <p:nvPr/>
          </p:nvGraphicFramePr>
          <p:xfrm>
            <a:off x="11461" y="8622"/>
            <a:ext cx="1293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9" imgW="355600" imgH="177165" progId="Equation.DSMT4">
                    <p:embed/>
                  </p:oleObj>
                </mc:Choice>
                <mc:Fallback>
                  <p:oleObj r:id="rId39" imgW="355600" imgH="1771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1461" y="8622"/>
                          <a:ext cx="1293" cy="6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文本框 56"/>
          <p:cNvSpPr txBox="1"/>
          <p:nvPr/>
        </p:nvSpPr>
        <p:spPr>
          <a:xfrm>
            <a:off x="8628380" y="5829300"/>
            <a:ext cx="70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≤)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222490" y="6438265"/>
            <a:ext cx="70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≤)</a:t>
            </a:r>
          </a:p>
        </p:txBody>
      </p:sp>
      <p:graphicFrame>
        <p:nvGraphicFramePr>
          <p:cNvPr id="59" name="对象 5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4095" y="4772660"/>
          <a:ext cx="100711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1" imgW="469900" imgH="228600" progId="Equation.KSEE3">
                  <p:embed/>
                </p:oleObj>
              </mc:Choice>
              <mc:Fallback>
                <p:oleObj r:id="rId41" imgW="469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554095" y="4772660"/>
                        <a:ext cx="1007110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3834130" y="5128895"/>
            <a:ext cx="70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(&lt;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637405" y="4501515"/>
            <a:ext cx="70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(&lt;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16965" y="944245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、子列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80110" y="1767205"/>
            <a:ext cx="9622155" cy="705485"/>
            <a:chOff x="2463" y="2183"/>
            <a:chExt cx="15153" cy="1111"/>
          </a:xfrm>
        </p:grpSpPr>
        <p:grpSp>
          <p:nvGrpSpPr>
            <p:cNvPr id="26" name="组合 25"/>
            <p:cNvGrpSpPr/>
            <p:nvPr/>
          </p:nvGrpSpPr>
          <p:grpSpPr>
            <a:xfrm>
              <a:off x="2463" y="2275"/>
              <a:ext cx="15153" cy="926"/>
              <a:chOff x="2463" y="4150"/>
              <a:chExt cx="15153" cy="926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463" y="4202"/>
                <a:ext cx="15153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algn="l" fontAlgn="base">
                  <a:spcBef>
                    <a:spcPct val="50000"/>
                  </a:spcBef>
                  <a:buClr>
                    <a:srgbClr val="C9098C"/>
                  </a:buClr>
                  <a:buSzTx/>
                  <a:buFont typeface="Wingdings" panose="05000000000000000000" charset="0"/>
                </a:pPr>
                <a:r>
                  <a:rPr lang="zh-CN" altLang="en-US" sz="2800" b="1" dirty="0">
                    <a:solidFill>
                      <a:srgbClr val="CC0099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Arial" panose="020B0604020202020204" pitchFamily="34" charset="0"/>
                  </a:rPr>
                  <a:t>《定理》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Arial" panose="020B0604020202020204" pitchFamily="34" charset="0"/>
                  </a:rPr>
                  <a:t>若         </a:t>
                </a:r>
                <a:r>
                  <a:rPr lang="zh-CN" altLang="en-US" sz="2800" b="1" dirty="0">
                    <a:latin typeface="楷体_GB2312" panose="02010609030101010101" pitchFamily="49" charset="-122"/>
                    <a:ea typeface="楷体_GB2312" panose="02010609030101010101" pitchFamily="49" charset="-122"/>
                    <a:sym typeface="Symbol" panose="05050102010706020507" charset="0"/>
                  </a:rPr>
                  <a:t> 它的任一子列          </a:t>
                </a:r>
                <a:endPara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endParaRPr>
              </a:p>
            </p:txBody>
          </p:sp>
          <p:graphicFrame>
            <p:nvGraphicFramePr>
              <p:cNvPr id="16" name="对象 322562"/>
              <p:cNvGraphicFramePr>
                <a:graphicFrameLocks noChangeAspect="1"/>
              </p:cNvGraphicFramePr>
              <p:nvPr/>
            </p:nvGraphicFramePr>
            <p:xfrm>
              <a:off x="5405" y="4150"/>
              <a:ext cx="2306" cy="9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634365" imgH="254000" progId="Equation.DSMT4">
                      <p:embed/>
                    </p:oleObj>
                  </mc:Choice>
                  <mc:Fallback>
                    <p:oleObj r:id="rId2" imgW="634365" imgH="2540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5405" y="4150"/>
                            <a:ext cx="2306" cy="9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" name="对象 322562"/>
            <p:cNvGraphicFramePr>
              <a:graphicFrameLocks noChangeAspect="1"/>
            </p:cNvGraphicFramePr>
            <p:nvPr/>
          </p:nvGraphicFramePr>
          <p:xfrm>
            <a:off x="12197" y="2183"/>
            <a:ext cx="2629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23900" imgH="304800" progId="Equation.DSMT4">
                    <p:embed/>
                  </p:oleObj>
                </mc:Choice>
                <mc:Fallback>
                  <p:oleObj r:id="rId4" imgW="723900" imgH="304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197" y="2183"/>
                          <a:ext cx="2629" cy="11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1701800" y="2743835"/>
            <a:ext cx="9286875" cy="737235"/>
            <a:chOff x="2151" y="4309"/>
            <a:chExt cx="14625" cy="1161"/>
          </a:xfrm>
        </p:grpSpPr>
        <p:sp>
          <p:nvSpPr>
            <p:cNvPr id="11" name="文本框 10"/>
            <p:cNvSpPr txBox="1"/>
            <p:nvPr/>
          </p:nvSpPr>
          <p:spPr>
            <a:xfrm>
              <a:off x="2151" y="4309"/>
              <a:ext cx="14625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若          中有两个子列收敛于不同的极限，则          发散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27" name="对象 322562"/>
            <p:cNvGraphicFramePr>
              <a:graphicFrameLocks noChangeAspect="1"/>
            </p:cNvGraphicFramePr>
            <p:nvPr/>
          </p:nvGraphicFramePr>
          <p:xfrm>
            <a:off x="2911" y="4544"/>
            <a:ext cx="1200" cy="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30200" imgH="254000" progId="Equation.DSMT4">
                    <p:embed/>
                  </p:oleObj>
                </mc:Choice>
                <mc:Fallback>
                  <p:oleObj r:id="rId6" imgW="3302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11" y="4544"/>
                          <a:ext cx="1200" cy="9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322562"/>
            <p:cNvGraphicFramePr>
              <a:graphicFrameLocks noChangeAspect="1"/>
            </p:cNvGraphicFramePr>
            <p:nvPr/>
          </p:nvGraphicFramePr>
          <p:xfrm>
            <a:off x="13363" y="4544"/>
            <a:ext cx="1200" cy="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30200" imgH="254000" progId="Equation.DSMT4">
                    <p:embed/>
                  </p:oleObj>
                </mc:Choice>
                <mc:Fallback>
                  <p:oleObj r:id="rId8" imgW="3302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363" y="4544"/>
                          <a:ext cx="1200" cy="9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1701800" y="3451860"/>
            <a:ext cx="9286875" cy="737235"/>
            <a:chOff x="2151" y="4309"/>
            <a:chExt cx="14625" cy="1161"/>
          </a:xfrm>
        </p:grpSpPr>
        <p:sp>
          <p:nvSpPr>
            <p:cNvPr id="33" name="文本框 32"/>
            <p:cNvSpPr txBox="1"/>
            <p:nvPr/>
          </p:nvSpPr>
          <p:spPr>
            <a:xfrm>
              <a:off x="2151" y="4309"/>
              <a:ext cx="14625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457200" lvl="0" indent="-457200" algn="l" fontAlgn="base">
                <a:lnSpc>
                  <a:spcPct val="15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发散的数列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   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可能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有收敛的子列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34" name="对象 322562"/>
            <p:cNvGraphicFramePr>
              <a:graphicFrameLocks noChangeAspect="1"/>
            </p:cNvGraphicFramePr>
            <p:nvPr/>
          </p:nvGraphicFramePr>
          <p:xfrm>
            <a:off x="5212" y="4544"/>
            <a:ext cx="1200" cy="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330200" imgH="254000" progId="Equation.DSMT4">
                    <p:embed/>
                  </p:oleObj>
                </mc:Choice>
                <mc:Fallback>
                  <p:oleObj r:id="rId9" imgW="3302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12" y="4544"/>
                          <a:ext cx="1200" cy="9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0" name="Text Box 22"/>
          <p:cNvSpPr txBox="1"/>
          <p:nvPr/>
        </p:nvSpPr>
        <p:spPr>
          <a:xfrm>
            <a:off x="1236345" y="4694555"/>
            <a:ext cx="1986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</a:t>
            </a:r>
          </a:p>
        </p:txBody>
      </p:sp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2498725" y="4694555"/>
          <a:ext cx="537527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40000" imgH="279400" progId="Equation.3">
                  <p:embed/>
                </p:oleObj>
              </mc:Choice>
              <mc:Fallback>
                <p:oleObj r:id="rId10" imgW="2540000" imgH="2794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98725" y="4694555"/>
                        <a:ext cx="5375275" cy="591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2"/>
          <p:cNvSpPr txBox="1"/>
          <p:nvPr/>
        </p:nvSpPr>
        <p:spPr>
          <a:xfrm>
            <a:off x="8075930" y="4694555"/>
            <a:ext cx="1986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发散</a:t>
            </a:r>
          </a:p>
        </p:txBody>
      </p:sp>
      <p:sp>
        <p:nvSpPr>
          <p:cNvPr id="13" name="Text Box 22"/>
          <p:cNvSpPr txBox="1"/>
          <p:nvPr/>
        </p:nvSpPr>
        <p:spPr>
          <a:xfrm>
            <a:off x="1906905" y="5522595"/>
            <a:ext cx="1986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但，子列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637915" y="5532755"/>
          <a:ext cx="3574415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88465" imgH="254000" progId="Equation.3">
                  <p:embed/>
                </p:oleObj>
              </mc:Choice>
              <mc:Fallback>
                <p:oleObj r:id="rId12" imgW="1688465" imgH="2540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37915" y="5532755"/>
                        <a:ext cx="3574415" cy="538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标注 17"/>
          <p:cNvSpPr/>
          <p:nvPr/>
        </p:nvSpPr>
        <p:spPr>
          <a:xfrm>
            <a:off x="5389245" y="111125"/>
            <a:ext cx="6802755" cy="1419225"/>
          </a:xfrm>
          <a:prstGeom prst="wedgeRoundRectCallout">
            <a:avLst>
              <a:gd name="adj1" fmla="val -89802"/>
              <a:gd name="adj2" fmla="val 363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800"/>
              <a:t>子列：在原数列中任取无限多项并保持其在原数列中的先后次序，这样得到的数列称为原数列的子数列或子列。</a:t>
            </a:r>
          </a:p>
        </p:txBody>
      </p:sp>
      <p:sp>
        <p:nvSpPr>
          <p:cNvPr id="20" name="圆角矩形标注 19"/>
          <p:cNvSpPr/>
          <p:nvPr/>
        </p:nvSpPr>
        <p:spPr>
          <a:xfrm>
            <a:off x="8076565" y="3652520"/>
            <a:ext cx="3451225" cy="850900"/>
          </a:xfrm>
          <a:prstGeom prst="wedgeRoundRectCallout">
            <a:avLst>
              <a:gd name="adj1" fmla="val -43930"/>
              <a:gd name="adj2" fmla="val -7191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用来证明数列发散。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42390" y="1006475"/>
            <a:ext cx="934656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设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}</a:t>
            </a:r>
            <a:r>
              <a:rPr lang="zh-CN" altLang="en-US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，下列不正确的是（     ）</a:t>
            </a:r>
            <a:r>
              <a:rPr lang="en-US" altLang="zh-CN" sz="2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.</a:t>
            </a:r>
          </a:p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(A)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若                    ，则</a:t>
            </a:r>
          </a:p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(B)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若                                         ，则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(C)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若                    ，则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	(D)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若                                         ，则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26130" y="2208848"/>
          <a:ext cx="172148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" imgH="279400" progId="Equation.KSEE3">
                  <p:embed/>
                </p:oleObj>
              </mc:Choice>
              <mc:Fallback>
                <p:oleObj r:id="rId2" imgW="6858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6130" y="2208848"/>
                        <a:ext cx="172148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2638" y="2208848"/>
          <a:ext cx="366522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59865" imgH="279400" progId="Equation.KSEE3">
                  <p:embed/>
                </p:oleObj>
              </mc:Choice>
              <mc:Fallback>
                <p:oleObj r:id="rId4" imgW="1459865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2638" y="2208848"/>
                        <a:ext cx="366522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40736" y="3058478"/>
          <a:ext cx="36353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800" imgH="279400" progId="Equation.KSEE3">
                  <p:embed/>
                </p:oleObj>
              </mc:Choice>
              <mc:Fallback>
                <p:oleObj r:id="rId6" imgW="14478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0736" y="3058478"/>
                        <a:ext cx="36353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65720" y="3058478"/>
          <a:ext cx="172148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85800" imgH="279400" progId="Equation.KSEE3">
                  <p:embed/>
                </p:oleObj>
              </mc:Choice>
              <mc:Fallback>
                <p:oleObj r:id="rId8" imgW="6858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5720" y="3058478"/>
                        <a:ext cx="172148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26130" y="3908108"/>
          <a:ext cx="172148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85800" imgH="279400" progId="Equation.KSEE3">
                  <p:embed/>
                </p:oleObj>
              </mc:Choice>
              <mc:Fallback>
                <p:oleObj r:id="rId9" imgW="6858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6130" y="3908108"/>
                        <a:ext cx="172148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2638" y="3908108"/>
          <a:ext cx="366522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59865" imgH="279400" progId="Equation.KSEE3">
                  <p:embed/>
                </p:oleObj>
              </mc:Choice>
              <mc:Fallback>
                <p:oleObj r:id="rId10" imgW="1459865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2638" y="3908108"/>
                        <a:ext cx="366522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42006" y="4783773"/>
          <a:ext cx="3603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35100" imgH="279400" progId="Equation.KSEE3">
                  <p:embed/>
                </p:oleObj>
              </mc:Choice>
              <mc:Fallback>
                <p:oleObj r:id="rId12" imgW="14351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42006" y="4783773"/>
                        <a:ext cx="360362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47000" y="4783773"/>
          <a:ext cx="172148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" imgH="279400" progId="Equation.KSEE3">
                  <p:embed/>
                </p:oleObj>
              </mc:Choice>
              <mc:Fallback>
                <p:oleObj r:id="rId14" imgW="6858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47000" y="4783773"/>
                        <a:ext cx="172148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76110" y="1420813"/>
          <a:ext cx="41465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5100" imgH="165100" progId="Equation.KSEE3">
                  <p:embed/>
                </p:oleObj>
              </mc:Choice>
              <mc:Fallback>
                <p:oleObj r:id="rId15" imgW="1651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76110" y="1420813"/>
                        <a:ext cx="41465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2022/9/14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16965" y="944245"/>
            <a:ext cx="4020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r>
              <a:rPr lang="zh-CN" altLang="en-US" sz="3200" b="1" dirty="0">
                <a:solidFill>
                  <a:srgbClr val="F93AF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、常见数列极限</a:t>
            </a:r>
          </a:p>
        </p:txBody>
      </p:sp>
      <p:graphicFrame>
        <p:nvGraphicFramePr>
          <p:cNvPr id="2" name="对象 322562"/>
          <p:cNvGraphicFramePr>
            <a:graphicFrameLocks noChangeAspect="1"/>
          </p:cNvGraphicFramePr>
          <p:nvPr/>
        </p:nvGraphicFramePr>
        <p:xfrm>
          <a:off x="4882515" y="943928"/>
          <a:ext cx="3193415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84300" imgH="304800" progId="Equation.DSMT4">
                  <p:embed/>
                </p:oleObj>
              </mc:Choice>
              <mc:Fallback>
                <p:oleObj r:id="rId2" imgW="13843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82515" y="943928"/>
                        <a:ext cx="3193415" cy="705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>
                <a:hlinkClick r:id="" action="ppaction://ole?verb=0"/>
              </p:cNvPr>
              <p:cNvSpPr txBox="1"/>
              <p:nvPr/>
            </p:nvSpPr>
            <p:spPr>
              <a:xfrm>
                <a:off x="3800751" y="2357438"/>
                <a:ext cx="4871140" cy="229711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i="1" smtClean="0">
                              <a:solidFill>
                                <a:srgbClr val="0C1AD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i="1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i="1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zh-CN" altLang="en-US" sz="2800" i="1">
                          <a:solidFill>
                            <a:srgbClr val="0C1AD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C1AD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C1AD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|&lt;1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不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 i="1">
                                    <a:solidFill>
                                      <a:srgbClr val="0C1ADC"/>
                                    </a:solidFill>
                                    <a:latin typeface="Cambria Math" panose="02040503050406030204" pitchFamily="18" charset="0"/>
                                  </a:rPr>
                                  <m:t>≤−1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C1ADC"/>
                  </a:solidFill>
                </a:endParaRPr>
              </a:p>
            </p:txBody>
          </p:sp>
        </mc:Choice>
        <mc:Fallback>
          <p:sp>
            <p:nvSpPr>
              <p:cNvPr id="10" name="对象 9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751" y="2357438"/>
                <a:ext cx="4871140" cy="2297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JlZDQzZTA2MTM3NWZjZWI1OWZkMjUzMDg1MGNiM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00,&quot;width&quot;:8220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1499</Words>
  <Application>Microsoft Office PowerPoint</Application>
  <PresentationFormat>宽屏</PresentationFormat>
  <Paragraphs>286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黑体</vt:lpstr>
      <vt:lpstr>楷体</vt:lpstr>
      <vt:lpstr>楷体_GB2312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1_Office 主题​​</vt:lpstr>
      <vt:lpstr>Equation.3</vt:lpstr>
      <vt:lpstr>WPS 公式 3.0</vt:lpstr>
      <vt:lpstr>Equation.DSMT4</vt:lpstr>
      <vt:lpstr>第一章  极限与连续函数</vt:lpstr>
      <vt:lpstr>PowerPoint 演示文稿</vt:lpstr>
      <vt:lpstr>PowerPoint 演示文稿</vt:lpstr>
      <vt:lpstr>PowerPoint 演示文稿</vt:lpstr>
      <vt:lpstr>例  证明：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 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例22   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极限与连续函数</dc:title>
  <dc:creator>Administrator</dc:creator>
  <cp:lastModifiedBy>张 艮霞</cp:lastModifiedBy>
  <cp:revision>151</cp:revision>
  <dcterms:created xsi:type="dcterms:W3CDTF">2020-02-25T01:48:00Z</dcterms:created>
  <dcterms:modified xsi:type="dcterms:W3CDTF">2022-09-14T07:14:21Z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E11EABEBD59743ABA01843CD14817F51</vt:lpwstr>
  </property>
</Properties>
</file>