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40"/>
  </p:notesMasterIdLst>
  <p:handoutMasterIdLst>
    <p:handoutMasterId r:id="rId41"/>
  </p:handoutMasterIdLst>
  <p:sldIdLst>
    <p:sldId id="309" r:id="rId3"/>
    <p:sldId id="346" r:id="rId4"/>
    <p:sldId id="327" r:id="rId5"/>
    <p:sldId id="544" r:id="rId6"/>
    <p:sldId id="584" r:id="rId7"/>
    <p:sldId id="585" r:id="rId8"/>
    <p:sldId id="372" r:id="rId9"/>
    <p:sldId id="611" r:id="rId10"/>
    <p:sldId id="612" r:id="rId11"/>
    <p:sldId id="330" r:id="rId12"/>
    <p:sldId id="500" r:id="rId13"/>
    <p:sldId id="347" r:id="rId14"/>
    <p:sldId id="502" r:id="rId15"/>
    <p:sldId id="504" r:id="rId16"/>
    <p:sldId id="636" r:id="rId17"/>
    <p:sldId id="637" r:id="rId18"/>
    <p:sldId id="506" r:id="rId19"/>
    <p:sldId id="331" r:id="rId20"/>
    <p:sldId id="348" r:id="rId21"/>
    <p:sldId id="333" r:id="rId22"/>
    <p:sldId id="392" r:id="rId23"/>
    <p:sldId id="393" r:id="rId24"/>
    <p:sldId id="508" r:id="rId25"/>
    <p:sldId id="510" r:id="rId26"/>
    <p:sldId id="658" r:id="rId27"/>
    <p:sldId id="512" r:id="rId28"/>
    <p:sldId id="513" r:id="rId29"/>
    <p:sldId id="397" r:id="rId30"/>
    <p:sldId id="394" r:id="rId31"/>
    <p:sldId id="657" r:id="rId32"/>
    <p:sldId id="425" r:id="rId33"/>
    <p:sldId id="395" r:id="rId34"/>
    <p:sldId id="659" r:id="rId35"/>
    <p:sldId id="660" r:id="rId36"/>
    <p:sldId id="422" r:id="rId37"/>
    <p:sldId id="583" r:id="rId38"/>
    <p:sldId id="426" r:id="rId39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>
          <p15:clr>
            <a:srgbClr val="A4A3A4"/>
          </p15:clr>
        </p15:guide>
        <p15:guide id="2" pos="39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1ADC"/>
    <a:srgbClr val="F93AF6"/>
    <a:srgbClr val="7E7EFE"/>
    <a:srgbClr val="1F2DA8"/>
    <a:srgbClr val="F8DD4E"/>
    <a:srgbClr val="DCDCDC"/>
    <a:srgbClr val="F0F0F0"/>
    <a:srgbClr val="E6E6E6"/>
    <a:srgbClr val="C8C8C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6" d="100"/>
          <a:sy n="96" d="100"/>
        </p:scale>
        <p:origin x="51" y="264"/>
      </p:cViewPr>
      <p:guideLst>
        <p:guide orient="horz" pos="2143"/>
        <p:guide pos="39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2022/9/27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3D6E1AF-AD6E-4A6C-8673-FD14E2E46FD3}" type="slidenum">
              <a:rPr lang="zh-CN" altLang="en-US">
                <a:latin typeface="字魂59号-创粗黑" charset="0"/>
                <a:ea typeface="宋体" panose="02010600030101010101" pitchFamily="2" charset="-122"/>
              </a:rPr>
              <a:t>8</a:t>
            </a:fld>
            <a:endParaRPr lang="zh-CN" altLang="en-US">
              <a:latin typeface="字魂59号-创粗黑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3.xml"/><Relationship Id="rId4" Type="http://schemas.openxmlformats.org/officeDocument/2006/relationships/tags" Target="../tags/tag8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5.xml"/><Relationship Id="rId4" Type="http://schemas.openxmlformats.org/officeDocument/2006/relationships/tags" Target="../tags/tag11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19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2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zuoxiang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zuoxiang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  <a:t>2022/9/27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zuoxiang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  <a:t>2022/9/27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zuoxiang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63.xml"/><Relationship Id="rId18" Type="http://schemas.openxmlformats.org/officeDocument/2006/relationships/tags" Target="../tags/tag68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67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66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65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zuoxiang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zuoxiang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6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67.wmf"/><Relationship Id="rId18" Type="http://schemas.openxmlformats.org/officeDocument/2006/relationships/oleObject" Target="../embeddings/oleObject74.bin"/><Relationship Id="rId26" Type="http://schemas.openxmlformats.org/officeDocument/2006/relationships/oleObject" Target="../embeddings/oleObject78.bin"/><Relationship Id="rId39" Type="http://schemas.openxmlformats.org/officeDocument/2006/relationships/image" Target="../media/image80.wmf"/><Relationship Id="rId3" Type="http://schemas.openxmlformats.org/officeDocument/2006/relationships/image" Target="../media/image63.wmf"/><Relationship Id="rId21" Type="http://schemas.openxmlformats.org/officeDocument/2006/relationships/image" Target="../media/image71.wmf"/><Relationship Id="rId34" Type="http://schemas.openxmlformats.org/officeDocument/2006/relationships/oleObject" Target="../embeddings/oleObject82.bin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71.bin"/><Relationship Id="rId17" Type="http://schemas.openxmlformats.org/officeDocument/2006/relationships/image" Target="../media/image69.wmf"/><Relationship Id="rId25" Type="http://schemas.openxmlformats.org/officeDocument/2006/relationships/image" Target="../media/image73.wmf"/><Relationship Id="rId33" Type="http://schemas.openxmlformats.org/officeDocument/2006/relationships/image" Target="../media/image77.wmf"/><Relationship Id="rId38" Type="http://schemas.openxmlformats.org/officeDocument/2006/relationships/oleObject" Target="../embeddings/oleObject84.bin"/><Relationship Id="rId2" Type="http://schemas.openxmlformats.org/officeDocument/2006/relationships/oleObject" Target="../embeddings/oleObject66.bin"/><Relationship Id="rId16" Type="http://schemas.openxmlformats.org/officeDocument/2006/relationships/oleObject" Target="../embeddings/oleObject73.bin"/><Relationship Id="rId20" Type="http://schemas.openxmlformats.org/officeDocument/2006/relationships/oleObject" Target="../embeddings/oleObject75.bin"/><Relationship Id="rId29" Type="http://schemas.openxmlformats.org/officeDocument/2006/relationships/image" Target="../media/image7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3.wmf"/><Relationship Id="rId24" Type="http://schemas.openxmlformats.org/officeDocument/2006/relationships/oleObject" Target="../embeddings/oleObject77.bin"/><Relationship Id="rId32" Type="http://schemas.openxmlformats.org/officeDocument/2006/relationships/oleObject" Target="../embeddings/oleObject81.bin"/><Relationship Id="rId37" Type="http://schemas.openxmlformats.org/officeDocument/2006/relationships/image" Target="../media/image79.wmf"/><Relationship Id="rId5" Type="http://schemas.openxmlformats.org/officeDocument/2006/relationships/image" Target="../media/image64.wmf"/><Relationship Id="rId15" Type="http://schemas.openxmlformats.org/officeDocument/2006/relationships/image" Target="../media/image68.wmf"/><Relationship Id="rId23" Type="http://schemas.openxmlformats.org/officeDocument/2006/relationships/image" Target="../media/image72.wmf"/><Relationship Id="rId28" Type="http://schemas.openxmlformats.org/officeDocument/2006/relationships/oleObject" Target="../embeddings/oleObject79.bin"/><Relationship Id="rId36" Type="http://schemas.openxmlformats.org/officeDocument/2006/relationships/oleObject" Target="../embeddings/oleObject83.bin"/><Relationship Id="rId10" Type="http://schemas.openxmlformats.org/officeDocument/2006/relationships/oleObject" Target="../embeddings/oleObject70.bin"/><Relationship Id="rId19" Type="http://schemas.openxmlformats.org/officeDocument/2006/relationships/image" Target="../media/image70.wmf"/><Relationship Id="rId31" Type="http://schemas.openxmlformats.org/officeDocument/2006/relationships/image" Target="../media/image76.wmf"/><Relationship Id="rId4" Type="http://schemas.openxmlformats.org/officeDocument/2006/relationships/oleObject" Target="../embeddings/oleObject67.bin"/><Relationship Id="rId9" Type="http://schemas.openxmlformats.org/officeDocument/2006/relationships/image" Target="../media/image66.png"/><Relationship Id="rId14" Type="http://schemas.openxmlformats.org/officeDocument/2006/relationships/oleObject" Target="../embeddings/oleObject72.bin"/><Relationship Id="rId22" Type="http://schemas.openxmlformats.org/officeDocument/2006/relationships/oleObject" Target="../embeddings/oleObject76.bin"/><Relationship Id="rId27" Type="http://schemas.openxmlformats.org/officeDocument/2006/relationships/image" Target="../media/image74.wmf"/><Relationship Id="rId30" Type="http://schemas.openxmlformats.org/officeDocument/2006/relationships/oleObject" Target="../embeddings/oleObject80.bin"/><Relationship Id="rId35" Type="http://schemas.openxmlformats.org/officeDocument/2006/relationships/image" Target="../media/image7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3.wmf"/><Relationship Id="rId12" Type="http://schemas.openxmlformats.org/officeDocument/2006/relationships/oleObject" Target="../embeddings/oleObject90.bin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85.wmf"/><Relationship Id="rId5" Type="http://schemas.openxmlformats.org/officeDocument/2006/relationships/image" Target="../media/image82.wmf"/><Relationship Id="rId15" Type="http://schemas.openxmlformats.org/officeDocument/2006/relationships/image" Target="../media/image87.wmf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6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9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93.wmf"/><Relationship Id="rId18" Type="http://schemas.openxmlformats.org/officeDocument/2006/relationships/oleObject" Target="../embeddings/oleObject100.bin"/><Relationship Id="rId3" Type="http://schemas.openxmlformats.org/officeDocument/2006/relationships/image" Target="../media/image88.wmf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97.bin"/><Relationship Id="rId17" Type="http://schemas.openxmlformats.org/officeDocument/2006/relationships/image" Target="../media/image95.wmf"/><Relationship Id="rId2" Type="http://schemas.openxmlformats.org/officeDocument/2006/relationships/oleObject" Target="../embeddings/oleObject92.bin"/><Relationship Id="rId16" Type="http://schemas.openxmlformats.org/officeDocument/2006/relationships/oleObject" Target="../embeddings/oleObject9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92.wmf"/><Relationship Id="rId5" Type="http://schemas.openxmlformats.org/officeDocument/2006/relationships/image" Target="../media/image89.wmf"/><Relationship Id="rId15" Type="http://schemas.openxmlformats.org/officeDocument/2006/relationships/image" Target="../media/image94.wmf"/><Relationship Id="rId10" Type="http://schemas.openxmlformats.org/officeDocument/2006/relationships/oleObject" Target="../embeddings/oleObject96.bin"/><Relationship Id="rId19" Type="http://schemas.openxmlformats.org/officeDocument/2006/relationships/image" Target="../media/image96.wmf"/><Relationship Id="rId4" Type="http://schemas.openxmlformats.org/officeDocument/2006/relationships/oleObject" Target="../embeddings/oleObject93.bin"/><Relationship Id="rId9" Type="http://schemas.openxmlformats.org/officeDocument/2006/relationships/image" Target="../media/image91.wmf"/><Relationship Id="rId14" Type="http://schemas.openxmlformats.org/officeDocument/2006/relationships/oleObject" Target="../embeddings/oleObject9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102.wmf"/><Relationship Id="rId3" Type="http://schemas.openxmlformats.org/officeDocument/2006/relationships/image" Target="../media/image97.wmf"/><Relationship Id="rId7" Type="http://schemas.openxmlformats.org/officeDocument/2006/relationships/image" Target="../media/image99.wmf"/><Relationship Id="rId12" Type="http://schemas.openxmlformats.org/officeDocument/2006/relationships/oleObject" Target="../embeddings/oleObject106.bin"/><Relationship Id="rId2" Type="http://schemas.openxmlformats.org/officeDocument/2006/relationships/oleObject" Target="../embeddings/oleObject10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101.wmf"/><Relationship Id="rId5" Type="http://schemas.openxmlformats.org/officeDocument/2006/relationships/image" Target="../media/image98.wmf"/><Relationship Id="rId15" Type="http://schemas.openxmlformats.org/officeDocument/2006/relationships/image" Target="../media/image103.wmf"/><Relationship Id="rId10" Type="http://schemas.openxmlformats.org/officeDocument/2006/relationships/oleObject" Target="../embeddings/oleObject105.bin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00.wmf"/><Relationship Id="rId14" Type="http://schemas.openxmlformats.org/officeDocument/2006/relationships/oleObject" Target="../embeddings/oleObject10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13" Type="http://schemas.openxmlformats.org/officeDocument/2006/relationships/image" Target="../media/image109.wmf"/><Relationship Id="rId3" Type="http://schemas.openxmlformats.org/officeDocument/2006/relationships/image" Target="../media/image104.wmf"/><Relationship Id="rId7" Type="http://schemas.openxmlformats.org/officeDocument/2006/relationships/image" Target="../media/image106.wmf"/><Relationship Id="rId12" Type="http://schemas.openxmlformats.org/officeDocument/2006/relationships/oleObject" Target="../embeddings/oleObject113.bin"/><Relationship Id="rId2" Type="http://schemas.openxmlformats.org/officeDocument/2006/relationships/oleObject" Target="../embeddings/oleObject10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0.bin"/><Relationship Id="rId11" Type="http://schemas.openxmlformats.org/officeDocument/2006/relationships/image" Target="../media/image108.wmf"/><Relationship Id="rId5" Type="http://schemas.openxmlformats.org/officeDocument/2006/relationships/image" Target="../media/image105.wmf"/><Relationship Id="rId10" Type="http://schemas.openxmlformats.org/officeDocument/2006/relationships/oleObject" Target="../embeddings/oleObject112.bin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10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13" Type="http://schemas.openxmlformats.org/officeDocument/2006/relationships/image" Target="../media/image115.wmf"/><Relationship Id="rId3" Type="http://schemas.openxmlformats.org/officeDocument/2006/relationships/image" Target="../media/image110.wmf"/><Relationship Id="rId7" Type="http://schemas.openxmlformats.org/officeDocument/2006/relationships/image" Target="../media/image112.wmf"/><Relationship Id="rId12" Type="http://schemas.openxmlformats.org/officeDocument/2006/relationships/oleObject" Target="../embeddings/oleObject119.bin"/><Relationship Id="rId2" Type="http://schemas.openxmlformats.org/officeDocument/2006/relationships/oleObject" Target="../embeddings/oleObject1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14.wmf"/><Relationship Id="rId5" Type="http://schemas.openxmlformats.org/officeDocument/2006/relationships/image" Target="../media/image111.wmf"/><Relationship Id="rId10" Type="http://schemas.openxmlformats.org/officeDocument/2006/relationships/oleObject" Target="../embeddings/oleObject118.bin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1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13" Type="http://schemas.openxmlformats.org/officeDocument/2006/relationships/image" Target="../media/image121.wmf"/><Relationship Id="rId18" Type="http://schemas.openxmlformats.org/officeDocument/2006/relationships/oleObject" Target="../embeddings/oleObject128.bin"/><Relationship Id="rId3" Type="http://schemas.openxmlformats.org/officeDocument/2006/relationships/image" Target="../media/image116.wmf"/><Relationship Id="rId21" Type="http://schemas.openxmlformats.org/officeDocument/2006/relationships/image" Target="../media/image125.wmf"/><Relationship Id="rId7" Type="http://schemas.openxmlformats.org/officeDocument/2006/relationships/image" Target="../media/image118.wmf"/><Relationship Id="rId12" Type="http://schemas.openxmlformats.org/officeDocument/2006/relationships/oleObject" Target="../embeddings/oleObject125.bin"/><Relationship Id="rId17" Type="http://schemas.openxmlformats.org/officeDocument/2006/relationships/image" Target="../media/image123.wmf"/><Relationship Id="rId2" Type="http://schemas.openxmlformats.org/officeDocument/2006/relationships/oleObject" Target="../embeddings/oleObject120.bin"/><Relationship Id="rId16" Type="http://schemas.openxmlformats.org/officeDocument/2006/relationships/oleObject" Target="../embeddings/oleObject127.bin"/><Relationship Id="rId20" Type="http://schemas.openxmlformats.org/officeDocument/2006/relationships/oleObject" Target="../embeddings/oleObject12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2.bin"/><Relationship Id="rId11" Type="http://schemas.openxmlformats.org/officeDocument/2006/relationships/image" Target="../media/image120.wmf"/><Relationship Id="rId5" Type="http://schemas.openxmlformats.org/officeDocument/2006/relationships/image" Target="../media/image117.wmf"/><Relationship Id="rId15" Type="http://schemas.openxmlformats.org/officeDocument/2006/relationships/image" Target="../media/image122.wmf"/><Relationship Id="rId10" Type="http://schemas.openxmlformats.org/officeDocument/2006/relationships/oleObject" Target="../embeddings/oleObject124.bin"/><Relationship Id="rId19" Type="http://schemas.openxmlformats.org/officeDocument/2006/relationships/image" Target="../media/image124.wmf"/><Relationship Id="rId4" Type="http://schemas.openxmlformats.org/officeDocument/2006/relationships/oleObject" Target="../embeddings/oleObject121.bin"/><Relationship Id="rId9" Type="http://schemas.openxmlformats.org/officeDocument/2006/relationships/image" Target="../media/image119.wmf"/><Relationship Id="rId14" Type="http://schemas.openxmlformats.org/officeDocument/2006/relationships/oleObject" Target="../embeddings/oleObject12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3" Type="http://schemas.openxmlformats.org/officeDocument/2006/relationships/image" Target="../media/image126.wmf"/><Relationship Id="rId7" Type="http://schemas.openxmlformats.org/officeDocument/2006/relationships/image" Target="../media/image128.wmf"/><Relationship Id="rId2" Type="http://schemas.openxmlformats.org/officeDocument/2006/relationships/oleObject" Target="../embeddings/oleObject130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32.bin"/><Relationship Id="rId11" Type="http://schemas.openxmlformats.org/officeDocument/2006/relationships/image" Target="../media/image130.wmf"/><Relationship Id="rId5" Type="http://schemas.openxmlformats.org/officeDocument/2006/relationships/image" Target="../media/image127.wmf"/><Relationship Id="rId10" Type="http://schemas.openxmlformats.org/officeDocument/2006/relationships/oleObject" Target="../embeddings/oleObject134.bin"/><Relationship Id="rId4" Type="http://schemas.openxmlformats.org/officeDocument/2006/relationships/oleObject" Target="../embeddings/oleObject131.bin"/><Relationship Id="rId9" Type="http://schemas.openxmlformats.org/officeDocument/2006/relationships/image" Target="../media/image12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7" Type="http://schemas.openxmlformats.org/officeDocument/2006/relationships/image" Target="../media/image133.wmf"/><Relationship Id="rId2" Type="http://schemas.openxmlformats.org/officeDocument/2006/relationships/oleObject" Target="../embeddings/oleObject13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7.bin"/><Relationship Id="rId5" Type="http://schemas.openxmlformats.org/officeDocument/2006/relationships/image" Target="../media/image132.wmf"/><Relationship Id="rId4" Type="http://schemas.openxmlformats.org/officeDocument/2006/relationships/oleObject" Target="../embeddings/oleObject13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1.wmf"/><Relationship Id="rId21" Type="http://schemas.openxmlformats.org/officeDocument/2006/relationships/image" Target="../media/image10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7" Type="http://schemas.openxmlformats.org/officeDocument/2006/relationships/image" Target="../media/image136.wmf"/><Relationship Id="rId2" Type="http://schemas.openxmlformats.org/officeDocument/2006/relationships/oleObject" Target="../embeddings/oleObject138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40.bin"/><Relationship Id="rId5" Type="http://schemas.openxmlformats.org/officeDocument/2006/relationships/image" Target="../media/image135.wmf"/><Relationship Id="rId4" Type="http://schemas.openxmlformats.org/officeDocument/2006/relationships/oleObject" Target="../embeddings/oleObject13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oleObject" Target="../embeddings/oleObject141.bin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oleObject" Target="../embeddings/oleObject14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9.wmf"/><Relationship Id="rId4" Type="http://schemas.openxmlformats.org/officeDocument/2006/relationships/oleObject" Target="../embeddings/oleObject14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13" Type="http://schemas.openxmlformats.org/officeDocument/2006/relationships/image" Target="../media/image146.wmf"/><Relationship Id="rId3" Type="http://schemas.openxmlformats.org/officeDocument/2006/relationships/image" Target="../media/image141.wmf"/><Relationship Id="rId7" Type="http://schemas.openxmlformats.org/officeDocument/2006/relationships/image" Target="../media/image143.wmf"/><Relationship Id="rId12" Type="http://schemas.openxmlformats.org/officeDocument/2006/relationships/oleObject" Target="../embeddings/oleObject148.bin"/><Relationship Id="rId2" Type="http://schemas.openxmlformats.org/officeDocument/2006/relationships/image" Target="../media/image140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5.bin"/><Relationship Id="rId11" Type="http://schemas.openxmlformats.org/officeDocument/2006/relationships/image" Target="../media/image145.wmf"/><Relationship Id="rId5" Type="http://schemas.openxmlformats.org/officeDocument/2006/relationships/image" Target="../media/image142.wmf"/><Relationship Id="rId10" Type="http://schemas.openxmlformats.org/officeDocument/2006/relationships/oleObject" Target="../embeddings/oleObject147.bin"/><Relationship Id="rId4" Type="http://schemas.openxmlformats.org/officeDocument/2006/relationships/oleObject" Target="../embeddings/oleObject144.bin"/><Relationship Id="rId9" Type="http://schemas.openxmlformats.org/officeDocument/2006/relationships/image" Target="../media/image14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13" Type="http://schemas.openxmlformats.org/officeDocument/2006/relationships/image" Target="../media/image152.wmf"/><Relationship Id="rId18" Type="http://schemas.openxmlformats.org/officeDocument/2006/relationships/oleObject" Target="../embeddings/oleObject157.bin"/><Relationship Id="rId3" Type="http://schemas.openxmlformats.org/officeDocument/2006/relationships/image" Target="../media/image147.wmf"/><Relationship Id="rId21" Type="http://schemas.openxmlformats.org/officeDocument/2006/relationships/image" Target="../media/image156.wmf"/><Relationship Id="rId7" Type="http://schemas.openxmlformats.org/officeDocument/2006/relationships/image" Target="../media/image149.wmf"/><Relationship Id="rId12" Type="http://schemas.openxmlformats.org/officeDocument/2006/relationships/oleObject" Target="../embeddings/oleObject154.bin"/><Relationship Id="rId17" Type="http://schemas.openxmlformats.org/officeDocument/2006/relationships/image" Target="../media/image154.wmf"/><Relationship Id="rId2" Type="http://schemas.openxmlformats.org/officeDocument/2006/relationships/oleObject" Target="../embeddings/oleObject149.bin"/><Relationship Id="rId16" Type="http://schemas.openxmlformats.org/officeDocument/2006/relationships/oleObject" Target="../embeddings/oleObject156.bin"/><Relationship Id="rId20" Type="http://schemas.openxmlformats.org/officeDocument/2006/relationships/oleObject" Target="../embeddings/oleObject15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1.bin"/><Relationship Id="rId11" Type="http://schemas.openxmlformats.org/officeDocument/2006/relationships/image" Target="../media/image151.wmf"/><Relationship Id="rId5" Type="http://schemas.openxmlformats.org/officeDocument/2006/relationships/image" Target="../media/image148.wmf"/><Relationship Id="rId15" Type="http://schemas.openxmlformats.org/officeDocument/2006/relationships/image" Target="../media/image153.wmf"/><Relationship Id="rId10" Type="http://schemas.openxmlformats.org/officeDocument/2006/relationships/oleObject" Target="../embeddings/oleObject153.bin"/><Relationship Id="rId19" Type="http://schemas.openxmlformats.org/officeDocument/2006/relationships/image" Target="../media/image155.wmf"/><Relationship Id="rId4" Type="http://schemas.openxmlformats.org/officeDocument/2006/relationships/oleObject" Target="../embeddings/oleObject150.bin"/><Relationship Id="rId9" Type="http://schemas.openxmlformats.org/officeDocument/2006/relationships/image" Target="../media/image150.wmf"/><Relationship Id="rId14" Type="http://schemas.openxmlformats.org/officeDocument/2006/relationships/oleObject" Target="../embeddings/oleObject15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7" Type="http://schemas.openxmlformats.org/officeDocument/2006/relationships/image" Target="../media/image159.wmf"/><Relationship Id="rId2" Type="http://schemas.openxmlformats.org/officeDocument/2006/relationships/oleObject" Target="../embeddings/oleObject15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1.bin"/><Relationship Id="rId5" Type="http://schemas.openxmlformats.org/officeDocument/2006/relationships/image" Target="../media/image158.wmf"/><Relationship Id="rId4" Type="http://schemas.openxmlformats.org/officeDocument/2006/relationships/oleObject" Target="../embeddings/oleObject16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3" Type="http://schemas.openxmlformats.org/officeDocument/2006/relationships/image" Target="../media/image160.wmf"/><Relationship Id="rId7" Type="http://schemas.openxmlformats.org/officeDocument/2006/relationships/image" Target="../media/image162.wmf"/><Relationship Id="rId2" Type="http://schemas.openxmlformats.org/officeDocument/2006/relationships/oleObject" Target="../embeddings/oleObject16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4.bin"/><Relationship Id="rId11" Type="http://schemas.openxmlformats.org/officeDocument/2006/relationships/image" Target="../media/image164.wmf"/><Relationship Id="rId5" Type="http://schemas.openxmlformats.org/officeDocument/2006/relationships/image" Target="../media/image161.wmf"/><Relationship Id="rId10" Type="http://schemas.openxmlformats.org/officeDocument/2006/relationships/oleObject" Target="../embeddings/oleObject166.bin"/><Relationship Id="rId4" Type="http://schemas.openxmlformats.org/officeDocument/2006/relationships/oleObject" Target="../embeddings/oleObject163.bin"/><Relationship Id="rId9" Type="http://schemas.openxmlformats.org/officeDocument/2006/relationships/image" Target="../media/image16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0.bin"/><Relationship Id="rId13" Type="http://schemas.openxmlformats.org/officeDocument/2006/relationships/image" Target="../media/image170.wmf"/><Relationship Id="rId18" Type="http://schemas.openxmlformats.org/officeDocument/2006/relationships/oleObject" Target="../embeddings/oleObject175.bin"/><Relationship Id="rId3" Type="http://schemas.openxmlformats.org/officeDocument/2006/relationships/image" Target="../media/image165.wmf"/><Relationship Id="rId21" Type="http://schemas.openxmlformats.org/officeDocument/2006/relationships/image" Target="../media/image174.wmf"/><Relationship Id="rId7" Type="http://schemas.openxmlformats.org/officeDocument/2006/relationships/image" Target="../media/image167.wmf"/><Relationship Id="rId12" Type="http://schemas.openxmlformats.org/officeDocument/2006/relationships/oleObject" Target="../embeddings/oleObject172.bin"/><Relationship Id="rId17" Type="http://schemas.openxmlformats.org/officeDocument/2006/relationships/image" Target="../media/image172.wmf"/><Relationship Id="rId2" Type="http://schemas.openxmlformats.org/officeDocument/2006/relationships/oleObject" Target="../embeddings/oleObject167.bin"/><Relationship Id="rId16" Type="http://schemas.openxmlformats.org/officeDocument/2006/relationships/oleObject" Target="../embeddings/oleObject174.bin"/><Relationship Id="rId20" Type="http://schemas.openxmlformats.org/officeDocument/2006/relationships/oleObject" Target="../embeddings/oleObject17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9.bin"/><Relationship Id="rId11" Type="http://schemas.openxmlformats.org/officeDocument/2006/relationships/image" Target="../media/image169.wmf"/><Relationship Id="rId5" Type="http://schemas.openxmlformats.org/officeDocument/2006/relationships/image" Target="../media/image166.wmf"/><Relationship Id="rId15" Type="http://schemas.openxmlformats.org/officeDocument/2006/relationships/image" Target="../media/image171.wmf"/><Relationship Id="rId10" Type="http://schemas.openxmlformats.org/officeDocument/2006/relationships/oleObject" Target="../embeddings/oleObject171.bin"/><Relationship Id="rId19" Type="http://schemas.openxmlformats.org/officeDocument/2006/relationships/image" Target="../media/image173.wmf"/><Relationship Id="rId4" Type="http://schemas.openxmlformats.org/officeDocument/2006/relationships/oleObject" Target="../embeddings/oleObject168.bin"/><Relationship Id="rId9" Type="http://schemas.openxmlformats.org/officeDocument/2006/relationships/image" Target="../media/image168.wmf"/><Relationship Id="rId14" Type="http://schemas.openxmlformats.org/officeDocument/2006/relationships/oleObject" Target="../embeddings/oleObject17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7.bin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7" Type="http://schemas.openxmlformats.org/officeDocument/2006/relationships/image" Target="../media/image178.wmf"/><Relationship Id="rId2" Type="http://schemas.openxmlformats.org/officeDocument/2006/relationships/oleObject" Target="../embeddings/oleObject17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0.bin"/><Relationship Id="rId5" Type="http://schemas.openxmlformats.org/officeDocument/2006/relationships/image" Target="../media/image177.wmf"/><Relationship Id="rId4" Type="http://schemas.openxmlformats.org/officeDocument/2006/relationships/oleObject" Target="../embeddings/oleObject17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16.wmf"/><Relationship Id="rId3" Type="http://schemas.openxmlformats.org/officeDocument/2006/relationships/image" Target="../media/image1.wmf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7.bin"/><Relationship Id="rId17" Type="http://schemas.openxmlformats.org/officeDocument/2006/relationships/oleObject" Target="../embeddings/oleObject20.bin"/><Relationship Id="rId2" Type="http://schemas.openxmlformats.org/officeDocument/2006/relationships/oleObject" Target="../embeddings/oleObject11.bin"/><Relationship Id="rId16" Type="http://schemas.openxmlformats.org/officeDocument/2006/relationships/image" Target="../media/image15.wmf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3.wmf"/><Relationship Id="rId5" Type="http://schemas.openxmlformats.org/officeDocument/2006/relationships/image" Target="../media/image11.wmf"/><Relationship Id="rId15" Type="http://schemas.openxmlformats.org/officeDocument/2006/relationships/oleObject" Target="../embeddings/oleObject19.bin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2.wmf"/><Relationship Id="rId14" Type="http://schemas.openxmlformats.org/officeDocument/2006/relationships/image" Target="../media/image1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2" Type="http://schemas.openxmlformats.org/officeDocument/2006/relationships/oleObject" Target="../embeddings/oleObject181.bin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oleObject" Target="../embeddings/oleObject18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1.wmf"/><Relationship Id="rId4" Type="http://schemas.openxmlformats.org/officeDocument/2006/relationships/oleObject" Target="../embeddings/oleObject18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image" Target="../media/image182.wmf"/><Relationship Id="rId7" Type="http://schemas.openxmlformats.org/officeDocument/2006/relationships/oleObject" Target="../embeddings/oleObject187.bin"/><Relationship Id="rId2" Type="http://schemas.openxmlformats.org/officeDocument/2006/relationships/oleObject" Target="../embeddings/oleObject18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3.wmf"/><Relationship Id="rId5" Type="http://schemas.openxmlformats.org/officeDocument/2006/relationships/oleObject" Target="../embeddings/oleObject186.bin"/><Relationship Id="rId4" Type="http://schemas.openxmlformats.org/officeDocument/2006/relationships/oleObject" Target="../embeddings/oleObject18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7" Type="http://schemas.openxmlformats.org/officeDocument/2006/relationships/image" Target="../media/image187.wmf"/><Relationship Id="rId2" Type="http://schemas.openxmlformats.org/officeDocument/2006/relationships/oleObject" Target="../embeddings/oleObject18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0.bin"/><Relationship Id="rId5" Type="http://schemas.openxmlformats.org/officeDocument/2006/relationships/image" Target="../media/image186.wmf"/><Relationship Id="rId4" Type="http://schemas.openxmlformats.org/officeDocument/2006/relationships/oleObject" Target="../embeddings/oleObject18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7" Type="http://schemas.openxmlformats.org/officeDocument/2006/relationships/image" Target="../media/image187.wmf"/><Relationship Id="rId2" Type="http://schemas.openxmlformats.org/officeDocument/2006/relationships/oleObject" Target="../embeddings/oleObject19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3.bin"/><Relationship Id="rId5" Type="http://schemas.openxmlformats.org/officeDocument/2006/relationships/image" Target="../media/image186.wmf"/><Relationship Id="rId4" Type="http://schemas.openxmlformats.org/officeDocument/2006/relationships/oleObject" Target="../embeddings/oleObject19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3" Type="http://schemas.openxmlformats.org/officeDocument/2006/relationships/image" Target="../media/image188.wmf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193.wmf"/><Relationship Id="rId2" Type="http://schemas.openxmlformats.org/officeDocument/2006/relationships/oleObject" Target="../embeddings/oleObject19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198.bin"/><Relationship Id="rId5" Type="http://schemas.openxmlformats.org/officeDocument/2006/relationships/oleObject" Target="../embeddings/oleObject195.bin"/><Relationship Id="rId10" Type="http://schemas.openxmlformats.org/officeDocument/2006/relationships/image" Target="../media/image192.wmf"/><Relationship Id="rId4" Type="http://schemas.openxmlformats.org/officeDocument/2006/relationships/image" Target="../media/image189.png"/><Relationship Id="rId9" Type="http://schemas.openxmlformats.org/officeDocument/2006/relationships/oleObject" Target="../embeddings/oleObject197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2.bin"/><Relationship Id="rId3" Type="http://schemas.openxmlformats.org/officeDocument/2006/relationships/image" Target="../media/image194.wmf"/><Relationship Id="rId7" Type="http://schemas.openxmlformats.org/officeDocument/2006/relationships/image" Target="../media/image196.wmf"/><Relationship Id="rId2" Type="http://schemas.openxmlformats.org/officeDocument/2006/relationships/oleObject" Target="../embeddings/oleObject19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1.bin"/><Relationship Id="rId5" Type="http://schemas.openxmlformats.org/officeDocument/2006/relationships/image" Target="../media/image195.wmf"/><Relationship Id="rId10" Type="http://schemas.openxmlformats.org/officeDocument/2006/relationships/image" Target="../media/image199.png"/><Relationship Id="rId4" Type="http://schemas.openxmlformats.org/officeDocument/2006/relationships/oleObject" Target="../embeddings/oleObject200.bin"/><Relationship Id="rId9" Type="http://schemas.openxmlformats.org/officeDocument/2006/relationships/image" Target="../media/image197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28.bin"/><Relationship Id="rId26" Type="http://schemas.openxmlformats.org/officeDocument/2006/relationships/oleObject" Target="../embeddings/oleObject32.bin"/><Relationship Id="rId39" Type="http://schemas.openxmlformats.org/officeDocument/2006/relationships/image" Target="../media/image36.wmf"/><Relationship Id="rId3" Type="http://schemas.openxmlformats.org/officeDocument/2006/relationships/image" Target="../media/image17.wmf"/><Relationship Id="rId21" Type="http://schemas.openxmlformats.org/officeDocument/2006/relationships/image" Target="../media/image27.wmf"/><Relationship Id="rId34" Type="http://schemas.openxmlformats.org/officeDocument/2006/relationships/oleObject" Target="../embeddings/oleObject36.bin"/><Relationship Id="rId42" Type="http://schemas.openxmlformats.org/officeDocument/2006/relationships/oleObject" Target="../embeddings/oleObject40.bin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25.png"/><Relationship Id="rId25" Type="http://schemas.openxmlformats.org/officeDocument/2006/relationships/image" Target="../media/image29.wmf"/><Relationship Id="rId33" Type="http://schemas.openxmlformats.org/officeDocument/2006/relationships/image" Target="../media/image33.wmf"/><Relationship Id="rId38" Type="http://schemas.openxmlformats.org/officeDocument/2006/relationships/oleObject" Target="../embeddings/oleObject38.bin"/><Relationship Id="rId2" Type="http://schemas.openxmlformats.org/officeDocument/2006/relationships/oleObject" Target="../embeddings/oleObject21.bin"/><Relationship Id="rId16" Type="http://schemas.openxmlformats.org/officeDocument/2006/relationships/image" Target="../media/image24.png"/><Relationship Id="rId20" Type="http://schemas.openxmlformats.org/officeDocument/2006/relationships/oleObject" Target="../embeddings/oleObject29.bin"/><Relationship Id="rId29" Type="http://schemas.openxmlformats.org/officeDocument/2006/relationships/image" Target="../media/image31.wmf"/><Relationship Id="rId41" Type="http://schemas.openxmlformats.org/officeDocument/2006/relationships/image" Target="../media/image37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1.wmf"/><Relationship Id="rId24" Type="http://schemas.openxmlformats.org/officeDocument/2006/relationships/oleObject" Target="../embeddings/oleObject31.bin"/><Relationship Id="rId32" Type="http://schemas.openxmlformats.org/officeDocument/2006/relationships/oleObject" Target="../embeddings/oleObject35.bin"/><Relationship Id="rId37" Type="http://schemas.openxmlformats.org/officeDocument/2006/relationships/image" Target="../media/image35.wmf"/><Relationship Id="rId40" Type="http://schemas.openxmlformats.org/officeDocument/2006/relationships/oleObject" Target="../embeddings/oleObject39.bin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23" Type="http://schemas.openxmlformats.org/officeDocument/2006/relationships/image" Target="../media/image28.wmf"/><Relationship Id="rId28" Type="http://schemas.openxmlformats.org/officeDocument/2006/relationships/oleObject" Target="../embeddings/oleObject33.bin"/><Relationship Id="rId36" Type="http://schemas.openxmlformats.org/officeDocument/2006/relationships/oleObject" Target="../embeddings/oleObject37.bin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26.wmf"/><Relationship Id="rId31" Type="http://schemas.openxmlformats.org/officeDocument/2006/relationships/image" Target="../media/image32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7.bin"/><Relationship Id="rId22" Type="http://schemas.openxmlformats.org/officeDocument/2006/relationships/oleObject" Target="../embeddings/oleObject30.bin"/><Relationship Id="rId27" Type="http://schemas.openxmlformats.org/officeDocument/2006/relationships/image" Target="../media/image30.wmf"/><Relationship Id="rId30" Type="http://schemas.openxmlformats.org/officeDocument/2006/relationships/oleObject" Target="../embeddings/oleObject34.bin"/><Relationship Id="rId35" Type="http://schemas.openxmlformats.org/officeDocument/2006/relationships/image" Target="../media/image34.wmf"/><Relationship Id="rId43" Type="http://schemas.openxmlformats.org/officeDocument/2006/relationships/image" Target="../media/image3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39.emf"/><Relationship Id="rId7" Type="http://schemas.openxmlformats.org/officeDocument/2006/relationships/image" Target="../media/image41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oleObject" Target="../embeddings/oleObject51.bin"/><Relationship Id="rId3" Type="http://schemas.openxmlformats.org/officeDocument/2006/relationships/image" Target="../media/image43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50.bin"/><Relationship Id="rId2" Type="http://schemas.openxmlformats.org/officeDocument/2006/relationships/oleObject" Target="../embeddings/oleObject45.bin"/><Relationship Id="rId16" Type="http://schemas.openxmlformats.org/officeDocument/2006/relationships/image" Target="../media/image49.wmf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oleObject" Target="../embeddings/oleObject52.bin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6.wmf"/><Relationship Id="rId14" Type="http://schemas.openxmlformats.org/officeDocument/2006/relationships/image" Target="../media/image4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image" Target="../media/image50.wmf"/><Relationship Id="rId7" Type="http://schemas.openxmlformats.org/officeDocument/2006/relationships/image" Target="../media/image52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58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5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3410" y="958215"/>
            <a:ext cx="10852150" cy="1072515"/>
          </a:xfrm>
        </p:spPr>
        <p:txBody>
          <a:bodyPr/>
          <a:lstStyle/>
          <a:p>
            <a:r>
              <a:rPr altLang="zh-CN">
                <a:solidFill>
                  <a:srgbClr val="0C1ADC"/>
                </a:solidFill>
              </a:rPr>
              <a:t>第一章  极限与连续函数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19170" y="2712085"/>
            <a:ext cx="62826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7030A0"/>
                </a:solidFill>
              </a:rPr>
              <a:t>第二讲</a:t>
            </a:r>
            <a:r>
              <a:rPr lang="en-US" altLang="zh-CN" sz="2800">
                <a:solidFill>
                  <a:srgbClr val="7030A0"/>
                </a:solidFill>
              </a:rPr>
              <a:t>  </a:t>
            </a:r>
            <a:r>
              <a:rPr lang="zh-CN" altLang="en-US" sz="2800">
                <a:solidFill>
                  <a:srgbClr val="7030A0"/>
                </a:solidFill>
              </a:rPr>
              <a:t>极限存在准则</a:t>
            </a:r>
          </a:p>
          <a:p>
            <a:r>
              <a:rPr lang="en-US" altLang="zh-CN" sz="2800">
                <a:solidFill>
                  <a:srgbClr val="7030A0"/>
                </a:solidFill>
              </a:rPr>
              <a:t>             </a:t>
            </a:r>
            <a:r>
              <a:rPr lang="zh-CN" altLang="en-US" sz="2800">
                <a:solidFill>
                  <a:srgbClr val="7030A0"/>
                </a:solidFill>
              </a:rPr>
              <a:t>两个重要极限</a:t>
            </a:r>
            <a:r>
              <a:rPr lang="en-US" altLang="zh-CN" sz="2800">
                <a:solidFill>
                  <a:srgbClr val="7030A0"/>
                </a:solidFill>
              </a:rPr>
              <a:t> </a:t>
            </a:r>
          </a:p>
          <a:p>
            <a:r>
              <a:rPr lang="en-US" altLang="zh-CN" sz="2800">
                <a:solidFill>
                  <a:srgbClr val="7030A0"/>
                </a:solidFill>
              </a:rPr>
              <a:t>             </a:t>
            </a:r>
            <a:r>
              <a:rPr lang="zh-CN" altLang="en-US" sz="2800">
                <a:solidFill>
                  <a:srgbClr val="7030A0"/>
                </a:solidFill>
              </a:rPr>
              <a:t>无穷小的比较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  <a:t>2022/9/27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11885" y="815340"/>
            <a:ext cx="1929765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457200" lvl="0" indent="-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6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  求 </a:t>
            </a:r>
            <a:endParaRPr lang="zh-CN" altLang="en-US" sz="2800" b="1" i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479359" y="906145"/>
          <a:ext cx="3672840" cy="767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459865" imgH="304800" progId="Equation.KSEE3">
                  <p:embed/>
                </p:oleObj>
              </mc:Choice>
              <mc:Fallback>
                <p:oleObj r:id="rId2" imgW="1459865" imgH="304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79359" y="906145"/>
                        <a:ext cx="3672840" cy="767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778635" y="2141855"/>
            <a:ext cx="90170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解：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80019" y="2245995"/>
          <a:ext cx="6007100" cy="2366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387600" imgH="939800" progId="Equation.KSEE3">
                  <p:embed/>
                </p:oleObj>
              </mc:Choice>
              <mc:Fallback>
                <p:oleObj r:id="rId4" imgW="2387600" imgH="939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80019" y="2245995"/>
                        <a:ext cx="6007100" cy="2366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6692" y="6304113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11</a:t>
            </a:fld>
            <a:endParaRPr lang="zh-CN" altLang="en-US"/>
          </a:p>
        </p:txBody>
      </p:sp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78445" y="6985"/>
          <a:ext cx="2045970" cy="991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12800" imgH="393700" progId="Equation.KSEE3">
                  <p:embed/>
                </p:oleObj>
              </mc:Choice>
              <mc:Fallback>
                <p:oleObj r:id="rId2" imgW="8128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78445" y="6985"/>
                        <a:ext cx="2045970" cy="991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59130" y="88265"/>
            <a:ext cx="1929765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457200" lvl="0" indent="-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7     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证明：</a:t>
            </a:r>
            <a:endParaRPr lang="zh-CN" altLang="en-US" sz="2800" b="1" i="1" dirty="0">
              <a:solidFill>
                <a:srgbClr val="0C1AD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6" name="Group 2"/>
          <p:cNvGrpSpPr/>
          <p:nvPr/>
        </p:nvGrpSpPr>
        <p:grpSpPr>
          <a:xfrm>
            <a:off x="10798810" y="0"/>
            <a:ext cx="1295400" cy="2128838"/>
            <a:chOff x="0" y="0"/>
            <a:chExt cx="816" cy="1341"/>
          </a:xfrm>
        </p:grpSpPr>
        <p:sp>
          <p:nvSpPr>
            <p:cNvPr id="209922" name="AutoShape 3"/>
            <p:cNvSpPr/>
            <p:nvPr/>
          </p:nvSpPr>
          <p:spPr>
            <a:xfrm flipH="1">
              <a:off x="0" y="167"/>
              <a:ext cx="636" cy="998"/>
            </a:xfrm>
            <a:prstGeom prst="rtTriangle">
              <a:avLst/>
            </a:prstGeom>
            <a:solidFill>
              <a:srgbClr val="0000FF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graphicFrame>
          <p:nvGraphicFramePr>
            <p:cNvPr id="209923" name="Object 16"/>
            <p:cNvGraphicFramePr>
              <a:graphicFrameLocks noChangeAspect="1"/>
            </p:cNvGraphicFramePr>
            <p:nvPr/>
          </p:nvGraphicFramePr>
          <p:xfrm>
            <a:off x="636" y="1153"/>
            <a:ext cx="180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317500" imgH="317500" progId="Equation.3">
                    <p:embed/>
                  </p:oleObj>
                </mc:Choice>
                <mc:Fallback>
                  <p:oleObj r:id="rId4" imgW="317500" imgH="317500" progId="Equation.3">
                    <p:embed/>
                    <p:pic>
                      <p:nvPicPr>
                        <p:cNvPr id="0" name="图片 399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36" y="1153"/>
                          <a:ext cx="180" cy="1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9924" name="Object 17"/>
            <p:cNvGraphicFramePr>
              <a:graphicFrameLocks noChangeAspect="1"/>
            </p:cNvGraphicFramePr>
            <p:nvPr/>
          </p:nvGraphicFramePr>
          <p:xfrm>
            <a:off x="588" y="0"/>
            <a:ext cx="180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317500" imgH="330200" progId="Equation.3">
                    <p:embed/>
                  </p:oleObj>
                </mc:Choice>
                <mc:Fallback>
                  <p:oleObj r:id="rId6" imgW="317500" imgH="330200" progId="Equation.3">
                    <p:embed/>
                    <p:pic>
                      <p:nvPicPr>
                        <p:cNvPr id="0" name="图片 3999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88" y="0"/>
                          <a:ext cx="180" cy="1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11"/>
          <p:cNvGrpSpPr/>
          <p:nvPr/>
        </p:nvGrpSpPr>
        <p:grpSpPr>
          <a:xfrm>
            <a:off x="10817860" y="1017588"/>
            <a:ext cx="990600" cy="838200"/>
            <a:chOff x="0" y="0"/>
            <a:chExt cx="624" cy="528"/>
          </a:xfrm>
        </p:grpSpPr>
        <p:sp>
          <p:nvSpPr>
            <p:cNvPr id="209931" name="Line 12"/>
            <p:cNvSpPr/>
            <p:nvPr/>
          </p:nvSpPr>
          <p:spPr>
            <a:xfrm>
              <a:off x="0" y="528"/>
              <a:ext cx="62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9932" name="Line 13"/>
            <p:cNvSpPr/>
            <p:nvPr/>
          </p:nvSpPr>
          <p:spPr>
            <a:xfrm flipV="1">
              <a:off x="0" y="0"/>
              <a:ext cx="336" cy="52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aphicFrame>
        <p:nvGraphicFramePr>
          <p:cNvPr id="141326" name="Object 4"/>
          <p:cNvGraphicFramePr>
            <a:graphicFrameLocks noChangeAspect="1"/>
          </p:cNvGraphicFramePr>
          <p:nvPr/>
        </p:nvGraphicFramePr>
        <p:xfrm>
          <a:off x="10792460" y="995363"/>
          <a:ext cx="10287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143000" imgH="895350" progId="Paint.Picture">
                  <p:embed/>
                </p:oleObj>
              </mc:Choice>
              <mc:Fallback>
                <p:oleObj r:id="rId8" imgW="1143000" imgH="895350" progId="Paint.Picture">
                  <p:embed/>
                  <p:pic>
                    <p:nvPicPr>
                      <p:cNvPr id="0" name="图片 400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792460" y="995363"/>
                        <a:ext cx="1028700" cy="904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7" name="AutoShape 15"/>
          <p:cNvSpPr/>
          <p:nvPr/>
        </p:nvSpPr>
        <p:spPr>
          <a:xfrm>
            <a:off x="10806748" y="1017588"/>
            <a:ext cx="1022350" cy="869950"/>
          </a:xfrm>
          <a:prstGeom prst="triangle">
            <a:avLst>
              <a:gd name="adj" fmla="val 50310"/>
            </a:avLst>
          </a:prstGeom>
          <a:solidFill>
            <a:srgbClr val="66FFFF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graphicFrame>
        <p:nvGraphicFramePr>
          <p:cNvPr id="141328" name="Object 5"/>
          <p:cNvGraphicFramePr>
            <a:graphicFrameLocks noChangeAspect="1"/>
          </p:cNvGraphicFramePr>
          <p:nvPr/>
        </p:nvGraphicFramePr>
        <p:xfrm>
          <a:off x="10925810" y="1671638"/>
          <a:ext cx="20955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66700" imgH="254000" progId="Equation.3">
                  <p:embed/>
                </p:oleObj>
              </mc:Choice>
              <mc:Fallback>
                <p:oleObj r:id="rId10" imgW="266700" imgH="254000" progId="Equation.3">
                  <p:embed/>
                  <p:pic>
                    <p:nvPicPr>
                      <p:cNvPr id="0" name="图片 400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925810" y="1671638"/>
                        <a:ext cx="209550" cy="200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9" name="Object 6"/>
          <p:cNvGraphicFramePr>
            <a:graphicFrameLocks noChangeAspect="1"/>
          </p:cNvGraphicFramePr>
          <p:nvPr/>
        </p:nvGraphicFramePr>
        <p:xfrm>
          <a:off x="10589260" y="1855788"/>
          <a:ext cx="2063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28600" imgH="254000" progId="Equation.3">
                  <p:embed/>
                </p:oleObj>
              </mc:Choice>
              <mc:Fallback>
                <p:oleObj r:id="rId12" imgW="228600" imgH="254000" progId="Equation.3">
                  <p:embed/>
                  <p:pic>
                    <p:nvPicPr>
                      <p:cNvPr id="0" name="图片 398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589260" y="1855788"/>
                        <a:ext cx="206375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8"/>
          <p:cNvGrpSpPr/>
          <p:nvPr/>
        </p:nvGrpSpPr>
        <p:grpSpPr>
          <a:xfrm>
            <a:off x="11162348" y="641350"/>
            <a:ext cx="333375" cy="1558925"/>
            <a:chOff x="0" y="0"/>
            <a:chExt cx="210" cy="982"/>
          </a:xfrm>
        </p:grpSpPr>
        <p:graphicFrame>
          <p:nvGraphicFramePr>
            <p:cNvPr id="209938" name="Object 13"/>
            <p:cNvGraphicFramePr>
              <a:graphicFrameLocks noChangeAspect="1"/>
            </p:cNvGraphicFramePr>
            <p:nvPr/>
          </p:nvGraphicFramePr>
          <p:xfrm>
            <a:off x="0" y="0"/>
            <a:ext cx="180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317500" imgH="317500" progId="Equation.3">
                    <p:embed/>
                  </p:oleObj>
                </mc:Choice>
                <mc:Fallback>
                  <p:oleObj r:id="rId14" imgW="317500" imgH="317500" progId="Equation.3">
                    <p:embed/>
                    <p:pic>
                      <p:nvPicPr>
                        <p:cNvPr id="0" name="图片 3995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180" cy="1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939" name="Line 20"/>
            <p:cNvSpPr/>
            <p:nvPr/>
          </p:nvSpPr>
          <p:spPr>
            <a:xfrm flipH="1">
              <a:off x="104" y="245"/>
              <a:ext cx="0" cy="54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209940" name="Object 14"/>
            <p:cNvGraphicFramePr>
              <a:graphicFrameLocks noChangeAspect="1"/>
            </p:cNvGraphicFramePr>
            <p:nvPr/>
          </p:nvGraphicFramePr>
          <p:xfrm>
            <a:off x="16" y="801"/>
            <a:ext cx="194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342900" imgH="317500" progId="Equation.3">
                    <p:embed/>
                  </p:oleObj>
                </mc:Choice>
                <mc:Fallback>
                  <p:oleObj r:id="rId16" imgW="342900" imgH="317500" progId="Equation.3">
                    <p:embed/>
                    <p:pic>
                      <p:nvPicPr>
                        <p:cNvPr id="0" name="图片 3996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6" y="801"/>
                          <a:ext cx="194" cy="1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1337" name="Oval 25"/>
          <p:cNvSpPr/>
          <p:nvPr/>
        </p:nvSpPr>
        <p:spPr>
          <a:xfrm>
            <a:off x="9827260" y="865188"/>
            <a:ext cx="1982788" cy="1982787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graphicFrame>
        <p:nvGraphicFramePr>
          <p:cNvPr id="141338" name="Object 10"/>
          <p:cNvGraphicFramePr>
            <a:graphicFrameLocks noChangeAspect="1"/>
          </p:cNvGraphicFramePr>
          <p:nvPr/>
        </p:nvGraphicFramePr>
        <p:xfrm>
          <a:off x="606425" y="1520190"/>
          <a:ext cx="3560445" cy="58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384935" imgH="228600" progId="Equation.3">
                  <p:embed/>
                </p:oleObj>
              </mc:Choice>
              <mc:Fallback>
                <p:oleObj r:id="rId18" imgW="1384935" imgH="228600" progId="Equation.3">
                  <p:embed/>
                  <p:pic>
                    <p:nvPicPr>
                      <p:cNvPr id="0" name="图片 398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06425" y="1520190"/>
                        <a:ext cx="3560445" cy="586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39" name="Object 11"/>
          <p:cNvGraphicFramePr>
            <a:graphicFrameLocks noChangeAspect="1"/>
          </p:cNvGraphicFramePr>
          <p:nvPr/>
        </p:nvGraphicFramePr>
        <p:xfrm>
          <a:off x="606425" y="2245360"/>
          <a:ext cx="513873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2247900" imgH="393700" progId="Equation.3">
                  <p:embed/>
                </p:oleObj>
              </mc:Choice>
              <mc:Fallback>
                <p:oleObj r:id="rId20" imgW="2247900" imgH="393700" progId="Equation.3">
                  <p:embed/>
                  <p:pic>
                    <p:nvPicPr>
                      <p:cNvPr id="0" name="图片 402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06425" y="2245360"/>
                        <a:ext cx="5138738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1" name="Object 2"/>
          <p:cNvGraphicFramePr>
            <a:graphicFrameLocks noChangeAspect="1"/>
          </p:cNvGraphicFramePr>
          <p:nvPr/>
        </p:nvGraphicFramePr>
        <p:xfrm>
          <a:off x="738505" y="825183"/>
          <a:ext cx="60960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2881630" imgH="393700" progId="Equation.3">
                  <p:embed/>
                </p:oleObj>
              </mc:Choice>
              <mc:Fallback>
                <p:oleObj r:id="rId22" imgW="2881630" imgH="393700" progId="Equation.3">
                  <p:embed/>
                  <p:pic>
                    <p:nvPicPr>
                      <p:cNvPr id="0" name="图片 398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38505" y="825183"/>
                        <a:ext cx="6096000" cy="833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180975" y="776605"/>
            <a:ext cx="989965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457200" lvl="0" indent="-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证：</a:t>
            </a:r>
            <a:endParaRPr lang="zh-CN" altLang="en-US" sz="2800" b="1" i="1" dirty="0">
              <a:solidFill>
                <a:srgbClr val="0C1AD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210945" name="Object 2"/>
          <p:cNvGraphicFramePr>
            <a:graphicFrameLocks noChangeAspect="1"/>
          </p:cNvGraphicFramePr>
          <p:nvPr/>
        </p:nvGraphicFramePr>
        <p:xfrm>
          <a:off x="606425" y="3339148"/>
          <a:ext cx="2743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1231265" imgH="203200" progId="Equation.3">
                  <p:embed/>
                </p:oleObj>
              </mc:Choice>
              <mc:Fallback>
                <p:oleObj r:id="rId24" imgW="1231265" imgH="203200" progId="Equation.3">
                  <p:embed/>
                  <p:pic>
                    <p:nvPicPr>
                      <p:cNvPr id="0" name="图片 4012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06425" y="3339148"/>
                        <a:ext cx="27432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39" name="Object 3"/>
          <p:cNvGraphicFramePr>
            <a:graphicFrameLocks noChangeAspect="1"/>
          </p:cNvGraphicFramePr>
          <p:nvPr/>
        </p:nvGraphicFramePr>
        <p:xfrm>
          <a:off x="6423025" y="3087688"/>
          <a:ext cx="26670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1257300" imgH="393700" progId="Equation.3">
                  <p:embed/>
                </p:oleObj>
              </mc:Choice>
              <mc:Fallback>
                <p:oleObj r:id="rId26" imgW="1257300" imgH="393700" progId="Equation.3">
                  <p:embed/>
                  <p:pic>
                    <p:nvPicPr>
                      <p:cNvPr id="0" name="图片 402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423025" y="3087688"/>
                        <a:ext cx="2667000" cy="835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2" name="Object 6"/>
          <p:cNvGraphicFramePr>
            <a:graphicFrameLocks noChangeAspect="1"/>
          </p:cNvGraphicFramePr>
          <p:nvPr/>
        </p:nvGraphicFramePr>
        <p:xfrm>
          <a:off x="9593263" y="2924017"/>
          <a:ext cx="2450465" cy="998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965200" imgH="393700" progId="Equation.3">
                  <p:embed/>
                </p:oleObj>
              </mc:Choice>
              <mc:Fallback>
                <p:oleObj r:id="rId28" imgW="965200" imgH="393700" progId="Equation.3">
                  <p:embed/>
                  <p:pic>
                    <p:nvPicPr>
                      <p:cNvPr id="0" name="图片 401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9593263" y="2924017"/>
                        <a:ext cx="2450465" cy="99885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3" name="Object 7"/>
          <p:cNvGraphicFramePr>
            <a:graphicFrameLocks noChangeAspect="1"/>
          </p:cNvGraphicFramePr>
          <p:nvPr/>
        </p:nvGraphicFramePr>
        <p:xfrm>
          <a:off x="3381058" y="3049905"/>
          <a:ext cx="294163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0" imgW="1320800" imgH="393700" progId="Equation.3">
                  <p:embed/>
                </p:oleObj>
              </mc:Choice>
              <mc:Fallback>
                <p:oleObj r:id="rId30" imgW="1320800" imgH="393700" progId="Equation.3">
                  <p:embed/>
                  <p:pic>
                    <p:nvPicPr>
                      <p:cNvPr id="0" name="图片 4008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381058" y="3049905"/>
                        <a:ext cx="2941637" cy="87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606425" y="4165283"/>
          <a:ext cx="4217988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2" imgW="1904365" imgH="406400" progId="Equation.3">
                  <p:embed/>
                </p:oleObj>
              </mc:Choice>
              <mc:Fallback>
                <p:oleObj r:id="rId32" imgW="1904365" imgH="406400" progId="Equation.3">
                  <p:embed/>
                  <p:pic>
                    <p:nvPicPr>
                      <p:cNvPr id="0" name="图片 4023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06425" y="4165283"/>
                        <a:ext cx="4217988" cy="903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1" name="Object 5"/>
          <p:cNvGraphicFramePr>
            <a:graphicFrameLocks noChangeAspect="1"/>
          </p:cNvGraphicFramePr>
          <p:nvPr/>
        </p:nvGraphicFramePr>
        <p:xfrm>
          <a:off x="5106988" y="4309745"/>
          <a:ext cx="21637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4" imgW="1067435" imgH="279400" progId="Equation.3">
                  <p:embed/>
                </p:oleObj>
              </mc:Choice>
              <mc:Fallback>
                <p:oleObj r:id="rId34" imgW="1067435" imgH="279400" progId="Equation.3">
                  <p:embed/>
                  <p:pic>
                    <p:nvPicPr>
                      <p:cNvPr id="0" name="图片 4011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5106988" y="4309745"/>
                        <a:ext cx="2163762" cy="563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6"/>
          <p:cNvGraphicFramePr>
            <a:graphicFrameLocks noChangeAspect="1"/>
          </p:cNvGraphicFramePr>
          <p:nvPr/>
        </p:nvGraphicFramePr>
        <p:xfrm>
          <a:off x="3626803" y="5142072"/>
          <a:ext cx="2450465" cy="998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6" imgW="965200" imgH="393700" progId="Equation.3">
                  <p:embed/>
                </p:oleObj>
              </mc:Choice>
              <mc:Fallback>
                <p:oleObj r:id="rId36" imgW="965200" imgH="393700" progId="Equation.3">
                  <p:embed/>
                  <p:pic>
                    <p:nvPicPr>
                      <p:cNvPr id="0" name="图片 4018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3626803" y="5142072"/>
                        <a:ext cx="2450465" cy="99885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4" name="Object 8"/>
          <p:cNvGraphicFramePr>
            <a:graphicFrameLocks noChangeAspect="1"/>
          </p:cNvGraphicFramePr>
          <p:nvPr/>
        </p:nvGraphicFramePr>
        <p:xfrm>
          <a:off x="738505" y="5443855"/>
          <a:ext cx="1850390" cy="647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8" imgW="800100" imgH="279400" progId="Equation.3">
                  <p:embed/>
                </p:oleObj>
              </mc:Choice>
              <mc:Fallback>
                <p:oleObj r:id="rId38" imgW="800100" imgH="279400" progId="Equation.3">
                  <p:embed/>
                  <p:pic>
                    <p:nvPicPr>
                      <p:cNvPr id="0" name="图片 4019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738505" y="5443855"/>
                        <a:ext cx="1850390" cy="6470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0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7" grpId="0" bldLvl="0" animBg="1"/>
      <p:bldP spid="14133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04812" y="6349833"/>
            <a:ext cx="2700000" cy="316800"/>
          </a:xfrm>
        </p:spPr>
        <p:txBody>
          <a:bodyPr/>
          <a:lstStyle/>
          <a:p>
            <a:fld id="{9EFD9D74-47D9-4702-A33C-335B63B48DBF}" type="datetime1">
              <a:rPr lang="zh-CN" altLang="en-US" smtClean="0"/>
              <a:t>2022/9/27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9461" name="文本框 3"/>
          <p:cNvSpPr txBox="1"/>
          <p:nvPr/>
        </p:nvSpPr>
        <p:spPr>
          <a:xfrm>
            <a:off x="804545" y="246380"/>
            <a:ext cx="656209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32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二、两个重要极限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3085" y="1066165"/>
            <a:ext cx="8223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r>
              <a:rPr lang="zh-CN" altLang="en-US" sz="2800" b="1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、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   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1495" y="3084830"/>
            <a:ext cx="93941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r>
              <a:rPr lang="zh-CN" altLang="en-US" sz="2800" b="1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、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 推广：若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  <a:sym typeface="Arial" panose="020B0604020202020204" pitchFamily="34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0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时，有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α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)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→0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，则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11" name="对象 322562"/>
          <p:cNvGraphicFramePr>
            <a:graphicFrameLocks noChangeAspect="1"/>
          </p:cNvGraphicFramePr>
          <p:nvPr/>
        </p:nvGraphicFramePr>
        <p:xfrm>
          <a:off x="1490981" y="3755391"/>
          <a:ext cx="246316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66800" imgH="431800" progId="Equation.DSMT4">
                  <p:embed/>
                </p:oleObj>
              </mc:Choice>
              <mc:Fallback>
                <p:oleObj r:id="rId2" imgW="1066800" imgH="431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90981" y="3755391"/>
                        <a:ext cx="2463165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322562"/>
          <p:cNvGraphicFramePr>
            <a:graphicFrameLocks noChangeAspect="1"/>
          </p:cNvGraphicFramePr>
          <p:nvPr/>
        </p:nvGraphicFramePr>
        <p:xfrm>
          <a:off x="5234306" y="3799523"/>
          <a:ext cx="3195955" cy="913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84300" imgH="393700" progId="Equation.DSMT4">
                  <p:embed/>
                </p:oleObj>
              </mc:Choice>
              <mc:Fallback>
                <p:oleObj r:id="rId4" imgW="1384300" imgH="3937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34306" y="3799523"/>
                        <a:ext cx="3195955" cy="9137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531495" y="4872990"/>
            <a:ext cx="93941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r>
              <a:rPr lang="zh-CN" altLang="en-US" sz="2800" b="1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、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 若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lim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  <a:sym typeface="Arial" panose="020B0604020202020204" pitchFamily="34" charset="0"/>
              </a:rPr>
              <a:t>= 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，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则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60197" y="5518150"/>
          <a:ext cx="84677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365500" imgH="330200" progId="Equation.KSEE3">
                  <p:embed/>
                </p:oleObj>
              </mc:Choice>
              <mc:Fallback>
                <p:oleObj r:id="rId6" imgW="3365500" imgH="330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60197" y="5518150"/>
                        <a:ext cx="8467725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75095" y="920115"/>
          <a:ext cx="5593080" cy="991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222500" imgH="393700" progId="Equation.KSEE3">
                  <p:embed/>
                </p:oleObj>
              </mc:Choice>
              <mc:Fallback>
                <p:oleObj r:id="rId8" imgW="22225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75095" y="920115"/>
                        <a:ext cx="5593080" cy="991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对象 16389"/>
          <p:cNvGraphicFramePr>
            <a:graphicFrameLocks noChangeAspect="1"/>
          </p:cNvGraphicFramePr>
          <p:nvPr/>
        </p:nvGraphicFramePr>
        <p:xfrm>
          <a:off x="1264920" y="2034540"/>
          <a:ext cx="2400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399030" imgH="901065" progId="Equation.3">
                  <p:embed/>
                </p:oleObj>
              </mc:Choice>
              <mc:Fallback>
                <p:oleObj r:id="rId10" imgW="2399030" imgH="901065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64920" y="2034540"/>
                        <a:ext cx="24003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对象 19466"/>
          <p:cNvGraphicFramePr>
            <a:graphicFrameLocks noChangeAspect="1"/>
          </p:cNvGraphicFramePr>
          <p:nvPr/>
        </p:nvGraphicFramePr>
        <p:xfrm>
          <a:off x="4415155" y="1989773"/>
          <a:ext cx="2628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627630" imgH="901065" progId="Equation.3">
                  <p:embed/>
                </p:oleObj>
              </mc:Choice>
              <mc:Fallback>
                <p:oleObj r:id="rId12" imgW="2627630" imgH="901065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15155" y="1989773"/>
                        <a:ext cx="2628900" cy="901700"/>
                      </a:xfrm>
                      <a:prstGeom prst="rect">
                        <a:avLst/>
                      </a:prstGeom>
                      <a:noFill/>
                      <a:ln w="12700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7" name="文本框 22529"/>
          <p:cNvSpPr txBox="1"/>
          <p:nvPr/>
        </p:nvSpPr>
        <p:spPr>
          <a:xfrm>
            <a:off x="7457440" y="1337310"/>
            <a:ext cx="2468880" cy="1383665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注： 常用此极限求</a:t>
            </a:r>
            <a:r>
              <a:rPr lang="zh-CN" altLang="en-US" sz="2800" b="1" u="sng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幂指型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函数的极限。</a:t>
            </a:r>
            <a:endParaRPr lang="zh-CN" altLang="en-US" sz="32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52585" name="Object 5"/>
          <p:cNvGraphicFramePr>
            <a:graphicFrameLocks noChangeAspect="1"/>
          </p:cNvGraphicFramePr>
          <p:nvPr/>
        </p:nvGraphicFramePr>
        <p:xfrm>
          <a:off x="7949883" y="3170238"/>
          <a:ext cx="287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2475230" imgH="406400" progId="Equation.3">
                  <p:embed/>
                </p:oleObj>
              </mc:Choice>
              <mc:Fallback>
                <p:oleObj r:id="rId14" imgW="2475230" imgH="406400" progId="Equation.3">
                  <p:embed/>
                  <p:pic>
                    <p:nvPicPr>
                      <p:cNvPr id="0" name="图片 407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949883" y="3170238"/>
                        <a:ext cx="2870200" cy="4699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00"/>
                          </a:gs>
                          <a:gs pos="50000">
                            <a:schemeClr val="bg1"/>
                          </a:gs>
                          <a:gs pos="100000">
                            <a:srgbClr val="FFFF00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rgbClr val="FF3399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5" grpId="0"/>
      <p:bldP spid="194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215041" name="Text Box 2"/>
          <p:cNvSpPr txBox="1"/>
          <p:nvPr/>
        </p:nvSpPr>
        <p:spPr>
          <a:xfrm>
            <a:off x="636270" y="569913"/>
            <a:ext cx="12192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endParaRPr lang="en-US" altLang="zh-CN" sz="2800" b="1" i="0" dirty="0">
              <a:solidFill>
                <a:srgbClr val="0000FF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146435" name="Text Box 3"/>
          <p:cNvSpPr txBox="1"/>
          <p:nvPr/>
        </p:nvSpPr>
        <p:spPr>
          <a:xfrm>
            <a:off x="780733" y="1722438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i="0" dirty="0">
              <a:solidFill>
                <a:srgbClr val="0000FF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graphicFrame>
        <p:nvGraphicFramePr>
          <p:cNvPr id="215043" name="Object 2"/>
          <p:cNvGraphicFramePr>
            <a:graphicFrameLocks noChangeAspect="1"/>
          </p:cNvGraphicFramePr>
          <p:nvPr/>
        </p:nvGraphicFramePr>
        <p:xfrm>
          <a:off x="1644333" y="282575"/>
          <a:ext cx="31242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20800" imgH="419100" progId="Equation.3">
                  <p:embed/>
                </p:oleObj>
              </mc:Choice>
              <mc:Fallback>
                <p:oleObj r:id="rId2" imgW="1320800" imgH="419100" progId="Equation.3">
                  <p:embed/>
                  <p:pic>
                    <p:nvPicPr>
                      <p:cNvPr id="0" name="图片 40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44333" y="282575"/>
                        <a:ext cx="3124200" cy="1069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7" name="Object 3"/>
          <p:cNvGraphicFramePr>
            <a:graphicFrameLocks noChangeAspect="1"/>
          </p:cNvGraphicFramePr>
          <p:nvPr/>
        </p:nvGraphicFramePr>
        <p:xfrm>
          <a:off x="1499870" y="1577975"/>
          <a:ext cx="4179888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918335" imgH="419100" progId="Equation.3">
                  <p:embed/>
                </p:oleObj>
              </mc:Choice>
              <mc:Fallback>
                <p:oleObj r:id="rId4" imgW="1918335" imgH="419100" progId="Equation.3">
                  <p:embed/>
                  <p:pic>
                    <p:nvPicPr>
                      <p:cNvPr id="0" name="图片 404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99870" y="1577975"/>
                        <a:ext cx="4179888" cy="998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8" name="Object 4"/>
          <p:cNvGraphicFramePr>
            <a:graphicFrameLocks noChangeAspect="1"/>
          </p:cNvGraphicFramePr>
          <p:nvPr/>
        </p:nvGraphicFramePr>
        <p:xfrm>
          <a:off x="5507990" y="1577658"/>
          <a:ext cx="3983038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829435" imgH="419100" progId="Equation.3">
                  <p:embed/>
                </p:oleObj>
              </mc:Choice>
              <mc:Fallback>
                <p:oleObj r:id="rId6" imgW="1829435" imgH="419100" progId="Equation.3">
                  <p:embed/>
                  <p:pic>
                    <p:nvPicPr>
                      <p:cNvPr id="0" name="图片 403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07990" y="1577658"/>
                        <a:ext cx="3983038" cy="996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9" name="Object 5"/>
          <p:cNvGraphicFramePr>
            <a:graphicFrameLocks noChangeAspect="1"/>
          </p:cNvGraphicFramePr>
          <p:nvPr/>
        </p:nvGraphicFramePr>
        <p:xfrm>
          <a:off x="9669780" y="1881188"/>
          <a:ext cx="13557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622300" imgH="165100" progId="Equation.3">
                  <p:embed/>
                </p:oleObj>
              </mc:Choice>
              <mc:Fallback>
                <p:oleObj r:id="rId8" imgW="622300" imgH="165100" progId="Equation.3">
                  <p:embed/>
                  <p:pic>
                    <p:nvPicPr>
                      <p:cNvPr id="0" name="图片 403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669780" y="1881188"/>
                        <a:ext cx="1355725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65" name="Object 2"/>
          <p:cNvGraphicFramePr>
            <a:graphicFrameLocks noChangeAspect="1"/>
          </p:cNvGraphicFramePr>
          <p:nvPr/>
        </p:nvGraphicFramePr>
        <p:xfrm>
          <a:off x="1554480" y="2803208"/>
          <a:ext cx="432117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473200" imgH="393700" progId="Equation.3">
                  <p:embed/>
                </p:oleObj>
              </mc:Choice>
              <mc:Fallback>
                <p:oleObj r:id="rId10" imgW="1473200" imgH="393700" progId="Equation.3">
                  <p:embed/>
                  <p:pic>
                    <p:nvPicPr>
                      <p:cNvPr id="0" name="图片 404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54480" y="2803208"/>
                        <a:ext cx="4321175" cy="93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59" name="Object 3"/>
          <p:cNvGraphicFramePr>
            <a:graphicFrameLocks noChangeAspect="1"/>
          </p:cNvGraphicFramePr>
          <p:nvPr/>
        </p:nvGraphicFramePr>
        <p:xfrm>
          <a:off x="2316480" y="3779520"/>
          <a:ext cx="4648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790065" imgH="406400" progId="Equation.3">
                  <p:embed/>
                </p:oleObj>
              </mc:Choice>
              <mc:Fallback>
                <p:oleObj r:id="rId12" imgW="1790065" imgH="406400" progId="Equation.3">
                  <p:embed/>
                  <p:pic>
                    <p:nvPicPr>
                      <p:cNvPr id="0" name="图片 404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16480" y="3779520"/>
                        <a:ext cx="46482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0" name="Object 4"/>
          <p:cNvGraphicFramePr>
            <a:graphicFrameLocks noChangeAspect="1"/>
          </p:cNvGraphicFramePr>
          <p:nvPr/>
        </p:nvGraphicFramePr>
        <p:xfrm>
          <a:off x="6318250" y="3779203"/>
          <a:ext cx="335121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143000" imgH="393700" progId="Equation.3">
                  <p:embed/>
                </p:oleObj>
              </mc:Choice>
              <mc:Fallback>
                <p:oleObj r:id="rId14" imgW="1143000" imgH="393700" progId="Equation.3">
                  <p:embed/>
                  <p:pic>
                    <p:nvPicPr>
                      <p:cNvPr id="0" name="图片 404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318250" y="3779203"/>
                        <a:ext cx="3351213" cy="93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68" name="Text Box 5"/>
          <p:cNvSpPr txBox="1"/>
          <p:nvPr/>
        </p:nvSpPr>
        <p:spPr>
          <a:xfrm>
            <a:off x="640080" y="2947670"/>
            <a:ext cx="12192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endParaRPr lang="en-US" altLang="zh-CN" sz="2800" b="1" i="0" dirty="0">
              <a:solidFill>
                <a:srgbClr val="0000FF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graphicFrame>
        <p:nvGraphicFramePr>
          <p:cNvPr id="147462" name="Object 5"/>
          <p:cNvGraphicFramePr>
            <a:graphicFrameLocks noChangeAspect="1"/>
          </p:cNvGraphicFramePr>
          <p:nvPr/>
        </p:nvGraphicFramePr>
        <p:xfrm>
          <a:off x="1554480" y="4084320"/>
          <a:ext cx="7080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41300" imgH="177800" progId="Equation.3">
                  <p:embed/>
                </p:oleObj>
              </mc:Choice>
              <mc:Fallback>
                <p:oleObj r:id="rId16" imgW="241300" imgH="177800" progId="Equation.3">
                  <p:embed/>
                  <p:pic>
                    <p:nvPicPr>
                      <p:cNvPr id="0" name="图片 404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54480" y="4084320"/>
                        <a:ext cx="708025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3" name="Text Box 7"/>
          <p:cNvSpPr txBox="1"/>
          <p:nvPr/>
        </p:nvSpPr>
        <p:spPr>
          <a:xfrm>
            <a:off x="716280" y="400812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i="0" dirty="0">
              <a:solidFill>
                <a:srgbClr val="008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graphicFrame>
        <p:nvGraphicFramePr>
          <p:cNvPr id="147464" name="Object 6"/>
          <p:cNvGraphicFramePr>
            <a:graphicFrameLocks noChangeAspect="1"/>
          </p:cNvGraphicFramePr>
          <p:nvPr/>
        </p:nvGraphicFramePr>
        <p:xfrm>
          <a:off x="1644650" y="5187633"/>
          <a:ext cx="15652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532765" imgH="177800" progId="Equation.3">
                  <p:embed/>
                </p:oleObj>
              </mc:Choice>
              <mc:Fallback>
                <p:oleObj r:id="rId18" imgW="532765" imgH="177800" progId="Equation.3">
                  <p:embed/>
                  <p:pic>
                    <p:nvPicPr>
                      <p:cNvPr id="0" name="图片 405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644650" y="5187633"/>
                        <a:ext cx="1565275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6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/>
      <p:bldP spid="216068" grpId="0"/>
      <p:bldP spid="1474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148483" name="Object 2"/>
          <p:cNvGraphicFramePr>
            <a:graphicFrameLocks noChangeAspect="1"/>
          </p:cNvGraphicFramePr>
          <p:nvPr/>
        </p:nvGraphicFramePr>
        <p:xfrm>
          <a:off x="1656398" y="99060"/>
          <a:ext cx="3405187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67765" imgH="406400" progId="Equation.DSMT4">
                  <p:embed/>
                </p:oleObj>
              </mc:Choice>
              <mc:Fallback>
                <p:oleObj r:id="rId2" imgW="1167765" imgH="406400" progId="Equation.DSMT4">
                  <p:embed/>
                  <p:pic>
                    <p:nvPicPr>
                      <p:cNvPr id="0" name="图片 404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56398" y="99060"/>
                        <a:ext cx="3405187" cy="1185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4" name="Text Box 4"/>
          <p:cNvSpPr txBox="1"/>
          <p:nvPr/>
        </p:nvSpPr>
        <p:spPr>
          <a:xfrm>
            <a:off x="565468" y="1452563"/>
            <a:ext cx="6858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48485" name="Object 3"/>
          <p:cNvGraphicFramePr>
            <a:graphicFrameLocks noChangeAspect="1"/>
          </p:cNvGraphicFramePr>
          <p:nvPr/>
        </p:nvGraphicFramePr>
        <p:xfrm>
          <a:off x="1124268" y="1199198"/>
          <a:ext cx="487997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77365" imgH="406400" progId="Equation.DSMT4">
                  <p:embed/>
                </p:oleObj>
              </mc:Choice>
              <mc:Fallback>
                <p:oleObj r:id="rId4" imgW="1777365" imgH="406400" progId="Equation.DSMT4">
                  <p:embed/>
                  <p:pic>
                    <p:nvPicPr>
                      <p:cNvPr id="0" name="图片 405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4268" y="1199198"/>
                        <a:ext cx="4879975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6" name="Object 4"/>
          <p:cNvGraphicFramePr>
            <a:graphicFrameLocks noChangeAspect="1"/>
          </p:cNvGraphicFramePr>
          <p:nvPr/>
        </p:nvGraphicFramePr>
        <p:xfrm>
          <a:off x="6004560" y="1176655"/>
          <a:ext cx="5040313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764665" imgH="406400" progId="Equation.DSMT4">
                  <p:embed/>
                </p:oleObj>
              </mc:Choice>
              <mc:Fallback>
                <p:oleObj r:id="rId6" imgW="1764665" imgH="406400" progId="Equation.DSMT4">
                  <p:embed/>
                  <p:pic>
                    <p:nvPicPr>
                      <p:cNvPr id="0" name="图片 4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04560" y="1176655"/>
                        <a:ext cx="5040313" cy="1163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7" name="Object 5"/>
          <p:cNvGraphicFramePr>
            <a:graphicFrameLocks noChangeAspect="1"/>
          </p:cNvGraphicFramePr>
          <p:nvPr/>
        </p:nvGraphicFramePr>
        <p:xfrm>
          <a:off x="2013268" y="2445068"/>
          <a:ext cx="100171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93700" imgH="203200" progId="Equation.DSMT4">
                  <p:embed/>
                </p:oleObj>
              </mc:Choice>
              <mc:Fallback>
                <p:oleObj r:id="rId8" imgW="393700" imgH="203200" progId="Equation.DSMT4">
                  <p:embed/>
                  <p:pic>
                    <p:nvPicPr>
                      <p:cNvPr id="0" name="图片 405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13268" y="2445068"/>
                        <a:ext cx="1001712" cy="522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8" name="Object 6"/>
          <p:cNvGraphicFramePr>
            <a:graphicFrameLocks noChangeAspect="1"/>
          </p:cNvGraphicFramePr>
          <p:nvPr/>
        </p:nvGraphicFramePr>
        <p:xfrm>
          <a:off x="3021330" y="2445068"/>
          <a:ext cx="75406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92100" imgH="203200" progId="Equation.DSMT4">
                  <p:embed/>
                </p:oleObj>
              </mc:Choice>
              <mc:Fallback>
                <p:oleObj r:id="rId10" imgW="292100" imgH="203200" progId="Equation.DSMT4">
                  <p:embed/>
                  <p:pic>
                    <p:nvPicPr>
                      <p:cNvPr id="0" name="图片 406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21330" y="2445068"/>
                        <a:ext cx="754063" cy="525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68" name="Text Box 5"/>
          <p:cNvSpPr txBox="1"/>
          <p:nvPr/>
        </p:nvSpPr>
        <p:spPr>
          <a:xfrm>
            <a:off x="565785" y="549275"/>
            <a:ext cx="12192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en-US" altLang="zh-CN" sz="2800" b="1" i="0" dirty="0">
              <a:solidFill>
                <a:srgbClr val="0000FF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graphicFrame>
        <p:nvGraphicFramePr>
          <p:cNvPr id="149506" name="Object 2"/>
          <p:cNvGraphicFramePr>
            <a:graphicFrameLocks noChangeAspect="1"/>
          </p:cNvGraphicFramePr>
          <p:nvPr/>
        </p:nvGraphicFramePr>
        <p:xfrm>
          <a:off x="565785" y="4127500"/>
          <a:ext cx="419671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739265" imgH="406400" progId="Equation.DSMT4">
                  <p:embed/>
                </p:oleObj>
              </mc:Choice>
              <mc:Fallback>
                <p:oleObj r:id="rId12" imgW="1739265" imgH="406400" progId="Equation.DSMT4">
                  <p:embed/>
                  <p:pic>
                    <p:nvPicPr>
                      <p:cNvPr id="0" name="图片 404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65785" y="4127500"/>
                        <a:ext cx="4196715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7" name="Object 3"/>
          <p:cNvGraphicFramePr>
            <a:graphicFrameLocks noChangeAspect="1"/>
          </p:cNvGraphicFramePr>
          <p:nvPr/>
        </p:nvGraphicFramePr>
        <p:xfrm>
          <a:off x="5351145" y="4127500"/>
          <a:ext cx="4233545" cy="106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612265" imgH="406400" progId="Equation.DSMT4">
                  <p:embed/>
                </p:oleObj>
              </mc:Choice>
              <mc:Fallback>
                <p:oleObj r:id="rId14" imgW="1612265" imgH="406400" progId="Equation.DSMT4">
                  <p:embed/>
                  <p:pic>
                    <p:nvPicPr>
                      <p:cNvPr id="0" name="图片 405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351145" y="4127500"/>
                        <a:ext cx="4233545" cy="10617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9" name="Text Box 5"/>
          <p:cNvSpPr txBox="1"/>
          <p:nvPr/>
        </p:nvSpPr>
        <p:spPr>
          <a:xfrm>
            <a:off x="494030" y="3243263"/>
            <a:ext cx="2520950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4000" b="1" i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练 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4" grpId="0"/>
      <p:bldP spid="14950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/>
          <p:nvPr/>
        </p:nvSpPr>
        <p:spPr>
          <a:xfrm>
            <a:off x="1416050" y="1052513"/>
            <a:ext cx="153035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</a:p>
        </p:txBody>
      </p:sp>
      <p:graphicFrame>
        <p:nvGraphicFramePr>
          <p:cNvPr id="150531" name="Object 2"/>
          <p:cNvGraphicFramePr>
            <a:graphicFrameLocks noChangeAspect="1"/>
          </p:cNvGraphicFramePr>
          <p:nvPr/>
        </p:nvGraphicFramePr>
        <p:xfrm>
          <a:off x="2786063" y="1031875"/>
          <a:ext cx="266065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64565" imgH="406400" progId="Equation.DSMT4">
                  <p:embed/>
                </p:oleObj>
              </mc:Choice>
              <mc:Fallback>
                <p:oleObj r:id="rId2" imgW="964565" imgH="406400" progId="Equation.DSMT4">
                  <p:embed/>
                  <p:pic>
                    <p:nvPicPr>
                      <p:cNvPr id="0" name="图片 405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86063" y="1031875"/>
                        <a:ext cx="2660650" cy="1116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2" name="Object 3"/>
          <p:cNvGraphicFramePr>
            <a:graphicFrameLocks noChangeAspect="1"/>
          </p:cNvGraphicFramePr>
          <p:nvPr/>
        </p:nvGraphicFramePr>
        <p:xfrm>
          <a:off x="3000375" y="2133600"/>
          <a:ext cx="2735263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51865" imgH="406400" progId="Equation.DSMT4">
                  <p:embed/>
                </p:oleObj>
              </mc:Choice>
              <mc:Fallback>
                <p:oleObj r:id="rId4" imgW="951865" imgH="406400" progId="Equation.DSMT4">
                  <p:embed/>
                  <p:pic>
                    <p:nvPicPr>
                      <p:cNvPr id="0" name="图片 405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00375" y="2133600"/>
                        <a:ext cx="2735263" cy="1163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3" name="Object 4"/>
          <p:cNvGraphicFramePr>
            <a:graphicFrameLocks noChangeAspect="1"/>
          </p:cNvGraphicFramePr>
          <p:nvPr/>
        </p:nvGraphicFramePr>
        <p:xfrm>
          <a:off x="5735638" y="2081213"/>
          <a:ext cx="388937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447800" imgH="444500" progId="Equation.DSMT4">
                  <p:embed/>
                </p:oleObj>
              </mc:Choice>
              <mc:Fallback>
                <p:oleObj r:id="rId6" imgW="1447800" imgH="444500" progId="Equation.DSMT4">
                  <p:embed/>
                  <p:pic>
                    <p:nvPicPr>
                      <p:cNvPr id="0" name="图片 406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35638" y="2081213"/>
                        <a:ext cx="3889375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4" name="Object 5"/>
          <p:cNvGraphicFramePr>
            <a:graphicFrameLocks noChangeAspect="1"/>
          </p:cNvGraphicFramePr>
          <p:nvPr/>
        </p:nvGraphicFramePr>
        <p:xfrm>
          <a:off x="2208213" y="3357563"/>
          <a:ext cx="4157662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523365" imgH="406400" progId="Equation.DSMT4">
                  <p:embed/>
                </p:oleObj>
              </mc:Choice>
              <mc:Fallback>
                <p:oleObj r:id="rId8" imgW="1523365" imgH="406400" progId="Equation.DSMT4">
                  <p:embed/>
                  <p:pic>
                    <p:nvPicPr>
                      <p:cNvPr id="0" name="图片 405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08213" y="3357563"/>
                        <a:ext cx="4157662" cy="1103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5" name="Object 6"/>
          <p:cNvGraphicFramePr>
            <a:graphicFrameLocks noChangeAspect="1"/>
          </p:cNvGraphicFramePr>
          <p:nvPr/>
        </p:nvGraphicFramePr>
        <p:xfrm>
          <a:off x="5591175" y="1052513"/>
          <a:ext cx="225583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824865" imgH="406400" progId="Equation.DSMT4">
                  <p:embed/>
                </p:oleObj>
              </mc:Choice>
              <mc:Fallback>
                <p:oleObj r:id="rId10" imgW="824865" imgH="406400" progId="Equation.DSMT4">
                  <p:embed/>
                  <p:pic>
                    <p:nvPicPr>
                      <p:cNvPr id="0" name="图片 404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91175" y="1052513"/>
                        <a:ext cx="2255838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6" name="Object 7"/>
          <p:cNvGraphicFramePr>
            <a:graphicFrameLocks noChangeAspect="1"/>
          </p:cNvGraphicFramePr>
          <p:nvPr/>
        </p:nvGraphicFramePr>
        <p:xfrm>
          <a:off x="3648075" y="4437063"/>
          <a:ext cx="5145088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878965" imgH="406400" progId="Equation.DSMT4">
                  <p:embed/>
                </p:oleObj>
              </mc:Choice>
              <mc:Fallback>
                <p:oleObj r:id="rId12" imgW="1878965" imgH="406400" progId="Equation.DSMT4">
                  <p:embed/>
                  <p:pic>
                    <p:nvPicPr>
                      <p:cNvPr id="0" name="图片 405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48075" y="4437063"/>
                        <a:ext cx="5145088" cy="1108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4" name="Text Box 9"/>
          <p:cNvSpPr txBox="1"/>
          <p:nvPr/>
        </p:nvSpPr>
        <p:spPr>
          <a:xfrm>
            <a:off x="818515" y="1031875"/>
            <a:ext cx="7620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4" name="Object 2"/>
          <p:cNvGraphicFramePr>
            <a:graphicFrameLocks noChangeAspect="1"/>
          </p:cNvGraphicFramePr>
          <p:nvPr/>
        </p:nvGraphicFramePr>
        <p:xfrm>
          <a:off x="2736850" y="1200150"/>
          <a:ext cx="24923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7265" imgH="406400" progId="Equation.DSMT4">
                  <p:embed/>
                </p:oleObj>
              </mc:Choice>
              <mc:Fallback>
                <p:oleObj r:id="rId2" imgW="977265" imgH="406400" progId="Equation.DSMT4">
                  <p:embed/>
                  <p:pic>
                    <p:nvPicPr>
                      <p:cNvPr id="0" name="图片 405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36850" y="1200150"/>
                        <a:ext cx="2492375" cy="1035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5" name="Object 3"/>
          <p:cNvGraphicFramePr>
            <a:graphicFrameLocks noChangeAspect="1"/>
          </p:cNvGraphicFramePr>
          <p:nvPr/>
        </p:nvGraphicFramePr>
        <p:xfrm>
          <a:off x="3148013" y="2649538"/>
          <a:ext cx="2608262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51865" imgH="406400" progId="Equation.DSMT4">
                  <p:embed/>
                </p:oleObj>
              </mc:Choice>
              <mc:Fallback>
                <p:oleObj r:id="rId4" imgW="951865" imgH="406400" progId="Equation.DSMT4">
                  <p:embed/>
                  <p:pic>
                    <p:nvPicPr>
                      <p:cNvPr id="0" name="图片 40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48013" y="2649538"/>
                        <a:ext cx="2608262" cy="1108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6288088" y="2924175"/>
          <a:ext cx="373697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357630" imgH="215900" progId="Equation.DSMT4">
                  <p:embed/>
                </p:oleObj>
              </mc:Choice>
              <mc:Fallback>
                <p:oleObj r:id="rId6" imgW="1357630" imgH="215900" progId="Equation.DSMT4">
                  <p:embed/>
                  <p:pic>
                    <p:nvPicPr>
                      <p:cNvPr id="0" name="图片 407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88088" y="2924175"/>
                        <a:ext cx="3736975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7" name="Object 5"/>
          <p:cNvGraphicFramePr>
            <a:graphicFrameLocks noChangeAspect="1"/>
          </p:cNvGraphicFramePr>
          <p:nvPr/>
        </p:nvGraphicFramePr>
        <p:xfrm>
          <a:off x="2424113" y="3716338"/>
          <a:ext cx="4392612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523365" imgH="406400" progId="Equation.DSMT4">
                  <p:embed/>
                </p:oleObj>
              </mc:Choice>
              <mc:Fallback>
                <p:oleObj r:id="rId8" imgW="1523365" imgH="406400" progId="Equation.DSMT4">
                  <p:embed/>
                  <p:pic>
                    <p:nvPicPr>
                      <p:cNvPr id="0" name="图片 406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24113" y="3716338"/>
                        <a:ext cx="4392612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8" name="Text Box 6"/>
          <p:cNvSpPr txBox="1"/>
          <p:nvPr/>
        </p:nvSpPr>
        <p:spPr>
          <a:xfrm>
            <a:off x="1002030" y="1331913"/>
            <a:ext cx="153035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</a:p>
        </p:txBody>
      </p:sp>
      <p:graphicFrame>
        <p:nvGraphicFramePr>
          <p:cNvPr id="151559" name="Object 6"/>
          <p:cNvGraphicFramePr>
            <a:graphicFrameLocks noChangeAspect="1"/>
          </p:cNvGraphicFramePr>
          <p:nvPr/>
        </p:nvGraphicFramePr>
        <p:xfrm>
          <a:off x="5184775" y="765175"/>
          <a:ext cx="2166938" cy="194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850900" imgH="762000" progId="Equation.DSMT4">
                  <p:embed/>
                </p:oleObj>
              </mc:Choice>
              <mc:Fallback>
                <p:oleObj r:id="rId10" imgW="850900" imgH="762000" progId="Equation.DSMT4">
                  <p:embed/>
                  <p:pic>
                    <p:nvPicPr>
                      <p:cNvPr id="0" name="图片 407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84775" y="765175"/>
                        <a:ext cx="2166938" cy="1941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0" name="Object 7"/>
          <p:cNvGraphicFramePr>
            <a:graphicFrameLocks noChangeAspect="1"/>
          </p:cNvGraphicFramePr>
          <p:nvPr/>
        </p:nvGraphicFramePr>
        <p:xfrm>
          <a:off x="4071938" y="4627563"/>
          <a:ext cx="5408612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878965" imgH="406400" progId="Equation.DSMT4">
                  <p:embed/>
                </p:oleObj>
              </mc:Choice>
              <mc:Fallback>
                <p:oleObj r:id="rId12" imgW="1878965" imgH="406400" progId="Equation.DSMT4">
                  <p:embed/>
                  <p:pic>
                    <p:nvPicPr>
                      <p:cNvPr id="0" name="图片 407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71938" y="4627563"/>
                        <a:ext cx="5408612" cy="1163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8" name="Text Box 9"/>
          <p:cNvSpPr txBox="1"/>
          <p:nvPr/>
        </p:nvSpPr>
        <p:spPr>
          <a:xfrm>
            <a:off x="380365" y="1331913"/>
            <a:ext cx="7620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2607577" y="6153618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53602" name="Text Box 2"/>
          <p:cNvSpPr txBox="1"/>
          <p:nvPr/>
        </p:nvSpPr>
        <p:spPr>
          <a:xfrm>
            <a:off x="85090" y="394653"/>
            <a:ext cx="12192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</a:p>
        </p:txBody>
      </p:sp>
      <p:graphicFrame>
        <p:nvGraphicFramePr>
          <p:cNvPr id="153603" name="Object 2"/>
          <p:cNvGraphicFramePr>
            <a:graphicFrameLocks noChangeAspect="1"/>
          </p:cNvGraphicFramePr>
          <p:nvPr/>
        </p:nvGraphicFramePr>
        <p:xfrm>
          <a:off x="1237615" y="121285"/>
          <a:ext cx="302418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11730" imgH="901065" progId="Equation.3">
                  <p:embed/>
                </p:oleObj>
              </mc:Choice>
              <mc:Fallback>
                <p:oleObj r:id="rId2" imgW="2411730" imgH="901065" progId="Equation.3">
                  <p:embed/>
                  <p:pic>
                    <p:nvPicPr>
                      <p:cNvPr id="0" name="图片 406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37615" y="121285"/>
                        <a:ext cx="3024188" cy="113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4" name="Text Box 4"/>
          <p:cNvSpPr txBox="1"/>
          <p:nvPr/>
        </p:nvSpPr>
        <p:spPr>
          <a:xfrm>
            <a:off x="85090" y="1415098"/>
            <a:ext cx="8636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en-US" altLang="zh-CN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153605" name="Object 3"/>
          <p:cNvGraphicFramePr>
            <a:graphicFrameLocks noChangeAspect="1"/>
          </p:cNvGraphicFramePr>
          <p:nvPr/>
        </p:nvGraphicFramePr>
        <p:xfrm>
          <a:off x="6060440" y="1272223"/>
          <a:ext cx="3168650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67435" imgH="596900" progId="Equation.DSMT4">
                  <p:embed/>
                </p:oleObj>
              </mc:Choice>
              <mc:Fallback>
                <p:oleObj r:id="rId4" imgW="1067435" imgH="596900" progId="Equation.DSMT4">
                  <p:embed/>
                  <p:pic>
                    <p:nvPicPr>
                      <p:cNvPr id="0" name="图片 406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60440" y="1272223"/>
                        <a:ext cx="3168650" cy="177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6" name="Object 4"/>
          <p:cNvGraphicFramePr>
            <a:graphicFrameLocks noChangeAspect="1"/>
          </p:cNvGraphicFramePr>
          <p:nvPr/>
        </p:nvGraphicFramePr>
        <p:xfrm>
          <a:off x="1164590" y="1272223"/>
          <a:ext cx="467995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561465" imgH="406400" progId="Equation.DSMT4">
                  <p:embed/>
                </p:oleObj>
              </mc:Choice>
              <mc:Fallback>
                <p:oleObj r:id="rId6" imgW="1561465" imgH="406400" progId="Equation.DSMT4">
                  <p:embed/>
                  <p:pic>
                    <p:nvPicPr>
                      <p:cNvPr id="0" name="图片 406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64590" y="1272223"/>
                        <a:ext cx="4679950" cy="1222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7" name="Object 5"/>
          <p:cNvGraphicFramePr>
            <a:graphicFrameLocks noChangeAspect="1"/>
          </p:cNvGraphicFramePr>
          <p:nvPr/>
        </p:nvGraphicFramePr>
        <p:xfrm>
          <a:off x="9489758" y="1415415"/>
          <a:ext cx="912812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673100" imgH="901700" progId="Equation.3">
                  <p:embed/>
                </p:oleObj>
              </mc:Choice>
              <mc:Fallback>
                <p:oleObj r:id="rId8" imgW="673100" imgH="901700" progId="Equation.3">
                  <p:embed/>
                  <p:pic>
                    <p:nvPicPr>
                      <p:cNvPr id="0" name="图片 406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489758" y="1415415"/>
                        <a:ext cx="912812" cy="1223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4" name="Text Box 2"/>
          <p:cNvSpPr txBox="1"/>
          <p:nvPr/>
        </p:nvSpPr>
        <p:spPr>
          <a:xfrm>
            <a:off x="249873" y="3021965"/>
            <a:ext cx="12192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endParaRPr lang="en-US" altLang="zh-CN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56675" name="Object 2"/>
          <p:cNvGraphicFramePr>
            <a:graphicFrameLocks noChangeAspect="1"/>
          </p:cNvGraphicFramePr>
          <p:nvPr/>
        </p:nvGraphicFramePr>
        <p:xfrm>
          <a:off x="1453515" y="2712720"/>
          <a:ext cx="3024188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116965" imgH="406400" progId="Equation.DSMT4">
                  <p:embed/>
                </p:oleObj>
              </mc:Choice>
              <mc:Fallback>
                <p:oleObj r:id="rId10" imgW="1116965" imgH="406400" progId="Equation.DSMT4">
                  <p:embed/>
                  <p:pic>
                    <p:nvPicPr>
                      <p:cNvPr id="0" name="图片 409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53515" y="2712720"/>
                        <a:ext cx="3024188" cy="1098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6" name="Text Box 4"/>
          <p:cNvSpPr txBox="1"/>
          <p:nvPr/>
        </p:nvSpPr>
        <p:spPr>
          <a:xfrm>
            <a:off x="351790" y="4132263"/>
            <a:ext cx="6858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56677" name="Object 3"/>
          <p:cNvGraphicFramePr>
            <a:graphicFrameLocks noChangeAspect="1"/>
          </p:cNvGraphicFramePr>
          <p:nvPr/>
        </p:nvGraphicFramePr>
        <p:xfrm>
          <a:off x="1037590" y="4007485"/>
          <a:ext cx="4103688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421765" imgH="406400" progId="Equation.DSMT4">
                  <p:embed/>
                </p:oleObj>
              </mc:Choice>
              <mc:Fallback>
                <p:oleObj r:id="rId12" imgW="1421765" imgH="406400" progId="Equation.DSMT4">
                  <p:embed/>
                  <p:pic>
                    <p:nvPicPr>
                      <p:cNvPr id="0" name="图片 409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37590" y="4007485"/>
                        <a:ext cx="4103688" cy="1171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8" name="Object 4"/>
          <p:cNvGraphicFramePr>
            <a:graphicFrameLocks noGrp="1" noChangeAspect="1"/>
          </p:cNvGraphicFramePr>
          <p:nvPr/>
        </p:nvGraphicFramePr>
        <p:xfrm>
          <a:off x="7127875" y="5574030"/>
          <a:ext cx="8397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279400" imgH="177800" progId="Equation.DSMT4">
                  <p:embed/>
                </p:oleObj>
              </mc:Choice>
              <mc:Fallback>
                <p:oleObj r:id="rId14" imgW="279400" imgH="177800" progId="Equation.DSMT4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127875" y="5574030"/>
                        <a:ext cx="839788" cy="5556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9" name="Object 5"/>
          <p:cNvGraphicFramePr>
            <a:graphicFrameLocks noGrp="1" noChangeAspect="1"/>
          </p:cNvGraphicFramePr>
          <p:nvPr/>
        </p:nvGraphicFramePr>
        <p:xfrm>
          <a:off x="5247640" y="3822065"/>
          <a:ext cx="2973388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016000" imgH="393700" progId="Equation.DSMT4">
                  <p:embed/>
                </p:oleObj>
              </mc:Choice>
              <mc:Fallback>
                <p:oleObj r:id="rId16" imgW="1016000" imgH="393700" progId="Equation.DSMT4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247640" y="3822065"/>
                        <a:ext cx="2973388" cy="12001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0" name="Object 6"/>
          <p:cNvGraphicFramePr>
            <a:graphicFrameLocks noGrp="1" noChangeAspect="1"/>
          </p:cNvGraphicFramePr>
          <p:nvPr/>
        </p:nvGraphicFramePr>
        <p:xfrm>
          <a:off x="1944688" y="5178743"/>
          <a:ext cx="3582987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104900" imgH="393700" progId="Equation.DSMT4">
                  <p:embed/>
                </p:oleObj>
              </mc:Choice>
              <mc:Fallback>
                <p:oleObj r:id="rId18" imgW="1104900" imgH="393700" progId="Equation.DSMT4">
                  <p:embed/>
                  <p:pic>
                    <p:nvPicPr>
                      <p:cNvPr id="0" name="图片 409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944688" y="5178743"/>
                        <a:ext cx="3582987" cy="13255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1" name="Object 7"/>
          <p:cNvGraphicFramePr>
            <a:graphicFrameLocks noGrp="1" noChangeAspect="1"/>
          </p:cNvGraphicFramePr>
          <p:nvPr/>
        </p:nvGraphicFramePr>
        <p:xfrm>
          <a:off x="5603875" y="5494655"/>
          <a:ext cx="13716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393700" imgH="177800" progId="Equation.DSMT4">
                  <p:embed/>
                </p:oleObj>
              </mc:Choice>
              <mc:Fallback>
                <p:oleObj r:id="rId20" imgW="393700" imgH="177800" progId="Equation.DSMT4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603875" y="5494655"/>
                        <a:ext cx="1371600" cy="6429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/>
      <p:bldP spid="153604" grpId="0"/>
      <p:bldP spid="156674" grpId="0"/>
      <p:bldP spid="15667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  <a:t>2022/9/27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11885" y="815340"/>
            <a:ext cx="1929765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457200" lvl="0" indent="-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13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  求 </a:t>
            </a:r>
            <a:endParaRPr lang="zh-CN" altLang="en-US" sz="2800" b="1" i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576514" y="688023"/>
          <a:ext cx="2171700" cy="991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62965" imgH="393700" progId="Equation.KSEE3">
                  <p:embed/>
                </p:oleObj>
              </mc:Choice>
              <mc:Fallback>
                <p:oleObj r:id="rId2" imgW="862965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76514" y="688023"/>
                        <a:ext cx="2171700" cy="991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778635" y="1979930"/>
            <a:ext cx="90170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解：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576514" y="1852613"/>
          <a:ext cx="4538980" cy="991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803400" imgH="393700" progId="Equation.KSEE3">
                  <p:embed/>
                </p:oleObj>
              </mc:Choice>
              <mc:Fallback>
                <p:oleObj r:id="rId4" imgW="18034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76514" y="1852613"/>
                        <a:ext cx="4538980" cy="991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111885" y="3344545"/>
            <a:ext cx="7891145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457200" lvl="0" indent="-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14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  设                                 ，求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a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.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    </a:t>
            </a:r>
            <a:endParaRPr lang="zh-CN" altLang="en-US" sz="2800" b="1" i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501902" y="3284538"/>
          <a:ext cx="2620645" cy="991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041400" imgH="393700" progId="Equation.KSEE3">
                  <p:embed/>
                </p:oleObj>
              </mc:Choice>
              <mc:Fallback>
                <p:oleObj r:id="rId6" imgW="10414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01902" y="3284538"/>
                        <a:ext cx="2620645" cy="991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905635" y="4531360"/>
            <a:ext cx="90170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解：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</a:p>
        </p:txBody>
      </p:sp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501584" y="4328795"/>
          <a:ext cx="7447280" cy="1055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959100" imgH="419100" progId="Equation.KSEE3">
                  <p:embed/>
                </p:oleObj>
              </mc:Choice>
              <mc:Fallback>
                <p:oleObj r:id="rId8" imgW="2959100" imgH="419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01584" y="4328795"/>
                        <a:ext cx="7447280" cy="1055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576514" y="5585778"/>
          <a:ext cx="1247140" cy="44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495300" imgH="177165" progId="Equation.KSEE3">
                  <p:embed/>
                </p:oleObj>
              </mc:Choice>
              <mc:Fallback>
                <p:oleObj r:id="rId10" imgW="495300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76514" y="5585778"/>
                        <a:ext cx="1247140" cy="446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  <a:t>2022/9/27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9461" name="文本框 3"/>
          <p:cNvSpPr txBox="1"/>
          <p:nvPr/>
        </p:nvSpPr>
        <p:spPr>
          <a:xfrm>
            <a:off x="879475" y="756285"/>
            <a:ext cx="656209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32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三、无穷小及其比较</a:t>
            </a:r>
            <a:endParaRPr lang="en-US" altLang="zh-CN" sz="3200" b="1" dirty="0">
              <a:solidFill>
                <a:srgbClr val="CC0099"/>
              </a:solidFill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97585" y="1607185"/>
            <a:ext cx="9394190" cy="680720"/>
            <a:chOff x="1571" y="2531"/>
            <a:chExt cx="14794" cy="1072"/>
          </a:xfrm>
        </p:grpSpPr>
        <p:sp>
          <p:nvSpPr>
            <p:cNvPr id="10" name="文本框 9"/>
            <p:cNvSpPr txBox="1"/>
            <p:nvPr/>
          </p:nvSpPr>
          <p:spPr>
            <a:xfrm>
              <a:off x="1571" y="2531"/>
              <a:ext cx="14794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algn="l" fontAlgn="base">
                <a:spcBef>
                  <a:spcPct val="5000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en-US" altLang="zh-CN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lang="zh-CN" altLang="en-US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、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charset="0"/>
                </a:rPr>
                <a:t>若                       ， </a:t>
              </a:r>
              <a:r>
                <a:rPr lang="zh-CN" altLang="en-US" sz="2800" b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Symbol" panose="05050102010706020507" charset="0"/>
                </a:rPr>
                <a:t>则称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charset="0"/>
                </a:rPr>
                <a:t>f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)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是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→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0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时的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无穷小量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.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charset="0"/>
                </a:rPr>
                <a:t> 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graphicFrame>
          <p:nvGraphicFramePr>
            <p:cNvPr id="24" name="对象 322562"/>
            <p:cNvGraphicFramePr>
              <a:graphicFrameLocks noChangeAspect="1"/>
            </p:cNvGraphicFramePr>
            <p:nvPr/>
          </p:nvGraphicFramePr>
          <p:xfrm>
            <a:off x="3142" y="2531"/>
            <a:ext cx="3138" cy="10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862965" imgH="292100" progId="Equation.DSMT4">
                    <p:embed/>
                  </p:oleObj>
                </mc:Choice>
                <mc:Fallback>
                  <p:oleObj r:id="rId2" imgW="862965" imgH="2921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142" y="2531"/>
                          <a:ext cx="3138" cy="10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997585" y="2363470"/>
            <a:ext cx="10313670" cy="3528695"/>
            <a:chOff x="1571" y="3407"/>
            <a:chExt cx="16242" cy="5557"/>
          </a:xfrm>
        </p:grpSpPr>
        <p:grpSp>
          <p:nvGrpSpPr>
            <p:cNvPr id="4" name="组合 3"/>
            <p:cNvGrpSpPr/>
            <p:nvPr/>
          </p:nvGrpSpPr>
          <p:grpSpPr>
            <a:xfrm>
              <a:off x="1571" y="3407"/>
              <a:ext cx="16242" cy="5233"/>
              <a:chOff x="1571" y="1946"/>
              <a:chExt cx="16242" cy="5233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1571" y="1946"/>
                <a:ext cx="16242" cy="5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lvl="0" algn="l" fontAlgn="base">
                  <a:lnSpc>
                    <a:spcPct val="150000"/>
                  </a:lnSpc>
                  <a:spcBef>
                    <a:spcPts val="0"/>
                  </a:spcBef>
                  <a:buClr>
                    <a:srgbClr val="C9098C"/>
                  </a:buClr>
                  <a:buSzTx/>
                  <a:buFont typeface="Wingdings" panose="05000000000000000000" charset="0"/>
                </a:pPr>
                <a:r>
                  <a:rPr lang="en-US" altLang="zh-CN" sz="2800" b="1" dirty="0">
                    <a:solidFill>
                      <a:srgbClr val="CC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2、</a:t>
                </a:r>
                <a:r>
                  <a:rPr lang="en-US" altLang="zh-CN" sz="2800" b="1" dirty="0">
                    <a:solidFill>
                      <a:srgbClr val="CC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无穷小的比较</a:t>
                </a: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charset="0"/>
                </a:endParaRPr>
              </a:p>
              <a:p>
                <a:pPr lvl="0" algn="l" fontAlgn="base">
                  <a:lnSpc>
                    <a:spcPct val="150000"/>
                  </a:lnSpc>
                  <a:spcBef>
                    <a:spcPts val="0"/>
                  </a:spcBef>
                  <a:buClr>
                    <a:srgbClr val="C9098C"/>
                  </a:buClr>
                  <a:buSzTx/>
                  <a:buFont typeface="Wingdings" panose="05000000000000000000" charset="0"/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     设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x</a:t>
                </a:r>
                <a:r>
                  <a:rPr lang="en-US" altLang="zh-CN" sz="2800" b="1" dirty="0"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  <a:sym typeface="Arial" panose="020B0604020202020204" pitchFamily="34" charset="0"/>
                  </a:rPr>
                  <a:t>→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x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0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时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， 有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f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x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) </a:t>
                </a:r>
                <a:r>
                  <a:rPr lang="en-US" altLang="zh-CN" sz="2800" b="1" dirty="0"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  <a:sym typeface="Arial" panose="020B0604020202020204" pitchFamily="34" charset="0"/>
                  </a:rPr>
                  <a:t>→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0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，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g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x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) </a:t>
                </a:r>
                <a:r>
                  <a:rPr lang="en-US" altLang="zh-CN" sz="2800" b="1" dirty="0"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  <a:sym typeface="Arial" panose="020B0604020202020204" pitchFamily="34" charset="0"/>
                  </a:rPr>
                  <a:t>→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0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，</a:t>
                </a:r>
              </a:p>
              <a:p>
                <a:pPr lvl="0" algn="l" fontAlgn="base">
                  <a:lnSpc>
                    <a:spcPct val="150000"/>
                  </a:lnSpc>
                  <a:spcBef>
                    <a:spcPts val="0"/>
                  </a:spcBef>
                  <a:buClr>
                    <a:srgbClr val="C9098C"/>
                  </a:buClr>
                  <a:buSzTx/>
                  <a:buFont typeface="Wingdings" panose="05000000000000000000" charset="0"/>
                </a:pPr>
                <a:r>
                  <a:rPr lang="zh-CN" altLang="en-US" sz="2800" b="1" dirty="0">
                    <a:solidFill>
                      <a:srgbClr val="CC0099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     ①</a:t>
                </a:r>
                <a:r>
                  <a:rPr lang="zh-CN" alt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若                       ，则称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f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x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)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是比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g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x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)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的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高阶无穷小</a:t>
                </a:r>
                <a:r>
                  <a:rPr lang="zh-CN" alt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，</a:t>
                </a:r>
              </a:p>
              <a:p>
                <a:pPr lvl="0" algn="r" fontAlgn="base">
                  <a:lnSpc>
                    <a:spcPct val="150000"/>
                  </a:lnSpc>
                  <a:spcBef>
                    <a:spcPts val="0"/>
                  </a:spcBef>
                  <a:buClr>
                    <a:srgbClr val="C9098C"/>
                  </a:buClr>
                  <a:buSzTx/>
                  <a:buFont typeface="Wingdings" panose="05000000000000000000" charset="0"/>
                </a:pPr>
                <a:r>
                  <a:rPr lang="zh-CN" alt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记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f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x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)=o(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g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x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) ).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 </a:t>
                </a:r>
              </a:p>
              <a:p>
                <a:pPr lvl="0" algn="l" fontAlgn="base">
                  <a:lnSpc>
                    <a:spcPct val="150000"/>
                  </a:lnSpc>
                  <a:spcBef>
                    <a:spcPts val="0"/>
                  </a:spcBef>
                  <a:buClr>
                    <a:srgbClr val="C9098C"/>
                  </a:buClr>
                  <a:buSzTx/>
                  <a:buFont typeface="Wingdings" panose="05000000000000000000" charset="0"/>
                </a:pPr>
                <a:r>
                  <a:rPr lang="zh-CN" altLang="en-US" sz="2800" b="1" dirty="0">
                    <a:solidFill>
                      <a:srgbClr val="CC0099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     ②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若                                        ，则称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f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x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)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是比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g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x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)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的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同阶无穷小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.</a:t>
                </a:r>
              </a:p>
            </p:txBody>
          </p:sp>
          <p:graphicFrame>
            <p:nvGraphicFramePr>
              <p:cNvPr id="8" name="对象 322562"/>
              <p:cNvGraphicFramePr>
                <a:graphicFrameLocks noChangeAspect="1"/>
              </p:cNvGraphicFramePr>
              <p:nvPr/>
            </p:nvGraphicFramePr>
            <p:xfrm>
              <a:off x="3581" y="3891"/>
              <a:ext cx="3233" cy="15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889000" imgH="431800" progId="Equation.DSMT4">
                      <p:embed/>
                    </p:oleObj>
                  </mc:Choice>
                  <mc:Fallback>
                    <p:oleObj r:id="rId4" imgW="889000" imgH="431800" progId="Equation.DSMT4">
                      <p:embed/>
                      <p:pic>
                        <p:nvPicPr>
                          <p:cNvPr id="0" name="图片 3087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3581" y="3891"/>
                            <a:ext cx="3233" cy="158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" name="对象 322562"/>
            <p:cNvGraphicFramePr>
              <a:graphicFrameLocks noChangeAspect="1"/>
            </p:cNvGraphicFramePr>
            <p:nvPr/>
          </p:nvGraphicFramePr>
          <p:xfrm>
            <a:off x="3581" y="7379"/>
            <a:ext cx="5543" cy="1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524000" imgH="431800" progId="Equation.DSMT4">
                    <p:embed/>
                  </p:oleObj>
                </mc:Choice>
                <mc:Fallback>
                  <p:oleObj r:id="rId6" imgW="1524000" imgH="4318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81" y="7379"/>
                          <a:ext cx="5543" cy="15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  <a:t>2022/9/27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9461" name="文本框 3"/>
          <p:cNvSpPr txBox="1"/>
          <p:nvPr/>
        </p:nvSpPr>
        <p:spPr>
          <a:xfrm>
            <a:off x="879475" y="756285"/>
            <a:ext cx="656209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32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一、极限存在的两个准则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27430" y="1692910"/>
            <a:ext cx="9474200" cy="1168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r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r>
              <a:rPr lang="zh-CN" altLang="en-US" sz="2800" b="1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、单调有界定理：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若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}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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，且有上界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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}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有极限。</a:t>
            </a:r>
          </a:p>
          <a:p>
            <a:pPr lvl="0" algn="r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若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}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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，且有下界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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}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有极限。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        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8780" y="4123690"/>
            <a:ext cx="962215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457200" lvl="0" indent="-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注：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该定理通常用于具有递推公式，而无表达式的数列极限证明。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即，已知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n+1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，证明              存在，并求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15" name="对象 322562"/>
          <p:cNvGraphicFramePr>
            <a:graphicFrameLocks noChangeAspect="1"/>
          </p:cNvGraphicFramePr>
          <p:nvPr/>
        </p:nvGraphicFramePr>
        <p:xfrm>
          <a:off x="7724140" y="4919980"/>
          <a:ext cx="1083945" cy="64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69900" imgH="279400" progId="Equation.DSMT4">
                  <p:embed/>
                </p:oleObj>
              </mc:Choice>
              <mc:Fallback>
                <p:oleObj r:id="rId2" imgW="469900" imgH="2794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24140" y="4919980"/>
                        <a:ext cx="1083945" cy="646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322562"/>
          <p:cNvGraphicFramePr>
            <a:graphicFrameLocks noChangeAspect="1"/>
          </p:cNvGraphicFramePr>
          <p:nvPr/>
        </p:nvGraphicFramePr>
        <p:xfrm>
          <a:off x="5121593" y="5605780"/>
          <a:ext cx="1640840" cy="64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11200" imgH="279400" progId="Equation.DSMT4">
                  <p:embed/>
                </p:oleObj>
              </mc:Choice>
              <mc:Fallback>
                <p:oleObj r:id="rId4" imgW="711200" imgH="2794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21593" y="5605780"/>
                        <a:ext cx="1640840" cy="646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"/>
          <p:cNvGrpSpPr/>
          <p:nvPr/>
        </p:nvGrpSpPr>
        <p:grpSpPr>
          <a:xfrm>
            <a:off x="3664585" y="3438843"/>
            <a:ext cx="5065713" cy="352425"/>
            <a:chOff x="0" y="0"/>
            <a:chExt cx="3191" cy="222"/>
          </a:xfrm>
        </p:grpSpPr>
        <p:sp>
          <p:nvSpPr>
            <p:cNvPr id="206850" name="Line 3"/>
            <p:cNvSpPr/>
            <p:nvPr/>
          </p:nvSpPr>
          <p:spPr>
            <a:xfrm>
              <a:off x="0" y="0"/>
              <a:ext cx="3168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graphicFrame>
          <p:nvGraphicFramePr>
            <p:cNvPr id="206851" name="Object 13"/>
            <p:cNvGraphicFramePr>
              <a:graphicFrameLocks noChangeAspect="1"/>
            </p:cNvGraphicFramePr>
            <p:nvPr/>
          </p:nvGraphicFramePr>
          <p:xfrm>
            <a:off x="3024" y="63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266700" imgH="254000" progId="Equation.3">
                    <p:embed/>
                  </p:oleObj>
                </mc:Choice>
                <mc:Fallback>
                  <p:oleObj r:id="rId6" imgW="266700" imgH="254000" progId="Equation.3">
                    <p:embed/>
                    <p:pic>
                      <p:nvPicPr>
                        <p:cNvPr id="0" name="图片 395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024" y="63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7221" name="Oval 5"/>
          <p:cNvSpPr/>
          <p:nvPr/>
        </p:nvSpPr>
        <p:spPr>
          <a:xfrm>
            <a:off x="6102985" y="3400743"/>
            <a:ext cx="76200" cy="762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sz="3200" b="1" i="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7222" name="Oval 6"/>
          <p:cNvSpPr/>
          <p:nvPr/>
        </p:nvSpPr>
        <p:spPr>
          <a:xfrm>
            <a:off x="6655435" y="3405505"/>
            <a:ext cx="76200" cy="762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sz="3200" b="1" i="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7223" name="Oval 7"/>
          <p:cNvSpPr/>
          <p:nvPr/>
        </p:nvSpPr>
        <p:spPr>
          <a:xfrm>
            <a:off x="6541135" y="3405505"/>
            <a:ext cx="76200" cy="762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sz="3200" b="1" i="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7224" name="Oval 8"/>
          <p:cNvSpPr/>
          <p:nvPr/>
        </p:nvSpPr>
        <p:spPr>
          <a:xfrm>
            <a:off x="6255385" y="3400743"/>
            <a:ext cx="76200" cy="762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sz="3200" b="1" i="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3893185" y="3400743"/>
            <a:ext cx="368300" cy="519112"/>
            <a:chOff x="0" y="0"/>
            <a:chExt cx="232" cy="327"/>
          </a:xfrm>
        </p:grpSpPr>
        <p:sp>
          <p:nvSpPr>
            <p:cNvPr id="206857" name="Oval 10"/>
            <p:cNvSpPr/>
            <p:nvPr/>
          </p:nvSpPr>
          <p:spPr>
            <a:xfrm>
              <a:off x="48" y="0"/>
              <a:ext cx="48" cy="48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i="0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graphicFrame>
          <p:nvGraphicFramePr>
            <p:cNvPr id="206858" name="Object 12"/>
            <p:cNvGraphicFramePr>
              <a:graphicFrameLocks noChangeAspect="1"/>
            </p:cNvGraphicFramePr>
            <p:nvPr/>
          </p:nvGraphicFramePr>
          <p:xfrm>
            <a:off x="0" y="39"/>
            <a:ext cx="2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368935" imgH="457835" progId="Equation.3">
                    <p:embed/>
                  </p:oleObj>
                </mc:Choice>
                <mc:Fallback>
                  <p:oleObj r:id="rId8" imgW="368935" imgH="457835" progId="Equation.3">
                    <p:embed/>
                    <p:pic>
                      <p:nvPicPr>
                        <p:cNvPr id="0" name="图片 3954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0" y="39"/>
                          <a:ext cx="232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2"/>
          <p:cNvGrpSpPr/>
          <p:nvPr/>
        </p:nvGrpSpPr>
        <p:grpSpPr>
          <a:xfrm>
            <a:off x="4567873" y="3400743"/>
            <a:ext cx="392112" cy="495300"/>
            <a:chOff x="0" y="0"/>
            <a:chExt cx="247" cy="312"/>
          </a:xfrm>
        </p:grpSpPr>
        <p:sp>
          <p:nvSpPr>
            <p:cNvPr id="206860" name="Oval 13"/>
            <p:cNvSpPr/>
            <p:nvPr/>
          </p:nvSpPr>
          <p:spPr>
            <a:xfrm>
              <a:off x="55" y="0"/>
              <a:ext cx="48" cy="48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i="0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graphicFrame>
          <p:nvGraphicFramePr>
            <p:cNvPr id="206861" name="Object 11"/>
            <p:cNvGraphicFramePr>
              <a:graphicFrameLocks noChangeAspect="1"/>
            </p:cNvGraphicFramePr>
            <p:nvPr/>
          </p:nvGraphicFramePr>
          <p:xfrm>
            <a:off x="0" y="24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393700" imgH="457200" progId="Equation.3">
                    <p:embed/>
                  </p:oleObj>
                </mc:Choice>
                <mc:Fallback>
                  <p:oleObj r:id="rId10" imgW="393700" imgH="457200" progId="Equation.3">
                    <p:embed/>
                    <p:pic>
                      <p:nvPicPr>
                        <p:cNvPr id="0" name="图片 395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0" y="24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5"/>
          <p:cNvGrpSpPr/>
          <p:nvPr/>
        </p:nvGrpSpPr>
        <p:grpSpPr>
          <a:xfrm>
            <a:off x="5101273" y="3405505"/>
            <a:ext cx="392112" cy="519113"/>
            <a:chOff x="0" y="0"/>
            <a:chExt cx="247" cy="327"/>
          </a:xfrm>
        </p:grpSpPr>
        <p:sp>
          <p:nvSpPr>
            <p:cNvPr id="206863" name="Oval 16"/>
            <p:cNvSpPr/>
            <p:nvPr/>
          </p:nvSpPr>
          <p:spPr>
            <a:xfrm>
              <a:off x="48" y="0"/>
              <a:ext cx="48" cy="48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i="0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graphicFrame>
          <p:nvGraphicFramePr>
            <p:cNvPr id="206864" name="Object 10"/>
            <p:cNvGraphicFramePr>
              <a:graphicFrameLocks noChangeAspect="1"/>
            </p:cNvGraphicFramePr>
            <p:nvPr/>
          </p:nvGraphicFramePr>
          <p:xfrm>
            <a:off x="0" y="39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393700" imgH="457200" progId="Equation.3">
                    <p:embed/>
                  </p:oleObj>
                </mc:Choice>
                <mc:Fallback>
                  <p:oleObj r:id="rId12" imgW="393700" imgH="457200" progId="Equation.3">
                    <p:embed/>
                    <p:pic>
                      <p:nvPicPr>
                        <p:cNvPr id="0" name="图片 3952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0" y="39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18"/>
          <p:cNvGrpSpPr/>
          <p:nvPr/>
        </p:nvGrpSpPr>
        <p:grpSpPr>
          <a:xfrm>
            <a:off x="5842635" y="3405505"/>
            <a:ext cx="660400" cy="495300"/>
            <a:chOff x="0" y="0"/>
            <a:chExt cx="416" cy="312"/>
          </a:xfrm>
        </p:grpSpPr>
        <p:sp>
          <p:nvSpPr>
            <p:cNvPr id="206866" name="Oval 19"/>
            <p:cNvSpPr/>
            <p:nvPr/>
          </p:nvSpPr>
          <p:spPr>
            <a:xfrm>
              <a:off x="40" y="0"/>
              <a:ext cx="48" cy="48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i="0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graphicFrame>
          <p:nvGraphicFramePr>
            <p:cNvPr id="206867" name="Object 9"/>
            <p:cNvGraphicFramePr>
              <a:graphicFrameLocks noChangeAspect="1"/>
            </p:cNvGraphicFramePr>
            <p:nvPr/>
          </p:nvGraphicFramePr>
          <p:xfrm>
            <a:off x="0" y="24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660400" imgH="457200" progId="Equation.3">
                    <p:embed/>
                  </p:oleObj>
                </mc:Choice>
                <mc:Fallback>
                  <p:oleObj r:id="rId14" imgW="660400" imgH="457200" progId="Equation.3">
                    <p:embed/>
                    <p:pic>
                      <p:nvPicPr>
                        <p:cNvPr id="0" name="图片 3953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0" y="24"/>
                          <a:ext cx="416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21"/>
          <p:cNvGrpSpPr/>
          <p:nvPr/>
        </p:nvGrpSpPr>
        <p:grpSpPr>
          <a:xfrm>
            <a:off x="5417185" y="3400743"/>
            <a:ext cx="404813" cy="519112"/>
            <a:chOff x="0" y="0"/>
            <a:chExt cx="255" cy="327"/>
          </a:xfrm>
        </p:grpSpPr>
        <p:sp>
          <p:nvSpPr>
            <p:cNvPr id="206869" name="Oval 22"/>
            <p:cNvSpPr/>
            <p:nvPr/>
          </p:nvSpPr>
          <p:spPr>
            <a:xfrm>
              <a:off x="111" y="0"/>
              <a:ext cx="48" cy="48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i="0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graphicFrame>
          <p:nvGraphicFramePr>
            <p:cNvPr id="206870" name="Object 8"/>
            <p:cNvGraphicFramePr>
              <a:graphicFrameLocks noChangeAspect="1"/>
            </p:cNvGraphicFramePr>
            <p:nvPr/>
          </p:nvGraphicFramePr>
          <p:xfrm>
            <a:off x="0" y="39"/>
            <a:ext cx="25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406400" imgH="457200" progId="Equation.3">
                    <p:embed/>
                  </p:oleObj>
                </mc:Choice>
                <mc:Fallback>
                  <p:oleObj r:id="rId16" imgW="406400" imgH="457200" progId="Equation.3">
                    <p:embed/>
                    <p:pic>
                      <p:nvPicPr>
                        <p:cNvPr id="0" name="图片 3965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0" y="39"/>
                          <a:ext cx="255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7240" name="Oval 24"/>
          <p:cNvSpPr/>
          <p:nvPr/>
        </p:nvSpPr>
        <p:spPr>
          <a:xfrm>
            <a:off x="6407785" y="3400743"/>
            <a:ext cx="76200" cy="762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sz="3200" b="1" i="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7250" name="Text Box 34"/>
          <p:cNvSpPr txBox="1"/>
          <p:nvPr/>
        </p:nvSpPr>
        <p:spPr>
          <a:xfrm>
            <a:off x="1536700" y="3139123"/>
            <a:ext cx="18288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几何解释</a:t>
            </a:r>
            <a:r>
              <a:rPr lang="en-US" altLang="zh-CN" sz="3200" b="1" i="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</a:t>
            </a:r>
          </a:p>
        </p:txBody>
      </p:sp>
      <p:grpSp>
        <p:nvGrpSpPr>
          <p:cNvPr id="22" name="Group 35"/>
          <p:cNvGrpSpPr/>
          <p:nvPr/>
        </p:nvGrpSpPr>
        <p:grpSpPr>
          <a:xfrm>
            <a:off x="6693535" y="3375343"/>
            <a:ext cx="239713" cy="392112"/>
            <a:chOff x="0" y="0"/>
            <a:chExt cx="151" cy="247"/>
          </a:xfrm>
        </p:grpSpPr>
        <p:graphicFrame>
          <p:nvGraphicFramePr>
            <p:cNvPr id="206883" name="Object 7"/>
            <p:cNvGraphicFramePr>
              <a:graphicFrameLocks noChangeAspect="1"/>
            </p:cNvGraphicFramePr>
            <p:nvPr/>
          </p:nvGraphicFramePr>
          <p:xfrm>
            <a:off x="0" y="96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317500" imgH="317500" progId="Equation.3">
                    <p:embed/>
                  </p:oleObj>
                </mc:Choice>
                <mc:Fallback>
                  <p:oleObj r:id="rId18" imgW="317500" imgH="317500" progId="Equation.3">
                    <p:embed/>
                    <p:pic>
                      <p:nvPicPr>
                        <p:cNvPr id="0" name="图片 3980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0" y="96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884" name="Line 37"/>
            <p:cNvSpPr/>
            <p:nvPr/>
          </p:nvSpPr>
          <p:spPr>
            <a:xfrm>
              <a:off x="96" y="0"/>
              <a:ext cx="0" cy="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4" name="Group 38"/>
          <p:cNvGrpSpPr/>
          <p:nvPr/>
        </p:nvGrpSpPr>
        <p:grpSpPr>
          <a:xfrm>
            <a:off x="7507923" y="3367405"/>
            <a:ext cx="327025" cy="392113"/>
            <a:chOff x="0" y="0"/>
            <a:chExt cx="206" cy="247"/>
          </a:xfrm>
        </p:grpSpPr>
        <p:graphicFrame>
          <p:nvGraphicFramePr>
            <p:cNvPr id="206886" name="Object 6"/>
            <p:cNvGraphicFramePr>
              <a:graphicFrameLocks noChangeAspect="1"/>
            </p:cNvGraphicFramePr>
            <p:nvPr/>
          </p:nvGraphicFramePr>
          <p:xfrm>
            <a:off x="0" y="96"/>
            <a:ext cx="206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431800" imgH="317500" progId="Equation.3">
                    <p:embed/>
                  </p:oleObj>
                </mc:Choice>
                <mc:Fallback>
                  <p:oleObj r:id="rId20" imgW="431800" imgH="317500" progId="Equation.3">
                    <p:embed/>
                    <p:pic>
                      <p:nvPicPr>
                        <p:cNvPr id="0" name="图片 3973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0" y="96"/>
                          <a:ext cx="206" cy="1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887" name="Line 40"/>
            <p:cNvSpPr/>
            <p:nvPr/>
          </p:nvSpPr>
          <p:spPr>
            <a:xfrm>
              <a:off x="123" y="0"/>
              <a:ext cx="0" cy="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3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37221" grpId="0" bldLvl="0" animBg="1"/>
      <p:bldP spid="137222" grpId="0" bldLvl="0" animBg="1"/>
      <p:bldP spid="137223" grpId="0" bldLvl="0" animBg="1"/>
      <p:bldP spid="137224" grpId="0" bldLvl="0" animBg="1"/>
      <p:bldP spid="137240" grpId="0" bldLvl="0" animBg="1"/>
      <p:bldP spid="13725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  <a:t>2022/9/27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20</a:t>
            </a:fld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879475" y="738505"/>
            <a:ext cx="10313670" cy="3663950"/>
            <a:chOff x="1385" y="1163"/>
            <a:chExt cx="16242" cy="5770"/>
          </a:xfrm>
        </p:grpSpPr>
        <p:grpSp>
          <p:nvGrpSpPr>
            <p:cNvPr id="20" name="组合 19"/>
            <p:cNvGrpSpPr/>
            <p:nvPr/>
          </p:nvGrpSpPr>
          <p:grpSpPr>
            <a:xfrm>
              <a:off x="1385" y="1163"/>
              <a:ext cx="16242" cy="5293"/>
              <a:chOff x="1477" y="3237"/>
              <a:chExt cx="16242" cy="5293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477" y="3297"/>
                <a:ext cx="16242" cy="5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lvl="0" algn="l" fontAlgn="base">
                  <a:lnSpc>
                    <a:spcPct val="150000"/>
                  </a:lnSpc>
                  <a:spcBef>
                    <a:spcPts val="0"/>
                  </a:spcBef>
                  <a:buClr>
                    <a:srgbClr val="C9098C"/>
                  </a:buClr>
                  <a:buSzTx/>
                  <a:buFont typeface="Wingdings" panose="05000000000000000000" charset="0"/>
                </a:pPr>
                <a:r>
                  <a:rPr lang="zh-CN" altLang="en-US" sz="2800" b="1" dirty="0">
                    <a:solidFill>
                      <a:srgbClr val="CC0099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     ③</a:t>
                </a:r>
                <a:r>
                  <a:rPr lang="zh-CN" alt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若                       ，则称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f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x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)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是比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g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x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)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的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等价无穷小</a:t>
                </a:r>
                <a:r>
                  <a:rPr lang="zh-CN" alt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，</a:t>
                </a:r>
              </a:p>
              <a:p>
                <a:pPr lvl="0" algn="r" fontAlgn="base">
                  <a:lnSpc>
                    <a:spcPct val="150000"/>
                  </a:lnSpc>
                  <a:spcBef>
                    <a:spcPts val="0"/>
                  </a:spcBef>
                  <a:buClr>
                    <a:srgbClr val="C9098C"/>
                  </a:buClr>
                  <a:buSzTx/>
                  <a:buFont typeface="Wingdings" panose="05000000000000000000" charset="0"/>
                </a:pPr>
                <a:r>
                  <a:rPr lang="zh-CN" alt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记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f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x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) ~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g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x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) .</a:t>
                </a:r>
              </a:p>
              <a:p>
                <a:pPr lvl="0" algn="l" fontAlgn="base">
                  <a:lnSpc>
                    <a:spcPct val="150000"/>
                  </a:lnSpc>
                  <a:spcBef>
                    <a:spcPts val="0"/>
                  </a:spcBef>
                  <a:buClr>
                    <a:srgbClr val="C9098C"/>
                  </a:buClr>
                  <a:buSzTx/>
                  <a:buFont typeface="Wingdings" panose="05000000000000000000" charset="0"/>
                </a:pPr>
                <a:r>
                  <a:rPr lang="zh-CN" altLang="en-US" sz="2800" b="1" dirty="0">
                    <a:solidFill>
                      <a:srgbClr val="CC0099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     ④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若                         ，则称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f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x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)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是比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g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x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)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的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低阶无穷小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.</a:t>
                </a:r>
                <a:endParaRPr lang="zh-CN" altLang="en-US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lvl="0" algn="l" fontAlgn="base">
                  <a:lnSpc>
                    <a:spcPct val="150000"/>
                  </a:lnSpc>
                  <a:spcBef>
                    <a:spcPts val="0"/>
                  </a:spcBef>
                  <a:buClr>
                    <a:srgbClr val="C9098C"/>
                  </a:buClr>
                  <a:buSzTx/>
                  <a:buFont typeface="Wingdings" panose="05000000000000000000" charset="0"/>
                </a:pPr>
                <a:endParaRPr lang="zh-CN" altLang="en-US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lvl="0" algn="l" fontAlgn="base">
                  <a:lnSpc>
                    <a:spcPct val="150000"/>
                  </a:lnSpc>
                  <a:spcBef>
                    <a:spcPts val="0"/>
                  </a:spcBef>
                  <a:buClr>
                    <a:srgbClr val="C9098C"/>
                  </a:buClr>
                  <a:buSzTx/>
                  <a:buFont typeface="Wingdings" panose="05000000000000000000" charset="0"/>
                </a:pPr>
                <a:r>
                  <a:rPr lang="zh-CN" altLang="en-US" sz="2800" b="1" dirty="0">
                    <a:solidFill>
                      <a:srgbClr val="CC0099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     ⑤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若                                 ，则称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f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x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)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是比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g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charset="0"/>
                  </a:rPr>
                  <a:t>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x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)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的 </a:t>
                </a:r>
                <a:r>
                  <a:rPr lang="en-US" altLang="zh-CN" sz="28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k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 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阶无穷小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.</a:t>
                </a:r>
                <a:endParaRPr lang="en-US" altLang="zh-CN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graphicFrame>
            <p:nvGraphicFramePr>
              <p:cNvPr id="22" name="对象 322562"/>
              <p:cNvGraphicFramePr>
                <a:graphicFrameLocks noChangeAspect="1"/>
              </p:cNvGraphicFramePr>
              <p:nvPr/>
            </p:nvGraphicFramePr>
            <p:xfrm>
              <a:off x="3510" y="3237"/>
              <a:ext cx="3188" cy="15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" imgW="876300" imgH="431800" progId="Equation.DSMT4">
                      <p:embed/>
                    </p:oleObj>
                  </mc:Choice>
                  <mc:Fallback>
                    <p:oleObj r:id="rId2" imgW="876300" imgH="431800" progId="Equation.DSMT4">
                      <p:embed/>
                      <p:pic>
                        <p:nvPicPr>
                          <p:cNvPr id="0" name="图片 3087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3510" y="3237"/>
                            <a:ext cx="3188" cy="158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8" name="对象 322562"/>
            <p:cNvGraphicFramePr>
              <a:graphicFrameLocks noChangeAspect="1"/>
            </p:cNvGraphicFramePr>
            <p:nvPr/>
          </p:nvGraphicFramePr>
          <p:xfrm>
            <a:off x="3418" y="3163"/>
            <a:ext cx="3373" cy="1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927100" imgH="431800" progId="Equation.DSMT4">
                    <p:embed/>
                  </p:oleObj>
                </mc:Choice>
                <mc:Fallback>
                  <p:oleObj r:id="rId4" imgW="927100" imgH="4318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418" y="3163"/>
                          <a:ext cx="3373" cy="15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322562"/>
            <p:cNvGraphicFramePr>
              <a:graphicFrameLocks noChangeAspect="1"/>
            </p:cNvGraphicFramePr>
            <p:nvPr/>
          </p:nvGraphicFramePr>
          <p:xfrm>
            <a:off x="3418" y="5161"/>
            <a:ext cx="4621" cy="1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270000" imgH="482600" progId="Equation.DSMT4">
                    <p:embed/>
                  </p:oleObj>
                </mc:Choice>
                <mc:Fallback>
                  <p:oleObj r:id="rId6" imgW="1270000" imgH="4826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418" y="5161"/>
                          <a:ext cx="4621" cy="17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  <a:t>2022/9/27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21</a:t>
            </a:fld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939165" y="721995"/>
            <a:ext cx="10371455" cy="2962910"/>
            <a:chOff x="1571" y="3407"/>
            <a:chExt cx="16333" cy="4666"/>
          </a:xfrm>
        </p:grpSpPr>
        <p:sp>
          <p:nvSpPr>
            <p:cNvPr id="4" name="文本框 3"/>
            <p:cNvSpPr txBox="1"/>
            <p:nvPr/>
          </p:nvSpPr>
          <p:spPr>
            <a:xfrm>
              <a:off x="1571" y="3407"/>
              <a:ext cx="16333" cy="31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marL="457200" lvl="0" indent="-457200" algn="l" fontAlgn="base">
                <a:lnSpc>
                  <a:spcPct val="15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en-US" altLang="zh-CN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3、</a:t>
              </a:r>
              <a:r>
                <a:rPr lang="zh-CN" altLang="en-US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等价</a:t>
              </a:r>
              <a:r>
                <a:rPr lang="en-US" altLang="zh-CN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charset="0"/>
                </a:rPr>
                <a:t>无穷小</a:t>
              </a:r>
              <a:r>
                <a:rPr lang="zh-CN" altLang="en-US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charset="0"/>
                </a:rPr>
                <a:t>代换</a:t>
              </a:r>
              <a:r>
                <a:rPr lang="en-US" altLang="zh-CN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charset="0"/>
                </a:rPr>
                <a:t>——</a:t>
              </a:r>
              <a:r>
                <a:rPr lang="zh-CN" altLang="en-US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charset="0"/>
                </a:rPr>
                <a:t>极限的化简方法</a:t>
              </a:r>
              <a:r>
                <a:rPr lang="en-US" altLang="zh-CN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charset="0"/>
                </a:rPr>
                <a:t>1.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endParaRPr>
            </a:p>
            <a:p>
              <a:pPr marL="457200" lvl="0" indent="-457200" algn="l" fontAlgn="base">
                <a:lnSpc>
                  <a:spcPct val="15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《定理》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charset="0"/>
                </a:rPr>
                <a:t>设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→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0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时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charset="0"/>
                </a:rPr>
                <a:t>， 有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charset="0"/>
                </a:rPr>
                <a:t> </a:t>
              </a:r>
              <a:r>
                <a:rPr lang="zh-CN" altLang="en-US" sz="2800" b="1" i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α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) ~</a:t>
              </a:r>
              <a:r>
                <a:rPr lang="en-US" altLang="zh-CN" sz="2800" b="1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zh-CN" altLang="en-US" sz="2800" b="1" i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α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'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)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，</a:t>
              </a:r>
              <a:r>
                <a:rPr lang="zh-CN" altLang="en-US" sz="2800" b="1" i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β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) ~</a:t>
              </a:r>
              <a:r>
                <a:rPr lang="en-US" altLang="zh-CN" sz="2800" b="1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zh-CN" altLang="en-US" sz="2800" b="1" i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β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'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)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，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charset="0"/>
                </a:rPr>
                <a:t>f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)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为已知函数，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则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graphicFrame>
          <p:nvGraphicFramePr>
            <p:cNvPr id="11" name="对象 322562"/>
            <p:cNvGraphicFramePr>
              <a:graphicFrameLocks noChangeAspect="1"/>
            </p:cNvGraphicFramePr>
            <p:nvPr/>
          </p:nvGraphicFramePr>
          <p:xfrm>
            <a:off x="5574" y="6486"/>
            <a:ext cx="7576" cy="1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2082800" imgH="431800" progId="Equation.DSMT4">
                    <p:embed/>
                  </p:oleObj>
                </mc:Choice>
                <mc:Fallback>
                  <p:oleObj r:id="rId2" imgW="2082800" imgH="4318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574" y="6486"/>
                          <a:ext cx="7576" cy="15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文本框 8"/>
          <p:cNvSpPr txBox="1"/>
          <p:nvPr/>
        </p:nvSpPr>
        <p:spPr>
          <a:xfrm>
            <a:off x="1166495" y="3775710"/>
            <a:ext cx="1014476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457200" lvl="0" indent="-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注：</a:t>
            </a:r>
            <a:r>
              <a:rPr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，</a:t>
            </a:r>
            <a:r>
              <a:rPr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β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均为乘积因子，不能为加减因子。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  <a:t>2022/9/27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9165" y="536575"/>
            <a:ext cx="1031367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4、</a:t>
            </a:r>
            <a:r>
              <a:rPr lang="zh-CN" altLang="en-US" sz="2800" b="1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常用等价</a:t>
            </a:r>
            <a:r>
              <a:rPr lang="en-US" altLang="zh-CN" sz="2800" b="1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无穷小</a:t>
            </a:r>
            <a:r>
              <a:rPr lang="zh-CN" altLang="en-US" sz="2800" b="1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公式 </a:t>
            </a:r>
            <a:r>
              <a:rPr lang="en-US" altLang="zh-CN" sz="2800" b="1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:</a:t>
            </a:r>
            <a:r>
              <a:rPr lang="zh-CN" altLang="en-US" sz="2800" b="1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       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当 </a:t>
            </a:r>
            <a:r>
              <a:rPr lang="en-US" altLang="zh-CN" sz="2800" b="1" i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→0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时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， 有</a:t>
            </a:r>
          </a:p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①</a:t>
            </a:r>
            <a:r>
              <a:rPr lang="zh-CN" altLang="en-US" sz="2800" b="1" dirty="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i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~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sin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 ~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tg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 ~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arcsin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 ~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arctg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 ~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e</a:t>
            </a:r>
            <a:r>
              <a:rPr lang="en-US" altLang="zh-CN" sz="2800" b="1" i="1" baseline="30000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-1 ~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ln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( 1+</a:t>
            </a:r>
            <a:r>
              <a:rPr lang="en-US" altLang="zh-CN" sz="2800" b="1" i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).  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    </a:t>
            </a:r>
          </a:p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     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②</a:t>
            </a:r>
            <a:r>
              <a:rPr lang="zh-CN" altLang="en-US" sz="2800" b="1" dirty="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     </a:t>
            </a:r>
          </a:p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endParaRPr lang="zh-CN" altLang="en-US" sz="2800" b="1" dirty="0">
              <a:solidFill>
                <a:srgbClr val="CC00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     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③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3" name="对象 322562"/>
          <p:cNvGraphicFramePr>
            <a:graphicFrameLocks noChangeAspect="1"/>
          </p:cNvGraphicFramePr>
          <p:nvPr/>
        </p:nvGraphicFramePr>
        <p:xfrm>
          <a:off x="2131695" y="2363471"/>
          <a:ext cx="724662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136900" imgH="419100" progId="Equation.DSMT4">
                  <p:embed/>
                </p:oleObj>
              </mc:Choice>
              <mc:Fallback>
                <p:oleObj r:id="rId2" imgW="3136900" imgH="419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31695" y="2363471"/>
                        <a:ext cx="724662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322562"/>
          <p:cNvGraphicFramePr>
            <a:graphicFrameLocks noChangeAspect="1"/>
          </p:cNvGraphicFramePr>
          <p:nvPr/>
        </p:nvGraphicFramePr>
        <p:xfrm>
          <a:off x="2179003" y="3606483"/>
          <a:ext cx="6161405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667000" imgH="850900" progId="Equation.DSMT4">
                  <p:embed/>
                </p:oleObj>
              </mc:Choice>
              <mc:Fallback>
                <p:oleObj r:id="rId4" imgW="2667000" imgH="8509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79003" y="3606483"/>
                        <a:ext cx="6161405" cy="198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947687" y="5843103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69987" name="Text Box 3"/>
          <p:cNvSpPr txBox="1"/>
          <p:nvPr/>
        </p:nvSpPr>
        <p:spPr>
          <a:xfrm>
            <a:off x="2257743" y="1259205"/>
            <a:ext cx="6731000" cy="519113"/>
          </a:xfrm>
          <a:prstGeom prst="rect">
            <a:avLst/>
          </a:prstGeom>
          <a:noFill/>
          <a:ln w="9525">
            <a:noFill/>
          </a:ln>
        </p:spPr>
        <p:txBody>
          <a:bodyPr wrap="none" lIns="0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华文细黑" panose="02010600040101010101" pitchFamily="2" charset="-122"/>
              </a:rPr>
              <a:t>当</a:t>
            </a: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x </a:t>
            </a:r>
            <a:r>
              <a:rPr lang="en-US" altLang="zh-CN" sz="2800" b="1" i="0" dirty="0">
                <a:latin typeface="Times New Roman" panose="02020603050405020304" pitchFamily="18" charset="0"/>
                <a:ea typeface="华文细黑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b="1" i="0" dirty="0">
                <a:latin typeface="Times New Roman" panose="02020603050405020304" pitchFamily="18" charset="0"/>
                <a:ea typeface="华文细黑" panose="02010600040101010101" pitchFamily="2" charset="-122"/>
              </a:rPr>
              <a:t>0</a:t>
            </a:r>
            <a:r>
              <a:rPr lang="zh-CN" altLang="en-US" sz="2800" b="1" i="0" dirty="0">
                <a:latin typeface="Times New Roman" panose="02020603050405020304" pitchFamily="18" charset="0"/>
                <a:ea typeface="华文细黑" panose="02010600040101010101" pitchFamily="2" charset="-122"/>
              </a:rPr>
              <a:t>时，</a:t>
            </a:r>
            <a:r>
              <a:rPr lang="en-US" altLang="zh-CN" sz="2800" b="1" i="0" dirty="0">
                <a:latin typeface="Times New Roman" panose="02020603050405020304" pitchFamily="18" charset="0"/>
                <a:ea typeface="华文细黑" panose="02010600040101010101" pitchFamily="2" charset="-122"/>
              </a:rPr>
              <a:t>tan 2</a:t>
            </a: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华文细黑" panose="02010600040101010101" pitchFamily="2" charset="-122"/>
              </a:rPr>
              <a:t> ~ 2</a:t>
            </a: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lang="zh-CN" altLang="en-US" sz="2800" b="1" i="0" dirty="0">
                <a:latin typeface="Times New Roman" panose="02020603050405020304" pitchFamily="18" charset="0"/>
                <a:ea typeface="华文细黑" panose="02010600040101010101" pitchFamily="2" charset="-122"/>
              </a:rPr>
              <a:t>，</a:t>
            </a:r>
            <a:r>
              <a:rPr lang="en-US" altLang="zh-CN" sz="2800" b="1" i="0" dirty="0">
                <a:latin typeface="Times New Roman" panose="02020603050405020304" pitchFamily="18" charset="0"/>
                <a:ea typeface="华文细黑" panose="02010600040101010101" pitchFamily="2" charset="-122"/>
              </a:rPr>
              <a:t>sin 5</a:t>
            </a: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华文细黑" panose="02010600040101010101" pitchFamily="2" charset="-122"/>
              </a:rPr>
              <a:t> ~ 5</a:t>
            </a: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x</a:t>
            </a:r>
            <a:r>
              <a:rPr lang="zh-CN" altLang="en-US" sz="2800" b="1" i="0" dirty="0">
                <a:latin typeface="Times New Roman" panose="02020603050405020304" pitchFamily="18" charset="0"/>
                <a:ea typeface="华文细黑" panose="02010600040101010101" pitchFamily="2" charset="-122"/>
              </a:rPr>
              <a:t>，所以</a:t>
            </a:r>
          </a:p>
        </p:txBody>
      </p:sp>
      <p:pic>
        <p:nvPicPr>
          <p:cNvPr id="169988" name="Picture 4"/>
          <p:cNvPicPr>
            <a:picLocks noChangeAspect="1"/>
          </p:cNvPicPr>
          <p:nvPr/>
        </p:nvPicPr>
        <p:blipFill>
          <a:blip r:embed="rId2"/>
          <a:srcRect r="88147" b="-14400"/>
          <a:stretch>
            <a:fillRect/>
          </a:stretch>
        </p:blipFill>
        <p:spPr>
          <a:xfrm>
            <a:off x="3049905" y="1979930"/>
            <a:ext cx="1447800" cy="10017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9992" name="Picture 8"/>
          <p:cNvPicPr>
            <a:picLocks noChangeAspect="1"/>
          </p:cNvPicPr>
          <p:nvPr/>
        </p:nvPicPr>
        <p:blipFill>
          <a:blip r:embed="rId2"/>
          <a:srcRect l="11853" r="72516" b="-14400"/>
          <a:stretch>
            <a:fillRect/>
          </a:stretch>
        </p:blipFill>
        <p:spPr>
          <a:xfrm>
            <a:off x="4489768" y="1979930"/>
            <a:ext cx="1981200" cy="1038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9993" name="Rectangle 9"/>
          <p:cNvSpPr/>
          <p:nvPr/>
        </p:nvSpPr>
        <p:spPr>
          <a:xfrm>
            <a:off x="1378903" y="1258888"/>
            <a:ext cx="6683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1" i="0" dirty="0">
                <a:latin typeface="Arial" panose="020B0604020202020204" pitchFamily="34" charset="0"/>
                <a:ea typeface="华文细黑" panose="02010600040101010101" pitchFamily="2" charset="-122"/>
              </a:rPr>
              <a:t> </a:t>
            </a:r>
            <a:r>
              <a:rPr lang="zh-CN" altLang="en-US" sz="2800" b="1" i="0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解</a:t>
            </a:r>
            <a:r>
              <a:rPr lang="zh-CN" altLang="en-US" b="1" i="0" dirty="0">
                <a:latin typeface="Arial" panose="020B0604020202020204" pitchFamily="34" charset="0"/>
                <a:ea typeface="华文细黑" panose="02010600040101010101" pitchFamily="2" charset="-122"/>
              </a:rPr>
              <a:t> </a:t>
            </a:r>
          </a:p>
        </p:txBody>
      </p:sp>
      <p:pic>
        <p:nvPicPr>
          <p:cNvPr id="238597" name="Picture 6"/>
          <p:cNvPicPr>
            <a:picLocks noChangeAspect="1"/>
          </p:cNvPicPr>
          <p:nvPr/>
        </p:nvPicPr>
        <p:blipFill>
          <a:blip r:embed="rId3"/>
          <a:srcRect r="81825" b="-19200"/>
          <a:stretch>
            <a:fillRect/>
          </a:stretch>
        </p:blipFill>
        <p:spPr>
          <a:xfrm>
            <a:off x="2848980" y="98425"/>
            <a:ext cx="2128150" cy="1174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6674" name="Text Box 2"/>
          <p:cNvSpPr txBox="1"/>
          <p:nvPr/>
        </p:nvSpPr>
        <p:spPr>
          <a:xfrm>
            <a:off x="1554798" y="272415"/>
            <a:ext cx="12192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endParaRPr lang="en-US" altLang="zh-CN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9617" name="Text Box 2"/>
          <p:cNvSpPr txBox="1"/>
          <p:nvPr/>
        </p:nvSpPr>
        <p:spPr>
          <a:xfrm>
            <a:off x="1612900" y="3358833"/>
            <a:ext cx="12192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endParaRPr lang="en-US" altLang="zh-CN" sz="2800" b="1" i="0" dirty="0">
              <a:solidFill>
                <a:srgbClr val="0000FF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graphicFrame>
        <p:nvGraphicFramePr>
          <p:cNvPr id="239618" name="Object 2"/>
          <p:cNvGraphicFramePr>
            <a:graphicFrameLocks noChangeAspect="1"/>
          </p:cNvGraphicFramePr>
          <p:nvPr/>
        </p:nvGraphicFramePr>
        <p:xfrm>
          <a:off x="2749550" y="3217545"/>
          <a:ext cx="2844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844800" imgH="838200" progId="Equation.3">
                  <p:embed/>
                </p:oleObj>
              </mc:Choice>
              <mc:Fallback>
                <p:oleObj r:id="rId4" imgW="2844800" imgH="838200" progId="Equation.3">
                  <p:embed/>
                  <p:pic>
                    <p:nvPicPr>
                      <p:cNvPr id="0" name="图片 417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9550" y="3217545"/>
                        <a:ext cx="2844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2" name="Text Box 4"/>
          <p:cNvSpPr txBox="1"/>
          <p:nvPr/>
        </p:nvSpPr>
        <p:spPr>
          <a:xfrm>
            <a:off x="1942465" y="4833938"/>
            <a:ext cx="609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C1AD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71013" name="Object 3"/>
          <p:cNvGraphicFramePr>
            <a:graphicFrameLocks noChangeAspect="1"/>
          </p:cNvGraphicFramePr>
          <p:nvPr/>
        </p:nvGraphicFramePr>
        <p:xfrm>
          <a:off x="2848928" y="4910138"/>
          <a:ext cx="53990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394960" imgH="431800" progId="Equation.3">
                  <p:embed/>
                </p:oleObj>
              </mc:Choice>
              <mc:Fallback>
                <p:oleObj r:id="rId6" imgW="5394960" imgH="431800" progId="Equation.3">
                  <p:embed/>
                  <p:pic>
                    <p:nvPicPr>
                      <p:cNvPr id="0" name="图片 417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48928" y="4910138"/>
                        <a:ext cx="5399087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4" name="Object 4"/>
          <p:cNvGraphicFramePr>
            <a:graphicFrameLocks noChangeAspect="1"/>
          </p:cNvGraphicFramePr>
          <p:nvPr/>
        </p:nvGraphicFramePr>
        <p:xfrm>
          <a:off x="2609215" y="5734050"/>
          <a:ext cx="289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895600" imgH="838200" progId="Equation.3">
                  <p:embed/>
                </p:oleObj>
              </mc:Choice>
              <mc:Fallback>
                <p:oleObj r:id="rId8" imgW="2895600" imgH="838200" progId="Equation.3">
                  <p:embed/>
                  <p:pic>
                    <p:nvPicPr>
                      <p:cNvPr id="0" name="图片 417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09215" y="5734050"/>
                        <a:ext cx="2895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5" name="Object 5"/>
          <p:cNvGraphicFramePr>
            <a:graphicFrameLocks noChangeAspect="1"/>
          </p:cNvGraphicFramePr>
          <p:nvPr/>
        </p:nvGraphicFramePr>
        <p:xfrm>
          <a:off x="7625715" y="5962650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572135" imgH="317500" progId="Equation.3">
                  <p:embed/>
                </p:oleObj>
              </mc:Choice>
              <mc:Fallback>
                <p:oleObj r:id="rId10" imgW="572135" imgH="317500" progId="Equation.3">
                  <p:embed/>
                  <p:pic>
                    <p:nvPicPr>
                      <p:cNvPr id="0" name="图片 417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25715" y="5962650"/>
                        <a:ext cx="571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6" name="Object 6"/>
          <p:cNvGraphicFramePr>
            <a:graphicFrameLocks noChangeAspect="1"/>
          </p:cNvGraphicFramePr>
          <p:nvPr/>
        </p:nvGraphicFramePr>
        <p:xfrm>
          <a:off x="5657215" y="5911850"/>
          <a:ext cx="1816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816735" imgH="558800" progId="Equation.3">
                  <p:embed/>
                </p:oleObj>
              </mc:Choice>
              <mc:Fallback>
                <p:oleObj r:id="rId12" imgW="1816735" imgH="558800" progId="Equation.3">
                  <p:embed/>
                  <p:pic>
                    <p:nvPicPr>
                      <p:cNvPr id="0" name="图片 417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657215" y="5911850"/>
                        <a:ext cx="18161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/>
      <p:bldP spid="169993" grpId="0"/>
      <p:bldP spid="239617" grpId="0"/>
      <p:bldP spid="1710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5742" y="4441658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172034" name="Text Box 2"/>
          <p:cNvSpPr txBox="1"/>
          <p:nvPr/>
        </p:nvSpPr>
        <p:spPr>
          <a:xfrm>
            <a:off x="1027113" y="490855"/>
            <a:ext cx="12192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17</a:t>
            </a:r>
            <a:endParaRPr lang="en-US" altLang="zh-CN" sz="3200" b="1" i="0" dirty="0">
              <a:solidFill>
                <a:srgbClr val="0000FF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172035" name="Text Box 3"/>
          <p:cNvSpPr txBox="1"/>
          <p:nvPr/>
        </p:nvSpPr>
        <p:spPr>
          <a:xfrm>
            <a:off x="1389063" y="1630680"/>
            <a:ext cx="6858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3200" b="1" i="0" dirty="0">
              <a:solidFill>
                <a:srgbClr val="3333FF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graphicFrame>
        <p:nvGraphicFramePr>
          <p:cNvPr id="172036" name="Object 2"/>
          <p:cNvGraphicFramePr>
            <a:graphicFrameLocks noChangeAspect="1"/>
          </p:cNvGraphicFramePr>
          <p:nvPr/>
        </p:nvGraphicFramePr>
        <p:xfrm>
          <a:off x="7442835" y="1349058"/>
          <a:ext cx="2592388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9165" imgH="406400" progId="Equation.DSMT4">
                  <p:embed/>
                </p:oleObj>
              </mc:Choice>
              <mc:Fallback>
                <p:oleObj r:id="rId2" imgW="939165" imgH="406400" progId="Equation.DSMT4">
                  <p:embed/>
                  <p:pic>
                    <p:nvPicPr>
                      <p:cNvPr id="0" name="图片 41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42835" y="1349058"/>
                        <a:ext cx="2592388" cy="1120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7" name="Object 3"/>
          <p:cNvGraphicFramePr>
            <a:graphicFrameLocks noChangeAspect="1"/>
          </p:cNvGraphicFramePr>
          <p:nvPr/>
        </p:nvGraphicFramePr>
        <p:xfrm>
          <a:off x="2341563" y="198755"/>
          <a:ext cx="2574925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27735" imgH="419100" progId="Equation.DSMT4">
                  <p:embed/>
                </p:oleObj>
              </mc:Choice>
              <mc:Fallback>
                <p:oleObj r:id="rId4" imgW="927735" imgH="419100" progId="Equation.DSMT4">
                  <p:embed/>
                  <p:pic>
                    <p:nvPicPr>
                      <p:cNvPr id="0" name="图片 41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41563" y="198755"/>
                        <a:ext cx="2574925" cy="1163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8" name="Object 4"/>
          <p:cNvGraphicFramePr>
            <a:graphicFrameLocks noChangeAspect="1"/>
          </p:cNvGraphicFramePr>
          <p:nvPr/>
        </p:nvGraphicFramePr>
        <p:xfrm>
          <a:off x="10093960" y="1644333"/>
          <a:ext cx="89217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79400" imgH="177800" progId="Equation.DSMT4">
                  <p:embed/>
                </p:oleObj>
              </mc:Choice>
              <mc:Fallback>
                <p:oleObj r:id="rId6" imgW="279400" imgH="177800" progId="Equation.DSMT4">
                  <p:embed/>
                  <p:pic>
                    <p:nvPicPr>
                      <p:cNvPr id="0" name="图片 417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093960" y="1644333"/>
                        <a:ext cx="892175" cy="566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9" name="Object 5"/>
          <p:cNvGraphicFramePr>
            <a:graphicFrameLocks noChangeAspect="1"/>
          </p:cNvGraphicFramePr>
          <p:nvPr/>
        </p:nvGraphicFramePr>
        <p:xfrm>
          <a:off x="2324100" y="1559243"/>
          <a:ext cx="50387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804035" imgH="228600" progId="Equation.DSMT4">
                  <p:embed/>
                </p:oleObj>
              </mc:Choice>
              <mc:Fallback>
                <p:oleObj r:id="rId8" imgW="1804035" imgH="228600" progId="Equation.DSMT4">
                  <p:embed/>
                  <p:pic>
                    <p:nvPicPr>
                      <p:cNvPr id="0" name="图片 416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24100" y="1559243"/>
                        <a:ext cx="5038725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58" name="Text Box 2"/>
          <p:cNvSpPr txBox="1"/>
          <p:nvPr/>
        </p:nvSpPr>
        <p:spPr>
          <a:xfrm>
            <a:off x="662623" y="2675890"/>
            <a:ext cx="2519362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  习</a:t>
            </a:r>
          </a:p>
        </p:txBody>
      </p:sp>
      <p:graphicFrame>
        <p:nvGraphicFramePr>
          <p:cNvPr id="173059" name="Object 2"/>
          <p:cNvGraphicFramePr>
            <a:graphicFrameLocks noChangeAspect="1"/>
          </p:cNvGraphicFramePr>
          <p:nvPr/>
        </p:nvGraphicFramePr>
        <p:xfrm>
          <a:off x="3129280" y="2398078"/>
          <a:ext cx="318452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092200" imgH="419100" progId="Equation.DSMT4">
                  <p:embed/>
                </p:oleObj>
              </mc:Choice>
              <mc:Fallback>
                <p:oleObj r:id="rId10" imgW="1092200" imgH="419100" progId="Equation.DSMT4">
                  <p:embed/>
                  <p:pic>
                    <p:nvPicPr>
                      <p:cNvPr id="0" name="图片 417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29280" y="2398078"/>
                        <a:ext cx="3184525" cy="1257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0" name="Text Box 4"/>
          <p:cNvSpPr txBox="1"/>
          <p:nvPr/>
        </p:nvSpPr>
        <p:spPr>
          <a:xfrm>
            <a:off x="976948" y="3763328"/>
            <a:ext cx="6858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73061" name="Object 3"/>
          <p:cNvGraphicFramePr>
            <a:graphicFrameLocks noGrp="1" noChangeAspect="1"/>
          </p:cNvGraphicFramePr>
          <p:nvPr/>
        </p:nvGraphicFramePr>
        <p:xfrm>
          <a:off x="7205345" y="2457768"/>
          <a:ext cx="1703388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571500" imgH="406400" progId="Equation.DSMT4">
                  <p:embed/>
                </p:oleObj>
              </mc:Choice>
              <mc:Fallback>
                <p:oleObj r:id="rId12" imgW="571500" imgH="406400" progId="Equation.DSMT4">
                  <p:embed/>
                  <p:pic>
                    <p:nvPicPr>
                      <p:cNvPr id="0" name="图片 418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205345" y="2457768"/>
                        <a:ext cx="1703388" cy="13319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2" name="Object 4"/>
          <p:cNvGraphicFramePr>
            <a:graphicFrameLocks noChangeAspect="1"/>
          </p:cNvGraphicFramePr>
          <p:nvPr/>
        </p:nvGraphicFramePr>
        <p:xfrm>
          <a:off x="2186623" y="4780915"/>
          <a:ext cx="3048000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105535" imgH="609600" progId="Equation.DSMT4">
                  <p:embed/>
                </p:oleObj>
              </mc:Choice>
              <mc:Fallback>
                <p:oleObj r:id="rId14" imgW="1105535" imgH="609600" progId="Equation.DSMT4">
                  <p:embed/>
                  <p:pic>
                    <p:nvPicPr>
                      <p:cNvPr id="0" name="图片 419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186623" y="4780915"/>
                        <a:ext cx="3048000" cy="168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3" name="Object 5"/>
          <p:cNvGraphicFramePr>
            <a:graphicFrameLocks noChangeAspect="1"/>
          </p:cNvGraphicFramePr>
          <p:nvPr/>
        </p:nvGraphicFramePr>
        <p:xfrm>
          <a:off x="5282248" y="4709478"/>
          <a:ext cx="2160587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711200" imgH="609600" progId="Equation.DSMT4">
                  <p:embed/>
                </p:oleObj>
              </mc:Choice>
              <mc:Fallback>
                <p:oleObj r:id="rId16" imgW="711200" imgH="609600" progId="Equation.DSMT4">
                  <p:embed/>
                  <p:pic>
                    <p:nvPicPr>
                      <p:cNvPr id="0" name="图片 417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282248" y="4709478"/>
                        <a:ext cx="2160587" cy="184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4" name="Object 6"/>
          <p:cNvGraphicFramePr>
            <a:graphicFrameLocks noChangeAspect="1"/>
          </p:cNvGraphicFramePr>
          <p:nvPr/>
        </p:nvGraphicFramePr>
        <p:xfrm>
          <a:off x="1610360" y="3556953"/>
          <a:ext cx="7983538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2854960" imgH="405765" progId="Equation.DSMT4">
                  <p:embed/>
                </p:oleObj>
              </mc:Choice>
              <mc:Fallback>
                <p:oleObj r:id="rId18" imgW="2854960" imgH="405765" progId="Equation.DSMT4">
                  <p:embed/>
                  <p:pic>
                    <p:nvPicPr>
                      <p:cNvPr id="0" name="图片 418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610360" y="3556953"/>
                        <a:ext cx="7983538" cy="1138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5" name="Object 7"/>
          <p:cNvGraphicFramePr>
            <a:graphicFrameLocks noChangeAspect="1"/>
          </p:cNvGraphicFramePr>
          <p:nvPr/>
        </p:nvGraphicFramePr>
        <p:xfrm>
          <a:off x="7514273" y="5141278"/>
          <a:ext cx="89217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279400" imgH="177800" progId="Equation.DSMT4">
                  <p:embed/>
                </p:oleObj>
              </mc:Choice>
              <mc:Fallback>
                <p:oleObj r:id="rId20" imgW="279400" imgH="177800" progId="Equation.DSMT4">
                  <p:embed/>
                  <p:pic>
                    <p:nvPicPr>
                      <p:cNvPr id="0" name="图片 419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514273" y="5141278"/>
                        <a:ext cx="892175" cy="566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/>
      <p:bldP spid="172035" grpId="0"/>
      <p:bldP spid="173058" grpId="0"/>
      <p:bldP spid="17306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9"/>
          <p:cNvSpPr>
            <a:spLocks noChangeArrowheads="1"/>
          </p:cNvSpPr>
          <p:nvPr/>
        </p:nvSpPr>
        <p:spPr bwMode="auto">
          <a:xfrm>
            <a:off x="0" y="92263"/>
            <a:ext cx="309880" cy="46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sz="2440">
              <a:ea typeface="宋体" panose="02010600030101010101" pitchFamily="2" charset="-122"/>
            </a:endParaRPr>
          </a:p>
        </p:txBody>
      </p:sp>
      <p:sp>
        <p:nvSpPr>
          <p:cNvPr id="4" name="Rectangle 1647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5" name="Rectangle 1655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6" name="Rectangle 166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7" name="Rectangle 1669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8" name="Rectangle 177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9" name="Rectangle 178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0" name="Rectangle 1786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1" name="Rectangle 1788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2" name="Rectangle 1790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3" name="Rectangle 1792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4" name="Rectangle 179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5" name="Rectangle 1796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6" name="Rectangle 1798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7" name="Rectangle 2075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8" name="Rectangle 2079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9" name="Rectangle 2081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20" name="Rectangle 2083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21" name="Rectangle 2085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22" name="Rectangle 2156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23" name="Rectangle 2158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24" name="Rectangle 2160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25" name="Rectangle 2162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26" name="Rectangle 216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27" name="Rectangle 2176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28" name="Rectangle 2178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29" name="Rectangle 219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30" name="Rectangle 2628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31" name="Rectangle 2630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32" name="Rectangle 2632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33" name="Rectangle 263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34" name="Rectangle 2636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35" name="Rectangle 2657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36" name="Rectangle 2659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37" name="Rectangle 2661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39" name="Rectangle 2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41" name="Rectangle 28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42" name="Rectangle 30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45" name="Rectangle 586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46" name="Rectangle 602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47" name="Rectangle 606"/>
          <p:cNvSpPr>
            <a:spLocks noChangeArrowheads="1"/>
          </p:cNvSpPr>
          <p:nvPr/>
        </p:nvSpPr>
        <p:spPr bwMode="auto">
          <a:xfrm>
            <a:off x="0" y="76388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48" name="Rectangle 611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49" name="Rectangle 613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50" name="Rectangle 963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51" name="Rectangle 965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52" name="Rectangle 967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53" name="Rectangle 969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54" name="Rectangle 990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55" name="Rectangle 992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56" name="Rectangle 994"/>
          <p:cNvSpPr>
            <a:spLocks noChangeArrowheads="1"/>
          </p:cNvSpPr>
          <p:nvPr/>
        </p:nvSpPr>
        <p:spPr bwMode="auto">
          <a:xfrm>
            <a:off x="0" y="76388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57" name="Rectangle 996"/>
          <p:cNvSpPr>
            <a:spLocks noChangeArrowheads="1"/>
          </p:cNvSpPr>
          <p:nvPr/>
        </p:nvSpPr>
        <p:spPr bwMode="auto">
          <a:xfrm>
            <a:off x="0" y="76388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58" name="Rectangle 1001"/>
          <p:cNvSpPr>
            <a:spLocks noChangeArrowheads="1"/>
          </p:cNvSpPr>
          <p:nvPr/>
        </p:nvSpPr>
        <p:spPr bwMode="auto">
          <a:xfrm>
            <a:off x="0" y="76388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59" name="Rectangle 163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60" name="Rectangle 165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61" name="Rectangle 167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62" name="Rectangle 169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63" name="Rectangle 171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64" name="Rectangle 175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65" name="Rectangle 179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66" name="Rectangle 181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67" name="Rectangle 183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68" name="Rectangle 19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69" name="Rectangle 216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70" name="Rectangle 218"/>
          <p:cNvSpPr>
            <a:spLocks noChangeArrowheads="1"/>
          </p:cNvSpPr>
          <p:nvPr/>
        </p:nvSpPr>
        <p:spPr bwMode="auto">
          <a:xfrm>
            <a:off x="0" y="76388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71" name="Rectangle 220"/>
          <p:cNvSpPr>
            <a:spLocks noChangeArrowheads="1"/>
          </p:cNvSpPr>
          <p:nvPr/>
        </p:nvSpPr>
        <p:spPr bwMode="auto">
          <a:xfrm>
            <a:off x="0" y="76388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72" name="Rectangle 222"/>
          <p:cNvSpPr>
            <a:spLocks noChangeArrowheads="1"/>
          </p:cNvSpPr>
          <p:nvPr/>
        </p:nvSpPr>
        <p:spPr bwMode="auto">
          <a:xfrm>
            <a:off x="0" y="76388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74" name="Rectangle 1185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75" name="Rectangle 1187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76" name="Rectangle 1189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77" name="Rectangle 1205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78" name="Rectangle 1207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79" name="Rectangle 1209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80" name="Rectangle 1211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81" name="Rectangle 1213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82" name="Rectangle 1215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83" name="Rectangle 1249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84" name="Rectangle 1251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85" name="Rectangle 174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86" name="Rectangle 1746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87" name="Rectangle 1748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88" name="Rectangle 1772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89" name="Rectangle 177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90" name="Rectangle 1776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91" name="Rectangle 1778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92" name="Rectangle 1810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93" name="Rectangle 1812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94" name="Rectangle 181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95" name="Rectangle 1816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96" name="Rectangle 1818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97" name="Rectangle 184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98" name="Rectangle 1846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99" name="Rectangle 1848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00" name="Rectangle 1850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01" name="Rectangle 2649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02" name="Rectangle 2717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03" name="Rectangle 2730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04" name="Rectangle 274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05" name="Rectangle 275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06" name="Rectangle 2756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07" name="Rectangle 2758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08" name="Rectangle 2760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09" name="Rectangle 2762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10" name="Rectangle 276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11" name="Rectangle 2766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12" name="Rectangle 2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13" name="Rectangle 12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14" name="Rectangle 1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cxnSp>
        <p:nvCxnSpPr>
          <p:cNvPr id="115" name="直接连接符 114"/>
          <p:cNvCxnSpPr/>
          <p:nvPr/>
        </p:nvCxnSpPr>
        <p:spPr>
          <a:xfrm flipH="1">
            <a:off x="576271" y="2258799"/>
            <a:ext cx="10794328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576271" y="1142800"/>
            <a:ext cx="10493995" cy="591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32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18 </a:t>
            </a:r>
            <a:r>
              <a:rPr lang="en-US" altLang="zh-CN" sz="325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50" dirty="0"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</a:p>
        </p:txBody>
      </p:sp>
      <p:sp>
        <p:nvSpPr>
          <p:cNvPr id="117" name="Rectangle 567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18" name="Rectangle 569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19" name="Rectangle 571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20" name="Rectangle 2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graphicFrame>
        <p:nvGraphicFramePr>
          <p:cNvPr id="121" name="对象 120"/>
          <p:cNvGraphicFramePr>
            <a:graphicFrameLocks noChangeAspect="1"/>
          </p:cNvGraphicFramePr>
          <p:nvPr/>
        </p:nvGraphicFramePr>
        <p:xfrm>
          <a:off x="2194614" y="951036"/>
          <a:ext cx="3403868" cy="1075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565600" imgH="9448800" progId="Equation.DSMT4">
                  <p:embed/>
                </p:oleObj>
              </mc:Choice>
              <mc:Fallback>
                <p:oleObj name="Equation" r:id="rId2" imgW="29565600" imgH="9448800" progId="Equation.DSMT4">
                  <p:embed/>
                  <p:pic>
                    <p:nvPicPr>
                      <p:cNvPr id="0" name="图片 339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614" y="951036"/>
                        <a:ext cx="3403868" cy="1075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Rectangle 13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23" name="Rectangle 11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24" name="矩形 1"/>
          <p:cNvSpPr>
            <a:spLocks noChangeArrowheads="1"/>
          </p:cNvSpPr>
          <p:nvPr/>
        </p:nvSpPr>
        <p:spPr bwMode="auto">
          <a:xfrm>
            <a:off x="657981" y="3153772"/>
            <a:ext cx="2902118" cy="59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  </a:t>
            </a:r>
            <a:r>
              <a:rPr lang="zh-CN" altLang="en-US" sz="3250" dirty="0">
                <a:latin typeface="宋体" panose="02010600030101010101" pitchFamily="2" charset="-122"/>
                <a:ea typeface="宋体" panose="02010600030101010101" pitchFamily="2" charset="-122"/>
              </a:rPr>
              <a:t>  法一：</a:t>
            </a:r>
          </a:p>
        </p:txBody>
      </p:sp>
      <p:sp>
        <p:nvSpPr>
          <p:cNvPr id="125" name="Rectangle 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26" name="Rectangle 6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27" name="Rectangle 57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29" name="Rectangle 61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30" name="Rectangle 63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34" name="Rectangle 67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35" name="Rectangle 69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38" name="Rectangle 75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41" name="Rectangle 2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grpSp>
        <p:nvGrpSpPr>
          <p:cNvPr id="73" name="组合 72"/>
          <p:cNvGrpSpPr/>
          <p:nvPr/>
        </p:nvGrpSpPr>
        <p:grpSpPr>
          <a:xfrm>
            <a:off x="3151288" y="2454070"/>
            <a:ext cx="7694243" cy="1561092"/>
            <a:chOff x="2326537" y="1800225"/>
            <a:chExt cx="5680515" cy="1152525"/>
          </a:xfrm>
        </p:grpSpPr>
        <p:sp>
          <p:nvSpPr>
            <p:cNvPr id="140" name="矩形 1"/>
            <p:cNvSpPr>
              <a:spLocks noChangeArrowheads="1"/>
            </p:cNvSpPr>
            <p:nvPr/>
          </p:nvSpPr>
          <p:spPr bwMode="auto">
            <a:xfrm>
              <a:off x="2326537" y="2318617"/>
              <a:ext cx="877881" cy="436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250" dirty="0">
                  <a:latin typeface="宋体" panose="02010600030101010101" pitchFamily="2" charset="-122"/>
                  <a:ea typeface="宋体" panose="02010600030101010101" pitchFamily="2" charset="-122"/>
                </a:rPr>
                <a:t>原式</a:t>
              </a:r>
            </a:p>
          </p:txBody>
        </p:sp>
        <p:graphicFrame>
          <p:nvGraphicFramePr>
            <p:cNvPr id="142" name="对象 141"/>
            <p:cNvGraphicFramePr>
              <a:graphicFrameLocks noChangeAspect="1"/>
            </p:cNvGraphicFramePr>
            <p:nvPr/>
          </p:nvGraphicFramePr>
          <p:xfrm>
            <a:off x="3060402" y="1800225"/>
            <a:ext cx="4946650" cy="1152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8826400" imgH="13716000" progId="Equation.DSMT4">
                    <p:embed/>
                  </p:oleObj>
                </mc:Choice>
                <mc:Fallback>
                  <p:oleObj name="Equation" r:id="rId4" imgW="58826400" imgH="137160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402" y="1800225"/>
                          <a:ext cx="4946650" cy="11525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" name="矩形 1"/>
          <p:cNvSpPr>
            <a:spLocks noChangeArrowheads="1"/>
          </p:cNvSpPr>
          <p:nvPr/>
        </p:nvSpPr>
        <p:spPr bwMode="auto">
          <a:xfrm>
            <a:off x="657981" y="4459207"/>
            <a:ext cx="3682395" cy="59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3250" dirty="0">
                <a:latin typeface="宋体" panose="02010600030101010101" pitchFamily="2" charset="-122"/>
                <a:ea typeface="宋体" panose="02010600030101010101" pitchFamily="2" charset="-122"/>
              </a:rPr>
              <a:t>  法二：原式</a:t>
            </a:r>
          </a:p>
        </p:txBody>
      </p:sp>
      <p:sp>
        <p:nvSpPr>
          <p:cNvPr id="145" name="Rectangle 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graphicFrame>
        <p:nvGraphicFramePr>
          <p:cNvPr id="146" name="对象 145"/>
          <p:cNvGraphicFramePr>
            <a:graphicFrameLocks noChangeAspect="1"/>
          </p:cNvGraphicFramePr>
          <p:nvPr/>
        </p:nvGraphicFramePr>
        <p:xfrm>
          <a:off x="4145306" y="4244787"/>
          <a:ext cx="5728305" cy="1083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9682400" imgH="9448800" progId="Equation.DSMT4">
                  <p:embed/>
                </p:oleObj>
              </mc:Choice>
              <mc:Fallback>
                <p:oleObj name="Equation" r:id="rId6" imgW="49682400" imgH="9448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5306" y="4244787"/>
                        <a:ext cx="5728305" cy="10837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2" name="组合 131"/>
          <p:cNvGrpSpPr/>
          <p:nvPr/>
        </p:nvGrpSpPr>
        <p:grpSpPr>
          <a:xfrm>
            <a:off x="4439247" y="5472622"/>
            <a:ext cx="4093781" cy="596006"/>
            <a:chOff x="3277413" y="4028765"/>
            <a:chExt cx="3022362" cy="440020"/>
          </a:xfrm>
        </p:grpSpPr>
        <p:sp>
          <p:nvSpPr>
            <p:cNvPr id="147" name="矩形 1"/>
            <p:cNvSpPr>
              <a:spLocks noChangeArrowheads="1"/>
            </p:cNvSpPr>
            <p:nvPr/>
          </p:nvSpPr>
          <p:spPr bwMode="auto">
            <a:xfrm>
              <a:off x="3277413" y="4032324"/>
              <a:ext cx="1511181" cy="436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250" dirty="0">
                  <a:latin typeface="宋体" panose="02010600030101010101" pitchFamily="2" charset="-122"/>
                  <a:ea typeface="宋体" panose="02010600030101010101" pitchFamily="2" charset="-122"/>
                </a:rPr>
                <a:t>极限存在</a:t>
              </a:r>
            </a:p>
          </p:txBody>
        </p:sp>
        <p:sp>
          <p:nvSpPr>
            <p:cNvPr id="148" name="矩形 1"/>
            <p:cNvSpPr>
              <a:spLocks noChangeArrowheads="1"/>
            </p:cNvSpPr>
            <p:nvPr/>
          </p:nvSpPr>
          <p:spPr bwMode="auto">
            <a:xfrm>
              <a:off x="4788594" y="4028765"/>
              <a:ext cx="1511181" cy="436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250" dirty="0">
                  <a:latin typeface="宋体" panose="02010600030101010101" pitchFamily="2" charset="-122"/>
                  <a:ea typeface="宋体" panose="02010600030101010101" pitchFamily="2" charset="-122"/>
                </a:rPr>
                <a:t>极限存在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174082" name="Text Box 2"/>
          <p:cNvSpPr txBox="1"/>
          <p:nvPr/>
        </p:nvSpPr>
        <p:spPr>
          <a:xfrm>
            <a:off x="1698625" y="1323023"/>
            <a:ext cx="12192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i="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</a:t>
            </a:r>
            <a:endParaRPr lang="en-US" altLang="zh-CN" sz="3200" b="1" i="0" dirty="0">
              <a:solidFill>
                <a:srgbClr val="3333FF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174083" name="Text Box 3"/>
          <p:cNvSpPr txBox="1"/>
          <p:nvPr/>
        </p:nvSpPr>
        <p:spPr>
          <a:xfrm>
            <a:off x="2284095" y="2498408"/>
            <a:ext cx="6858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3200" b="1" i="0" dirty="0">
              <a:solidFill>
                <a:srgbClr val="3333FF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graphicFrame>
        <p:nvGraphicFramePr>
          <p:cNvPr id="174084" name="Object 2"/>
          <p:cNvGraphicFramePr>
            <a:graphicFrameLocks noChangeAspect="1"/>
          </p:cNvGraphicFramePr>
          <p:nvPr/>
        </p:nvGraphicFramePr>
        <p:xfrm>
          <a:off x="1996758" y="3187383"/>
          <a:ext cx="4306887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498600" imgH="571500" progId="Equation.DSMT4">
                  <p:embed/>
                </p:oleObj>
              </mc:Choice>
              <mc:Fallback>
                <p:oleObj r:id="rId2" imgW="1498600" imgH="571500" progId="Equation.DSMT4">
                  <p:embed/>
                  <p:pic>
                    <p:nvPicPr>
                      <p:cNvPr id="0" name="图片 419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96758" y="3187383"/>
                        <a:ext cx="4306887" cy="164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5" name="Object 3"/>
          <p:cNvGraphicFramePr>
            <a:graphicFrameLocks noChangeAspect="1"/>
          </p:cNvGraphicFramePr>
          <p:nvPr/>
        </p:nvGraphicFramePr>
        <p:xfrm>
          <a:off x="3365183" y="523558"/>
          <a:ext cx="3725862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270000" imgH="571500" progId="Equation.DSMT4">
                  <p:embed/>
                </p:oleObj>
              </mc:Choice>
              <mc:Fallback>
                <p:oleObj r:id="rId4" imgW="1270000" imgH="571500" progId="Equation.DSMT4">
                  <p:embed/>
                  <p:pic>
                    <p:nvPicPr>
                      <p:cNvPr id="0" name="图片 419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65183" y="523558"/>
                        <a:ext cx="3725862" cy="167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6" name="Object 4"/>
          <p:cNvGraphicFramePr>
            <a:graphicFrameLocks noChangeAspect="1"/>
          </p:cNvGraphicFramePr>
          <p:nvPr/>
        </p:nvGraphicFramePr>
        <p:xfrm>
          <a:off x="6244908" y="3692208"/>
          <a:ext cx="3357562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129665" imgH="406400" progId="Equation.DSMT4">
                  <p:embed/>
                </p:oleObj>
              </mc:Choice>
              <mc:Fallback>
                <p:oleObj r:id="rId6" imgW="1129665" imgH="406400" progId="Equation.DSMT4">
                  <p:embed/>
                  <p:pic>
                    <p:nvPicPr>
                      <p:cNvPr id="0" name="图片 418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44908" y="3692208"/>
                        <a:ext cx="3357562" cy="1204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7" name="Object 5"/>
          <p:cNvGraphicFramePr>
            <a:graphicFrameLocks noChangeAspect="1"/>
          </p:cNvGraphicFramePr>
          <p:nvPr/>
        </p:nvGraphicFramePr>
        <p:xfrm>
          <a:off x="3579495" y="2487295"/>
          <a:ext cx="41052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396365" imgH="203200" progId="Equation.DSMT4">
                  <p:embed/>
                </p:oleObj>
              </mc:Choice>
              <mc:Fallback>
                <p:oleObj r:id="rId8" imgW="1396365" imgH="203200" progId="Equation.DSMT4">
                  <p:embed/>
                  <p:pic>
                    <p:nvPicPr>
                      <p:cNvPr id="0" name="图片 419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79495" y="2487295"/>
                        <a:ext cx="4105275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8" name="Object 6"/>
          <p:cNvGraphicFramePr>
            <a:graphicFrameLocks noChangeAspect="1"/>
          </p:cNvGraphicFramePr>
          <p:nvPr/>
        </p:nvGraphicFramePr>
        <p:xfrm>
          <a:off x="2917508" y="5106670"/>
          <a:ext cx="82073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79400" imgH="177800" progId="Equation.DSMT4">
                  <p:embed/>
                </p:oleObj>
              </mc:Choice>
              <mc:Fallback>
                <p:oleObj r:id="rId10" imgW="279400" imgH="177800" progId="Equation.DSMT4">
                  <p:embed/>
                  <p:pic>
                    <p:nvPicPr>
                      <p:cNvPr id="0" name="图片 419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17508" y="5106670"/>
                        <a:ext cx="820737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/>
      <p:bldP spid="17408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243713" name="Text Box 2"/>
          <p:cNvSpPr txBox="1"/>
          <p:nvPr/>
        </p:nvSpPr>
        <p:spPr>
          <a:xfrm>
            <a:off x="1187133" y="808673"/>
            <a:ext cx="12192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endParaRPr lang="en-US" altLang="zh-CN" sz="2800" b="1" i="0" dirty="0">
              <a:solidFill>
                <a:srgbClr val="0000FF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graphicFrame>
        <p:nvGraphicFramePr>
          <p:cNvPr id="243714" name="Object 2"/>
          <p:cNvGraphicFramePr>
            <a:graphicFrameLocks noChangeAspect="1"/>
          </p:cNvGraphicFramePr>
          <p:nvPr/>
        </p:nvGraphicFramePr>
        <p:xfrm>
          <a:off x="2128203" y="624205"/>
          <a:ext cx="3098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098800" imgH="889000" progId="Equation.3">
                  <p:embed/>
                </p:oleObj>
              </mc:Choice>
              <mc:Fallback>
                <p:oleObj r:id="rId2" imgW="3098800" imgH="889000" progId="Equation.3">
                  <p:embed/>
                  <p:pic>
                    <p:nvPicPr>
                      <p:cNvPr id="0" name="图片 418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28203" y="624205"/>
                        <a:ext cx="30988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9" name="Object 3"/>
          <p:cNvGraphicFramePr>
            <a:graphicFrameLocks noChangeAspect="1"/>
          </p:cNvGraphicFramePr>
          <p:nvPr/>
        </p:nvGraphicFramePr>
        <p:xfrm>
          <a:off x="2555558" y="1729423"/>
          <a:ext cx="64706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334895" imgH="215900" progId="Equation.3">
                  <p:embed/>
                </p:oleObj>
              </mc:Choice>
              <mc:Fallback>
                <p:oleObj r:id="rId4" imgW="2334895" imgH="215900" progId="Equation.3">
                  <p:embed/>
                  <p:pic>
                    <p:nvPicPr>
                      <p:cNvPr id="0" name="图片 418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55558" y="1729423"/>
                        <a:ext cx="6470650" cy="500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0" name="Object 4"/>
          <p:cNvGraphicFramePr>
            <a:graphicFrameLocks noChangeAspect="1"/>
          </p:cNvGraphicFramePr>
          <p:nvPr/>
        </p:nvGraphicFramePr>
        <p:xfrm>
          <a:off x="1979295" y="2116773"/>
          <a:ext cx="301625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233170" imgH="419735" progId="Equation.3">
                  <p:embed/>
                </p:oleObj>
              </mc:Choice>
              <mc:Fallback>
                <p:oleObj r:id="rId6" imgW="1233170" imgH="419735" progId="Equation.3">
                  <p:embed/>
                  <p:pic>
                    <p:nvPicPr>
                      <p:cNvPr id="0" name="图片 418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79295" y="2116773"/>
                        <a:ext cx="3016250" cy="1020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1" name="Object 5"/>
          <p:cNvGraphicFramePr>
            <a:graphicFrameLocks noChangeAspect="1"/>
          </p:cNvGraphicFramePr>
          <p:nvPr/>
        </p:nvGraphicFramePr>
        <p:xfrm>
          <a:off x="5102860" y="2420620"/>
          <a:ext cx="533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610235" imgH="330835" progId="Equation.3">
                  <p:embed/>
                </p:oleObj>
              </mc:Choice>
              <mc:Fallback>
                <p:oleObj r:id="rId8" imgW="610235" imgH="330835" progId="Equation.3">
                  <p:embed/>
                  <p:pic>
                    <p:nvPicPr>
                      <p:cNvPr id="0" name="图片 419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02860" y="2420620"/>
                        <a:ext cx="53340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2" name="Text Box 8"/>
          <p:cNvSpPr txBox="1"/>
          <p:nvPr/>
        </p:nvSpPr>
        <p:spPr>
          <a:xfrm>
            <a:off x="1388745" y="319786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75113" name="Object 6"/>
          <p:cNvGraphicFramePr>
            <a:graphicFrameLocks noChangeAspect="1"/>
          </p:cNvGraphicFramePr>
          <p:nvPr/>
        </p:nvGraphicFramePr>
        <p:xfrm>
          <a:off x="4284345" y="3324860"/>
          <a:ext cx="44958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4669790" imgH="405765" progId="Equation.3">
                  <p:embed/>
                </p:oleObj>
              </mc:Choice>
              <mc:Fallback>
                <p:oleObj r:id="rId10" imgW="4669790" imgH="405765" progId="Equation.3">
                  <p:embed/>
                  <p:pic>
                    <p:nvPicPr>
                      <p:cNvPr id="0" name="图片 418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84345" y="3324860"/>
                        <a:ext cx="4495800" cy="388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4" name="Object 7"/>
          <p:cNvGraphicFramePr>
            <a:graphicFrameLocks noChangeAspect="1"/>
          </p:cNvGraphicFramePr>
          <p:nvPr/>
        </p:nvGraphicFramePr>
        <p:xfrm>
          <a:off x="8780145" y="3121660"/>
          <a:ext cx="990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068070" imgH="890270" progId="Equation.3">
                  <p:embed/>
                </p:oleObj>
              </mc:Choice>
              <mc:Fallback>
                <p:oleObj r:id="rId12" imgW="1068070" imgH="890270" progId="Equation.3">
                  <p:embed/>
                  <p:pic>
                    <p:nvPicPr>
                      <p:cNvPr id="0" name="图片 419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780145" y="3121660"/>
                        <a:ext cx="9906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5" name="Object 8"/>
          <p:cNvGraphicFramePr>
            <a:graphicFrameLocks noChangeAspect="1"/>
          </p:cNvGraphicFramePr>
          <p:nvPr/>
        </p:nvGraphicFramePr>
        <p:xfrm>
          <a:off x="2058670" y="3274060"/>
          <a:ext cx="21971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915035" imgH="203200" progId="Equation.3">
                  <p:embed/>
                </p:oleObj>
              </mc:Choice>
              <mc:Fallback>
                <p:oleObj r:id="rId14" imgW="915035" imgH="203200" progId="Equation.3">
                  <p:embed/>
                  <p:pic>
                    <p:nvPicPr>
                      <p:cNvPr id="0" name="图片 418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58670" y="3274060"/>
                        <a:ext cx="2197100" cy="484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6" name="Object 9"/>
          <p:cNvGraphicFramePr>
            <a:graphicFrameLocks noChangeAspect="1"/>
          </p:cNvGraphicFramePr>
          <p:nvPr/>
        </p:nvGraphicFramePr>
        <p:xfrm>
          <a:off x="1557020" y="3685223"/>
          <a:ext cx="2940050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233170" imgH="597535" progId="Equation.3">
                  <p:embed/>
                </p:oleObj>
              </mc:Choice>
              <mc:Fallback>
                <p:oleObj r:id="rId16" imgW="1233170" imgH="597535" progId="Equation.3">
                  <p:embed/>
                  <p:pic>
                    <p:nvPicPr>
                      <p:cNvPr id="0" name="图片 418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57020" y="3685223"/>
                        <a:ext cx="2940050" cy="1423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7" name="Object 10"/>
          <p:cNvGraphicFramePr>
            <a:graphicFrameLocks noChangeAspect="1"/>
          </p:cNvGraphicFramePr>
          <p:nvPr/>
        </p:nvGraphicFramePr>
        <p:xfrm>
          <a:off x="4436745" y="4112260"/>
          <a:ext cx="7905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839470" imgH="890270" progId="Equation.3">
                  <p:embed/>
                </p:oleObj>
              </mc:Choice>
              <mc:Fallback>
                <p:oleObj r:id="rId18" imgW="839470" imgH="890270" progId="Equation.3">
                  <p:embed/>
                  <p:pic>
                    <p:nvPicPr>
                      <p:cNvPr id="0" name="图片 419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436745" y="4112260"/>
                        <a:ext cx="790575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8" name="Text Box 14"/>
          <p:cNvSpPr txBox="1"/>
          <p:nvPr/>
        </p:nvSpPr>
        <p:spPr>
          <a:xfrm>
            <a:off x="1547495" y="1729423"/>
            <a:ext cx="9366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错解</a:t>
            </a:r>
            <a:endParaRPr lang="zh-CN" altLang="en-US" sz="2800" b="1" i="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75119" name="Object 11"/>
          <p:cNvGraphicFramePr>
            <a:graphicFrameLocks noChangeAspect="1"/>
          </p:cNvGraphicFramePr>
          <p:nvPr/>
        </p:nvGraphicFramePr>
        <p:xfrm>
          <a:off x="3141345" y="2369185"/>
          <a:ext cx="30321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203835" imgH="229235" progId="Equation.3">
                  <p:embed/>
                </p:oleObj>
              </mc:Choice>
              <mc:Fallback>
                <p:oleObj r:id="rId20" imgW="203835" imgH="229235" progId="Equation.3">
                  <p:embed/>
                  <p:pic>
                    <p:nvPicPr>
                      <p:cNvPr id="0" name="图片 418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141345" y="2369185"/>
                        <a:ext cx="303213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20" name="Text Box 16"/>
          <p:cNvSpPr txBox="1"/>
          <p:nvPr/>
        </p:nvSpPr>
        <p:spPr>
          <a:xfrm>
            <a:off x="1187133" y="5183823"/>
            <a:ext cx="8785225" cy="94615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r>
              <a:rPr lang="zh-CN" altLang="en-US" sz="2800" b="1" i="0" dirty="0">
                <a:latin typeface="黑体" panose="02010609060101010101" pitchFamily="49" charset="-122"/>
                <a:ea typeface="黑体" panose="02010609060101010101" pitchFamily="49" charset="-122"/>
              </a:rPr>
              <a:t>只可对</a:t>
            </a:r>
            <a:r>
              <a:rPr lang="zh-CN" altLang="en-US" sz="2800" b="1" i="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乘积</a:t>
            </a:r>
            <a:r>
              <a:rPr lang="zh-CN" altLang="en-US" sz="2800" b="1" i="0" dirty="0">
                <a:latin typeface="黑体" panose="02010609060101010101" pitchFamily="49" charset="-122"/>
                <a:ea typeface="黑体" panose="02010609060101010101" pitchFamily="49" charset="-122"/>
              </a:rPr>
              <a:t>中的无穷小</a:t>
            </a:r>
            <a:r>
              <a:rPr lang="zh-CN" altLang="en-US" sz="2800" b="1" i="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因子</a:t>
            </a:r>
            <a:r>
              <a:rPr lang="zh-CN" altLang="en-US" sz="2800" b="1" i="0" dirty="0">
                <a:latin typeface="黑体" panose="02010609060101010101" pitchFamily="49" charset="-122"/>
                <a:ea typeface="黑体" panose="02010609060101010101" pitchFamily="49" charset="-122"/>
              </a:rPr>
              <a:t>作等价无穷小代换，</a:t>
            </a:r>
            <a:r>
              <a:rPr lang="zh-CN" altLang="en-US" sz="2800" b="1" i="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对于</a:t>
            </a:r>
            <a:r>
              <a:rPr lang="zh-CN" altLang="en-US" sz="2800" b="1" i="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代数和</a:t>
            </a:r>
            <a:r>
              <a:rPr lang="zh-CN" altLang="en-US" sz="2800" b="1" i="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中各无穷小</a:t>
            </a:r>
            <a:r>
              <a:rPr lang="zh-CN" altLang="en-US" sz="2800" b="1" i="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</a:t>
            </a:r>
            <a:r>
              <a:rPr lang="zh-CN" altLang="en-US" sz="2800" b="1" i="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不能作等价无穷小代换</a:t>
            </a:r>
            <a:r>
              <a:rPr lang="en-US" altLang="zh-CN" sz="2800" b="1" i="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"/>
                                        <p:tgtEl>
                                          <p:spTgt spid="17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2" grpId="0"/>
      <p:bldP spid="175118" grpId="0"/>
      <p:bldP spid="175120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4545" y="-38100"/>
            <a:ext cx="1031367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21    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求下列极限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对象 322562"/>
              <p:cNvSpPr txBox="1"/>
              <p:nvPr/>
            </p:nvSpPr>
            <p:spPr>
              <a:xfrm>
                <a:off x="1551622" y="565626"/>
                <a:ext cx="8562975" cy="1636713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</m:m>
                      <m:func>
                        <m:func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2.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</m:m>
                      <m:func>
                        <m:func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func>
                                    <m:funcPr>
                                      <m:ctrlPr>
                                        <a:rPr lang="zh-CN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28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num>
                                <m:den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f>
                                <m:f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zh-CN" alt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zh-CN" alt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zh-CN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zh-CN" alt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zh-CN" alt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对象 3225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622" y="565626"/>
                <a:ext cx="8562975" cy="1636713"/>
              </a:xfrm>
              <a:prstGeom prst="rect">
                <a:avLst/>
              </a:prstGeom>
              <a:blipFill rotWithShape="1">
                <a:blip r:embed="rId2"/>
                <a:stretch>
                  <a:fillRect l="-4" t="-184" r="4" b="10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322562"/>
          <p:cNvGraphicFramePr>
            <a:graphicFrameLocks noChangeAspect="1"/>
          </p:cNvGraphicFramePr>
          <p:nvPr/>
        </p:nvGraphicFramePr>
        <p:xfrm>
          <a:off x="1476444" y="2303145"/>
          <a:ext cx="7190105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111500" imgH="1371600" progId="Equation.DSMT4">
                  <p:embed/>
                </p:oleObj>
              </mc:Choice>
              <mc:Fallback>
                <p:oleObj r:id="rId3" imgW="3111500" imgH="1371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444" y="2303145"/>
                        <a:ext cx="7190105" cy="320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4162425" y="464820"/>
            <a:ext cx="1967865" cy="14452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8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  <a:t>2022/9/27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29</a:t>
            </a:fld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879475" y="434975"/>
            <a:ext cx="10548620" cy="6123940"/>
            <a:chOff x="1571" y="3407"/>
            <a:chExt cx="16612" cy="9644"/>
          </a:xfrm>
        </p:grpSpPr>
        <p:sp>
          <p:nvSpPr>
            <p:cNvPr id="4" name="文本框 3"/>
            <p:cNvSpPr txBox="1"/>
            <p:nvPr/>
          </p:nvSpPr>
          <p:spPr>
            <a:xfrm>
              <a:off x="1571" y="3407"/>
              <a:ext cx="16242" cy="96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algn="l" fontAlgn="base">
                <a:lnSpc>
                  <a:spcPct val="20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en-US" altLang="zh-CN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6、</a:t>
              </a:r>
              <a:r>
                <a:rPr lang="zh-CN" altLang="en-US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加减法的等价无穷小代换</a:t>
              </a:r>
              <a:r>
                <a:rPr lang="en-US" altLang="zh-CN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——</a:t>
              </a:r>
              <a:r>
                <a:rPr lang="zh-CN" altLang="en-US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极限化简方法</a:t>
              </a:r>
              <a:r>
                <a:rPr lang="en-US" altLang="zh-CN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2.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endParaRPr>
            </a:p>
            <a:p>
              <a:pPr lvl="0" algn="l" fontAlgn="base">
                <a:lnSpc>
                  <a:spcPct val="20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charset="0"/>
                </a:rPr>
                <a:t> </a:t>
              </a:r>
              <a:r>
                <a:rPr lang="zh-CN" altLang="en-US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  ① </a:t>
              </a:r>
            </a:p>
            <a:p>
              <a:pPr lvl="0" algn="l" fontAlgn="base">
                <a:lnSpc>
                  <a:spcPct val="20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zh-CN" altLang="en-US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②</a:t>
              </a:r>
            </a:p>
            <a:p>
              <a:pPr lvl="0" algn="l" fontAlgn="base">
                <a:lnSpc>
                  <a:spcPct val="20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endParaRPr lang="zh-CN" altLang="en-US" sz="2800" b="1" dirty="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 lvl="0" algn="l" fontAlgn="base">
                <a:lnSpc>
                  <a:spcPct val="20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endParaRPr lang="zh-CN" altLang="en-US" sz="2800" b="1" dirty="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 lvl="0" algn="l" fontAlgn="base">
                <a:lnSpc>
                  <a:spcPct val="20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endParaRPr lang="zh-CN" altLang="en-US" sz="2800" b="1" dirty="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 lvl="0" algn="l" fontAlgn="base">
                <a:lnSpc>
                  <a:spcPct val="20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 </a:t>
              </a:r>
              <a:r>
                <a:rPr lang="zh-CN" altLang="en-US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③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graphicFrame>
          <p:nvGraphicFramePr>
            <p:cNvPr id="11" name="对象 322562"/>
            <p:cNvGraphicFramePr>
              <a:graphicFrameLocks noChangeAspect="1"/>
            </p:cNvGraphicFramePr>
            <p:nvPr/>
          </p:nvGraphicFramePr>
          <p:xfrm>
            <a:off x="2799" y="5176"/>
            <a:ext cx="15384" cy="10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4229100" imgH="279400" progId="Equation.DSMT4">
                    <p:embed/>
                  </p:oleObj>
                </mc:Choice>
                <mc:Fallback>
                  <p:oleObj r:id="rId2" imgW="4229100" imgH="2794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799" y="5176"/>
                          <a:ext cx="15384" cy="10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对象 322562"/>
          <p:cNvGraphicFramePr>
            <a:graphicFrameLocks noChangeAspect="1"/>
          </p:cNvGraphicFramePr>
          <p:nvPr/>
        </p:nvGraphicFramePr>
        <p:xfrm>
          <a:off x="1577658" y="2210435"/>
          <a:ext cx="6602730" cy="3486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086100" imgH="1612900" progId="Equation.DSMT4">
                  <p:embed/>
                </p:oleObj>
              </mc:Choice>
              <mc:Fallback>
                <p:oleObj r:id="rId4" imgW="3086100" imgH="16129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77658" y="2210435"/>
                        <a:ext cx="6602730" cy="34867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322562"/>
          <p:cNvGraphicFramePr>
            <a:graphicFrameLocks noChangeAspect="1"/>
          </p:cNvGraphicFramePr>
          <p:nvPr/>
        </p:nvGraphicFramePr>
        <p:xfrm>
          <a:off x="1658938" y="5697220"/>
          <a:ext cx="2608580" cy="685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219200" imgH="316865" progId="Equation.DSMT4">
                  <p:embed/>
                </p:oleObj>
              </mc:Choice>
              <mc:Fallback>
                <p:oleObj r:id="rId6" imgW="1219200" imgH="3168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58938" y="5697220"/>
                        <a:ext cx="2608580" cy="6851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  <a:t>2022/9/27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25525" y="243840"/>
            <a:ext cx="996823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457200" lvl="0" indent="-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 设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a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&gt; 0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，数列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}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满足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0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&gt; 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，且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                            ，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	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证明              存在，并求           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.</a:t>
            </a:r>
            <a:endParaRPr lang="zh-CN" altLang="en-US" sz="2800" b="1" i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15" name="对象 322562"/>
          <p:cNvGraphicFramePr>
            <a:graphicFrameLocks noChangeAspect="1"/>
          </p:cNvGraphicFramePr>
          <p:nvPr/>
        </p:nvGraphicFramePr>
        <p:xfrm>
          <a:off x="2016760" y="1046480"/>
          <a:ext cx="1083945" cy="64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69900" imgH="279400" progId="Equation.DSMT4">
                  <p:embed/>
                </p:oleObj>
              </mc:Choice>
              <mc:Fallback>
                <p:oleObj r:id="rId2" imgW="469900" imgH="2794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16760" y="1046480"/>
                        <a:ext cx="1083945" cy="646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162484" y="158750"/>
          <a:ext cx="271526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79500" imgH="431800" progId="Equation.KSEE3">
                  <p:embed/>
                </p:oleObj>
              </mc:Choice>
              <mc:Fallback>
                <p:oleObj r:id="rId4" imgW="10795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62484" y="158750"/>
                        <a:ext cx="2715260" cy="108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322562"/>
          <p:cNvGraphicFramePr>
            <a:graphicFrameLocks noChangeAspect="1"/>
          </p:cNvGraphicFramePr>
          <p:nvPr/>
        </p:nvGraphicFramePr>
        <p:xfrm>
          <a:off x="4942205" y="1046480"/>
          <a:ext cx="1083945" cy="64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69900" imgH="279400" progId="Equation.DSMT4">
                  <p:embed/>
                </p:oleObj>
              </mc:Choice>
              <mc:Fallback>
                <p:oleObj r:id="rId6" imgW="469900" imgH="2794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42205" y="1046480"/>
                        <a:ext cx="1083945" cy="646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803910" y="1837055"/>
            <a:ext cx="794194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证明：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①             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存在；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	  </a:t>
            </a:r>
          </a:p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	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所以，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}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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，且有下界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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}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有极限。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10" name="对象 322562"/>
          <p:cNvGraphicFramePr>
            <a:graphicFrameLocks noChangeAspect="1"/>
          </p:cNvGraphicFramePr>
          <p:nvPr/>
        </p:nvGraphicFramePr>
        <p:xfrm>
          <a:off x="2359025" y="1912620"/>
          <a:ext cx="1083945" cy="64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469900" imgH="279400" progId="Equation.DSMT4">
                  <p:embed/>
                </p:oleObj>
              </mc:Choice>
              <mc:Fallback>
                <p:oleObj r:id="rId7" imgW="469900" imgH="2794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59025" y="1912620"/>
                        <a:ext cx="1083945" cy="646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25295" y="2416810"/>
          <a:ext cx="3216275" cy="975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422400" imgH="431800" progId="Equation.KSEE3">
                  <p:embed/>
                </p:oleObj>
              </mc:Choice>
              <mc:Fallback>
                <p:oleObj r:id="rId8" imgW="14224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25295" y="2416810"/>
                        <a:ext cx="3216275" cy="975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717540" y="2347595"/>
          <a:ext cx="4818380" cy="1045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108200" imgH="457200" progId="Equation.KSEE3">
                  <p:embed/>
                </p:oleObj>
              </mc:Choice>
              <mc:Fallback>
                <p:oleObj r:id="rId10" imgW="2108200" imgH="457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17540" y="2347595"/>
                        <a:ext cx="4818380" cy="1045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586865" y="4745355"/>
            <a:ext cx="7941945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不妨设                        ，则</a:t>
            </a:r>
          </a:p>
        </p:txBody>
      </p:sp>
      <p:graphicFrame>
        <p:nvGraphicFramePr>
          <p:cNvPr id="17" name="对象 322562"/>
          <p:cNvGraphicFramePr>
            <a:graphicFrameLocks noChangeAspect="1"/>
          </p:cNvGraphicFramePr>
          <p:nvPr/>
        </p:nvGraphicFramePr>
        <p:xfrm>
          <a:off x="2699385" y="3955415"/>
          <a:ext cx="1083945" cy="64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469900" imgH="279400" progId="Equation.DSMT4">
                  <p:embed/>
                </p:oleObj>
              </mc:Choice>
              <mc:Fallback>
                <p:oleObj r:id="rId12" imgW="469900" imgH="2794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99385" y="3955415"/>
                        <a:ext cx="1083945" cy="646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717224" y="4745355"/>
          <a:ext cx="2044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812800" imgH="393700" progId="Equation.KSEE3">
                  <p:embed/>
                </p:oleObj>
              </mc:Choice>
              <mc:Fallback>
                <p:oleObj r:id="rId13" imgW="8128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17224" y="4745355"/>
                        <a:ext cx="20447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717542" y="5908675"/>
          <a:ext cx="4121785" cy="608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638300" imgH="241300" progId="Equation.KSEE3">
                  <p:embed/>
                </p:oleObj>
              </mc:Choice>
              <mc:Fallback>
                <p:oleObj r:id="rId15" imgW="16383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717542" y="5908675"/>
                        <a:ext cx="4121785" cy="608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322562"/>
          <p:cNvGraphicFramePr>
            <a:graphicFrameLocks noChangeAspect="1"/>
          </p:cNvGraphicFramePr>
          <p:nvPr/>
        </p:nvGraphicFramePr>
        <p:xfrm>
          <a:off x="2838133" y="4917440"/>
          <a:ext cx="1670050" cy="64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723900" imgH="279400" progId="Equation.DSMT4">
                  <p:embed/>
                </p:oleObj>
              </mc:Choice>
              <mc:Fallback>
                <p:oleObj r:id="rId17" imgW="723900" imgH="2794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38133" y="4917440"/>
                        <a:ext cx="1670050" cy="646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656080" y="3867150"/>
            <a:ext cx="1043305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②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求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zuoxiang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日期占位符 1"/>
          <p:cNvSpPr>
            <a:spLocks noGrp="1"/>
          </p:cNvSpPr>
          <p:nvPr/>
        </p:nvSpPr>
        <p:spPr>
          <a:xfrm>
            <a:off x="1006742" y="6476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0FBDFE-C587-4B4C-A407-44438C67B59E}" type="datetime1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/>
        </p:nvSpPr>
        <p:spPr>
          <a:xfrm>
            <a:off x="8737600" y="6476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t>30</a:t>
            </a:fld>
            <a:endParaRPr lang="zh-CN" altLang="en-US"/>
          </a:p>
        </p:txBody>
      </p:sp>
      <p:graphicFrame>
        <p:nvGraphicFramePr>
          <p:cNvPr id="8" name="对象 322562"/>
          <p:cNvGraphicFramePr>
            <a:graphicFrameLocks noChangeAspect="1"/>
          </p:cNvGraphicFramePr>
          <p:nvPr/>
        </p:nvGraphicFramePr>
        <p:xfrm>
          <a:off x="1001713" y="1080770"/>
          <a:ext cx="9773285" cy="2014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229100" imgH="862965" progId="Equation.DSMT4">
                  <p:embed/>
                </p:oleObj>
              </mc:Choice>
              <mc:Fallback>
                <p:oleObj r:id="rId2" imgW="4229100" imgH="8629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1713" y="1080770"/>
                        <a:ext cx="9773285" cy="20142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4033520" y="1080770"/>
            <a:ext cx="3599180" cy="9220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5400"/>
          </a:p>
        </p:txBody>
      </p:sp>
      <p:sp>
        <p:nvSpPr>
          <p:cNvPr id="9" name="文本框 8"/>
          <p:cNvSpPr txBox="1"/>
          <p:nvPr/>
        </p:nvSpPr>
        <p:spPr>
          <a:xfrm>
            <a:off x="4033520" y="2084070"/>
            <a:ext cx="3441700" cy="9220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5400"/>
          </a:p>
        </p:txBody>
      </p:sp>
      <p:sp>
        <p:nvSpPr>
          <p:cNvPr id="11" name="文本框 10"/>
          <p:cNvSpPr txBox="1"/>
          <p:nvPr/>
        </p:nvSpPr>
        <p:spPr>
          <a:xfrm>
            <a:off x="7475220" y="2084070"/>
            <a:ext cx="3441700" cy="9220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5400"/>
          </a:p>
        </p:txBody>
      </p:sp>
      <p:sp>
        <p:nvSpPr>
          <p:cNvPr id="12" name="文本框 11"/>
          <p:cNvSpPr txBox="1"/>
          <p:nvPr/>
        </p:nvSpPr>
        <p:spPr>
          <a:xfrm>
            <a:off x="746760" y="512445"/>
            <a:ext cx="110109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600" b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例如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9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322562"/>
          <p:cNvGraphicFramePr>
            <a:graphicFrameLocks noChangeAspect="1"/>
          </p:cNvGraphicFramePr>
          <p:nvPr/>
        </p:nvGraphicFramePr>
        <p:xfrm>
          <a:off x="2127251" y="2026920"/>
          <a:ext cx="5284470" cy="430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286000" imgH="1841500" progId="Equation.DSMT4">
                  <p:embed/>
                </p:oleObj>
              </mc:Choice>
              <mc:Fallback>
                <p:oleObj r:id="rId2" imgW="2286000" imgH="18415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27251" y="2026920"/>
                        <a:ext cx="5284470" cy="43065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  <a:t>2022/9/27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39165" y="862965"/>
            <a:ext cx="10313670" cy="66229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22    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求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  </a:t>
            </a:r>
          </a:p>
        </p:txBody>
      </p:sp>
      <p:graphicFrame>
        <p:nvGraphicFramePr>
          <p:cNvPr id="8" name="对象 322562"/>
          <p:cNvGraphicFramePr>
            <a:graphicFrameLocks noChangeAspect="1"/>
          </p:cNvGraphicFramePr>
          <p:nvPr/>
        </p:nvGraphicFramePr>
        <p:xfrm>
          <a:off x="2667318" y="947420"/>
          <a:ext cx="4520565" cy="77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955800" imgH="330200" progId="Equation.DSMT4">
                  <p:embed/>
                </p:oleObj>
              </mc:Choice>
              <mc:Fallback>
                <p:oleObj r:id="rId4" imgW="1955800" imgH="3302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7318" y="947420"/>
                        <a:ext cx="4520565" cy="7721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225550" y="1944370"/>
            <a:ext cx="90170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解：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444115" y="2807970"/>
            <a:ext cx="4968240" cy="13220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8000"/>
          </a:p>
        </p:txBody>
      </p:sp>
      <p:sp>
        <p:nvSpPr>
          <p:cNvPr id="13" name="文本框 12"/>
          <p:cNvSpPr txBox="1"/>
          <p:nvPr/>
        </p:nvSpPr>
        <p:spPr>
          <a:xfrm>
            <a:off x="2443480" y="4130040"/>
            <a:ext cx="4968240" cy="11068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6600"/>
          </a:p>
        </p:txBody>
      </p:sp>
      <p:sp>
        <p:nvSpPr>
          <p:cNvPr id="16" name="文本框 15"/>
          <p:cNvSpPr txBox="1"/>
          <p:nvPr/>
        </p:nvSpPr>
        <p:spPr>
          <a:xfrm>
            <a:off x="2443480" y="5218430"/>
            <a:ext cx="4968240" cy="11068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6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0" grpId="0" bldLvl="0" animBg="1"/>
      <p:bldP spid="13" grpId="0" bldLvl="0" animBg="1"/>
      <p:bldP spid="16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1659255" y="3997960"/>
            <a:ext cx="497459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否则，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  <a:t>2022/9/27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32</a:t>
            </a:fld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939165" y="721995"/>
            <a:ext cx="10313670" cy="1383665"/>
            <a:chOff x="1571" y="3407"/>
            <a:chExt cx="16242" cy="2179"/>
          </a:xfrm>
        </p:grpSpPr>
        <p:sp>
          <p:nvSpPr>
            <p:cNvPr id="4" name="文本框 3"/>
            <p:cNvSpPr txBox="1"/>
            <p:nvPr/>
          </p:nvSpPr>
          <p:spPr>
            <a:xfrm>
              <a:off x="1571" y="3407"/>
              <a:ext cx="16242" cy="2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algn="l" fontAlgn="base">
                <a:lnSpc>
                  <a:spcPct val="15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en-US" altLang="zh-CN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7、</a:t>
              </a:r>
              <a:r>
                <a:rPr lang="zh-CN" altLang="en-US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恒等变形</a:t>
              </a:r>
              <a:r>
                <a:rPr lang="en-US" altLang="zh-CN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——</a:t>
              </a:r>
              <a:r>
                <a:rPr lang="zh-CN" altLang="en-US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极限化简方法</a:t>
              </a:r>
              <a:r>
                <a:rPr lang="en-US" altLang="zh-CN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3.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endParaRPr>
            </a:p>
            <a:p>
              <a:pPr lvl="0" algn="l" fontAlgn="base">
                <a:lnSpc>
                  <a:spcPct val="15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charset="0"/>
                </a:rPr>
                <a:t> </a:t>
              </a:r>
              <a:r>
                <a:rPr lang="zh-CN" altLang="en-US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     ①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含              的极限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.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  <p:graphicFrame>
          <p:nvGraphicFramePr>
            <p:cNvPr id="11" name="对象 322562"/>
            <p:cNvGraphicFramePr>
              <a:graphicFrameLocks noChangeAspect="1"/>
            </p:cNvGraphicFramePr>
            <p:nvPr/>
          </p:nvGraphicFramePr>
          <p:xfrm>
            <a:off x="3865" y="4680"/>
            <a:ext cx="1894" cy="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520700" imgH="228600" progId="Equation.DSMT4">
                    <p:embed/>
                  </p:oleObj>
                </mc:Choice>
                <mc:Fallback>
                  <p:oleObj r:id="rId2" imgW="520700" imgH="2286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865" y="4680"/>
                          <a:ext cx="1894" cy="8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/>
          <p:cNvGrpSpPr/>
          <p:nvPr/>
        </p:nvGrpSpPr>
        <p:grpSpPr>
          <a:xfrm>
            <a:off x="1659255" y="2372995"/>
            <a:ext cx="4974590" cy="736600"/>
            <a:chOff x="2613" y="3737"/>
            <a:chExt cx="7834" cy="1160"/>
          </a:xfrm>
        </p:grpSpPr>
        <p:sp>
          <p:nvSpPr>
            <p:cNvPr id="16" name="文本框 15"/>
            <p:cNvSpPr txBox="1"/>
            <p:nvPr/>
          </p:nvSpPr>
          <p:spPr>
            <a:xfrm>
              <a:off x="2613" y="3737"/>
              <a:ext cx="7834" cy="11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algn="l" fontAlgn="base">
                <a:lnSpc>
                  <a:spcPct val="15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若              为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1</a:t>
              </a:r>
              <a:r>
                <a:rPr lang="en-US" altLang="zh-CN" sz="2800" b="1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charset="0"/>
                </a:rPr>
                <a:t>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 型，则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endParaRPr>
            </a:p>
          </p:txBody>
        </p:sp>
        <p:graphicFrame>
          <p:nvGraphicFramePr>
            <p:cNvPr id="17" name="对象 322562"/>
            <p:cNvGraphicFramePr>
              <a:graphicFrameLocks noChangeAspect="1"/>
            </p:cNvGraphicFramePr>
            <p:nvPr/>
          </p:nvGraphicFramePr>
          <p:xfrm>
            <a:off x="3350" y="4013"/>
            <a:ext cx="1894" cy="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520700" imgH="228600" progId="Equation.DSMT4">
                    <p:embed/>
                  </p:oleObj>
                </mc:Choice>
                <mc:Fallback>
                  <p:oleObj r:id="rId4" imgW="520700" imgH="2286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350" y="4013"/>
                          <a:ext cx="1894" cy="8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对象 322562"/>
          <p:cNvGraphicFramePr>
            <a:graphicFrameLocks noChangeAspect="1"/>
          </p:cNvGraphicFramePr>
          <p:nvPr/>
        </p:nvGraphicFramePr>
        <p:xfrm>
          <a:off x="2395538" y="3366135"/>
          <a:ext cx="701103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035300" imgH="228600" progId="Equation.DSMT4">
                  <p:embed/>
                </p:oleObj>
              </mc:Choice>
              <mc:Fallback>
                <p:oleObj r:id="rId5" imgW="3035300" imgH="228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95538" y="3366135"/>
                        <a:ext cx="701103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322562"/>
          <p:cNvGraphicFramePr>
            <a:graphicFrameLocks noChangeAspect="1"/>
          </p:cNvGraphicFramePr>
          <p:nvPr/>
        </p:nvGraphicFramePr>
        <p:xfrm>
          <a:off x="2408873" y="4735195"/>
          <a:ext cx="369633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600200" imgH="228600" progId="Equation.DSMT4">
                  <p:embed/>
                </p:oleObj>
              </mc:Choice>
              <mc:Fallback>
                <p:oleObj r:id="rId7" imgW="1600200" imgH="228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08873" y="4735195"/>
                        <a:ext cx="369633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  <a:t>2022/9/27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33</a:t>
            </a:fld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939165" y="840740"/>
            <a:ext cx="10313670" cy="2178685"/>
            <a:chOff x="1479" y="1324"/>
            <a:chExt cx="16242" cy="3431"/>
          </a:xfrm>
        </p:grpSpPr>
        <p:sp>
          <p:nvSpPr>
            <p:cNvPr id="4" name="文本框 3"/>
            <p:cNvSpPr txBox="1"/>
            <p:nvPr/>
          </p:nvSpPr>
          <p:spPr>
            <a:xfrm>
              <a:off x="1479" y="1324"/>
              <a:ext cx="16242" cy="31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algn="l" fontAlgn="base">
                <a:lnSpc>
                  <a:spcPct val="15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     ②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有理化</a:t>
              </a:r>
            </a:p>
            <a:p>
              <a:pPr lvl="0" algn="l" fontAlgn="base">
                <a:lnSpc>
                  <a:spcPct val="15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endParaRPr lang="zh-CN" altLang="en-US" sz="2800" b="1" dirty="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endParaRPr>
            </a:p>
            <a:p>
              <a:pPr lvl="0" algn="l" fontAlgn="base">
                <a:lnSpc>
                  <a:spcPct val="15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       ③   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型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——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分子分母同除以最大的无穷大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.</a:t>
              </a:r>
            </a:p>
          </p:txBody>
        </p:sp>
        <p:graphicFrame>
          <p:nvGraphicFramePr>
            <p:cNvPr id="2" name="对象 322562"/>
            <p:cNvGraphicFramePr>
              <a:graphicFrameLocks noChangeAspect="1"/>
            </p:cNvGraphicFramePr>
            <p:nvPr/>
          </p:nvGraphicFramePr>
          <p:xfrm>
            <a:off x="3391" y="3265"/>
            <a:ext cx="645" cy="1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77165" imgH="405765" progId="Equation.DSMT4">
                    <p:embed/>
                  </p:oleObj>
                </mc:Choice>
                <mc:Fallback>
                  <p:oleObj r:id="rId2" imgW="177165" imgH="405765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391" y="3265"/>
                          <a:ext cx="645" cy="14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文本框 9"/>
          <p:cNvSpPr txBox="1"/>
          <p:nvPr/>
        </p:nvSpPr>
        <p:spPr>
          <a:xfrm>
            <a:off x="1263650" y="3213735"/>
            <a:ext cx="991870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注：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常见的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无穷大：当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i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→+∞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时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， 有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charset="0"/>
            </a:endParaRPr>
          </a:p>
        </p:txBody>
      </p:sp>
      <p:graphicFrame>
        <p:nvGraphicFramePr>
          <p:cNvPr id="8" name="对象 322562"/>
          <p:cNvGraphicFramePr>
            <a:graphicFrameLocks noChangeAspect="1"/>
          </p:cNvGraphicFramePr>
          <p:nvPr/>
        </p:nvGraphicFramePr>
        <p:xfrm>
          <a:off x="2825750" y="4201795"/>
          <a:ext cx="6540500" cy="593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831465" imgH="254000" progId="Equation.DSMT4">
                  <p:embed/>
                </p:oleObj>
              </mc:Choice>
              <mc:Fallback>
                <p:oleObj r:id="rId4" imgW="2831465" imgH="2540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25750" y="4201795"/>
                        <a:ext cx="6540500" cy="5930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322562"/>
          <p:cNvGraphicFramePr>
            <a:graphicFrameLocks noChangeAspect="1"/>
          </p:cNvGraphicFramePr>
          <p:nvPr/>
        </p:nvGraphicFramePr>
        <p:xfrm>
          <a:off x="3319780" y="840740"/>
          <a:ext cx="7424420" cy="1038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213100" imgH="444500" progId="Equation.DSMT4">
                  <p:embed/>
                </p:oleObj>
              </mc:Choice>
              <mc:Fallback>
                <p:oleObj r:id="rId6" imgW="3213100" imgH="4445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19780" y="840740"/>
                        <a:ext cx="7424420" cy="10388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  <a:t>2022/9/27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34</a:t>
            </a:fld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939165" y="840740"/>
            <a:ext cx="10313670" cy="2178685"/>
            <a:chOff x="1479" y="1324"/>
            <a:chExt cx="16242" cy="3431"/>
          </a:xfrm>
        </p:grpSpPr>
        <p:sp>
          <p:nvSpPr>
            <p:cNvPr id="4" name="文本框 3"/>
            <p:cNvSpPr txBox="1"/>
            <p:nvPr/>
          </p:nvSpPr>
          <p:spPr>
            <a:xfrm>
              <a:off x="1479" y="1324"/>
              <a:ext cx="16242" cy="31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algn="l" fontAlgn="base">
                <a:lnSpc>
                  <a:spcPct val="15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     ②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有理化</a:t>
              </a:r>
            </a:p>
            <a:p>
              <a:pPr lvl="0" algn="l" fontAlgn="base">
                <a:lnSpc>
                  <a:spcPct val="15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endParaRPr lang="zh-CN" altLang="en-US" sz="2800" b="1" dirty="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endParaRPr>
            </a:p>
            <a:p>
              <a:pPr lvl="0" algn="l" fontAlgn="base">
                <a:lnSpc>
                  <a:spcPct val="15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       ③   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型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——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分子分母同除以最大的无穷大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.</a:t>
              </a:r>
            </a:p>
          </p:txBody>
        </p:sp>
        <p:graphicFrame>
          <p:nvGraphicFramePr>
            <p:cNvPr id="2" name="对象 322562"/>
            <p:cNvGraphicFramePr>
              <a:graphicFrameLocks noChangeAspect="1"/>
            </p:cNvGraphicFramePr>
            <p:nvPr/>
          </p:nvGraphicFramePr>
          <p:xfrm>
            <a:off x="3391" y="3265"/>
            <a:ext cx="645" cy="1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77165" imgH="405765" progId="Equation.DSMT4">
                    <p:embed/>
                  </p:oleObj>
                </mc:Choice>
                <mc:Fallback>
                  <p:oleObj r:id="rId2" imgW="177165" imgH="405765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391" y="3265"/>
                          <a:ext cx="645" cy="14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文本框 9"/>
          <p:cNvSpPr txBox="1"/>
          <p:nvPr/>
        </p:nvSpPr>
        <p:spPr>
          <a:xfrm>
            <a:off x="1263650" y="3213735"/>
            <a:ext cx="991870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注：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常见的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无穷大：当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i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→+∞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时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， 有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charset="0"/>
            </a:endParaRPr>
          </a:p>
        </p:txBody>
      </p:sp>
      <p:graphicFrame>
        <p:nvGraphicFramePr>
          <p:cNvPr id="8" name="对象 322562"/>
          <p:cNvGraphicFramePr>
            <a:graphicFrameLocks noChangeAspect="1"/>
          </p:cNvGraphicFramePr>
          <p:nvPr/>
        </p:nvGraphicFramePr>
        <p:xfrm>
          <a:off x="2825750" y="4201795"/>
          <a:ext cx="6540500" cy="593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831465" imgH="254000" progId="Equation.DSMT4">
                  <p:embed/>
                </p:oleObj>
              </mc:Choice>
              <mc:Fallback>
                <p:oleObj r:id="rId4" imgW="2831465" imgH="2540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25750" y="4201795"/>
                        <a:ext cx="6540500" cy="5930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322562"/>
          <p:cNvGraphicFramePr>
            <a:graphicFrameLocks noChangeAspect="1"/>
          </p:cNvGraphicFramePr>
          <p:nvPr/>
        </p:nvGraphicFramePr>
        <p:xfrm>
          <a:off x="3319780" y="840740"/>
          <a:ext cx="7424420" cy="1038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213100" imgH="444500" progId="Equation.DSMT4">
                  <p:embed/>
                </p:oleObj>
              </mc:Choice>
              <mc:Fallback>
                <p:oleObj r:id="rId6" imgW="3213100" imgH="4445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19780" y="840740"/>
                        <a:ext cx="7424420" cy="10388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180840" y="1678940"/>
            <a:ext cx="5956300" cy="13220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8000"/>
          </a:p>
        </p:txBody>
      </p:sp>
      <p:graphicFrame>
        <p:nvGraphicFramePr>
          <p:cNvPr id="14" name="对象 322562"/>
          <p:cNvGraphicFramePr>
            <a:graphicFrameLocks noChangeAspect="1"/>
          </p:cNvGraphicFramePr>
          <p:nvPr/>
        </p:nvGraphicFramePr>
        <p:xfrm>
          <a:off x="1945006" y="2922271"/>
          <a:ext cx="7661910" cy="4008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314700" imgH="1714500" progId="Equation.DSMT4">
                  <p:embed/>
                </p:oleObj>
              </mc:Choice>
              <mc:Fallback>
                <p:oleObj r:id="rId2" imgW="3314700" imgH="17145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45006" y="2922271"/>
                        <a:ext cx="7661910" cy="40081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  <a:t>2022/9/27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37540" y="0"/>
            <a:ext cx="10313670" cy="66229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23    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求下列极限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对象 322562"/>
              <p:cNvSpPr txBox="1"/>
              <p:nvPr/>
            </p:nvSpPr>
            <p:spPr>
              <a:xfrm>
                <a:off x="1643063" y="617538"/>
                <a:ext cx="8768176" cy="124777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</m:m>
                      <m:func>
                        <m:func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2.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</m:m>
                      <m:func>
                        <m:func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  <m:func>
                                        <m:funcPr>
                                          <m:ctrlPr>
                                            <a:rPr lang="zh-CN" alt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sz="2800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zh-CN" alt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zh-CN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8" name="对象 3225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063" y="617538"/>
                <a:ext cx="8768176" cy="1247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30120" y="1778953"/>
          <a:ext cx="2158365" cy="1080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787400" imgH="393700" progId="Equation.KSEE3">
                  <p:embed/>
                </p:oleObj>
              </mc:Choice>
              <mc:Fallback>
                <p:oleObj r:id="rId5" imgW="7874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30120" y="1778953"/>
                        <a:ext cx="2158365" cy="1080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112520" y="1950720"/>
            <a:ext cx="111760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解：</a:t>
            </a:r>
            <a:r>
              <a:rPr lang="en-US" altLang="zh-CN" sz="2800" b="1" dirty="0">
                <a:solidFill>
                  <a:srgbClr val="0C1ADC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1.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</a:p>
        </p:txBody>
      </p:sp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70375" y="1779270"/>
          <a:ext cx="2591435" cy="943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838200" imgH="304800" progId="Equation.KSEE3">
                  <p:embed/>
                </p:oleObj>
              </mc:Choice>
              <mc:Fallback>
                <p:oleObj r:id="rId7" imgW="838200" imgH="304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70375" y="1779270"/>
                        <a:ext cx="2591435" cy="943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61810" y="1828165"/>
          <a:ext cx="1972945" cy="894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673100" imgH="304800" progId="Equation.KSEE3">
                  <p:embed/>
                </p:oleObj>
              </mc:Choice>
              <mc:Fallback>
                <p:oleObj r:id="rId9" imgW="673100" imgH="304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61810" y="1828165"/>
                        <a:ext cx="1972945" cy="894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142095" y="1996440"/>
          <a:ext cx="800735" cy="557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92100" imgH="203200" progId="Equation.KSEE3">
                  <p:embed/>
                </p:oleObj>
              </mc:Choice>
              <mc:Fallback>
                <p:oleObj r:id="rId11" imgW="292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42095" y="1996440"/>
                        <a:ext cx="800735" cy="557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  <a:t>2022/9/27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36</a:t>
            </a:fld>
            <a:endParaRPr lang="zh-CN" altLang="en-US"/>
          </a:p>
        </p:txBody>
      </p:sp>
      <p:graphicFrame>
        <p:nvGraphicFramePr>
          <p:cNvPr id="8" name="对象 322562"/>
          <p:cNvGraphicFramePr>
            <a:graphicFrameLocks noChangeAspect="1"/>
          </p:cNvGraphicFramePr>
          <p:nvPr/>
        </p:nvGraphicFramePr>
        <p:xfrm>
          <a:off x="771208" y="0"/>
          <a:ext cx="760031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88665" imgH="469900" progId="Equation.DSMT4">
                  <p:embed/>
                </p:oleObj>
              </mc:Choice>
              <mc:Fallback>
                <p:oleObj r:id="rId2" imgW="3288665" imgH="4699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1208" y="0"/>
                        <a:ext cx="7600315" cy="1098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0" y="830580"/>
            <a:ext cx="90170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解：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</a:p>
        </p:txBody>
      </p:sp>
      <p:graphicFrame>
        <p:nvGraphicFramePr>
          <p:cNvPr id="3" name="对象 322562"/>
          <p:cNvGraphicFramePr>
            <a:graphicFrameLocks noChangeAspect="1"/>
          </p:cNvGraphicFramePr>
          <p:nvPr/>
        </p:nvGraphicFramePr>
        <p:xfrm>
          <a:off x="61913" y="1441768"/>
          <a:ext cx="5666105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451100" imgH="1676400" progId="Equation.DSMT4">
                  <p:embed/>
                </p:oleObj>
              </mc:Choice>
              <mc:Fallback>
                <p:oleObj r:id="rId4" imgW="2451100" imgH="16764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913" y="1441768"/>
                        <a:ext cx="5666105" cy="3921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322562"/>
          <p:cNvGraphicFramePr>
            <a:graphicFrameLocks noChangeAspect="1"/>
          </p:cNvGraphicFramePr>
          <p:nvPr/>
        </p:nvGraphicFramePr>
        <p:xfrm>
          <a:off x="6098541" y="1567498"/>
          <a:ext cx="5989320" cy="979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590800" imgH="419100" progId="Equation.DSMT4">
                  <p:embed/>
                </p:oleObj>
              </mc:Choice>
              <mc:Fallback>
                <p:oleObj r:id="rId6" imgW="2590800" imgH="419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8541" y="1567498"/>
                        <a:ext cx="5989320" cy="9798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322562"/>
          <p:cNvGraphicFramePr>
            <a:graphicFrameLocks noChangeAspect="1"/>
          </p:cNvGraphicFramePr>
          <p:nvPr/>
        </p:nvGraphicFramePr>
        <p:xfrm>
          <a:off x="6098541" y="2754313"/>
          <a:ext cx="2965450" cy="979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282700" imgH="419100" progId="Equation.DSMT4">
                  <p:embed/>
                </p:oleObj>
              </mc:Choice>
              <mc:Fallback>
                <p:oleObj r:id="rId8" imgW="1282700" imgH="419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98541" y="2754313"/>
                        <a:ext cx="2965450" cy="9798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文本框 3"/>
          <p:cNvSpPr txBox="1"/>
          <p:nvPr/>
        </p:nvSpPr>
        <p:spPr>
          <a:xfrm>
            <a:off x="901700" y="5565140"/>
            <a:ext cx="82429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32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四、洛必达法则</a:t>
            </a:r>
            <a:r>
              <a:rPr lang="en-US" altLang="zh-CN" sz="3200" b="1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——</a:t>
            </a:r>
            <a:r>
              <a:rPr lang="zh-CN" altLang="en-US" sz="3200" b="1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极限化简方法</a:t>
            </a:r>
            <a:r>
              <a:rPr lang="en-US" altLang="zh-CN" sz="3200" b="1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4.</a:t>
            </a:r>
            <a:endParaRPr lang="zh-CN" altLang="en-US" sz="3200" b="1" dirty="0">
              <a:solidFill>
                <a:srgbClr val="CC0099"/>
              </a:solidFill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对象 322562"/>
              <p:cNvSpPr txBox="1"/>
              <p:nvPr/>
            </p:nvSpPr>
            <p:spPr>
              <a:xfrm>
                <a:off x="6096000" y="3959225"/>
                <a:ext cx="3940037" cy="1331277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3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CN" alt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zh-CN" altLang="en-US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en-US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zh-CN" altLang="en-US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en-US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zh-CN" altLang="en-US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zh-CN" alt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en-US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zh-CN" alt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func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5" name="对象 3225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959225"/>
                <a:ext cx="3940037" cy="1331277"/>
              </a:xfrm>
              <a:prstGeom prst="rect">
                <a:avLst/>
              </a:prstGeom>
              <a:blipFill rotWithShape="1">
                <a:blip r:embed="rId10"/>
                <a:stretch>
                  <a:fillRect r="13" b="24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19461" grpId="0"/>
      <p:bldP spid="19461" grpId="1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56510" y="2504440"/>
            <a:ext cx="70796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>
                <a:latin typeface="楷体" panose="02010609060101010101" charset="-122"/>
                <a:ea typeface="楷体" panose="02010609060101010101" charset="-122"/>
              </a:rPr>
              <a:t>谢 谢！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07873" name="Text Box 2"/>
          <p:cNvSpPr txBox="1"/>
          <p:nvPr/>
        </p:nvSpPr>
        <p:spPr>
          <a:xfrm>
            <a:off x="994410" y="57785"/>
            <a:ext cx="9906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7874" name="Object 3"/>
          <p:cNvGraphicFramePr>
            <a:graphicFrameLocks noChangeAspect="1"/>
          </p:cNvGraphicFramePr>
          <p:nvPr/>
        </p:nvGraphicFramePr>
        <p:xfrm>
          <a:off x="1892618" y="57785"/>
          <a:ext cx="86931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895725" imgH="304800" progId="Equation.3">
                  <p:embed/>
                </p:oleObj>
              </mc:Choice>
              <mc:Fallback>
                <p:oleObj r:id="rId2" imgW="3895725" imgH="304800" progId="Equation.3">
                  <p:embed/>
                  <p:pic>
                    <p:nvPicPr>
                      <p:cNvPr id="0" name="图片 396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92618" y="57785"/>
                        <a:ext cx="869315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812" name="Text Box 4"/>
          <p:cNvSpPr txBox="1"/>
          <p:nvPr/>
        </p:nvSpPr>
        <p:spPr>
          <a:xfrm>
            <a:off x="1315720" y="65944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03813" name="Object 5"/>
          <p:cNvGraphicFramePr>
            <a:graphicFrameLocks noChangeAspect="1"/>
          </p:cNvGraphicFramePr>
          <p:nvPr/>
        </p:nvGraphicFramePr>
        <p:xfrm>
          <a:off x="2395220" y="662623"/>
          <a:ext cx="24971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90600" imgH="228600" progId="Equation.3">
                  <p:embed/>
                </p:oleObj>
              </mc:Choice>
              <mc:Fallback>
                <p:oleObj r:id="rId4" imgW="990600" imgH="228600" progId="Equation.3">
                  <p:embed/>
                  <p:pic>
                    <p:nvPicPr>
                      <p:cNvPr id="0" name="图片 397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95220" y="662623"/>
                        <a:ext cx="2497138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814" name="Object 6"/>
          <p:cNvGraphicFramePr>
            <a:graphicFrameLocks noChangeAspect="1"/>
          </p:cNvGraphicFramePr>
          <p:nvPr/>
        </p:nvGraphicFramePr>
        <p:xfrm>
          <a:off x="7433628" y="2109153"/>
          <a:ext cx="40322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606800" imgH="469900" progId="Equation.3">
                  <p:embed/>
                </p:oleObj>
              </mc:Choice>
              <mc:Fallback>
                <p:oleObj r:id="rId6" imgW="3606800" imgH="469900" progId="Equation.3">
                  <p:embed/>
                  <p:pic>
                    <p:nvPicPr>
                      <p:cNvPr id="0" name="图片 397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33628" y="2109153"/>
                        <a:ext cx="4032250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497965" y="1128395"/>
            <a:ext cx="7015480" cy="737235"/>
            <a:chOff x="2510" y="6062"/>
            <a:chExt cx="11048" cy="1161"/>
          </a:xfrm>
        </p:grpSpPr>
        <p:graphicFrame>
          <p:nvGraphicFramePr>
            <p:cNvPr id="7" name="对象 322562"/>
            <p:cNvGraphicFramePr>
              <a:graphicFrameLocks noChangeAspect="1"/>
            </p:cNvGraphicFramePr>
            <p:nvPr/>
          </p:nvGraphicFramePr>
          <p:xfrm>
            <a:off x="4703" y="6383"/>
            <a:ext cx="2541" cy="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698500" imgH="228600" progId="Equation.DSMT4">
                    <p:embed/>
                  </p:oleObj>
                </mc:Choice>
                <mc:Fallback>
                  <p:oleObj r:id="rId8" imgW="698500" imgH="2286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703" y="6383"/>
                          <a:ext cx="2541" cy="8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文本框 20"/>
            <p:cNvSpPr txBox="1"/>
            <p:nvPr/>
          </p:nvSpPr>
          <p:spPr>
            <a:xfrm>
              <a:off x="2510" y="6062"/>
              <a:ext cx="11049" cy="11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algn="l" fontAlgn="base">
                <a:lnSpc>
                  <a:spcPct val="15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所以，                      与                     同号。</a:t>
              </a:r>
            </a:p>
          </p:txBody>
        </p:sp>
        <p:graphicFrame>
          <p:nvGraphicFramePr>
            <p:cNvPr id="9" name="对象 322562"/>
            <p:cNvGraphicFramePr>
              <a:graphicFrameLocks noChangeAspect="1"/>
            </p:cNvGraphicFramePr>
            <p:nvPr/>
          </p:nvGraphicFramePr>
          <p:xfrm>
            <a:off x="8113" y="6383"/>
            <a:ext cx="2541" cy="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698500" imgH="228600" progId="Equation.DSMT4">
                    <p:embed/>
                  </p:oleObj>
                </mc:Choice>
                <mc:Fallback>
                  <p:oleObj r:id="rId10" imgW="698500" imgH="2286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8113" y="6383"/>
                          <a:ext cx="2541" cy="8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1487805" y="1953260"/>
            <a:ext cx="5585460" cy="737235"/>
            <a:chOff x="2510" y="6062"/>
            <a:chExt cx="8796" cy="1161"/>
          </a:xfrm>
        </p:grpSpPr>
        <p:graphicFrame>
          <p:nvGraphicFramePr>
            <p:cNvPr id="13" name="对象 322562"/>
            <p:cNvGraphicFramePr>
              <a:graphicFrameLocks noChangeAspect="1"/>
            </p:cNvGraphicFramePr>
            <p:nvPr/>
          </p:nvGraphicFramePr>
          <p:xfrm>
            <a:off x="3542" y="6383"/>
            <a:ext cx="2588" cy="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711200" imgH="228600" progId="Equation.DSMT4">
                    <p:embed/>
                  </p:oleObj>
                </mc:Choice>
                <mc:Fallback>
                  <p:oleObj r:id="rId12" imgW="711200" imgH="2286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542" y="6383"/>
                          <a:ext cx="2588" cy="8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文本框 14"/>
            <p:cNvSpPr txBox="1"/>
            <p:nvPr/>
          </p:nvSpPr>
          <p:spPr>
            <a:xfrm>
              <a:off x="2510" y="6062"/>
              <a:ext cx="6377" cy="11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algn="l" fontAlgn="base">
                <a:lnSpc>
                  <a:spcPct val="15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而                      ，所以，</a:t>
              </a:r>
            </a:p>
          </p:txBody>
        </p:sp>
        <p:graphicFrame>
          <p:nvGraphicFramePr>
            <p:cNvPr id="16" name="对象 322562"/>
            <p:cNvGraphicFramePr>
              <a:graphicFrameLocks noChangeAspect="1"/>
            </p:cNvGraphicFramePr>
            <p:nvPr/>
          </p:nvGraphicFramePr>
          <p:xfrm>
            <a:off x="8303" y="6383"/>
            <a:ext cx="3003" cy="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825500" imgH="228600" progId="Equation.DSMT4">
                    <p:embed/>
                  </p:oleObj>
                </mc:Choice>
                <mc:Fallback>
                  <p:oleObj r:id="rId14" imgW="825500" imgH="2286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8303" y="6383"/>
                          <a:ext cx="3003" cy="8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55870" y="563245"/>
            <a:ext cx="2754630" cy="6762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7"/>
          <a:srcRect r="485" b="8128"/>
          <a:stretch>
            <a:fillRect/>
          </a:stretch>
        </p:blipFill>
        <p:spPr>
          <a:xfrm>
            <a:off x="7973695" y="704850"/>
            <a:ext cx="4042410" cy="473710"/>
          </a:xfrm>
          <a:prstGeom prst="rect">
            <a:avLst/>
          </a:prstGeom>
        </p:spPr>
      </p:pic>
      <p:graphicFrame>
        <p:nvGraphicFramePr>
          <p:cNvPr id="22" name="Object 7"/>
          <p:cNvGraphicFramePr>
            <a:graphicFrameLocks noChangeAspect="1"/>
          </p:cNvGraphicFramePr>
          <p:nvPr/>
        </p:nvGraphicFramePr>
        <p:xfrm>
          <a:off x="1487805" y="2777808"/>
          <a:ext cx="25336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2729230" imgH="482600" progId="Equation.3">
                  <p:embed/>
                </p:oleObj>
              </mc:Choice>
              <mc:Fallback>
                <p:oleObj r:id="rId18" imgW="2729230" imgH="482600" progId="Equation.3">
                  <p:embed/>
                  <p:pic>
                    <p:nvPicPr>
                      <p:cNvPr id="0" name="图片 396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487805" y="2777808"/>
                        <a:ext cx="2533650" cy="446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8"/>
          <p:cNvGraphicFramePr>
            <a:graphicFrameLocks noChangeAspect="1"/>
          </p:cNvGraphicFramePr>
          <p:nvPr/>
        </p:nvGraphicFramePr>
        <p:xfrm>
          <a:off x="4103053" y="2777808"/>
          <a:ext cx="18161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775335" imgH="228600" progId="Equation.3">
                  <p:embed/>
                </p:oleObj>
              </mc:Choice>
              <mc:Fallback>
                <p:oleObj r:id="rId20" imgW="775335" imgH="228600" progId="Equation.3">
                  <p:embed/>
                  <p:pic>
                    <p:nvPicPr>
                      <p:cNvPr id="0" name="图片 397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103053" y="2777808"/>
                        <a:ext cx="1816100" cy="53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9"/>
          <p:cNvGraphicFramePr>
            <a:graphicFrameLocks noChangeAspect="1"/>
          </p:cNvGraphicFramePr>
          <p:nvPr/>
        </p:nvGraphicFramePr>
        <p:xfrm>
          <a:off x="5919153" y="2714308"/>
          <a:ext cx="2592387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1155700" imgH="266700" progId="Equation.3">
                  <p:embed/>
                </p:oleObj>
              </mc:Choice>
              <mc:Fallback>
                <p:oleObj r:id="rId22" imgW="1155700" imgH="266700" progId="Equation.3">
                  <p:embed/>
                  <p:pic>
                    <p:nvPicPr>
                      <p:cNvPr id="0" name="图片 397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919153" y="2714308"/>
                        <a:ext cx="2592387" cy="595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0"/>
          <p:cNvGraphicFramePr>
            <a:graphicFrameLocks noChangeAspect="1"/>
          </p:cNvGraphicFramePr>
          <p:nvPr/>
        </p:nvGraphicFramePr>
        <p:xfrm>
          <a:off x="8544560" y="2739390"/>
          <a:ext cx="1391285" cy="545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584835" imgH="228600" progId="Equation.3">
                  <p:embed/>
                </p:oleObj>
              </mc:Choice>
              <mc:Fallback>
                <p:oleObj r:id="rId24" imgW="584835" imgH="228600" progId="Equation.3">
                  <p:embed/>
                  <p:pic>
                    <p:nvPicPr>
                      <p:cNvPr id="0" name="图片 3979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544560" y="2739390"/>
                        <a:ext cx="1391285" cy="5454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1"/>
          <p:cNvGraphicFramePr>
            <a:graphicFrameLocks noChangeAspect="1"/>
          </p:cNvGraphicFramePr>
          <p:nvPr/>
        </p:nvGraphicFramePr>
        <p:xfrm>
          <a:off x="1582738" y="3451860"/>
          <a:ext cx="24384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2755900" imgH="469900" progId="Equation.3">
                  <p:embed/>
                </p:oleObj>
              </mc:Choice>
              <mc:Fallback>
                <p:oleObj r:id="rId26" imgW="2755900" imgH="469900" progId="Equation.3">
                  <p:embed/>
                  <p:pic>
                    <p:nvPicPr>
                      <p:cNvPr id="0" name="图片 3976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2738" y="3451860"/>
                        <a:ext cx="2438400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2"/>
          <p:cNvGraphicFramePr>
            <a:graphicFrameLocks noChangeAspect="1"/>
          </p:cNvGraphicFramePr>
          <p:nvPr/>
        </p:nvGraphicFramePr>
        <p:xfrm>
          <a:off x="4504055" y="3416300"/>
          <a:ext cx="1981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2299970" imgH="596900" progId="Equation.3">
                  <p:embed/>
                </p:oleObj>
              </mc:Choice>
              <mc:Fallback>
                <p:oleObj r:id="rId28" imgW="2299970" imgH="596900" progId="Equation.3">
                  <p:embed/>
                  <p:pic>
                    <p:nvPicPr>
                      <p:cNvPr id="0" name="图片 3977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504055" y="3416300"/>
                        <a:ext cx="1981200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3"/>
          <p:cNvGraphicFramePr>
            <a:graphicFrameLocks noChangeAspect="1"/>
          </p:cNvGraphicFramePr>
          <p:nvPr/>
        </p:nvGraphicFramePr>
        <p:xfrm>
          <a:off x="1583055" y="4184015"/>
          <a:ext cx="3081338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0" imgW="1130300" imgH="266700" progId="Equation.3">
                  <p:embed/>
                </p:oleObj>
              </mc:Choice>
              <mc:Fallback>
                <p:oleObj r:id="rId30" imgW="1130300" imgH="266700" progId="Equation.3">
                  <p:embed/>
                  <p:pic>
                    <p:nvPicPr>
                      <p:cNvPr id="0" name="图片 3978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3055" y="4184015"/>
                        <a:ext cx="3081338" cy="725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4"/>
          <p:cNvGraphicFramePr>
            <a:graphicFrameLocks noChangeAspect="1"/>
          </p:cNvGraphicFramePr>
          <p:nvPr/>
        </p:nvGraphicFramePr>
        <p:xfrm>
          <a:off x="5055553" y="4097338"/>
          <a:ext cx="3095625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2" imgW="1016635" imgH="241300" progId="Equation.3">
                  <p:embed/>
                </p:oleObj>
              </mc:Choice>
              <mc:Fallback>
                <p:oleObj r:id="rId32" imgW="1016635" imgH="241300" progId="Equation.3">
                  <p:embed/>
                  <p:pic>
                    <p:nvPicPr>
                      <p:cNvPr id="0" name="图片 398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055553" y="4097338"/>
                        <a:ext cx="3095625" cy="731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6"/>
          <p:cNvGraphicFramePr>
            <a:graphicFrameLocks noChangeAspect="1"/>
          </p:cNvGraphicFramePr>
          <p:nvPr/>
        </p:nvGraphicFramePr>
        <p:xfrm>
          <a:off x="1664335" y="5163185"/>
          <a:ext cx="22764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4" imgW="979170" imgH="228600" progId="Equation.3">
                  <p:embed/>
                </p:oleObj>
              </mc:Choice>
              <mc:Fallback>
                <p:oleObj r:id="rId34" imgW="979170" imgH="228600" progId="Equation.3">
                  <p:embed/>
                  <p:pic>
                    <p:nvPicPr>
                      <p:cNvPr id="0" name="图片 3985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664335" y="5163185"/>
                        <a:ext cx="2276475" cy="528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7"/>
          <p:cNvGraphicFramePr>
            <a:graphicFrameLocks noChangeAspect="1"/>
          </p:cNvGraphicFramePr>
          <p:nvPr/>
        </p:nvGraphicFramePr>
        <p:xfrm>
          <a:off x="4214495" y="4937125"/>
          <a:ext cx="273685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6" imgW="1283970" imgH="432435" progId="Equation.3">
                  <p:embed/>
                </p:oleObj>
              </mc:Choice>
              <mc:Fallback>
                <p:oleObj r:id="rId36" imgW="1283970" imgH="432435" progId="Equation.3">
                  <p:embed/>
                  <p:pic>
                    <p:nvPicPr>
                      <p:cNvPr id="0" name="图片 3983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4214495" y="4937125"/>
                        <a:ext cx="2736850" cy="915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18"/>
          <p:cNvSpPr txBox="1"/>
          <p:nvPr/>
        </p:nvSpPr>
        <p:spPr>
          <a:xfrm>
            <a:off x="1633220" y="5945505"/>
            <a:ext cx="29813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由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&gt;0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0 ,</a:t>
            </a:r>
            <a:endParaRPr lang="en-US" altLang="zh-CN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5" name="Object 19"/>
          <p:cNvGraphicFramePr>
            <a:graphicFrameLocks noChangeAspect="1"/>
          </p:cNvGraphicFramePr>
          <p:nvPr/>
        </p:nvGraphicFramePr>
        <p:xfrm>
          <a:off x="7224713" y="4995863"/>
          <a:ext cx="309721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8" imgW="1271270" imgH="432435" progId="Equation.3">
                  <p:embed/>
                </p:oleObj>
              </mc:Choice>
              <mc:Fallback>
                <p:oleObj r:id="rId38" imgW="1271270" imgH="432435" progId="Equation.3">
                  <p:embed/>
                  <p:pic>
                    <p:nvPicPr>
                      <p:cNvPr id="0" name="图片 3986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7224713" y="4995863"/>
                        <a:ext cx="3097212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20"/>
          <p:cNvGraphicFramePr>
            <a:graphicFrameLocks noChangeAspect="1"/>
          </p:cNvGraphicFramePr>
          <p:nvPr/>
        </p:nvGraphicFramePr>
        <p:xfrm>
          <a:off x="6669405" y="3421380"/>
          <a:ext cx="2125663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0" imgW="928370" imgH="280035" progId="Equation.3">
                  <p:embed/>
                </p:oleObj>
              </mc:Choice>
              <mc:Fallback>
                <p:oleObj r:id="rId40" imgW="928370" imgH="280035" progId="Equation.3">
                  <p:embed/>
                  <p:pic>
                    <p:nvPicPr>
                      <p:cNvPr id="0" name="图片 3969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6669405" y="3421380"/>
                        <a:ext cx="2125663" cy="639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21"/>
          <p:cNvGraphicFramePr>
            <a:graphicFrameLocks noChangeAspect="1"/>
          </p:cNvGraphicFramePr>
          <p:nvPr/>
        </p:nvGraphicFramePr>
        <p:xfrm>
          <a:off x="9968865" y="2777808"/>
          <a:ext cx="6667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2" imgW="241935" imgH="178435" progId="Equation.3">
                  <p:embed/>
                </p:oleObj>
              </mc:Choice>
              <mc:Fallback>
                <p:oleObj r:id="rId42" imgW="241935" imgH="178435" progId="Equation.3">
                  <p:embed/>
                  <p:pic>
                    <p:nvPicPr>
                      <p:cNvPr id="0" name="图片 3992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9968865" y="2777808"/>
                        <a:ext cx="666750" cy="490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5121"/>
          <p:cNvSpPr>
            <a:spLocks noGrp="1"/>
          </p:cNvSpPr>
          <p:nvPr>
            <p:ph type="title"/>
          </p:nvPr>
        </p:nvSpPr>
        <p:spPr>
          <a:xfrm>
            <a:off x="645478" y="203200"/>
            <a:ext cx="5410200" cy="704850"/>
          </a:xfrm>
        </p:spPr>
        <p:txBody>
          <a:bodyPr anchor="ctr" anchorCtr="0"/>
          <a:lstStyle/>
          <a:p>
            <a:r>
              <a:rPr lang="en-US" altLang="zh-CN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r>
              <a:rPr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、两边夹准则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5123" name="对象 5122"/>
          <p:cNvGraphicFramePr>
            <a:graphicFrameLocks noChangeAspect="1"/>
          </p:cNvGraphicFramePr>
          <p:nvPr/>
        </p:nvGraphicFramePr>
        <p:xfrm>
          <a:off x="1440815" y="827405"/>
          <a:ext cx="7825740" cy="1809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38950" imgH="1587500" progId="Word.Document.8">
                  <p:embed/>
                </p:oleObj>
              </mc:Choice>
              <mc:Fallback>
                <p:oleObj r:id="rId2" imgW="6838950" imgH="1587500" progId="Word.Document.8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40815" y="827405"/>
                        <a:ext cx="7825740" cy="18091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文本框 5125"/>
          <p:cNvSpPr txBox="1"/>
          <p:nvPr/>
        </p:nvSpPr>
        <p:spPr>
          <a:xfrm>
            <a:off x="1847850" y="5047933"/>
            <a:ext cx="71628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准则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sym typeface="Math1" pitchFamily="2" charset="2"/>
              </a:rPr>
              <a:t>和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准则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sym typeface="Math1" pitchFamily="2" charset="2"/>
              </a:rPr>
              <a:t>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ath1" pitchFamily="2" charset="2"/>
              </a:rPr>
              <a:t>两边夹准则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sym typeface="Math1" pitchFamily="2" charset="2"/>
              </a:rPr>
              <a:t>.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318895" y="5835015"/>
            <a:ext cx="6497955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关键：找 </a:t>
            </a:r>
            <a:r>
              <a:rPr lang="en-US" altLang="zh-CN" sz="2800" b="1" i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g 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， 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h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——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放缩法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.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878840" y="2693035"/>
            <a:ext cx="10294620" cy="2149475"/>
            <a:chOff x="1475" y="2804"/>
            <a:chExt cx="16212" cy="3385"/>
          </a:xfrm>
        </p:grpSpPr>
        <p:sp>
          <p:nvSpPr>
            <p:cNvPr id="13" name="文本框 12"/>
            <p:cNvSpPr txBox="1"/>
            <p:nvPr/>
          </p:nvSpPr>
          <p:spPr>
            <a:xfrm>
              <a:off x="1475" y="2804"/>
              <a:ext cx="16212" cy="31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marL="457200" lvl="0" indent="-457200" algn="l" fontAlgn="base">
                <a:lnSpc>
                  <a:spcPct val="15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dirty="0">
                  <a:solidFill>
                    <a:srgbClr val="0C1AD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准则</a:t>
              </a:r>
              <a:r>
                <a:rPr lang="en-US" altLang="zh-CN" sz="2800" b="1" dirty="0">
                  <a:solidFill>
                    <a:srgbClr val="0C1AD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I’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设                     ，恒有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800" b="1" i="1" dirty="0">
                  <a:solidFill>
                    <a:srgbClr val="0C1AD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g </a:t>
              </a:r>
              <a:r>
                <a:rPr lang="en-US" altLang="zh-CN" sz="2800" b="1" dirty="0">
                  <a:solidFill>
                    <a:srgbClr val="0C1AD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solidFill>
                    <a:srgbClr val="0C1AD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dirty="0">
                  <a:solidFill>
                    <a:srgbClr val="0C1AD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)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800" b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Arial" panose="020B0604020202020204" pitchFamily="34" charset="0"/>
                </a:rPr>
                <a:t>≤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f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) </a:t>
              </a:r>
              <a:r>
                <a:rPr lang="en-US" altLang="zh-CN" sz="2800" b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Arial" panose="020B0604020202020204" pitchFamily="34" charset="0"/>
                </a:rPr>
                <a:t>≤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8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h 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)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，且</a:t>
              </a:r>
            </a:p>
            <a:p>
              <a:pPr marL="457200" lvl="0" indent="-457200" algn="l" fontAlgn="base">
                <a:lnSpc>
                  <a:spcPct val="15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 marL="457200" lvl="0" indent="-457200" algn="l" fontAlgn="base">
                <a:lnSpc>
                  <a:spcPct val="15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	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则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graphicFrame>
          <p:nvGraphicFramePr>
            <p:cNvPr id="15" name="对象 322562"/>
            <p:cNvGraphicFramePr>
              <a:graphicFrameLocks noChangeAspect="1"/>
            </p:cNvGraphicFramePr>
            <p:nvPr/>
          </p:nvGraphicFramePr>
          <p:xfrm>
            <a:off x="5637" y="4050"/>
            <a:ext cx="5770" cy="10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587500" imgH="292100" progId="Equation.DSMT4">
                    <p:embed/>
                  </p:oleObj>
                </mc:Choice>
                <mc:Fallback>
                  <p:oleObj r:id="rId4" imgW="1587500" imgH="2921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637" y="4050"/>
                          <a:ext cx="5770" cy="10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322562"/>
            <p:cNvGraphicFramePr>
              <a:graphicFrameLocks noChangeAspect="1"/>
            </p:cNvGraphicFramePr>
            <p:nvPr/>
          </p:nvGraphicFramePr>
          <p:xfrm>
            <a:off x="3954" y="2804"/>
            <a:ext cx="2770" cy="1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762000" imgH="316865" progId="Equation.DSMT4">
                    <p:embed/>
                  </p:oleObj>
                </mc:Choice>
                <mc:Fallback>
                  <p:oleObj r:id="rId6" imgW="762000" imgH="316865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954" y="2804"/>
                          <a:ext cx="2770" cy="11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322562"/>
            <p:cNvGraphicFramePr>
              <a:graphicFrameLocks noChangeAspect="1"/>
            </p:cNvGraphicFramePr>
            <p:nvPr/>
          </p:nvGraphicFramePr>
          <p:xfrm>
            <a:off x="3065" y="5117"/>
            <a:ext cx="3417" cy="10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939800" imgH="292100" progId="Equation.DSMT4">
                    <p:embed/>
                  </p:oleObj>
                </mc:Choice>
                <mc:Fallback>
                  <p:oleObj r:id="rId8" imgW="939800" imgH="2921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065" y="5117"/>
                          <a:ext cx="3417" cy="10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组合 6145"/>
          <p:cNvGrpSpPr/>
          <p:nvPr/>
        </p:nvGrpSpPr>
        <p:grpSpPr>
          <a:xfrm>
            <a:off x="1919288" y="1052513"/>
            <a:ext cx="7239000" cy="838200"/>
            <a:chOff x="0" y="0"/>
            <a:chExt cx="4704" cy="592"/>
          </a:xfrm>
        </p:grpSpPr>
        <p:sp>
          <p:nvSpPr>
            <p:cNvPr id="6146" name="文本框 6146"/>
            <p:cNvSpPr txBox="1"/>
            <p:nvPr/>
          </p:nvSpPr>
          <p:spPr>
            <a:xfrm>
              <a:off x="0" y="95"/>
              <a:ext cx="767" cy="36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C1AD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800" b="1">
                  <a:solidFill>
                    <a:srgbClr val="0C1AD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</a:p>
          </p:txBody>
        </p:sp>
        <p:graphicFrame>
          <p:nvGraphicFramePr>
            <p:cNvPr id="6147" name="对象 6147"/>
            <p:cNvGraphicFramePr>
              <a:graphicFrameLocks noChangeAspect="1"/>
            </p:cNvGraphicFramePr>
            <p:nvPr/>
          </p:nvGraphicFramePr>
          <p:xfrm>
            <a:off x="527" y="0"/>
            <a:ext cx="4177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6629400" imgH="939800" progId="Equation.3">
                    <p:embed/>
                  </p:oleObj>
                </mc:Choice>
                <mc:Fallback>
                  <p:oleObj r:id="rId2" imgW="6629400" imgH="93980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27" y="0"/>
                          <a:ext cx="4177" cy="5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9" name="文本框 6148"/>
          <p:cNvSpPr txBox="1"/>
          <p:nvPr/>
        </p:nvSpPr>
        <p:spPr>
          <a:xfrm>
            <a:off x="2063750" y="1989138"/>
            <a:ext cx="685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0C1AD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6150" name="对象 6149"/>
          <p:cNvGraphicFramePr>
            <a:graphicFrameLocks noChangeAspect="1"/>
          </p:cNvGraphicFramePr>
          <p:nvPr/>
        </p:nvGraphicFramePr>
        <p:xfrm>
          <a:off x="3071813" y="1844675"/>
          <a:ext cx="60198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366000" imgH="939800" progId="Equation.3">
                  <p:embed/>
                </p:oleObj>
              </mc:Choice>
              <mc:Fallback>
                <p:oleObj r:id="rId4" imgW="7366000" imgH="9398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71813" y="1844675"/>
                        <a:ext cx="6019800" cy="768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对象 6150"/>
          <p:cNvGraphicFramePr>
            <a:graphicFrameLocks noChangeAspect="1"/>
          </p:cNvGraphicFramePr>
          <p:nvPr/>
        </p:nvGraphicFramePr>
        <p:xfrm>
          <a:off x="1847850" y="2636838"/>
          <a:ext cx="37338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432300" imgH="1422400" progId="Equation.3">
                  <p:embed/>
                </p:oleObj>
              </mc:Choice>
              <mc:Fallback>
                <p:oleObj r:id="rId6" imgW="4432300" imgH="14224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47850" y="2636838"/>
                        <a:ext cx="3733800" cy="1200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对象 6151"/>
          <p:cNvGraphicFramePr>
            <a:graphicFrameLocks noChangeAspect="1"/>
          </p:cNvGraphicFramePr>
          <p:nvPr/>
        </p:nvGraphicFramePr>
        <p:xfrm>
          <a:off x="5735638" y="2925763"/>
          <a:ext cx="4572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598170" imgH="394970" progId="Equation.3">
                  <p:embed/>
                </p:oleObj>
              </mc:Choice>
              <mc:Fallback>
                <p:oleObj r:id="rId8" imgW="598170" imgH="39497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35638" y="2925763"/>
                        <a:ext cx="457200" cy="300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对象 6152"/>
          <p:cNvGraphicFramePr>
            <a:graphicFrameLocks noChangeAspect="1"/>
          </p:cNvGraphicFramePr>
          <p:nvPr/>
        </p:nvGraphicFramePr>
        <p:xfrm>
          <a:off x="6311900" y="2565400"/>
          <a:ext cx="342900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4203700" imgH="1435100" progId="Equation.3">
                  <p:embed/>
                </p:oleObj>
              </mc:Choice>
              <mc:Fallback>
                <p:oleObj r:id="rId10" imgW="4203700" imgH="14351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11900" y="2565400"/>
                        <a:ext cx="3429000" cy="1169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对象 6153"/>
          <p:cNvGraphicFramePr>
            <a:graphicFrameLocks noChangeAspect="1"/>
          </p:cNvGraphicFramePr>
          <p:nvPr/>
        </p:nvGraphicFramePr>
        <p:xfrm>
          <a:off x="9840913" y="2781300"/>
          <a:ext cx="4572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598170" imgH="394970" progId="Equation.3">
                  <p:embed/>
                </p:oleObj>
              </mc:Choice>
              <mc:Fallback>
                <p:oleObj r:id="rId12" imgW="598170" imgH="39497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840913" y="2781300"/>
                        <a:ext cx="457200" cy="300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文本框 6154"/>
          <p:cNvSpPr txBox="1"/>
          <p:nvPr/>
        </p:nvSpPr>
        <p:spPr>
          <a:xfrm>
            <a:off x="1524000" y="3933825"/>
            <a:ext cx="2843213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由两边夹定理得</a:t>
            </a:r>
          </a:p>
        </p:txBody>
      </p:sp>
      <p:graphicFrame>
        <p:nvGraphicFramePr>
          <p:cNvPr id="6156" name="对象 6155"/>
          <p:cNvGraphicFramePr>
            <a:graphicFrameLocks noChangeAspect="1"/>
          </p:cNvGraphicFramePr>
          <p:nvPr/>
        </p:nvGraphicFramePr>
        <p:xfrm>
          <a:off x="4584700" y="3717925"/>
          <a:ext cx="56896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6731000" imgH="939800" progId="Equation.3">
                  <p:embed/>
                </p:oleObj>
              </mc:Choice>
              <mc:Fallback>
                <p:oleObj r:id="rId13" imgW="6731000" imgH="9398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84700" y="3717925"/>
                        <a:ext cx="5689600" cy="795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文本框 6156"/>
          <p:cNvSpPr txBox="1"/>
          <p:nvPr/>
        </p:nvSpPr>
        <p:spPr>
          <a:xfrm>
            <a:off x="1774825" y="4581525"/>
            <a:ext cx="8675688" cy="22453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0C1AD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注：</a:t>
            </a:r>
            <a:r>
              <a:rPr lang="en-US" altLang="zh-CN" sz="2800" b="1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1) </a:t>
            </a:r>
            <a:r>
              <a:rPr lang="zh-CN" altLang="en-US" sz="2800" b="1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r>
              <a:rPr lang="en-US" altLang="zh-CN" sz="2800" b="1" i="1" u="sng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u="sng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项和</a:t>
            </a:r>
            <a:r>
              <a:rPr lang="zh-CN" altLang="en-US" sz="2800" b="1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的数列极限时常用两边夹准则。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800" b="1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2) </a:t>
            </a:r>
            <a:r>
              <a:rPr lang="zh-CN" altLang="en-US" sz="2800" b="1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使用两边夹准则时需要对极限的值有个猜测。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800" b="1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）关键：将数列（或函数）放大及缩小，而放大及缩小后的数列（或函数）的极限存在且相等。</a:t>
            </a:r>
          </a:p>
        </p:txBody>
      </p:sp>
      <p:graphicFrame>
        <p:nvGraphicFramePr>
          <p:cNvPr id="6158" name="对象 6157"/>
          <p:cNvGraphicFramePr>
            <a:graphicFrameLocks noChangeAspect="1"/>
          </p:cNvGraphicFramePr>
          <p:nvPr/>
        </p:nvGraphicFramePr>
        <p:xfrm>
          <a:off x="1040924" y="437039"/>
          <a:ext cx="10784840" cy="49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4977765" imgH="228600" progId="Equation.3">
                  <p:embed/>
                </p:oleObj>
              </mc:Choice>
              <mc:Fallback>
                <p:oleObj r:id="rId15" imgW="4977765" imgH="2286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6">
                        <a:lum contrast="20000"/>
                      </a:blip>
                      <a:stretch>
                        <a:fillRect/>
                      </a:stretch>
                    </p:blipFill>
                    <p:spPr>
                      <a:xfrm>
                        <a:off x="1040924" y="437039"/>
                        <a:ext cx="10784840" cy="4959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155" grpId="0"/>
      <p:bldP spid="61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  <a:t>2022/9/27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11885" y="815340"/>
            <a:ext cx="996823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457200" lvl="0" indent="-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 （连加和的极限）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	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求 </a:t>
            </a:r>
            <a:endParaRPr lang="zh-CN" altLang="en-US" sz="2800" b="1" i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30509" y="732155"/>
          <a:ext cx="51752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57400" imgH="431800" progId="Equation.KSEE3">
                  <p:embed/>
                </p:oleObj>
              </mc:Choice>
              <mc:Fallback>
                <p:oleObj r:id="rId2" imgW="20574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30509" y="732155"/>
                        <a:ext cx="5175250" cy="108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762125" y="2369185"/>
            <a:ext cx="794194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解：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令</a:t>
            </a:r>
          </a:p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则 </a:t>
            </a:r>
          </a:p>
        </p:txBody>
      </p:sp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240724" y="2302510"/>
          <a:ext cx="49847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981200" imgH="393700" progId="Equation.KSEE3">
                  <p:embed/>
                </p:oleObj>
              </mc:Choice>
              <mc:Fallback>
                <p:oleObj r:id="rId4" imgW="19812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40724" y="2302510"/>
                        <a:ext cx="498475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11452" y="3422968"/>
          <a:ext cx="578421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298700" imgH="571500" progId="Equation.KSEE3">
                  <p:embed/>
                </p:oleObj>
              </mc:Choice>
              <mc:Fallback>
                <p:oleObj r:id="rId6" imgW="2298700" imgH="571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11452" y="3422968"/>
                        <a:ext cx="578421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699002" y="5079365"/>
          <a:ext cx="166179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660400" imgH="393700" progId="Equation.KSEE3">
                  <p:embed/>
                </p:oleObj>
              </mc:Choice>
              <mc:Fallback>
                <p:oleObj r:id="rId8" imgW="6604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99002" y="5079365"/>
                        <a:ext cx="1661795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39"/>
          <p:cNvSpPr>
            <a:spLocks noChangeArrowheads="1"/>
          </p:cNvSpPr>
          <p:nvPr/>
        </p:nvSpPr>
        <p:spPr bwMode="auto">
          <a:xfrm>
            <a:off x="0" y="92263"/>
            <a:ext cx="309880" cy="46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sz="2440">
              <a:ea typeface="宋体" panose="02010600030101010101" pitchFamily="2" charset="-122"/>
            </a:endParaRPr>
          </a:p>
        </p:txBody>
      </p:sp>
      <p:sp>
        <p:nvSpPr>
          <p:cNvPr id="3" name="Rectangle 1647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5" name="Rectangle 1655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7" name="Rectangle 166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2" name="Rectangle 1669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2" name="Rectangle 177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0" name="Rectangle 178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8" name="Rectangle 1786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20" name="Rectangle 1788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22" name="Rectangle 1790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24" name="Rectangle 1792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26" name="Rectangle 179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28" name="Rectangle 1796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33" name="Rectangle 1798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4" name="Rectangle 2075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8" name="Rectangle 2079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4" name="Rectangle 2081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6" name="Rectangle 2083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41" name="Rectangle 2085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9" name="Rectangle 2156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9" name="Rectangle 2158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23" name="Rectangle 2160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27" name="Rectangle 2162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34" name="Rectangle 216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36" name="Rectangle 2176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38" name="Rectangle 2178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40" name="Rectangle 219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7" name="Rectangle 2628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44" name="Rectangle 2630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46" name="Rectangle 2632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48" name="Rectangle 263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54" name="Rectangle 2636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59" name="Rectangle 2657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61" name="Rectangle 2659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63" name="Rectangle 2661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42" name="Rectangle 586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47" name="Rectangle 602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57" name="Rectangle 606"/>
          <p:cNvSpPr>
            <a:spLocks noChangeArrowheads="1"/>
          </p:cNvSpPr>
          <p:nvPr/>
        </p:nvSpPr>
        <p:spPr bwMode="auto">
          <a:xfrm>
            <a:off x="0" y="76388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60" name="Rectangle 611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71" name="Rectangle 613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1" name="Rectangle 963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25" name="Rectangle 965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39" name="Rectangle 967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56" name="Rectangle 969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84" name="Rectangle 990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86" name="Rectangle 992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88" name="Rectangle 994"/>
          <p:cNvSpPr>
            <a:spLocks noChangeArrowheads="1"/>
          </p:cNvSpPr>
          <p:nvPr/>
        </p:nvSpPr>
        <p:spPr bwMode="auto">
          <a:xfrm>
            <a:off x="0" y="76388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90" name="Rectangle 996"/>
          <p:cNvSpPr>
            <a:spLocks noChangeArrowheads="1"/>
          </p:cNvSpPr>
          <p:nvPr/>
        </p:nvSpPr>
        <p:spPr bwMode="auto">
          <a:xfrm>
            <a:off x="0" y="76388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29984" name="Rectangle 1001"/>
          <p:cNvSpPr>
            <a:spLocks noChangeArrowheads="1"/>
          </p:cNvSpPr>
          <p:nvPr/>
        </p:nvSpPr>
        <p:spPr bwMode="auto">
          <a:xfrm>
            <a:off x="0" y="76388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45" name="Rectangle 163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58" name="Rectangle 165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72" name="Rectangle 167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74" name="Rectangle 169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77" name="Rectangle 171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79" name="Rectangle 175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83" name="Rectangle 179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29989" name="Rectangle 181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29991" name="Rectangle 183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29993" name="Rectangle 19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29995" name="Rectangle 216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29997" name="Rectangle 218"/>
          <p:cNvSpPr>
            <a:spLocks noChangeArrowheads="1"/>
          </p:cNvSpPr>
          <p:nvPr/>
        </p:nvSpPr>
        <p:spPr bwMode="auto">
          <a:xfrm>
            <a:off x="0" y="76388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29999" name="Rectangle 220"/>
          <p:cNvSpPr>
            <a:spLocks noChangeArrowheads="1"/>
          </p:cNvSpPr>
          <p:nvPr/>
        </p:nvSpPr>
        <p:spPr bwMode="auto">
          <a:xfrm>
            <a:off x="0" y="76388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30001" name="Rectangle 222"/>
          <p:cNvSpPr>
            <a:spLocks noChangeArrowheads="1"/>
          </p:cNvSpPr>
          <p:nvPr/>
        </p:nvSpPr>
        <p:spPr bwMode="auto">
          <a:xfrm>
            <a:off x="0" y="76388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5" name="Rectangle 1185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53" name="Rectangle 1187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66" name="Rectangle 1189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69" name="Rectangle 1205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81" name="Rectangle 1207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85" name="Rectangle 1209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89" name="Rectangle 1211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92" name="Rectangle 1213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94" name="Rectangle 1215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29986" name="Rectangle 1249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30007" name="Rectangle 1251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52" name="Rectangle 174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73" name="Rectangle 1746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76" name="Rectangle 1748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80" name="Rectangle 1772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29990" name="Rectangle 177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29994" name="Rectangle 1776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29998" name="Rectangle 1778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30002" name="Rectangle 1810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30004" name="Rectangle 1812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30006" name="Rectangle 181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30015" name="Rectangle 1816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3315" name="Rectangle 1818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3317" name="Rectangle 184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3319" name="Rectangle 1846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3322" name="Rectangle 1848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3327" name="Rectangle 1850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35" name="Rectangle 2649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64" name="Rectangle 2717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68" name="Rectangle 2730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82" name="Rectangle 274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91" name="Rectangle 275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95" name="Rectangle 2756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29987" name="Rectangle 2758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30010" name="Rectangle 2760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30014" name="Rectangle 2762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3321" name="Rectangle 276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3335" name="Rectangle 2766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29992" name="Rectangle 1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cxnSp>
        <p:nvCxnSpPr>
          <p:cNvPr id="125" name="直接连接符 124"/>
          <p:cNvCxnSpPr/>
          <p:nvPr/>
        </p:nvCxnSpPr>
        <p:spPr>
          <a:xfrm flipH="1">
            <a:off x="576271" y="2798585"/>
            <a:ext cx="10794328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641746" y="1191498"/>
            <a:ext cx="935600" cy="591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sz="32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en-US" sz="32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矩形 1"/>
          <p:cNvSpPr>
            <a:spLocks noChangeArrowheads="1"/>
          </p:cNvSpPr>
          <p:nvPr/>
        </p:nvSpPr>
        <p:spPr bwMode="auto">
          <a:xfrm>
            <a:off x="641746" y="3220739"/>
            <a:ext cx="1012190" cy="59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证明</a:t>
            </a:r>
            <a:endParaRPr lang="zh-CN" altLang="en-US" sz="32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738886" y="3230800"/>
            <a:ext cx="3856102" cy="625243"/>
            <a:chOff x="1283787" y="1989792"/>
            <a:chExt cx="2846888" cy="461605"/>
          </a:xfrm>
        </p:grpSpPr>
        <p:sp>
          <p:nvSpPr>
            <p:cNvPr id="123" name="矩形 122"/>
            <p:cNvSpPr/>
            <p:nvPr/>
          </p:nvSpPr>
          <p:spPr>
            <a:xfrm>
              <a:off x="1283787" y="1989792"/>
              <a:ext cx="502152" cy="4364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50" dirty="0">
                  <a:latin typeface="宋体" panose="02010600030101010101" pitchFamily="2" charset="-122"/>
                  <a:ea typeface="宋体" panose="02010600030101010101" pitchFamily="2" charset="-122"/>
                </a:rPr>
                <a:t>令</a:t>
              </a:r>
            </a:p>
          </p:txBody>
        </p:sp>
        <p:graphicFrame>
          <p:nvGraphicFramePr>
            <p:cNvPr id="124" name="对象 123"/>
            <p:cNvGraphicFramePr>
              <a:graphicFrameLocks noChangeAspect="1"/>
            </p:cNvGraphicFramePr>
            <p:nvPr/>
          </p:nvGraphicFramePr>
          <p:xfrm>
            <a:off x="1735138" y="2067222"/>
            <a:ext cx="2395537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4137600" imgH="5486400" progId="Equation.DSMT4">
                    <p:embed/>
                  </p:oleObj>
                </mc:Choice>
                <mc:Fallback>
                  <p:oleObj name="Equation" r:id="rId3" imgW="34137600" imgH="5486400" progId="Equation.DSMT4">
                    <p:embed/>
                    <p:pic>
                      <p:nvPicPr>
                        <p:cNvPr id="0" name="对象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5138" y="2067222"/>
                          <a:ext cx="2395537" cy="384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组合 31"/>
          <p:cNvGrpSpPr/>
          <p:nvPr/>
        </p:nvGrpSpPr>
        <p:grpSpPr>
          <a:xfrm>
            <a:off x="1753890" y="4115005"/>
            <a:ext cx="6627432" cy="664431"/>
            <a:chOff x="1283786" y="2733748"/>
            <a:chExt cx="4892909" cy="490537"/>
          </a:xfrm>
        </p:grpSpPr>
        <p:graphicFrame>
          <p:nvGraphicFramePr>
            <p:cNvPr id="127" name="对象 126"/>
            <p:cNvGraphicFramePr>
              <a:graphicFrameLocks noChangeAspect="1"/>
            </p:cNvGraphicFramePr>
            <p:nvPr/>
          </p:nvGraphicFramePr>
          <p:xfrm>
            <a:off x="1765032" y="2733748"/>
            <a:ext cx="4411663" cy="490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62788800" imgH="7010400" progId="Equation.DSMT4">
                    <p:embed/>
                  </p:oleObj>
                </mc:Choice>
                <mc:Fallback>
                  <p:oleObj name="Equation" r:id="rId5" imgW="62788800" imgH="7010400" progId="Equation.DSMT4">
                    <p:embed/>
                    <p:pic>
                      <p:nvPicPr>
                        <p:cNvPr id="0" name="对象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5032" y="2733748"/>
                          <a:ext cx="4411663" cy="4905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" name="矩形 125"/>
            <p:cNvSpPr/>
            <p:nvPr/>
          </p:nvSpPr>
          <p:spPr>
            <a:xfrm>
              <a:off x="1283786" y="2738520"/>
              <a:ext cx="560710" cy="4364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50" dirty="0">
                  <a:latin typeface="宋体" panose="02010600030101010101" pitchFamily="2" charset="-122"/>
                  <a:ea typeface="宋体" panose="02010600030101010101" pitchFamily="2" charset="-122"/>
                </a:rPr>
                <a:t>则</a:t>
              </a:r>
            </a:p>
          </p:txBody>
        </p:sp>
      </p:grpSp>
      <p:sp>
        <p:nvSpPr>
          <p:cNvPr id="128" name="矩形 127"/>
          <p:cNvSpPr/>
          <p:nvPr/>
        </p:nvSpPr>
        <p:spPr>
          <a:xfrm>
            <a:off x="1738885" y="5842913"/>
            <a:ext cx="6502875" cy="591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50" dirty="0">
                <a:latin typeface="宋体" panose="02010600030101010101" pitchFamily="2" charset="-122"/>
                <a:ea typeface="宋体" panose="02010600030101010101" pitchFamily="2" charset="-122"/>
              </a:rPr>
              <a:t>所以由夹逼准则可知结论成立</a:t>
            </a:r>
            <a:r>
              <a:rPr lang="en-US" altLang="zh-CN" sz="325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32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577365" y="1185321"/>
            <a:ext cx="7172062" cy="1408517"/>
            <a:chOff x="1164539" y="863531"/>
            <a:chExt cx="5294999" cy="1039882"/>
          </a:xfrm>
        </p:grpSpPr>
        <p:graphicFrame>
          <p:nvGraphicFramePr>
            <p:cNvPr id="102" name="对象 101"/>
            <p:cNvGraphicFramePr>
              <a:graphicFrameLocks noChangeAspect="1"/>
            </p:cNvGraphicFramePr>
            <p:nvPr/>
          </p:nvGraphicFramePr>
          <p:xfrm>
            <a:off x="1620838" y="928306"/>
            <a:ext cx="1155700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6459200" imgH="5486400" progId="Equation.DSMT4">
                    <p:embed/>
                  </p:oleObj>
                </mc:Choice>
                <mc:Fallback>
                  <p:oleObj name="Equation" r:id="rId7" imgW="16459200" imgH="5486400" progId="Equation.DSMT4">
                    <p:embed/>
                    <p:pic>
                      <p:nvPicPr>
                        <p:cNvPr id="0" name="对象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0838" y="928306"/>
                          <a:ext cx="1155700" cy="384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" name="矩形 121"/>
            <p:cNvSpPr/>
            <p:nvPr/>
          </p:nvSpPr>
          <p:spPr>
            <a:xfrm>
              <a:off x="1164539" y="863531"/>
              <a:ext cx="527711" cy="4364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50" dirty="0">
                  <a:latin typeface="宋体" panose="02010600030101010101" pitchFamily="2" charset="-122"/>
                  <a:ea typeface="宋体" panose="02010600030101010101" pitchFamily="2" charset="-122"/>
                </a:rPr>
                <a:t>设</a:t>
              </a:r>
            </a:p>
          </p:txBody>
        </p:sp>
        <p:sp>
          <p:nvSpPr>
            <p:cNvPr id="130" name="矩形 129"/>
            <p:cNvSpPr/>
            <p:nvPr/>
          </p:nvSpPr>
          <p:spPr>
            <a:xfrm>
              <a:off x="2690496" y="863531"/>
              <a:ext cx="527711" cy="4364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50" dirty="0"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</a:p>
          </p:txBody>
        </p:sp>
        <p:graphicFrame>
          <p:nvGraphicFramePr>
            <p:cNvPr id="131" name="对象 130"/>
            <p:cNvGraphicFramePr>
              <a:graphicFrameLocks noChangeAspect="1"/>
            </p:cNvGraphicFramePr>
            <p:nvPr/>
          </p:nvGraphicFramePr>
          <p:xfrm>
            <a:off x="3126474" y="964779"/>
            <a:ext cx="212725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048000" imgH="4267200" progId="Equation.DSMT4">
                    <p:embed/>
                  </p:oleObj>
                </mc:Choice>
                <mc:Fallback>
                  <p:oleObj name="Equation" r:id="rId9" imgW="3048000" imgH="4267200" progId="Equation.DSMT4">
                    <p:embed/>
                    <p:pic>
                      <p:nvPicPr>
                        <p:cNvPr id="0" name="对象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6474" y="964779"/>
                          <a:ext cx="212725" cy="298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2" name="矩形 131"/>
            <p:cNvSpPr/>
            <p:nvPr/>
          </p:nvSpPr>
          <p:spPr>
            <a:xfrm>
              <a:off x="3304287" y="863531"/>
              <a:ext cx="2348403" cy="4364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50" dirty="0">
                  <a:latin typeface="宋体" panose="02010600030101010101" pitchFamily="2" charset="-122"/>
                  <a:ea typeface="宋体" panose="02010600030101010101" pitchFamily="2" charset="-122"/>
                </a:rPr>
                <a:t>个正实数，证明</a:t>
              </a:r>
            </a:p>
          </p:txBody>
        </p:sp>
        <p:graphicFrame>
          <p:nvGraphicFramePr>
            <p:cNvPr id="133" name="对象 132"/>
            <p:cNvGraphicFramePr>
              <a:graphicFrameLocks noChangeAspect="1"/>
            </p:cNvGraphicFramePr>
            <p:nvPr/>
          </p:nvGraphicFramePr>
          <p:xfrm>
            <a:off x="1966913" y="1349375"/>
            <a:ext cx="4492625" cy="554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64008000" imgH="7924800" progId="Equation.DSMT4">
                    <p:embed/>
                  </p:oleObj>
                </mc:Choice>
                <mc:Fallback>
                  <p:oleObj name="Equation" r:id="rId11" imgW="64008000" imgH="7924800" progId="Equation.DSMT4">
                    <p:embed/>
                    <p:pic>
                      <p:nvPicPr>
                        <p:cNvPr id="0" name="对象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6913" y="1349375"/>
                          <a:ext cx="4492625" cy="5540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4" name="组合 133"/>
          <p:cNvGrpSpPr/>
          <p:nvPr/>
        </p:nvGrpSpPr>
        <p:grpSpPr>
          <a:xfrm>
            <a:off x="1753890" y="4934877"/>
            <a:ext cx="2218724" cy="754162"/>
            <a:chOff x="1283786" y="2738520"/>
            <a:chExt cx="1638042" cy="556784"/>
          </a:xfrm>
        </p:grpSpPr>
        <p:graphicFrame>
          <p:nvGraphicFramePr>
            <p:cNvPr id="135" name="对象 134"/>
            <p:cNvGraphicFramePr>
              <a:graphicFrameLocks noChangeAspect="1"/>
            </p:cNvGraphicFramePr>
            <p:nvPr/>
          </p:nvGraphicFramePr>
          <p:xfrm>
            <a:off x="1807403" y="2784129"/>
            <a:ext cx="1114425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5849600" imgH="7315200" progId="Equation.DSMT4">
                    <p:embed/>
                  </p:oleObj>
                </mc:Choice>
                <mc:Fallback>
                  <p:oleObj name="Equation" r:id="rId13" imgW="15849600" imgH="7315200" progId="Equation.DSMT4">
                    <p:embed/>
                    <p:pic>
                      <p:nvPicPr>
                        <p:cNvPr id="0" name="对象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7403" y="2784129"/>
                          <a:ext cx="1114425" cy="511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" name="矩形 135"/>
            <p:cNvSpPr/>
            <p:nvPr/>
          </p:nvSpPr>
          <p:spPr>
            <a:xfrm>
              <a:off x="1283786" y="2738520"/>
              <a:ext cx="560710" cy="4364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50" dirty="0">
                  <a:latin typeface="宋体" panose="02010600030101010101" pitchFamily="2" charset="-122"/>
                  <a:ea typeface="宋体" panose="02010600030101010101" pitchFamily="2" charset="-122"/>
                </a:rPr>
                <a:t>而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  <a:t>2022/9/27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827530" y="1477645"/>
            <a:ext cx="112649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0C1ADC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ex</a:t>
            </a:r>
            <a:r>
              <a:rPr lang="zh-CN" altLang="en-US" sz="2800" b="1" dirty="0">
                <a:solidFill>
                  <a:srgbClr val="0C1ADC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：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082927" y="1606868"/>
          <a:ext cx="4185285" cy="3131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63700" imgH="1244600" progId="Equation.KSEE3">
                  <p:embed/>
                </p:oleObj>
              </mc:Choice>
              <mc:Fallback>
                <p:oleObj r:id="rId2" imgW="1663700" imgH="1244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82927" y="1606868"/>
                        <a:ext cx="4185285" cy="3131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WJlZDQzZTA2MTM3NWZjZWI1OWZkMjUzMDg1MGNiMD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1069</Words>
  <Application>Microsoft Office PowerPoint</Application>
  <PresentationFormat>宽屏</PresentationFormat>
  <Paragraphs>213</Paragraphs>
  <Slides>37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37</vt:i4>
      </vt:variant>
    </vt:vector>
  </HeadingPairs>
  <TitlesOfParts>
    <vt:vector size="55" baseType="lpstr">
      <vt:lpstr>黑体</vt:lpstr>
      <vt:lpstr>楷体</vt:lpstr>
      <vt:lpstr>楷体_GB2312</vt:lpstr>
      <vt:lpstr>宋体</vt:lpstr>
      <vt:lpstr>微软雅黑</vt:lpstr>
      <vt:lpstr>字魂59号-创粗黑</vt:lpstr>
      <vt:lpstr>Arial</vt:lpstr>
      <vt:lpstr>Cambria Math</vt:lpstr>
      <vt:lpstr>Times New Roman</vt:lpstr>
      <vt:lpstr>Wingdings</vt:lpstr>
      <vt:lpstr>Office 主题​​</vt:lpstr>
      <vt:lpstr>1_Office 主题​​</vt:lpstr>
      <vt:lpstr>Equation.DSMT4</vt:lpstr>
      <vt:lpstr>Equation.3</vt:lpstr>
      <vt:lpstr>WPS 公式 3.0</vt:lpstr>
      <vt:lpstr>DOC 文档</vt:lpstr>
      <vt:lpstr>Equation</vt:lpstr>
      <vt:lpstr>Bitmap Image</vt:lpstr>
      <vt:lpstr>第一章  极限与连续函数</vt:lpstr>
      <vt:lpstr>PowerPoint 演示文稿</vt:lpstr>
      <vt:lpstr>PowerPoint 演示文稿</vt:lpstr>
      <vt:lpstr>PowerPoint 演示文稿</vt:lpstr>
      <vt:lpstr>2、两边夹准则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极限与连续函数</dc:title>
  <dc:creator>Administrator</dc:creator>
  <cp:lastModifiedBy>张 艮霞</cp:lastModifiedBy>
  <cp:revision>132</cp:revision>
  <dcterms:created xsi:type="dcterms:W3CDTF">2020-02-25T01:48:00Z</dcterms:created>
  <dcterms:modified xsi:type="dcterms:W3CDTF">2022-09-27T03:50:26Z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2052-11.1.0.12156</vt:lpwstr>
  </property>
  <property fmtid="{D5CDD505-2E9C-101B-9397-08002B2CF9AE}" pid="3" name="ICV">
    <vt:lpwstr>9825DD86093C4116905D37FD229D2D00</vt:lpwstr>
  </property>
</Properties>
</file>