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0" r:id="rId4"/>
    <p:sldMasterId id="2147483681" r:id="rId5"/>
    <p:sldMasterId id="2147483693" r:id="rId6"/>
    <p:sldMasterId id="2147483705" r:id="rId7"/>
    <p:sldMasterId id="2147483717" r:id="rId8"/>
    <p:sldMasterId id="2147483729" r:id="rId9"/>
    <p:sldMasterId id="2147483740" r:id="rId10"/>
    <p:sldMasterId id="2147483756" r:id="rId11"/>
    <p:sldMasterId id="2147483768" r:id="rId12"/>
  </p:sldMasterIdLst>
  <p:notesMasterIdLst>
    <p:notesMasterId r:id="rId24"/>
  </p:notesMasterIdLst>
  <p:handoutMasterIdLst>
    <p:handoutMasterId r:id="rId146"/>
  </p:handoutMasterIdLst>
  <p:sldIdLst>
    <p:sldId id="405" r:id="rId13"/>
    <p:sldId id="406" r:id="rId14"/>
    <p:sldId id="407" r:id="rId15"/>
    <p:sldId id="408" r:id="rId16"/>
    <p:sldId id="413" r:id="rId17"/>
    <p:sldId id="414" r:id="rId18"/>
    <p:sldId id="415" r:id="rId19"/>
    <p:sldId id="416" r:id="rId20"/>
    <p:sldId id="417" r:id="rId21"/>
    <p:sldId id="418" r:id="rId22"/>
    <p:sldId id="419" r:id="rId23"/>
    <p:sldId id="420" r:id="rId25"/>
    <p:sldId id="421" r:id="rId26"/>
    <p:sldId id="422" r:id="rId27"/>
    <p:sldId id="423" r:id="rId28"/>
    <p:sldId id="424" r:id="rId29"/>
    <p:sldId id="734" r:id="rId30"/>
    <p:sldId id="736" r:id="rId31"/>
    <p:sldId id="428" r:id="rId32"/>
    <p:sldId id="429" r:id="rId33"/>
    <p:sldId id="430" r:id="rId34"/>
    <p:sldId id="431" r:id="rId35"/>
    <p:sldId id="432" r:id="rId36"/>
    <p:sldId id="433" r:id="rId37"/>
    <p:sldId id="434" r:id="rId38"/>
    <p:sldId id="930" r:id="rId39"/>
    <p:sldId id="435" r:id="rId40"/>
    <p:sldId id="436" r:id="rId41"/>
    <p:sldId id="437" r:id="rId42"/>
    <p:sldId id="438" r:id="rId43"/>
    <p:sldId id="439" r:id="rId44"/>
    <p:sldId id="440" r:id="rId45"/>
    <p:sldId id="441" r:id="rId46"/>
    <p:sldId id="442" r:id="rId47"/>
    <p:sldId id="443" r:id="rId48"/>
    <p:sldId id="444" r:id="rId49"/>
    <p:sldId id="647" r:id="rId50"/>
    <p:sldId id="447" r:id="rId51"/>
    <p:sldId id="448" r:id="rId52"/>
    <p:sldId id="449" r:id="rId53"/>
    <p:sldId id="450" r:id="rId54"/>
    <p:sldId id="451" r:id="rId55"/>
    <p:sldId id="452" r:id="rId56"/>
    <p:sldId id="453" r:id="rId57"/>
    <p:sldId id="454" r:id="rId58"/>
    <p:sldId id="455" r:id="rId59"/>
    <p:sldId id="456" r:id="rId60"/>
    <p:sldId id="457" r:id="rId61"/>
    <p:sldId id="648" r:id="rId62"/>
    <p:sldId id="737" r:id="rId63"/>
    <p:sldId id="738" r:id="rId64"/>
    <p:sldId id="739" r:id="rId65"/>
    <p:sldId id="740" r:id="rId66"/>
    <p:sldId id="463" r:id="rId67"/>
    <p:sldId id="741" r:id="rId68"/>
    <p:sldId id="742" r:id="rId69"/>
    <p:sldId id="743" r:id="rId70"/>
    <p:sldId id="744" r:id="rId71"/>
    <p:sldId id="745" r:id="rId72"/>
    <p:sldId id="746" r:id="rId73"/>
    <p:sldId id="747" r:id="rId74"/>
    <p:sldId id="748" r:id="rId75"/>
    <p:sldId id="749" r:id="rId76"/>
    <p:sldId id="750" r:id="rId77"/>
    <p:sldId id="751" r:id="rId78"/>
    <p:sldId id="752" r:id="rId79"/>
    <p:sldId id="753" r:id="rId80"/>
    <p:sldId id="754" r:id="rId81"/>
    <p:sldId id="755" r:id="rId82"/>
    <p:sldId id="650" r:id="rId83"/>
    <p:sldId id="842" r:id="rId84"/>
    <p:sldId id="843" r:id="rId85"/>
    <p:sldId id="844" r:id="rId86"/>
    <p:sldId id="845" r:id="rId87"/>
    <p:sldId id="846" r:id="rId88"/>
    <p:sldId id="1034" r:id="rId89"/>
    <p:sldId id="847" r:id="rId90"/>
    <p:sldId id="1035" r:id="rId91"/>
    <p:sldId id="848" r:id="rId92"/>
    <p:sldId id="849" r:id="rId93"/>
    <p:sldId id="850" r:id="rId94"/>
    <p:sldId id="851" r:id="rId95"/>
    <p:sldId id="1036" r:id="rId96"/>
    <p:sldId id="852" r:id="rId97"/>
    <p:sldId id="853" r:id="rId98"/>
    <p:sldId id="854" r:id="rId99"/>
    <p:sldId id="855" r:id="rId100"/>
    <p:sldId id="856" r:id="rId101"/>
    <p:sldId id="857" r:id="rId102"/>
    <p:sldId id="858" r:id="rId103"/>
    <p:sldId id="859" r:id="rId104"/>
    <p:sldId id="860" r:id="rId105"/>
    <p:sldId id="861" r:id="rId106"/>
    <p:sldId id="862" r:id="rId107"/>
    <p:sldId id="873" r:id="rId108"/>
    <p:sldId id="865" r:id="rId109"/>
    <p:sldId id="863" r:id="rId110"/>
    <p:sldId id="864" r:id="rId111"/>
    <p:sldId id="866" r:id="rId112"/>
    <p:sldId id="867" r:id="rId113"/>
    <p:sldId id="868" r:id="rId114"/>
    <p:sldId id="869" r:id="rId115"/>
    <p:sldId id="870" r:id="rId116"/>
    <p:sldId id="871" r:id="rId117"/>
    <p:sldId id="872" r:id="rId118"/>
    <p:sldId id="649" r:id="rId119"/>
    <p:sldId id="514" r:id="rId120"/>
    <p:sldId id="515" r:id="rId121"/>
    <p:sldId id="516" r:id="rId122"/>
    <p:sldId id="517" r:id="rId123"/>
    <p:sldId id="908" r:id="rId124"/>
    <p:sldId id="909" r:id="rId125"/>
    <p:sldId id="910" r:id="rId126"/>
    <p:sldId id="518" r:id="rId127"/>
    <p:sldId id="519" r:id="rId128"/>
    <p:sldId id="520" r:id="rId129"/>
    <p:sldId id="521" r:id="rId130"/>
    <p:sldId id="522" r:id="rId131"/>
    <p:sldId id="523" r:id="rId132"/>
    <p:sldId id="524" r:id="rId133"/>
    <p:sldId id="525" r:id="rId134"/>
    <p:sldId id="526" r:id="rId135"/>
    <p:sldId id="527" r:id="rId136"/>
    <p:sldId id="528" r:id="rId137"/>
    <p:sldId id="771" r:id="rId138"/>
    <p:sldId id="529" r:id="rId139"/>
    <p:sldId id="530" r:id="rId140"/>
    <p:sldId id="531" r:id="rId141"/>
    <p:sldId id="772" r:id="rId142"/>
    <p:sldId id="773" r:id="rId143"/>
    <p:sldId id="533" r:id="rId144"/>
    <p:sldId id="534" r:id="rId14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637"/>
    <p:restoredTop sz="94660"/>
  </p:normalViewPr>
  <p:slideViewPr>
    <p:cSldViewPr showGuides="1">
      <p:cViewPr>
        <p:scale>
          <a:sx n="75" d="100"/>
          <a:sy n="75" d="100"/>
        </p:scale>
        <p:origin x="-53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86.xml"/><Relationship Id="rId98" Type="http://schemas.openxmlformats.org/officeDocument/2006/relationships/slide" Target="slides/slide85.xml"/><Relationship Id="rId97" Type="http://schemas.openxmlformats.org/officeDocument/2006/relationships/slide" Target="slides/slide84.xml"/><Relationship Id="rId96" Type="http://schemas.openxmlformats.org/officeDocument/2006/relationships/slide" Target="slides/slide83.xml"/><Relationship Id="rId95" Type="http://schemas.openxmlformats.org/officeDocument/2006/relationships/slide" Target="slides/slide82.xml"/><Relationship Id="rId94" Type="http://schemas.openxmlformats.org/officeDocument/2006/relationships/slide" Target="slides/slide81.xml"/><Relationship Id="rId93" Type="http://schemas.openxmlformats.org/officeDocument/2006/relationships/slide" Target="slides/slide80.xml"/><Relationship Id="rId92" Type="http://schemas.openxmlformats.org/officeDocument/2006/relationships/slide" Target="slides/slide79.xml"/><Relationship Id="rId91" Type="http://schemas.openxmlformats.org/officeDocument/2006/relationships/slide" Target="slides/slide78.xml"/><Relationship Id="rId90" Type="http://schemas.openxmlformats.org/officeDocument/2006/relationships/slide" Target="slides/slide77.xml"/><Relationship Id="rId9" Type="http://schemas.openxmlformats.org/officeDocument/2006/relationships/slideMaster" Target="slideMasters/slideMaster8.xml"/><Relationship Id="rId89" Type="http://schemas.openxmlformats.org/officeDocument/2006/relationships/slide" Target="slides/slide76.xml"/><Relationship Id="rId88" Type="http://schemas.openxmlformats.org/officeDocument/2006/relationships/slide" Target="slides/slide75.xml"/><Relationship Id="rId87" Type="http://schemas.openxmlformats.org/officeDocument/2006/relationships/slide" Target="slides/slide74.xml"/><Relationship Id="rId86" Type="http://schemas.openxmlformats.org/officeDocument/2006/relationships/slide" Target="slides/slide73.xml"/><Relationship Id="rId85" Type="http://schemas.openxmlformats.org/officeDocument/2006/relationships/slide" Target="slides/slide72.xml"/><Relationship Id="rId84" Type="http://schemas.openxmlformats.org/officeDocument/2006/relationships/slide" Target="slides/slide71.xml"/><Relationship Id="rId83" Type="http://schemas.openxmlformats.org/officeDocument/2006/relationships/slide" Target="slides/slide70.xml"/><Relationship Id="rId82" Type="http://schemas.openxmlformats.org/officeDocument/2006/relationships/slide" Target="slides/slide69.xml"/><Relationship Id="rId81" Type="http://schemas.openxmlformats.org/officeDocument/2006/relationships/slide" Target="slides/slide68.xml"/><Relationship Id="rId80" Type="http://schemas.openxmlformats.org/officeDocument/2006/relationships/slide" Target="slides/slide67.xml"/><Relationship Id="rId8" Type="http://schemas.openxmlformats.org/officeDocument/2006/relationships/slideMaster" Target="slideMasters/slideMaster7.xml"/><Relationship Id="rId79" Type="http://schemas.openxmlformats.org/officeDocument/2006/relationships/slide" Target="slides/slide66.xml"/><Relationship Id="rId78" Type="http://schemas.openxmlformats.org/officeDocument/2006/relationships/slide" Target="slides/slide65.xml"/><Relationship Id="rId77" Type="http://schemas.openxmlformats.org/officeDocument/2006/relationships/slide" Target="slides/slide64.xml"/><Relationship Id="rId76" Type="http://schemas.openxmlformats.org/officeDocument/2006/relationships/slide" Target="slides/slide63.xml"/><Relationship Id="rId75" Type="http://schemas.openxmlformats.org/officeDocument/2006/relationships/slide" Target="slides/slide62.xml"/><Relationship Id="rId74" Type="http://schemas.openxmlformats.org/officeDocument/2006/relationships/slide" Target="slides/slide61.xml"/><Relationship Id="rId73" Type="http://schemas.openxmlformats.org/officeDocument/2006/relationships/slide" Target="slides/slide60.xml"/><Relationship Id="rId72" Type="http://schemas.openxmlformats.org/officeDocument/2006/relationships/slide" Target="slides/slide59.xml"/><Relationship Id="rId71" Type="http://schemas.openxmlformats.org/officeDocument/2006/relationships/slide" Target="slides/slide58.xml"/><Relationship Id="rId70" Type="http://schemas.openxmlformats.org/officeDocument/2006/relationships/slide" Target="slides/slide57.xml"/><Relationship Id="rId7" Type="http://schemas.openxmlformats.org/officeDocument/2006/relationships/slideMaster" Target="slideMasters/slideMaster6.xml"/><Relationship Id="rId69" Type="http://schemas.openxmlformats.org/officeDocument/2006/relationships/slide" Target="slides/slide56.xml"/><Relationship Id="rId68" Type="http://schemas.openxmlformats.org/officeDocument/2006/relationships/slide" Target="slides/slide55.xml"/><Relationship Id="rId67" Type="http://schemas.openxmlformats.org/officeDocument/2006/relationships/slide" Target="slides/slide54.xml"/><Relationship Id="rId66" Type="http://schemas.openxmlformats.org/officeDocument/2006/relationships/slide" Target="slides/slide53.xml"/><Relationship Id="rId65" Type="http://schemas.openxmlformats.org/officeDocument/2006/relationships/slide" Target="slides/slide52.xml"/><Relationship Id="rId64" Type="http://schemas.openxmlformats.org/officeDocument/2006/relationships/slide" Target="slides/slide51.xml"/><Relationship Id="rId63" Type="http://schemas.openxmlformats.org/officeDocument/2006/relationships/slide" Target="slides/slide50.xml"/><Relationship Id="rId62" Type="http://schemas.openxmlformats.org/officeDocument/2006/relationships/slide" Target="slides/slide49.xml"/><Relationship Id="rId61" Type="http://schemas.openxmlformats.org/officeDocument/2006/relationships/slide" Target="slides/slide48.xml"/><Relationship Id="rId60" Type="http://schemas.openxmlformats.org/officeDocument/2006/relationships/slide" Target="slides/slide47.xml"/><Relationship Id="rId6" Type="http://schemas.openxmlformats.org/officeDocument/2006/relationships/slideMaster" Target="slideMasters/slideMaster5.xml"/><Relationship Id="rId59" Type="http://schemas.openxmlformats.org/officeDocument/2006/relationships/slide" Target="slides/slide46.xml"/><Relationship Id="rId58" Type="http://schemas.openxmlformats.org/officeDocument/2006/relationships/slide" Target="slides/slide45.xml"/><Relationship Id="rId57" Type="http://schemas.openxmlformats.org/officeDocument/2006/relationships/slide" Target="slides/slide44.xml"/><Relationship Id="rId56" Type="http://schemas.openxmlformats.org/officeDocument/2006/relationships/slide" Target="slides/slide43.xml"/><Relationship Id="rId55" Type="http://schemas.openxmlformats.org/officeDocument/2006/relationships/slide" Target="slides/slide42.xml"/><Relationship Id="rId54" Type="http://schemas.openxmlformats.org/officeDocument/2006/relationships/slide" Target="slides/slide41.xml"/><Relationship Id="rId53" Type="http://schemas.openxmlformats.org/officeDocument/2006/relationships/slide" Target="slides/slide40.xml"/><Relationship Id="rId52" Type="http://schemas.openxmlformats.org/officeDocument/2006/relationships/slide" Target="slides/slide39.xml"/><Relationship Id="rId51" Type="http://schemas.openxmlformats.org/officeDocument/2006/relationships/slide" Target="slides/slide38.xml"/><Relationship Id="rId50" Type="http://schemas.openxmlformats.org/officeDocument/2006/relationships/slide" Target="slides/slide37.xml"/><Relationship Id="rId5" Type="http://schemas.openxmlformats.org/officeDocument/2006/relationships/slideMaster" Target="slideMasters/slideMaster4.xml"/><Relationship Id="rId49" Type="http://schemas.openxmlformats.org/officeDocument/2006/relationships/slide" Target="slides/slide36.xml"/><Relationship Id="rId48" Type="http://schemas.openxmlformats.org/officeDocument/2006/relationships/slide" Target="slides/slide35.xml"/><Relationship Id="rId47" Type="http://schemas.openxmlformats.org/officeDocument/2006/relationships/slide" Target="slides/slide34.xml"/><Relationship Id="rId46" Type="http://schemas.openxmlformats.org/officeDocument/2006/relationships/slide" Target="slides/slide33.xml"/><Relationship Id="rId45" Type="http://schemas.openxmlformats.org/officeDocument/2006/relationships/slide" Target="slides/slide32.xml"/><Relationship Id="rId44" Type="http://schemas.openxmlformats.org/officeDocument/2006/relationships/slide" Target="slides/slide31.xml"/><Relationship Id="rId43" Type="http://schemas.openxmlformats.org/officeDocument/2006/relationships/slide" Target="slides/slide30.xml"/><Relationship Id="rId42" Type="http://schemas.openxmlformats.org/officeDocument/2006/relationships/slide" Target="slides/slide29.xml"/><Relationship Id="rId41" Type="http://schemas.openxmlformats.org/officeDocument/2006/relationships/slide" Target="slides/slide28.xml"/><Relationship Id="rId40" Type="http://schemas.openxmlformats.org/officeDocument/2006/relationships/slide" Target="slides/slide27.xml"/><Relationship Id="rId4" Type="http://schemas.openxmlformats.org/officeDocument/2006/relationships/slideMaster" Target="slideMasters/slideMaster3.xml"/><Relationship Id="rId39" Type="http://schemas.openxmlformats.org/officeDocument/2006/relationships/slide" Target="slides/slide26.xml"/><Relationship Id="rId38" Type="http://schemas.openxmlformats.org/officeDocument/2006/relationships/slide" Target="slides/slide25.xml"/><Relationship Id="rId37" Type="http://schemas.openxmlformats.org/officeDocument/2006/relationships/slide" Target="slides/slide24.xml"/><Relationship Id="rId36" Type="http://schemas.openxmlformats.org/officeDocument/2006/relationships/slide" Target="slides/slide23.xml"/><Relationship Id="rId35" Type="http://schemas.openxmlformats.org/officeDocument/2006/relationships/slide" Target="slides/slide22.xml"/><Relationship Id="rId34" Type="http://schemas.openxmlformats.org/officeDocument/2006/relationships/slide" Target="slides/slide21.xml"/><Relationship Id="rId33" Type="http://schemas.openxmlformats.org/officeDocument/2006/relationships/slide" Target="slides/slide20.xml"/><Relationship Id="rId32" Type="http://schemas.openxmlformats.org/officeDocument/2006/relationships/slide" Target="slides/slide19.xml"/><Relationship Id="rId31" Type="http://schemas.openxmlformats.org/officeDocument/2006/relationships/slide" Target="slides/slide18.xml"/><Relationship Id="rId30" Type="http://schemas.openxmlformats.org/officeDocument/2006/relationships/slide" Target="slides/slide17.xml"/><Relationship Id="rId3" Type="http://schemas.openxmlformats.org/officeDocument/2006/relationships/slideMaster" Target="slideMasters/slideMaster2.xml"/><Relationship Id="rId29" Type="http://schemas.openxmlformats.org/officeDocument/2006/relationships/slide" Target="slides/slide16.xml"/><Relationship Id="rId28" Type="http://schemas.openxmlformats.org/officeDocument/2006/relationships/slide" Target="slides/slide15.xml"/><Relationship Id="rId27" Type="http://schemas.openxmlformats.org/officeDocument/2006/relationships/slide" Target="slides/slide14.xml"/><Relationship Id="rId26" Type="http://schemas.openxmlformats.org/officeDocument/2006/relationships/slide" Target="slides/slide13.xml"/><Relationship Id="rId25" Type="http://schemas.openxmlformats.org/officeDocument/2006/relationships/slide" Target="slides/slide12.xml"/><Relationship Id="rId24" Type="http://schemas.openxmlformats.org/officeDocument/2006/relationships/notesMaster" Target="notesMasters/notesMaster1.xml"/><Relationship Id="rId23" Type="http://schemas.openxmlformats.org/officeDocument/2006/relationships/slide" Target="slides/slide11.xml"/><Relationship Id="rId22" Type="http://schemas.openxmlformats.org/officeDocument/2006/relationships/slide" Target="slides/slide10.xml"/><Relationship Id="rId21" Type="http://schemas.openxmlformats.org/officeDocument/2006/relationships/slide" Target="slides/slide9.xml"/><Relationship Id="rId20" Type="http://schemas.openxmlformats.org/officeDocument/2006/relationships/slide" Target="slides/slide8.xml"/><Relationship Id="rId2" Type="http://schemas.openxmlformats.org/officeDocument/2006/relationships/theme" Target="theme/theme1.xml"/><Relationship Id="rId19" Type="http://schemas.openxmlformats.org/officeDocument/2006/relationships/slide" Target="slides/slide7.xml"/><Relationship Id="rId18" Type="http://schemas.openxmlformats.org/officeDocument/2006/relationships/slide" Target="slides/slide6.xml"/><Relationship Id="rId17" Type="http://schemas.openxmlformats.org/officeDocument/2006/relationships/slide" Target="slides/slide5.xml"/><Relationship Id="rId16" Type="http://schemas.openxmlformats.org/officeDocument/2006/relationships/slide" Target="slides/slide4.xml"/><Relationship Id="rId15" Type="http://schemas.openxmlformats.org/officeDocument/2006/relationships/slide" Target="slides/slide3.xml"/><Relationship Id="rId149" Type="http://schemas.openxmlformats.org/officeDocument/2006/relationships/tableStyles" Target="tableStyles.xml"/><Relationship Id="rId148" Type="http://schemas.openxmlformats.org/officeDocument/2006/relationships/viewProps" Target="viewProps.xml"/><Relationship Id="rId147" Type="http://schemas.openxmlformats.org/officeDocument/2006/relationships/presProps" Target="presProps.xml"/><Relationship Id="rId146" Type="http://schemas.openxmlformats.org/officeDocument/2006/relationships/handoutMaster" Target="handoutMasters/handoutMaster1.xml"/><Relationship Id="rId145" Type="http://schemas.openxmlformats.org/officeDocument/2006/relationships/slide" Target="slides/slide132.xml"/><Relationship Id="rId144" Type="http://schemas.openxmlformats.org/officeDocument/2006/relationships/slide" Target="slides/slide131.xml"/><Relationship Id="rId143" Type="http://schemas.openxmlformats.org/officeDocument/2006/relationships/slide" Target="slides/slide130.xml"/><Relationship Id="rId142" Type="http://schemas.openxmlformats.org/officeDocument/2006/relationships/slide" Target="slides/slide129.xml"/><Relationship Id="rId141" Type="http://schemas.openxmlformats.org/officeDocument/2006/relationships/slide" Target="slides/slide128.xml"/><Relationship Id="rId140" Type="http://schemas.openxmlformats.org/officeDocument/2006/relationships/slide" Target="slides/slide127.xml"/><Relationship Id="rId14" Type="http://schemas.openxmlformats.org/officeDocument/2006/relationships/slide" Target="slides/slide2.xml"/><Relationship Id="rId139" Type="http://schemas.openxmlformats.org/officeDocument/2006/relationships/slide" Target="slides/slide126.xml"/><Relationship Id="rId138" Type="http://schemas.openxmlformats.org/officeDocument/2006/relationships/slide" Target="slides/slide125.xml"/><Relationship Id="rId137" Type="http://schemas.openxmlformats.org/officeDocument/2006/relationships/slide" Target="slides/slide124.xml"/><Relationship Id="rId136" Type="http://schemas.openxmlformats.org/officeDocument/2006/relationships/slide" Target="slides/slide123.xml"/><Relationship Id="rId135" Type="http://schemas.openxmlformats.org/officeDocument/2006/relationships/slide" Target="slides/slide122.xml"/><Relationship Id="rId134" Type="http://schemas.openxmlformats.org/officeDocument/2006/relationships/slide" Target="slides/slide121.xml"/><Relationship Id="rId133" Type="http://schemas.openxmlformats.org/officeDocument/2006/relationships/slide" Target="slides/slide120.xml"/><Relationship Id="rId132" Type="http://schemas.openxmlformats.org/officeDocument/2006/relationships/slide" Target="slides/slide119.xml"/><Relationship Id="rId131" Type="http://schemas.openxmlformats.org/officeDocument/2006/relationships/slide" Target="slides/slide118.xml"/><Relationship Id="rId130" Type="http://schemas.openxmlformats.org/officeDocument/2006/relationships/slide" Target="slides/slide117.xml"/><Relationship Id="rId13" Type="http://schemas.openxmlformats.org/officeDocument/2006/relationships/slide" Target="slides/slide1.xml"/><Relationship Id="rId129" Type="http://schemas.openxmlformats.org/officeDocument/2006/relationships/slide" Target="slides/slide116.xml"/><Relationship Id="rId128" Type="http://schemas.openxmlformats.org/officeDocument/2006/relationships/slide" Target="slides/slide115.xml"/><Relationship Id="rId127" Type="http://schemas.openxmlformats.org/officeDocument/2006/relationships/slide" Target="slides/slide114.xml"/><Relationship Id="rId126" Type="http://schemas.openxmlformats.org/officeDocument/2006/relationships/slide" Target="slides/slide113.xml"/><Relationship Id="rId125" Type="http://schemas.openxmlformats.org/officeDocument/2006/relationships/slide" Target="slides/slide112.xml"/><Relationship Id="rId124" Type="http://schemas.openxmlformats.org/officeDocument/2006/relationships/slide" Target="slides/slide111.xml"/><Relationship Id="rId123" Type="http://schemas.openxmlformats.org/officeDocument/2006/relationships/slide" Target="slides/slide110.xml"/><Relationship Id="rId122" Type="http://schemas.openxmlformats.org/officeDocument/2006/relationships/slide" Target="slides/slide109.xml"/><Relationship Id="rId121" Type="http://schemas.openxmlformats.org/officeDocument/2006/relationships/slide" Target="slides/slide108.xml"/><Relationship Id="rId120" Type="http://schemas.openxmlformats.org/officeDocument/2006/relationships/slide" Target="slides/slide107.xml"/><Relationship Id="rId12" Type="http://schemas.openxmlformats.org/officeDocument/2006/relationships/slideMaster" Target="slideMasters/slideMaster11.xml"/><Relationship Id="rId119" Type="http://schemas.openxmlformats.org/officeDocument/2006/relationships/slide" Target="slides/slide106.xml"/><Relationship Id="rId118" Type="http://schemas.openxmlformats.org/officeDocument/2006/relationships/slide" Target="slides/slide105.xml"/><Relationship Id="rId117" Type="http://schemas.openxmlformats.org/officeDocument/2006/relationships/slide" Target="slides/slide104.xml"/><Relationship Id="rId116" Type="http://schemas.openxmlformats.org/officeDocument/2006/relationships/slide" Target="slides/slide103.xml"/><Relationship Id="rId115" Type="http://schemas.openxmlformats.org/officeDocument/2006/relationships/slide" Target="slides/slide102.xml"/><Relationship Id="rId114" Type="http://schemas.openxmlformats.org/officeDocument/2006/relationships/slide" Target="slides/slide101.xml"/><Relationship Id="rId113" Type="http://schemas.openxmlformats.org/officeDocument/2006/relationships/slide" Target="slides/slide100.xml"/><Relationship Id="rId112" Type="http://schemas.openxmlformats.org/officeDocument/2006/relationships/slide" Target="slides/slide99.xml"/><Relationship Id="rId111" Type="http://schemas.openxmlformats.org/officeDocument/2006/relationships/slide" Target="slides/slide98.xml"/><Relationship Id="rId110" Type="http://schemas.openxmlformats.org/officeDocument/2006/relationships/slide" Target="slides/slide97.xml"/><Relationship Id="rId11" Type="http://schemas.openxmlformats.org/officeDocument/2006/relationships/slideMaster" Target="slideMasters/slideMaster10.xml"/><Relationship Id="rId109" Type="http://schemas.openxmlformats.org/officeDocument/2006/relationships/slide" Target="slides/slide96.xml"/><Relationship Id="rId108" Type="http://schemas.openxmlformats.org/officeDocument/2006/relationships/slide" Target="slides/slide95.xml"/><Relationship Id="rId107" Type="http://schemas.openxmlformats.org/officeDocument/2006/relationships/slide" Target="slides/slide94.xml"/><Relationship Id="rId106" Type="http://schemas.openxmlformats.org/officeDocument/2006/relationships/slide" Target="slides/slide93.xml"/><Relationship Id="rId105" Type="http://schemas.openxmlformats.org/officeDocument/2006/relationships/slide" Target="slides/slide92.xml"/><Relationship Id="rId104" Type="http://schemas.openxmlformats.org/officeDocument/2006/relationships/slide" Target="slides/slide91.xml"/><Relationship Id="rId103" Type="http://schemas.openxmlformats.org/officeDocument/2006/relationships/slide" Target="slides/slide90.xml"/><Relationship Id="rId102" Type="http://schemas.openxmlformats.org/officeDocument/2006/relationships/slide" Target="slides/slide89.xml"/><Relationship Id="rId101" Type="http://schemas.openxmlformats.org/officeDocument/2006/relationships/slide" Target="slides/slide88.xml"/><Relationship Id="rId100" Type="http://schemas.openxmlformats.org/officeDocument/2006/relationships/slide" Target="slides/slide87.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7" Type="http://schemas.openxmlformats.org/officeDocument/2006/relationships/image" Target="../media/image8.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59.wmf"/><Relationship Id="rId8" Type="http://schemas.openxmlformats.org/officeDocument/2006/relationships/image" Target="../media/image58.wmf"/><Relationship Id="rId7" Type="http://schemas.openxmlformats.org/officeDocument/2006/relationships/image" Target="../media/image57.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1" Type="http://schemas.openxmlformats.org/officeDocument/2006/relationships/image" Target="../media/image61.wmf"/><Relationship Id="rId10" Type="http://schemas.openxmlformats.org/officeDocument/2006/relationships/image" Target="../media/image60.wmf"/><Relationship Id="rId1" Type="http://schemas.openxmlformats.org/officeDocument/2006/relationships/image" Target="../media/image51.wmf"/></Relationships>
</file>

<file path=ppt/drawings/_rels/vmlDrawing100.vml.rels><?xml version="1.0" encoding="UTF-8" standalone="yes"?>
<Relationships xmlns="http://schemas.openxmlformats.org/package/2006/relationships"><Relationship Id="rId4" Type="http://schemas.openxmlformats.org/officeDocument/2006/relationships/image" Target="../media/image468.wmf"/><Relationship Id="rId3" Type="http://schemas.openxmlformats.org/officeDocument/2006/relationships/image" Target="../media/image467.wmf"/><Relationship Id="rId2" Type="http://schemas.openxmlformats.org/officeDocument/2006/relationships/image" Target="../media/image466.wmf"/><Relationship Id="rId1" Type="http://schemas.openxmlformats.org/officeDocument/2006/relationships/image" Target="../media/image465.wmf"/></Relationships>
</file>

<file path=ppt/drawings/_rels/vmlDrawing101.vml.rels><?xml version="1.0" encoding="UTF-8" standalone="yes"?>
<Relationships xmlns="http://schemas.openxmlformats.org/package/2006/relationships"><Relationship Id="rId4" Type="http://schemas.openxmlformats.org/officeDocument/2006/relationships/image" Target="../media/image357.wmf"/><Relationship Id="rId3" Type="http://schemas.openxmlformats.org/officeDocument/2006/relationships/image" Target="../media/image358.wmf"/><Relationship Id="rId2" Type="http://schemas.openxmlformats.org/officeDocument/2006/relationships/image" Target="../media/image359.wmf"/><Relationship Id="rId1" Type="http://schemas.openxmlformats.org/officeDocument/2006/relationships/image" Target="../media/image362.wmf"/></Relationships>
</file>

<file path=ppt/drawings/_rels/vmlDrawing102.vml.rels><?xml version="1.0" encoding="UTF-8" standalone="yes"?>
<Relationships xmlns="http://schemas.openxmlformats.org/package/2006/relationships"><Relationship Id="rId4" Type="http://schemas.openxmlformats.org/officeDocument/2006/relationships/image" Target="../media/image434.emf"/><Relationship Id="rId3" Type="http://schemas.openxmlformats.org/officeDocument/2006/relationships/image" Target="../media/image433.emf"/><Relationship Id="rId2" Type="http://schemas.openxmlformats.org/officeDocument/2006/relationships/image" Target="../media/image432.emf"/><Relationship Id="rId1" Type="http://schemas.openxmlformats.org/officeDocument/2006/relationships/image" Target="../media/image431.e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70.wmf"/><Relationship Id="rId8" Type="http://schemas.openxmlformats.org/officeDocument/2006/relationships/image" Target="../media/image69.wmf"/><Relationship Id="rId7" Type="http://schemas.openxmlformats.org/officeDocument/2006/relationships/image" Target="../media/image68.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0" Type="http://schemas.openxmlformats.org/officeDocument/2006/relationships/image" Target="../media/image71.wmf"/><Relationship Id="rId1"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9.wmf"/><Relationship Id="rId7" Type="http://schemas.openxmlformats.org/officeDocument/2006/relationships/image" Target="../media/image78.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84.wmf"/><Relationship Id="rId4" Type="http://schemas.openxmlformats.org/officeDocument/2006/relationships/image" Target="../media/image83.wmf"/><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93.wmf"/><Relationship Id="rId8" Type="http://schemas.openxmlformats.org/officeDocument/2006/relationships/image" Target="../media/image92.wmf"/><Relationship Id="rId7" Type="http://schemas.openxmlformats.org/officeDocument/2006/relationships/image" Target="../media/image91.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0" Type="http://schemas.openxmlformats.org/officeDocument/2006/relationships/image" Target="../media/image94.wmf"/><Relationship Id="rId1" Type="http://schemas.openxmlformats.org/officeDocument/2006/relationships/image" Target="../media/image85.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103.wmf"/><Relationship Id="rId8" Type="http://schemas.openxmlformats.org/officeDocument/2006/relationships/image" Target="../media/image102.wmf"/><Relationship Id="rId7" Type="http://schemas.openxmlformats.org/officeDocument/2006/relationships/image" Target="../media/image101.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4.wmf"/><Relationship Id="rId7" Type="http://schemas.openxmlformats.org/officeDocument/2006/relationships/image" Target="../media/image123.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25.vml.rels><?xml version="1.0" encoding="UTF-8" standalone="yes"?>
<Relationships xmlns="http://schemas.openxmlformats.org/package/2006/relationships"><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26.vml.rels><?xml version="1.0" encoding="UTF-8" standalone="yes"?>
<Relationships xmlns="http://schemas.openxmlformats.org/package/2006/relationships"><Relationship Id="rId4" Type="http://schemas.openxmlformats.org/officeDocument/2006/relationships/image" Target="../media/image134.wmf"/><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28.vml.rels><?xml version="1.0" encoding="UTF-8" standalone="yes"?>
<Relationships xmlns="http://schemas.openxmlformats.org/package/2006/relationships"><Relationship Id="rId5" Type="http://schemas.openxmlformats.org/officeDocument/2006/relationships/image" Target="../media/image139.wmf"/><Relationship Id="rId4" Type="http://schemas.openxmlformats.org/officeDocument/2006/relationships/image" Target="../media/image138.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137.wmf"/></Relationships>
</file>

<file path=ppt/drawings/_rels/vmlDrawing29.vml.rels><?xml version="1.0" encoding="UTF-8" standalone="yes"?>
<Relationships xmlns="http://schemas.openxmlformats.org/package/2006/relationships"><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137.wmf"/><Relationship Id="rId2" Type="http://schemas.openxmlformats.org/officeDocument/2006/relationships/image" Target="../media/image141.wmf"/><Relationship Id="rId1" Type="http://schemas.openxmlformats.org/officeDocument/2006/relationships/image" Target="../media/image14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7" Type="http://schemas.openxmlformats.org/officeDocument/2006/relationships/image" Target="../media/image148.w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s>
</file>

<file path=ppt/drawings/_rels/vmlDrawing31.vml.rels><?xml version="1.0" encoding="UTF-8" standalone="yes"?>
<Relationships xmlns="http://schemas.openxmlformats.org/package/2006/relationships"><Relationship Id="rId5" Type="http://schemas.openxmlformats.org/officeDocument/2006/relationships/image" Target="../media/image153.wmf"/><Relationship Id="rId4" Type="http://schemas.openxmlformats.org/officeDocument/2006/relationships/image" Target="../media/image152.wmf"/><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4.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159.wmf"/><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34.vml.rels><?xml version="1.0" encoding="UTF-8" standalone="yes"?>
<Relationships xmlns="http://schemas.openxmlformats.org/package/2006/relationships"><Relationship Id="rId9" Type="http://schemas.openxmlformats.org/officeDocument/2006/relationships/image" Target="../media/image168.wmf"/><Relationship Id="rId8" Type="http://schemas.openxmlformats.org/officeDocument/2006/relationships/image" Target="../media/image167.wmf"/><Relationship Id="rId7" Type="http://schemas.openxmlformats.org/officeDocument/2006/relationships/image" Target="../media/image166.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35.vml.rels><?xml version="1.0" encoding="UTF-8" standalone="yes"?>
<Relationships xmlns="http://schemas.openxmlformats.org/package/2006/relationships"><Relationship Id="rId5" Type="http://schemas.openxmlformats.org/officeDocument/2006/relationships/image" Target="../media/image173.wmf"/><Relationship Id="rId4" Type="http://schemas.openxmlformats.org/officeDocument/2006/relationships/image" Target="../media/image172.wmf"/><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182.wmf"/><Relationship Id="rId8" Type="http://schemas.openxmlformats.org/officeDocument/2006/relationships/image" Target="../media/image181.wmf"/><Relationship Id="rId7" Type="http://schemas.openxmlformats.org/officeDocument/2006/relationships/image" Target="../media/image180.wmf"/><Relationship Id="rId6" Type="http://schemas.openxmlformats.org/officeDocument/2006/relationships/image" Target="../media/image179.wmf"/><Relationship Id="rId5" Type="http://schemas.openxmlformats.org/officeDocument/2006/relationships/image" Target="../media/image178.wmf"/><Relationship Id="rId4" Type="http://schemas.openxmlformats.org/officeDocument/2006/relationships/image" Target="../media/image177.wmf"/><Relationship Id="rId3" Type="http://schemas.openxmlformats.org/officeDocument/2006/relationships/image" Target="../media/image176.wmf"/><Relationship Id="rId2" Type="http://schemas.openxmlformats.org/officeDocument/2006/relationships/image" Target="../media/image175.wmf"/><Relationship Id="rId12" Type="http://schemas.openxmlformats.org/officeDocument/2006/relationships/image" Target="../media/image185.wmf"/><Relationship Id="rId11" Type="http://schemas.openxmlformats.org/officeDocument/2006/relationships/image" Target="../media/image184.wmf"/><Relationship Id="rId10" Type="http://schemas.openxmlformats.org/officeDocument/2006/relationships/image" Target="../media/image183.wmf"/><Relationship Id="rId1" Type="http://schemas.openxmlformats.org/officeDocument/2006/relationships/image" Target="../media/image174.wmf"/></Relationships>
</file>

<file path=ppt/drawings/_rels/vmlDrawing37.vml.rels><?xml version="1.0" encoding="UTF-8" standalone="yes"?>
<Relationships xmlns="http://schemas.openxmlformats.org/package/2006/relationships"><Relationship Id="rId5" Type="http://schemas.openxmlformats.org/officeDocument/2006/relationships/image" Target="../media/image188.wmf"/><Relationship Id="rId4" Type="http://schemas.openxmlformats.org/officeDocument/2006/relationships/image" Target="../media/image171.wmf"/><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75.wmf"/></Relationships>
</file>

<file path=ppt/drawings/_rels/vmlDrawing38.vml.rels><?xml version="1.0" encoding="UTF-8" standalone="yes"?>
<Relationships xmlns="http://schemas.openxmlformats.org/package/2006/relationships"><Relationship Id="rId5" Type="http://schemas.openxmlformats.org/officeDocument/2006/relationships/image" Target="../media/image192.wmf"/><Relationship Id="rId4" Type="http://schemas.openxmlformats.org/officeDocument/2006/relationships/image" Target="../media/image191.wmf"/><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70.wmf"/></Relationships>
</file>

<file path=ppt/drawings/_rels/vmlDrawing39.vml.rels><?xml version="1.0" encoding="UTF-8" standalone="yes"?>
<Relationships xmlns="http://schemas.openxmlformats.org/package/2006/relationships"><Relationship Id="rId5" Type="http://schemas.openxmlformats.org/officeDocument/2006/relationships/image" Target="../media/image197.wmf"/><Relationship Id="rId4" Type="http://schemas.openxmlformats.org/officeDocument/2006/relationships/image" Target="../media/image196.wmf"/><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6.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9.wmf"/><Relationship Id="rId1" Type="http://schemas.openxmlformats.org/officeDocument/2006/relationships/image" Target="../media/image198.wmf"/></Relationships>
</file>

<file path=ppt/drawings/_rels/vmlDrawing41.vml.rels><?xml version="1.0" encoding="UTF-8" standalone="yes"?>
<Relationships xmlns="http://schemas.openxmlformats.org/package/2006/relationships"><Relationship Id="rId5" Type="http://schemas.openxmlformats.org/officeDocument/2006/relationships/image" Target="../media/image196.wmf"/><Relationship Id="rId4" Type="http://schemas.openxmlformats.org/officeDocument/2006/relationships/image" Target="../media/image203.wmf"/><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205.wmf"/><Relationship Id="rId1" Type="http://schemas.openxmlformats.org/officeDocument/2006/relationships/image" Target="../media/image204.wmf"/></Relationships>
</file>

<file path=ppt/drawings/_rels/vmlDrawing43.vml.rels><?xml version="1.0" encoding="UTF-8" standalone="yes"?>
<Relationships xmlns="http://schemas.openxmlformats.org/package/2006/relationships"><Relationship Id="rId7" Type="http://schemas.openxmlformats.org/officeDocument/2006/relationships/image" Target="../media/image211.wmf"/><Relationship Id="rId6" Type="http://schemas.openxmlformats.org/officeDocument/2006/relationships/image" Target="../media/image210.wmf"/><Relationship Id="rId5" Type="http://schemas.openxmlformats.org/officeDocument/2006/relationships/image" Target="../media/image209.wmf"/><Relationship Id="rId4" Type="http://schemas.openxmlformats.org/officeDocument/2006/relationships/image" Target="../media/image208.wmf"/><Relationship Id="rId3" Type="http://schemas.openxmlformats.org/officeDocument/2006/relationships/image" Target="../media/image207.wmf"/><Relationship Id="rId2" Type="http://schemas.openxmlformats.org/officeDocument/2006/relationships/image" Target="../media/image204.wmf"/><Relationship Id="rId1" Type="http://schemas.openxmlformats.org/officeDocument/2006/relationships/image" Target="../media/image206.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12.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s>
</file>

<file path=ppt/drawings/_rels/vmlDrawing46.vml.rels><?xml version="1.0" encoding="UTF-8" standalone="yes"?>
<Relationships xmlns="http://schemas.openxmlformats.org/package/2006/relationships"><Relationship Id="rId5" Type="http://schemas.openxmlformats.org/officeDocument/2006/relationships/image" Target="../media/image220.wmf"/><Relationship Id="rId4" Type="http://schemas.openxmlformats.org/officeDocument/2006/relationships/image" Target="../media/image219.wmf"/><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22.wmf"/><Relationship Id="rId1" Type="http://schemas.openxmlformats.org/officeDocument/2006/relationships/image" Target="../media/image221.wmf"/></Relationships>
</file>

<file path=ppt/drawings/_rels/vmlDrawing48.vml.rels><?xml version="1.0" encoding="UTF-8" standalone="yes"?>
<Relationships xmlns="http://schemas.openxmlformats.org/package/2006/relationships"><Relationship Id="rId7" Type="http://schemas.openxmlformats.org/officeDocument/2006/relationships/image" Target="../media/image229.wmf"/><Relationship Id="rId6" Type="http://schemas.openxmlformats.org/officeDocument/2006/relationships/image" Target="../media/image228.wmf"/><Relationship Id="rId5" Type="http://schemas.openxmlformats.org/officeDocument/2006/relationships/image" Target="../media/image227.emf"/><Relationship Id="rId4" Type="http://schemas.openxmlformats.org/officeDocument/2006/relationships/image" Target="../media/image226.emf"/><Relationship Id="rId3" Type="http://schemas.openxmlformats.org/officeDocument/2006/relationships/image" Target="../media/image225.emf"/><Relationship Id="rId2" Type="http://schemas.openxmlformats.org/officeDocument/2006/relationships/image" Target="../media/image224.emf"/><Relationship Id="rId1" Type="http://schemas.openxmlformats.org/officeDocument/2006/relationships/image" Target="../media/image223.emf"/></Relationships>
</file>

<file path=ppt/drawings/_rels/vmlDrawing49.vml.rels><?xml version="1.0" encoding="UTF-8" standalone="yes"?>
<Relationships xmlns="http://schemas.openxmlformats.org/package/2006/relationships"><Relationship Id="rId4" Type="http://schemas.openxmlformats.org/officeDocument/2006/relationships/image" Target="../media/image233.wmf"/><Relationship Id="rId3" Type="http://schemas.openxmlformats.org/officeDocument/2006/relationships/image" Target="../media/image232.wmf"/><Relationship Id="rId2" Type="http://schemas.openxmlformats.org/officeDocument/2006/relationships/image" Target="../media/image231.wmf"/><Relationship Id="rId1" Type="http://schemas.openxmlformats.org/officeDocument/2006/relationships/image" Target="../media/image230.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50.vml.rels><?xml version="1.0" encoding="UTF-8" standalone="yes"?>
<Relationships xmlns="http://schemas.openxmlformats.org/package/2006/relationships"><Relationship Id="rId5" Type="http://schemas.openxmlformats.org/officeDocument/2006/relationships/image" Target="../media/image238.wmf"/><Relationship Id="rId4" Type="http://schemas.openxmlformats.org/officeDocument/2006/relationships/image" Target="../media/image237.wmf"/><Relationship Id="rId3" Type="http://schemas.openxmlformats.org/officeDocument/2006/relationships/image" Target="../media/image236.wmf"/><Relationship Id="rId2" Type="http://schemas.openxmlformats.org/officeDocument/2006/relationships/image" Target="../media/image235.emf"/><Relationship Id="rId1" Type="http://schemas.openxmlformats.org/officeDocument/2006/relationships/image" Target="../media/image234.wmf"/></Relationships>
</file>

<file path=ppt/drawings/_rels/vmlDrawing51.vml.rels><?xml version="1.0" encoding="UTF-8" standalone="yes"?>
<Relationships xmlns="http://schemas.openxmlformats.org/package/2006/relationships"><Relationship Id="rId6" Type="http://schemas.openxmlformats.org/officeDocument/2006/relationships/image" Target="../media/image244.wmf"/><Relationship Id="rId5" Type="http://schemas.openxmlformats.org/officeDocument/2006/relationships/image" Target="../media/image243.wmf"/><Relationship Id="rId4" Type="http://schemas.openxmlformats.org/officeDocument/2006/relationships/image" Target="../media/image242.wmf"/><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s>
</file>

<file path=ppt/drawings/_rels/vmlDrawing52.vml.rels><?xml version="1.0" encoding="UTF-8" standalone="yes"?>
<Relationships xmlns="http://schemas.openxmlformats.org/package/2006/relationships"><Relationship Id="rId9" Type="http://schemas.openxmlformats.org/officeDocument/2006/relationships/image" Target="../media/image253.emf"/><Relationship Id="rId8" Type="http://schemas.openxmlformats.org/officeDocument/2006/relationships/image" Target="../media/image252.emf"/><Relationship Id="rId7" Type="http://schemas.openxmlformats.org/officeDocument/2006/relationships/image" Target="../media/image251.wmf"/><Relationship Id="rId6" Type="http://schemas.openxmlformats.org/officeDocument/2006/relationships/image" Target="../media/image250.wmf"/><Relationship Id="rId5" Type="http://schemas.openxmlformats.org/officeDocument/2006/relationships/image" Target="../media/image249.wmf"/><Relationship Id="rId4" Type="http://schemas.openxmlformats.org/officeDocument/2006/relationships/image" Target="../media/image248.wmf"/><Relationship Id="rId3" Type="http://schemas.openxmlformats.org/officeDocument/2006/relationships/image" Target="../media/image247.wmf"/><Relationship Id="rId2" Type="http://schemas.openxmlformats.org/officeDocument/2006/relationships/image" Target="../media/image246.wmf"/><Relationship Id="rId10" Type="http://schemas.openxmlformats.org/officeDocument/2006/relationships/image" Target="../media/image254.emf"/><Relationship Id="rId1" Type="http://schemas.openxmlformats.org/officeDocument/2006/relationships/image" Target="../media/image245.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63.wmf"/><Relationship Id="rId7" Type="http://schemas.openxmlformats.org/officeDocument/2006/relationships/image" Target="../media/image262.emf"/><Relationship Id="rId6" Type="http://schemas.openxmlformats.org/officeDocument/2006/relationships/image" Target="../media/image261.emf"/><Relationship Id="rId5" Type="http://schemas.openxmlformats.org/officeDocument/2006/relationships/image" Target="../media/image260.emf"/><Relationship Id="rId4" Type="http://schemas.openxmlformats.org/officeDocument/2006/relationships/image" Target="../media/image259.wmf"/><Relationship Id="rId3" Type="http://schemas.openxmlformats.org/officeDocument/2006/relationships/image" Target="../media/image258.emf"/><Relationship Id="rId2" Type="http://schemas.openxmlformats.org/officeDocument/2006/relationships/image" Target="../media/image257.wmf"/><Relationship Id="rId1" Type="http://schemas.openxmlformats.org/officeDocument/2006/relationships/image" Target="../media/image256.wmf"/></Relationships>
</file>

<file path=ppt/drawings/_rels/vmlDrawing54.vml.rels><?xml version="1.0" encoding="UTF-8" standalone="yes"?>
<Relationships xmlns="http://schemas.openxmlformats.org/package/2006/relationships"><Relationship Id="rId7" Type="http://schemas.openxmlformats.org/officeDocument/2006/relationships/image" Target="../media/image270.emf"/><Relationship Id="rId6" Type="http://schemas.openxmlformats.org/officeDocument/2006/relationships/image" Target="../media/image269.emf"/><Relationship Id="rId5" Type="http://schemas.openxmlformats.org/officeDocument/2006/relationships/image" Target="../media/image268.emf"/><Relationship Id="rId4" Type="http://schemas.openxmlformats.org/officeDocument/2006/relationships/image" Target="../media/image263.wmf"/><Relationship Id="rId3" Type="http://schemas.openxmlformats.org/officeDocument/2006/relationships/image" Target="../media/image267.wmf"/><Relationship Id="rId2" Type="http://schemas.openxmlformats.org/officeDocument/2006/relationships/image" Target="../media/image266.wmf"/><Relationship Id="rId1" Type="http://schemas.openxmlformats.org/officeDocument/2006/relationships/image" Target="../media/image265.wmf"/></Relationships>
</file>

<file path=ppt/drawings/_rels/vmlDrawing55.vml.rels><?xml version="1.0" encoding="UTF-8" standalone="yes"?>
<Relationships xmlns="http://schemas.openxmlformats.org/package/2006/relationships"><Relationship Id="rId7" Type="http://schemas.openxmlformats.org/officeDocument/2006/relationships/image" Target="../media/image270.emf"/><Relationship Id="rId6" Type="http://schemas.openxmlformats.org/officeDocument/2006/relationships/image" Target="../media/image269.emf"/><Relationship Id="rId5" Type="http://schemas.openxmlformats.org/officeDocument/2006/relationships/image" Target="../media/image268.emf"/><Relationship Id="rId4" Type="http://schemas.openxmlformats.org/officeDocument/2006/relationships/image" Target="../media/image263.wmf"/><Relationship Id="rId3" Type="http://schemas.openxmlformats.org/officeDocument/2006/relationships/image" Target="../media/image267.wmf"/><Relationship Id="rId2" Type="http://schemas.openxmlformats.org/officeDocument/2006/relationships/image" Target="../media/image266.wmf"/><Relationship Id="rId1" Type="http://schemas.openxmlformats.org/officeDocument/2006/relationships/image" Target="../media/image265.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71.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74.wmf"/><Relationship Id="rId2" Type="http://schemas.openxmlformats.org/officeDocument/2006/relationships/image" Target="../media/image273.wmf"/><Relationship Id="rId1" Type="http://schemas.openxmlformats.org/officeDocument/2006/relationships/image" Target="../media/image272.wmf"/></Relationships>
</file>

<file path=ppt/drawings/_rels/vmlDrawing58.vml.rels><?xml version="1.0" encoding="UTF-8" standalone="yes"?>
<Relationships xmlns="http://schemas.openxmlformats.org/package/2006/relationships"><Relationship Id="rId7" Type="http://schemas.openxmlformats.org/officeDocument/2006/relationships/image" Target="../media/image282.emf"/><Relationship Id="rId6" Type="http://schemas.openxmlformats.org/officeDocument/2006/relationships/image" Target="../media/image281.emf"/><Relationship Id="rId5" Type="http://schemas.openxmlformats.org/officeDocument/2006/relationships/image" Target="../media/image280.emf"/><Relationship Id="rId4" Type="http://schemas.openxmlformats.org/officeDocument/2006/relationships/image" Target="../media/image279.emf"/><Relationship Id="rId3" Type="http://schemas.openxmlformats.org/officeDocument/2006/relationships/image" Target="../media/image278.wmf"/><Relationship Id="rId2" Type="http://schemas.openxmlformats.org/officeDocument/2006/relationships/image" Target="../media/image277.emf"/><Relationship Id="rId1" Type="http://schemas.openxmlformats.org/officeDocument/2006/relationships/image" Target="../media/image276.e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84.wmf"/><Relationship Id="rId2" Type="http://schemas.openxmlformats.org/officeDocument/2006/relationships/image" Target="../media/image283.wmf"/><Relationship Id="rId1" Type="http://schemas.openxmlformats.org/officeDocument/2006/relationships/image" Target="../media/image278.wmf"/></Relationships>
</file>

<file path=ppt/drawings/_rels/vmlDrawing6.vml.rels><?xml version="1.0" encoding="UTF-8" standalone="yes"?>
<Relationships xmlns="http://schemas.openxmlformats.org/package/2006/relationships"><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60.vml.rels><?xml version="1.0" encoding="UTF-8" standalone="yes"?>
<Relationships xmlns="http://schemas.openxmlformats.org/package/2006/relationships"><Relationship Id="rId5" Type="http://schemas.openxmlformats.org/officeDocument/2006/relationships/image" Target="../media/image289.emf"/><Relationship Id="rId4" Type="http://schemas.openxmlformats.org/officeDocument/2006/relationships/image" Target="../media/image288.emf"/><Relationship Id="rId3" Type="http://schemas.openxmlformats.org/officeDocument/2006/relationships/image" Target="../media/image287.emf"/><Relationship Id="rId2" Type="http://schemas.openxmlformats.org/officeDocument/2006/relationships/image" Target="../media/image286.emf"/><Relationship Id="rId1" Type="http://schemas.openxmlformats.org/officeDocument/2006/relationships/image" Target="../media/image285.emf"/></Relationships>
</file>

<file path=ppt/drawings/_rels/vmlDrawing61.vml.rels><?xml version="1.0" encoding="UTF-8" standalone="yes"?>
<Relationships xmlns="http://schemas.openxmlformats.org/package/2006/relationships"><Relationship Id="rId6" Type="http://schemas.openxmlformats.org/officeDocument/2006/relationships/image" Target="../media/image295.wmf"/><Relationship Id="rId5" Type="http://schemas.openxmlformats.org/officeDocument/2006/relationships/image" Target="../media/image294.wmf"/><Relationship Id="rId4" Type="http://schemas.openxmlformats.org/officeDocument/2006/relationships/image" Target="../media/image293.wmf"/><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s>
</file>

<file path=ppt/drawings/_rels/vmlDrawing62.vml.rels><?xml version="1.0" encoding="UTF-8" standalone="yes"?>
<Relationships xmlns="http://schemas.openxmlformats.org/package/2006/relationships"><Relationship Id="rId9" Type="http://schemas.openxmlformats.org/officeDocument/2006/relationships/image" Target="../media/image304.wmf"/><Relationship Id="rId8" Type="http://schemas.openxmlformats.org/officeDocument/2006/relationships/image" Target="../media/image303.wmf"/><Relationship Id="rId7" Type="http://schemas.openxmlformats.org/officeDocument/2006/relationships/image" Target="../media/image302.wmf"/><Relationship Id="rId6" Type="http://schemas.openxmlformats.org/officeDocument/2006/relationships/image" Target="../media/image301.wmf"/><Relationship Id="rId5" Type="http://schemas.openxmlformats.org/officeDocument/2006/relationships/image" Target="../media/image300.wmf"/><Relationship Id="rId4" Type="http://schemas.openxmlformats.org/officeDocument/2006/relationships/image" Target="../media/image299.wmf"/><Relationship Id="rId3" Type="http://schemas.openxmlformats.org/officeDocument/2006/relationships/image" Target="../media/image298.wmf"/><Relationship Id="rId2" Type="http://schemas.openxmlformats.org/officeDocument/2006/relationships/image" Target="../media/image297.wmf"/><Relationship Id="rId10" Type="http://schemas.openxmlformats.org/officeDocument/2006/relationships/image" Target="../media/image305.wmf"/><Relationship Id="rId1" Type="http://schemas.openxmlformats.org/officeDocument/2006/relationships/image" Target="../media/image296.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307.wmf"/><Relationship Id="rId1" Type="http://schemas.openxmlformats.org/officeDocument/2006/relationships/image" Target="../media/image306.e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10.wmf"/><Relationship Id="rId2" Type="http://schemas.openxmlformats.org/officeDocument/2006/relationships/image" Target="../media/image309.wmf"/><Relationship Id="rId1" Type="http://schemas.openxmlformats.org/officeDocument/2006/relationships/image" Target="../media/image308.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312.wmf"/><Relationship Id="rId1" Type="http://schemas.openxmlformats.org/officeDocument/2006/relationships/image" Target="../media/image311.wmf"/></Relationships>
</file>

<file path=ppt/drawings/_rels/vmlDrawing66.vml.rels><?xml version="1.0" encoding="UTF-8" standalone="yes"?>
<Relationships xmlns="http://schemas.openxmlformats.org/package/2006/relationships"><Relationship Id="rId5" Type="http://schemas.openxmlformats.org/officeDocument/2006/relationships/image" Target="../media/image316.wmf"/><Relationship Id="rId4" Type="http://schemas.openxmlformats.org/officeDocument/2006/relationships/image" Target="../media/image315.wmf"/><Relationship Id="rId3" Type="http://schemas.openxmlformats.org/officeDocument/2006/relationships/image" Target="../media/image314.wmf"/><Relationship Id="rId2" Type="http://schemas.openxmlformats.org/officeDocument/2006/relationships/image" Target="../media/image313.wmf"/><Relationship Id="rId1" Type="http://schemas.openxmlformats.org/officeDocument/2006/relationships/image" Target="../media/image221.wmf"/></Relationships>
</file>

<file path=ppt/drawings/_rels/vmlDrawing67.vml.rels><?xml version="1.0" encoding="UTF-8" standalone="yes"?>
<Relationships xmlns="http://schemas.openxmlformats.org/package/2006/relationships"><Relationship Id="rId5" Type="http://schemas.openxmlformats.org/officeDocument/2006/relationships/image" Target="../media/image316.wmf"/><Relationship Id="rId4" Type="http://schemas.openxmlformats.org/officeDocument/2006/relationships/image" Target="../media/image315.wmf"/><Relationship Id="rId3" Type="http://schemas.openxmlformats.org/officeDocument/2006/relationships/image" Target="../media/image314.wmf"/><Relationship Id="rId2" Type="http://schemas.openxmlformats.org/officeDocument/2006/relationships/image" Target="../media/image313.wmf"/><Relationship Id="rId1" Type="http://schemas.openxmlformats.org/officeDocument/2006/relationships/image" Target="../media/image221.wmf"/></Relationships>
</file>

<file path=ppt/drawings/_rels/vmlDrawing68.vml.rels><?xml version="1.0" encoding="UTF-8" standalone="yes"?>
<Relationships xmlns="http://schemas.openxmlformats.org/package/2006/relationships"><Relationship Id="rId4" Type="http://schemas.openxmlformats.org/officeDocument/2006/relationships/image" Target="../media/image320.wmf"/><Relationship Id="rId3" Type="http://schemas.openxmlformats.org/officeDocument/2006/relationships/image" Target="../media/image319.wmf"/><Relationship Id="rId2" Type="http://schemas.openxmlformats.org/officeDocument/2006/relationships/image" Target="../media/image318.wmf"/><Relationship Id="rId1" Type="http://schemas.openxmlformats.org/officeDocument/2006/relationships/image" Target="../media/image317.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321.w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39.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70.vml.rels><?xml version="1.0" encoding="UTF-8" standalone="yes"?>
<Relationships xmlns="http://schemas.openxmlformats.org/package/2006/relationships"><Relationship Id="rId4" Type="http://schemas.openxmlformats.org/officeDocument/2006/relationships/image" Target="../media/image325.wmf"/><Relationship Id="rId3" Type="http://schemas.openxmlformats.org/officeDocument/2006/relationships/image" Target="../media/image324.wmf"/><Relationship Id="rId2" Type="http://schemas.openxmlformats.org/officeDocument/2006/relationships/image" Target="../media/image323.wmf"/><Relationship Id="rId1" Type="http://schemas.openxmlformats.org/officeDocument/2006/relationships/image" Target="../media/image322.wmf"/></Relationships>
</file>

<file path=ppt/drawings/_rels/vmlDrawing71.vml.rels><?xml version="1.0" encoding="UTF-8" standalone="yes"?>
<Relationships xmlns="http://schemas.openxmlformats.org/package/2006/relationships"><Relationship Id="rId4" Type="http://schemas.openxmlformats.org/officeDocument/2006/relationships/image" Target="../media/image329.wmf"/><Relationship Id="rId3" Type="http://schemas.openxmlformats.org/officeDocument/2006/relationships/image" Target="../media/image328.wmf"/><Relationship Id="rId2" Type="http://schemas.openxmlformats.org/officeDocument/2006/relationships/image" Target="../media/image327.wmf"/><Relationship Id="rId1" Type="http://schemas.openxmlformats.org/officeDocument/2006/relationships/image" Target="../media/image326.w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337.wmf"/><Relationship Id="rId7" Type="http://schemas.openxmlformats.org/officeDocument/2006/relationships/image" Target="../media/image336.wmf"/><Relationship Id="rId6" Type="http://schemas.openxmlformats.org/officeDocument/2006/relationships/image" Target="../media/image335.wmf"/><Relationship Id="rId5" Type="http://schemas.openxmlformats.org/officeDocument/2006/relationships/image" Target="../media/image334.wmf"/><Relationship Id="rId4" Type="http://schemas.openxmlformats.org/officeDocument/2006/relationships/image" Target="../media/image333.wmf"/><Relationship Id="rId3" Type="http://schemas.openxmlformats.org/officeDocument/2006/relationships/image" Target="../media/image332.wmf"/><Relationship Id="rId2" Type="http://schemas.openxmlformats.org/officeDocument/2006/relationships/image" Target="../media/image331.wmf"/><Relationship Id="rId1" Type="http://schemas.openxmlformats.org/officeDocument/2006/relationships/image" Target="../media/image330.wmf"/></Relationships>
</file>

<file path=ppt/drawings/_rels/vmlDrawing73.vml.rels><?xml version="1.0" encoding="UTF-8" standalone="yes"?>
<Relationships xmlns="http://schemas.openxmlformats.org/package/2006/relationships"><Relationship Id="rId5" Type="http://schemas.openxmlformats.org/officeDocument/2006/relationships/image" Target="../media/image335.wmf"/><Relationship Id="rId4" Type="http://schemas.openxmlformats.org/officeDocument/2006/relationships/image" Target="../media/image332.wmf"/><Relationship Id="rId3" Type="http://schemas.openxmlformats.org/officeDocument/2006/relationships/image" Target="../media/image340.wmf"/><Relationship Id="rId2" Type="http://schemas.openxmlformats.org/officeDocument/2006/relationships/image" Target="../media/image339.wmf"/><Relationship Id="rId1" Type="http://schemas.openxmlformats.org/officeDocument/2006/relationships/image" Target="../media/image338.wmf"/></Relationships>
</file>

<file path=ppt/drawings/_rels/vmlDrawing74.vml.rels><?xml version="1.0" encoding="UTF-8" standalone="yes"?>
<Relationships xmlns="http://schemas.openxmlformats.org/package/2006/relationships"><Relationship Id="rId4" Type="http://schemas.openxmlformats.org/officeDocument/2006/relationships/image" Target="../media/image344.wmf"/><Relationship Id="rId3" Type="http://schemas.openxmlformats.org/officeDocument/2006/relationships/image" Target="../media/image343.wmf"/><Relationship Id="rId2" Type="http://schemas.openxmlformats.org/officeDocument/2006/relationships/image" Target="../media/image342.wmf"/><Relationship Id="rId1" Type="http://schemas.openxmlformats.org/officeDocument/2006/relationships/image" Target="../media/image341.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345.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348.wmf"/><Relationship Id="rId2" Type="http://schemas.openxmlformats.org/officeDocument/2006/relationships/image" Target="../media/image347.wmf"/><Relationship Id="rId1" Type="http://schemas.openxmlformats.org/officeDocument/2006/relationships/image" Target="../media/image346.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349.wmf"/></Relationships>
</file>

<file path=ppt/drawings/_rels/vmlDrawing78.vml.rels><?xml version="1.0" encoding="UTF-8" standalone="yes"?>
<Relationships xmlns="http://schemas.openxmlformats.org/package/2006/relationships"><Relationship Id="rId4" Type="http://schemas.openxmlformats.org/officeDocument/2006/relationships/image" Target="../media/image353.wmf"/><Relationship Id="rId3" Type="http://schemas.openxmlformats.org/officeDocument/2006/relationships/image" Target="../media/image352.wmf"/><Relationship Id="rId2" Type="http://schemas.openxmlformats.org/officeDocument/2006/relationships/image" Target="../media/image351.wmf"/><Relationship Id="rId1" Type="http://schemas.openxmlformats.org/officeDocument/2006/relationships/image" Target="../media/image350.wmf"/></Relationships>
</file>

<file path=ppt/drawings/_rels/vmlDrawing79.vml.rels><?xml version="1.0" encoding="UTF-8" standalone="yes"?>
<Relationships xmlns="http://schemas.openxmlformats.org/package/2006/relationships"><Relationship Id="rId8" Type="http://schemas.openxmlformats.org/officeDocument/2006/relationships/image" Target="../media/image361.wmf"/><Relationship Id="rId7" Type="http://schemas.openxmlformats.org/officeDocument/2006/relationships/image" Target="../media/image360.wmf"/><Relationship Id="rId6" Type="http://schemas.openxmlformats.org/officeDocument/2006/relationships/image" Target="../media/image359.wmf"/><Relationship Id="rId5" Type="http://schemas.openxmlformats.org/officeDocument/2006/relationships/image" Target="../media/image358.wmf"/><Relationship Id="rId4" Type="http://schemas.openxmlformats.org/officeDocument/2006/relationships/image" Target="../media/image357.wmf"/><Relationship Id="rId3" Type="http://schemas.openxmlformats.org/officeDocument/2006/relationships/image" Target="../media/image356.wmf"/><Relationship Id="rId2" Type="http://schemas.openxmlformats.org/officeDocument/2006/relationships/image" Target="../media/image355.wmf"/><Relationship Id="rId1" Type="http://schemas.openxmlformats.org/officeDocument/2006/relationships/image" Target="../media/image354.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80.vml.rels><?xml version="1.0" encoding="UTF-8" standalone="yes"?>
<Relationships xmlns="http://schemas.openxmlformats.org/package/2006/relationships"><Relationship Id="rId6" Type="http://schemas.openxmlformats.org/officeDocument/2006/relationships/image" Target="../media/image358.wmf"/><Relationship Id="rId5" Type="http://schemas.openxmlformats.org/officeDocument/2006/relationships/image" Target="../media/image359.wmf"/><Relationship Id="rId4" Type="http://schemas.openxmlformats.org/officeDocument/2006/relationships/image" Target="../media/image365.wmf"/><Relationship Id="rId3" Type="http://schemas.openxmlformats.org/officeDocument/2006/relationships/image" Target="../media/image364.wmf"/><Relationship Id="rId2" Type="http://schemas.openxmlformats.org/officeDocument/2006/relationships/image" Target="../media/image363.wmf"/><Relationship Id="rId1" Type="http://schemas.openxmlformats.org/officeDocument/2006/relationships/image" Target="../media/image362.wmf"/></Relationships>
</file>

<file path=ppt/drawings/_rels/vmlDrawing81.vml.rels><?xml version="1.0" encoding="UTF-8" standalone="yes"?>
<Relationships xmlns="http://schemas.openxmlformats.org/package/2006/relationships"><Relationship Id="rId5" Type="http://schemas.openxmlformats.org/officeDocument/2006/relationships/image" Target="../media/image370.wmf"/><Relationship Id="rId4" Type="http://schemas.openxmlformats.org/officeDocument/2006/relationships/image" Target="../media/image369.wmf"/><Relationship Id="rId3" Type="http://schemas.openxmlformats.org/officeDocument/2006/relationships/image" Target="../media/image368.wmf"/><Relationship Id="rId2" Type="http://schemas.openxmlformats.org/officeDocument/2006/relationships/image" Target="../media/image367.wmf"/><Relationship Id="rId1" Type="http://schemas.openxmlformats.org/officeDocument/2006/relationships/image" Target="../media/image366.wmf"/></Relationships>
</file>

<file path=ppt/drawings/_rels/vmlDrawing82.vml.rels><?xml version="1.0" encoding="UTF-8" standalone="yes"?>
<Relationships xmlns="http://schemas.openxmlformats.org/package/2006/relationships"><Relationship Id="rId4" Type="http://schemas.openxmlformats.org/officeDocument/2006/relationships/image" Target="../media/image374.emf"/><Relationship Id="rId3" Type="http://schemas.openxmlformats.org/officeDocument/2006/relationships/image" Target="../media/image373.emf"/><Relationship Id="rId2" Type="http://schemas.openxmlformats.org/officeDocument/2006/relationships/image" Target="../media/image372.emf"/><Relationship Id="rId1" Type="http://schemas.openxmlformats.org/officeDocument/2006/relationships/image" Target="../media/image371.emf"/></Relationships>
</file>

<file path=ppt/drawings/_rels/vmlDrawing83.vml.rels><?xml version="1.0" encoding="UTF-8" standalone="yes"?>
<Relationships xmlns="http://schemas.openxmlformats.org/package/2006/relationships"><Relationship Id="rId9" Type="http://schemas.openxmlformats.org/officeDocument/2006/relationships/image" Target="../media/image383.emf"/><Relationship Id="rId8" Type="http://schemas.openxmlformats.org/officeDocument/2006/relationships/image" Target="../media/image382.wmf"/><Relationship Id="rId7" Type="http://schemas.openxmlformats.org/officeDocument/2006/relationships/image" Target="../media/image381.wmf"/><Relationship Id="rId6" Type="http://schemas.openxmlformats.org/officeDocument/2006/relationships/image" Target="../media/image380.emf"/><Relationship Id="rId5" Type="http://schemas.openxmlformats.org/officeDocument/2006/relationships/image" Target="../media/image379.emf"/><Relationship Id="rId4" Type="http://schemas.openxmlformats.org/officeDocument/2006/relationships/image" Target="../media/image378.emf"/><Relationship Id="rId3" Type="http://schemas.openxmlformats.org/officeDocument/2006/relationships/image" Target="../media/image377.emf"/><Relationship Id="rId2" Type="http://schemas.openxmlformats.org/officeDocument/2006/relationships/image" Target="../media/image376.emf"/><Relationship Id="rId10" Type="http://schemas.openxmlformats.org/officeDocument/2006/relationships/image" Target="../media/image384.wmf"/><Relationship Id="rId1" Type="http://schemas.openxmlformats.org/officeDocument/2006/relationships/image" Target="../media/image375.e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387.wmf"/><Relationship Id="rId2" Type="http://schemas.openxmlformats.org/officeDocument/2006/relationships/image" Target="../media/image386.wmf"/><Relationship Id="rId1" Type="http://schemas.openxmlformats.org/officeDocument/2006/relationships/image" Target="../media/image385.wmf"/></Relationships>
</file>

<file path=ppt/drawings/_rels/vmlDrawing85.vml.rels><?xml version="1.0" encoding="UTF-8" standalone="yes"?>
<Relationships xmlns="http://schemas.openxmlformats.org/package/2006/relationships"><Relationship Id="rId7" Type="http://schemas.openxmlformats.org/officeDocument/2006/relationships/image" Target="../media/image394.wmf"/><Relationship Id="rId6" Type="http://schemas.openxmlformats.org/officeDocument/2006/relationships/image" Target="../media/image393.wmf"/><Relationship Id="rId5" Type="http://schemas.openxmlformats.org/officeDocument/2006/relationships/image" Target="../media/image392.wmf"/><Relationship Id="rId4" Type="http://schemas.openxmlformats.org/officeDocument/2006/relationships/image" Target="../media/image391.wmf"/><Relationship Id="rId3" Type="http://schemas.openxmlformats.org/officeDocument/2006/relationships/image" Target="../media/image390.wmf"/><Relationship Id="rId2" Type="http://schemas.openxmlformats.org/officeDocument/2006/relationships/image" Target="../media/image389.wmf"/><Relationship Id="rId1" Type="http://schemas.openxmlformats.org/officeDocument/2006/relationships/image" Target="../media/image388.wmf"/></Relationships>
</file>

<file path=ppt/drawings/_rels/vmlDrawing86.vml.rels><?xml version="1.0" encoding="UTF-8" standalone="yes"?>
<Relationships xmlns="http://schemas.openxmlformats.org/package/2006/relationships"><Relationship Id="rId9" Type="http://schemas.openxmlformats.org/officeDocument/2006/relationships/image" Target="../media/image403.wmf"/><Relationship Id="rId8" Type="http://schemas.openxmlformats.org/officeDocument/2006/relationships/image" Target="../media/image402.wmf"/><Relationship Id="rId7" Type="http://schemas.openxmlformats.org/officeDocument/2006/relationships/image" Target="../media/image401.wmf"/><Relationship Id="rId6" Type="http://schemas.openxmlformats.org/officeDocument/2006/relationships/image" Target="../media/image400.wmf"/><Relationship Id="rId5" Type="http://schemas.openxmlformats.org/officeDocument/2006/relationships/image" Target="../media/image399.wmf"/><Relationship Id="rId4" Type="http://schemas.openxmlformats.org/officeDocument/2006/relationships/image" Target="../media/image398.wmf"/><Relationship Id="rId3" Type="http://schemas.openxmlformats.org/officeDocument/2006/relationships/image" Target="../media/image397.wmf"/><Relationship Id="rId2" Type="http://schemas.openxmlformats.org/officeDocument/2006/relationships/image" Target="../media/image396.wmf"/><Relationship Id="rId10" Type="http://schemas.openxmlformats.org/officeDocument/2006/relationships/image" Target="../media/image404.wmf"/><Relationship Id="rId1" Type="http://schemas.openxmlformats.org/officeDocument/2006/relationships/image" Target="../media/image395.wmf"/></Relationships>
</file>

<file path=ppt/drawings/_rels/vmlDrawing87.vml.rels><?xml version="1.0" encoding="UTF-8" standalone="yes"?>
<Relationships xmlns="http://schemas.openxmlformats.org/package/2006/relationships"><Relationship Id="rId2" Type="http://schemas.openxmlformats.org/officeDocument/2006/relationships/image" Target="../media/image406.wmf"/><Relationship Id="rId1" Type="http://schemas.openxmlformats.org/officeDocument/2006/relationships/image" Target="../media/image405.emf"/></Relationships>
</file>

<file path=ppt/drawings/_rels/vmlDrawing88.vml.rels><?xml version="1.0" encoding="UTF-8" standalone="yes"?>
<Relationships xmlns="http://schemas.openxmlformats.org/package/2006/relationships"><Relationship Id="rId7" Type="http://schemas.openxmlformats.org/officeDocument/2006/relationships/image" Target="../media/image413.emf"/><Relationship Id="rId6" Type="http://schemas.openxmlformats.org/officeDocument/2006/relationships/image" Target="../media/image412.emf"/><Relationship Id="rId5" Type="http://schemas.openxmlformats.org/officeDocument/2006/relationships/image" Target="../media/image411.wmf"/><Relationship Id="rId4" Type="http://schemas.openxmlformats.org/officeDocument/2006/relationships/image" Target="../media/image410.wmf"/><Relationship Id="rId3" Type="http://schemas.openxmlformats.org/officeDocument/2006/relationships/image" Target="../media/image409.wmf"/><Relationship Id="rId2" Type="http://schemas.openxmlformats.org/officeDocument/2006/relationships/image" Target="../media/image408.wmf"/><Relationship Id="rId1" Type="http://schemas.openxmlformats.org/officeDocument/2006/relationships/image" Target="../media/image407.wmf"/></Relationships>
</file>

<file path=ppt/drawings/_rels/vmlDrawing89.vml.rels><?xml version="1.0" encoding="UTF-8" standalone="yes"?>
<Relationships xmlns="http://schemas.openxmlformats.org/package/2006/relationships"><Relationship Id="rId5" Type="http://schemas.openxmlformats.org/officeDocument/2006/relationships/image" Target="../media/image418.wmf"/><Relationship Id="rId4" Type="http://schemas.openxmlformats.org/officeDocument/2006/relationships/image" Target="../media/image417.wmf"/><Relationship Id="rId3" Type="http://schemas.openxmlformats.org/officeDocument/2006/relationships/image" Target="../media/image416.wmf"/><Relationship Id="rId2" Type="http://schemas.openxmlformats.org/officeDocument/2006/relationships/image" Target="../media/image415.wmf"/><Relationship Id="rId1" Type="http://schemas.openxmlformats.org/officeDocument/2006/relationships/image" Target="../media/image414.wmf"/></Relationships>
</file>

<file path=ppt/drawings/_rels/vmlDrawing9.vml.rels><?xml version="1.0" encoding="UTF-8" standalone="yes"?>
<Relationships xmlns="http://schemas.openxmlformats.org/package/2006/relationships"><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90.vml.rels><?xml version="1.0" encoding="UTF-8" standalone="yes"?>
<Relationships xmlns="http://schemas.openxmlformats.org/package/2006/relationships"><Relationship Id="rId2" Type="http://schemas.openxmlformats.org/officeDocument/2006/relationships/image" Target="../media/image420.wmf"/><Relationship Id="rId1" Type="http://schemas.openxmlformats.org/officeDocument/2006/relationships/image" Target="../media/image419.wmf"/></Relationships>
</file>

<file path=ppt/drawings/_rels/vmlDrawing91.vml.rels><?xml version="1.0" encoding="UTF-8" standalone="yes"?>
<Relationships xmlns="http://schemas.openxmlformats.org/package/2006/relationships"><Relationship Id="rId2" Type="http://schemas.openxmlformats.org/officeDocument/2006/relationships/image" Target="../media/image422.wmf"/><Relationship Id="rId1" Type="http://schemas.openxmlformats.org/officeDocument/2006/relationships/image" Target="../media/image421.wmf"/></Relationships>
</file>

<file path=ppt/drawings/_rels/vmlDrawing92.vml.rels><?xml version="1.0" encoding="UTF-8" standalone="yes"?>
<Relationships xmlns="http://schemas.openxmlformats.org/package/2006/relationships"><Relationship Id="rId3" Type="http://schemas.openxmlformats.org/officeDocument/2006/relationships/image" Target="../media/image425.wmf"/><Relationship Id="rId2" Type="http://schemas.openxmlformats.org/officeDocument/2006/relationships/image" Target="../media/image424.wmf"/><Relationship Id="rId1" Type="http://schemas.openxmlformats.org/officeDocument/2006/relationships/image" Target="../media/image423.wmf"/></Relationships>
</file>

<file path=ppt/drawings/_rels/vmlDrawing93.vml.rels><?xml version="1.0" encoding="UTF-8" standalone="yes"?>
<Relationships xmlns="http://schemas.openxmlformats.org/package/2006/relationships"><Relationship Id="rId5" Type="http://schemas.openxmlformats.org/officeDocument/2006/relationships/image" Target="../media/image430.wmf"/><Relationship Id="rId4" Type="http://schemas.openxmlformats.org/officeDocument/2006/relationships/image" Target="../media/image429.wmf"/><Relationship Id="rId3" Type="http://schemas.openxmlformats.org/officeDocument/2006/relationships/image" Target="../media/image428.wmf"/><Relationship Id="rId2" Type="http://schemas.openxmlformats.org/officeDocument/2006/relationships/image" Target="../media/image427.emf"/><Relationship Id="rId1" Type="http://schemas.openxmlformats.org/officeDocument/2006/relationships/image" Target="../media/image426.emf"/></Relationships>
</file>

<file path=ppt/drawings/_rels/vmlDrawing94.vml.rels><?xml version="1.0" encoding="UTF-8" standalone="yes"?>
<Relationships xmlns="http://schemas.openxmlformats.org/package/2006/relationships"><Relationship Id="rId4" Type="http://schemas.openxmlformats.org/officeDocument/2006/relationships/image" Target="../media/image434.emf"/><Relationship Id="rId3" Type="http://schemas.openxmlformats.org/officeDocument/2006/relationships/image" Target="../media/image433.emf"/><Relationship Id="rId2" Type="http://schemas.openxmlformats.org/officeDocument/2006/relationships/image" Target="../media/image432.emf"/><Relationship Id="rId1" Type="http://schemas.openxmlformats.org/officeDocument/2006/relationships/image" Target="../media/image431.emf"/></Relationships>
</file>

<file path=ppt/drawings/_rels/vmlDrawing95.vml.rels><?xml version="1.0" encoding="UTF-8" standalone="yes"?>
<Relationships xmlns="http://schemas.openxmlformats.org/package/2006/relationships"><Relationship Id="rId4" Type="http://schemas.openxmlformats.org/officeDocument/2006/relationships/image" Target="../media/image438.wmf"/><Relationship Id="rId3" Type="http://schemas.openxmlformats.org/officeDocument/2006/relationships/image" Target="../media/image437.wmf"/><Relationship Id="rId2" Type="http://schemas.openxmlformats.org/officeDocument/2006/relationships/image" Target="../media/image436.wmf"/><Relationship Id="rId1" Type="http://schemas.openxmlformats.org/officeDocument/2006/relationships/image" Target="../media/image435.wmf"/></Relationships>
</file>

<file path=ppt/drawings/_rels/vmlDrawing96.vml.rels><?xml version="1.0" encoding="UTF-8" standalone="yes"?>
<Relationships xmlns="http://schemas.openxmlformats.org/package/2006/relationships"><Relationship Id="rId8" Type="http://schemas.openxmlformats.org/officeDocument/2006/relationships/image" Target="../media/image446.wmf"/><Relationship Id="rId7" Type="http://schemas.openxmlformats.org/officeDocument/2006/relationships/image" Target="../media/image445.emf"/><Relationship Id="rId6" Type="http://schemas.openxmlformats.org/officeDocument/2006/relationships/image" Target="../media/image444.emf"/><Relationship Id="rId5" Type="http://schemas.openxmlformats.org/officeDocument/2006/relationships/image" Target="../media/image443.wmf"/><Relationship Id="rId4" Type="http://schemas.openxmlformats.org/officeDocument/2006/relationships/image" Target="../media/image442.wmf"/><Relationship Id="rId3" Type="http://schemas.openxmlformats.org/officeDocument/2006/relationships/image" Target="../media/image441.wmf"/><Relationship Id="rId2" Type="http://schemas.openxmlformats.org/officeDocument/2006/relationships/image" Target="../media/image440.wmf"/><Relationship Id="rId1" Type="http://schemas.openxmlformats.org/officeDocument/2006/relationships/image" Target="../media/image439.wmf"/></Relationships>
</file>

<file path=ppt/drawings/_rels/vmlDrawing97.vml.rels><?xml version="1.0" encoding="UTF-8" standalone="yes"?>
<Relationships xmlns="http://schemas.openxmlformats.org/package/2006/relationships"><Relationship Id="rId9" Type="http://schemas.openxmlformats.org/officeDocument/2006/relationships/image" Target="../media/image455.wmf"/><Relationship Id="rId8" Type="http://schemas.openxmlformats.org/officeDocument/2006/relationships/image" Target="../media/image454.wmf"/><Relationship Id="rId7" Type="http://schemas.openxmlformats.org/officeDocument/2006/relationships/image" Target="../media/image453.wmf"/><Relationship Id="rId6" Type="http://schemas.openxmlformats.org/officeDocument/2006/relationships/image" Target="../media/image452.wmf"/><Relationship Id="rId5" Type="http://schemas.openxmlformats.org/officeDocument/2006/relationships/image" Target="../media/image451.wmf"/><Relationship Id="rId4" Type="http://schemas.openxmlformats.org/officeDocument/2006/relationships/image" Target="../media/image450.wmf"/><Relationship Id="rId3" Type="http://schemas.openxmlformats.org/officeDocument/2006/relationships/image" Target="../media/image449.wmf"/><Relationship Id="rId2" Type="http://schemas.openxmlformats.org/officeDocument/2006/relationships/image" Target="../media/image448.wmf"/><Relationship Id="rId1" Type="http://schemas.openxmlformats.org/officeDocument/2006/relationships/image" Target="../media/image447.wmf"/></Relationships>
</file>

<file path=ppt/drawings/_rels/vmlDrawing98.vml.rels><?xml version="1.0" encoding="UTF-8" standalone="yes"?>
<Relationships xmlns="http://schemas.openxmlformats.org/package/2006/relationships"><Relationship Id="rId9" Type="http://schemas.openxmlformats.org/officeDocument/2006/relationships/image" Target="../media/image445.emf"/><Relationship Id="rId8" Type="http://schemas.openxmlformats.org/officeDocument/2006/relationships/image" Target="../media/image462.wmf"/><Relationship Id="rId7" Type="http://schemas.openxmlformats.org/officeDocument/2006/relationships/image" Target="../media/image461.wmf"/><Relationship Id="rId6" Type="http://schemas.openxmlformats.org/officeDocument/2006/relationships/image" Target="../media/image460.wmf"/><Relationship Id="rId5" Type="http://schemas.openxmlformats.org/officeDocument/2006/relationships/image" Target="../media/image459.wmf"/><Relationship Id="rId4" Type="http://schemas.openxmlformats.org/officeDocument/2006/relationships/image" Target="../media/image458.wmf"/><Relationship Id="rId3" Type="http://schemas.openxmlformats.org/officeDocument/2006/relationships/image" Target="../media/image449.wmf"/><Relationship Id="rId2" Type="http://schemas.openxmlformats.org/officeDocument/2006/relationships/image" Target="../media/image457.wmf"/><Relationship Id="rId1" Type="http://schemas.openxmlformats.org/officeDocument/2006/relationships/image" Target="../media/image456.wmf"/></Relationships>
</file>

<file path=ppt/drawings/_rels/vmlDrawing99.vml.rels><?xml version="1.0" encoding="UTF-8" standalone="yes"?>
<Relationships xmlns="http://schemas.openxmlformats.org/package/2006/relationships"><Relationship Id="rId2" Type="http://schemas.openxmlformats.org/officeDocument/2006/relationships/image" Target="../media/image464.wmf"/><Relationship Id="rId1" Type="http://schemas.openxmlformats.org/officeDocument/2006/relationships/image" Target="../media/image46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0162" name="页眉占位符 220161"/>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220163" name="日期占位符 220162"/>
          <p:cNvSpPr>
            <a:spLocks noGrp="1"/>
          </p:cNvSpPr>
          <p:nvPr>
            <p:ph type="dt" sz="quarter" idx="1"/>
          </p:nvPr>
        </p:nvSpPr>
        <p:spPr>
          <a:xfrm>
            <a:off x="3884613" y="0"/>
            <a:ext cx="2971800" cy="457200"/>
          </a:xfrm>
          <a:prstGeom prst="rect">
            <a:avLst/>
          </a:prstGeom>
          <a:noFill/>
          <a:ln w="9525">
            <a:noFill/>
          </a:ln>
        </p:spPr>
        <p:txBody>
          <a:bodyPr/>
          <a:p>
            <a:pPr lvl="0" algn="r" fontAlgn="base"/>
            <a:fld id="{BB962C8B-B14F-4D97-AF65-F5344CB8AC3E}" type="datetime1">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
        <p:nvSpPr>
          <p:cNvPr id="220164" name="页脚占位符 220163"/>
          <p:cNvSpPr>
            <a:spLocks noGrp="1"/>
          </p:cNvSpPr>
          <p:nvPr>
            <p:ph type="ftr" sz="quarter" idx="2"/>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220165" name="灯片编号占位符 220164"/>
          <p:cNvSpPr>
            <a:spLocks noGrp="1"/>
          </p:cNvSpPr>
          <p:nvPr>
            <p:ph type="sldNum" sz="quarter" idx="3"/>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p>
            <a:pPr lvl="0" eaLnBrk="1" fontAlgn="base" hangingPunct="1"/>
            <a:endParaRPr lang="zh-CN" altLang="en-US" sz="1200" strike="noStrike" noProof="1" dirty="0">
              <a:latin typeface="Calibri" panose="020F0502020204030204" pitchFamily="34" charset="0"/>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5FAE1E6-F828-462D-99EB-EBB04AC9A4C2}"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p>
            <a:pPr lvl="0" eaLnBrk="1" fontAlgn="base" hangingPunct="1"/>
            <a:endParaRPr lang="zh-CN" altLang="en-US" sz="1200" strike="noStrike" noProof="1" dirty="0">
              <a:latin typeface="Calibri" panose="020F0502020204030204" pitchFamily="34" charset="0"/>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fontAlgn="base" hangingPunct="1"/>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0785"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buNone/>
            </a:pPr>
            <a:fld id="{9A0DB2DC-4C9A-4742-B13C-FB6460FD3503}" type="slidenum">
              <a:rPr lang="en-US" altLang="zh-CN" sz="1200" dirty="0">
                <a:solidFill>
                  <a:srgbClr val="000000"/>
                </a:solidFill>
                <a:latin typeface="Calibri" panose="020F0502020204030204" pitchFamily="34" charset="0"/>
                <a:ea typeface="宋体" panose="02010600030101010101" pitchFamily="2" charset="-122"/>
              </a:rPr>
            </a:fld>
            <a:endParaRPr lang="en-US" altLang="zh-CN" sz="1200" dirty="0">
              <a:solidFill>
                <a:srgbClr val="000000"/>
              </a:solidFill>
              <a:latin typeface="Calibri" panose="020F0502020204030204" pitchFamily="34" charset="0"/>
              <a:ea typeface="宋体" panose="02010600030101010101" pitchFamily="2" charset="-122"/>
            </a:endParaRPr>
          </a:p>
        </p:txBody>
      </p:sp>
      <p:sp>
        <p:nvSpPr>
          <p:cNvPr id="1395715" name="Rectangle 2"/>
          <p:cNvSpPr>
            <a:spLocks noGrp="1" noRot="1" noChangeAspect="1" noTextEdit="1"/>
          </p:cNvSpPr>
          <p:nvPr>
            <p:ph type="sldImg"/>
          </p:nvPr>
        </p:nvSpPr>
        <p:spPr>
          <a:ln>
            <a:solidFill>
              <a:srgbClr val="000000">
                <a:alpha val="100000"/>
              </a:srgbClr>
            </a:solidFill>
            <a:miter lim="800000"/>
          </a:ln>
        </p:spPr>
      </p:sp>
      <p:sp>
        <p:nvSpPr>
          <p:cNvPr id="1395716" name="Rectangle 3"/>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2833"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buNone/>
            </a:pPr>
            <a:fld id="{9A0DB2DC-4C9A-4742-B13C-FB6460FD3503}" type="slidenum">
              <a:rPr lang="en-US" altLang="zh-CN" sz="1200" dirty="0">
                <a:solidFill>
                  <a:srgbClr val="000000"/>
                </a:solidFill>
                <a:latin typeface="Calibri" panose="020F0502020204030204" pitchFamily="34" charset="0"/>
                <a:ea typeface="宋体" panose="02010600030101010101" pitchFamily="2" charset="-122"/>
              </a:rPr>
            </a:fld>
            <a:endParaRPr lang="en-US" altLang="zh-CN" sz="1200" dirty="0">
              <a:solidFill>
                <a:srgbClr val="000000"/>
              </a:solidFill>
              <a:latin typeface="Calibri" panose="020F0502020204030204" pitchFamily="34" charset="0"/>
              <a:ea typeface="宋体" panose="02010600030101010101" pitchFamily="2" charset="-122"/>
            </a:endParaRPr>
          </a:p>
        </p:txBody>
      </p:sp>
      <p:sp>
        <p:nvSpPr>
          <p:cNvPr id="1396739" name="Rectangle 2"/>
          <p:cNvSpPr>
            <a:spLocks noGrp="1" noRot="1" noChangeAspect="1" noTextEdit="1"/>
          </p:cNvSpPr>
          <p:nvPr>
            <p:ph type="sldImg"/>
          </p:nvPr>
        </p:nvSpPr>
        <p:spPr>
          <a:ln>
            <a:solidFill>
              <a:srgbClr val="000000">
                <a:alpha val="100000"/>
              </a:srgbClr>
            </a:solidFill>
            <a:miter lim="800000"/>
          </a:ln>
        </p:spPr>
      </p:sp>
      <p:sp>
        <p:nvSpPr>
          <p:cNvPr id="1396740" name="Rectangle 3"/>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9953" name="Rectangle 7"/>
          <p:cNvSpPr txBox="1">
            <a:spLocks noGrp="1" noChangeArrowheads="1"/>
          </p:cNvSpPr>
          <p:nvPr>
            <p:ph type="sldNum" sz="quarter"/>
          </p:nvPr>
        </p:nvSpPr>
        <p:spPr bwMode="auto">
          <a:noFill/>
          <a:ln>
            <a:noFill/>
            <a:miter lim="800000"/>
          </a:ln>
        </p:spPr>
        <p:txBody>
          <a:bodyPr wrap="square" lIns="91440" tIns="45720" rIns="91440" bIns="45720" numCol="1" rtlCol="0" anchor="b" anchorCtr="0" compatLnSpc="1"/>
          <a:p>
            <a:pPr lvl="0" algn="r" eaLnBrk="1" hangingPunct="1">
              <a:buNone/>
            </a:pPr>
            <a:fld id="{9A0DB2DC-4C9A-4742-B13C-FB6460FD3503}" type="slidenum">
              <a:rPr lang="en-US" altLang="zh-CN" sz="1200" dirty="0">
                <a:solidFill>
                  <a:srgbClr val="000000"/>
                </a:solidFill>
                <a:latin typeface="Calibri" panose="020F0502020204030204" pitchFamily="34" charset="0"/>
                <a:ea typeface="宋体" panose="02010600030101010101" pitchFamily="2" charset="-122"/>
              </a:rPr>
            </a:fld>
            <a:endParaRPr lang="en-US" altLang="zh-CN" sz="1200" dirty="0">
              <a:solidFill>
                <a:srgbClr val="000000"/>
              </a:solidFill>
              <a:latin typeface="Calibri" panose="020F0502020204030204" pitchFamily="34" charset="0"/>
              <a:ea typeface="宋体" panose="02010600030101010101" pitchFamily="2" charset="-122"/>
            </a:endParaRPr>
          </a:p>
        </p:txBody>
      </p:sp>
      <p:sp>
        <p:nvSpPr>
          <p:cNvPr id="1397763" name="Rectangle 2"/>
          <p:cNvSpPr>
            <a:spLocks noGrp="1" noRot="1" noChangeAspect="1" noTextEdit="1"/>
          </p:cNvSpPr>
          <p:nvPr>
            <p:ph type="sldImg"/>
          </p:nvPr>
        </p:nvSpPr>
        <p:spPr>
          <a:ln>
            <a:solidFill>
              <a:srgbClr val="000000">
                <a:alpha val="100000"/>
              </a:srgbClr>
            </a:solidFill>
            <a:miter lim="800000"/>
          </a:ln>
        </p:spPr>
      </p:sp>
      <p:sp>
        <p:nvSpPr>
          <p:cNvPr id="1397764" name="Rectangle 3"/>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日期占位符 3"/>
          <p:cNvSpPr>
            <a:spLocks noGrp="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4"/>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5"/>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50938" y="214313"/>
            <a:ext cx="5700712"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日期占位符 3"/>
          <p:cNvSpPr>
            <a:spLocks noGrp="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4"/>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5"/>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747522" name="Group 2"/>
          <p:cNvGrpSpPr/>
          <p:nvPr/>
        </p:nvGrpSpPr>
        <p:grpSpPr>
          <a:xfrm>
            <a:off x="0" y="2438400"/>
            <a:ext cx="9009063" cy="1052513"/>
            <a:chOff x="0" y="1536"/>
            <a:chExt cx="5675" cy="663"/>
          </a:xfrm>
        </p:grpSpPr>
        <p:grpSp>
          <p:nvGrpSpPr>
            <p:cNvPr id="747528" name="Group 3"/>
            <p:cNvGrpSpPr/>
            <p:nvPr/>
          </p:nvGrpSpPr>
          <p:grpSpPr>
            <a:xfrm>
              <a:off x="185" y="1604"/>
              <a:ext cx="449"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747529" name="Group 6"/>
            <p:cNvGrpSpPr/>
            <p:nvPr/>
          </p:nvGrpSpPr>
          <p:grpSpPr>
            <a:xfrm>
              <a:off x="263" y="1870"/>
              <a:ext cx="466"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5121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endParaRPr lang="zh-CN" altLang="en-US" noProof="0" smtClean="0"/>
          </a:p>
        </p:txBody>
      </p:sp>
      <p:sp>
        <p:nvSpPr>
          <p:cNvPr id="5121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24" name="Rectangle 14"/>
          <p:cNvSpPr>
            <a:spLocks noGrp="1" noChangeArrowheads="1"/>
          </p:cNvSpPr>
          <p:nvPr>
            <p:ph type="dt" sz="half" idx="2"/>
          </p:nvPr>
        </p:nvSpPr>
        <p:spPr bwMode="auto">
          <a:xfrm>
            <a:off x="990600" y="6248400"/>
            <a:ext cx="1905000" cy="457200"/>
          </a:xfrm>
          <a:prstGeom prst="rect">
            <a:avLst/>
          </a:prstGeom>
        </p:spPr>
        <p:txBody>
          <a:bodyPr vert="horz" wrap="square" lIns="91440" tIns="45720" rIns="91440" bIns="45720" numCol="1" anchor="b" anchorCtr="0" compatLnSpc="1"/>
          <a:lstStyle>
            <a:lvl1pPr fontAlgn="auto">
              <a:spcBef>
                <a:spcPts val="0"/>
              </a:spcBef>
              <a:spcAft>
                <a:spcPts val="0"/>
              </a:spcAft>
              <a:defRPr>
                <a:solidFill>
                  <a:srgbClr val="333333"/>
                </a:solidFill>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2CC20A7-55CD-4729-A0C1-5E1DEA72DAD9}" type="datetimeFigureOut">
              <a:rPr kumimoji="0" lang="zh-CN" altLang="en-US" sz="1400" b="0" i="0" u="none" strike="noStrike" kern="1200" cap="none" spc="0" normalizeH="0" baseline="0" noProof="0">
                <a:ln>
                  <a:noFill/>
                </a:ln>
                <a:solidFill>
                  <a:srgbClr val="333333"/>
                </a:solidFill>
                <a:effectLst/>
                <a:uLnTx/>
                <a:uFillTx/>
                <a:latin typeface="Tahoma" panose="020B0604030504040204" pitchFamily="34" charset="0"/>
                <a:ea typeface="+mn-ea"/>
                <a:cs typeface="+mn-cs"/>
              </a:rPr>
            </a:fld>
            <a:endParaRPr kumimoji="0" lang="zh-CN" altLang="en-US" sz="1400" b="0" i="0" u="none" strike="noStrike" kern="1200" cap="none" spc="0" normalizeH="0" baseline="0" noProof="0">
              <a:ln>
                <a:noFill/>
              </a:ln>
              <a:solidFill>
                <a:srgbClr val="333333"/>
              </a:solidFill>
              <a:effectLst/>
              <a:uLnTx/>
              <a:uFillTx/>
              <a:latin typeface="Tahoma" panose="020B0604030504040204" pitchFamily="34" charset="0"/>
              <a:ea typeface="+mn-ea"/>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fontAlgn="auto">
              <a:spcBef>
                <a:spcPts val="0"/>
              </a:spcBef>
              <a:spcAft>
                <a:spcPts val="0"/>
              </a:spcAft>
              <a:defRPr>
                <a:solidFill>
                  <a:srgbClr val="333333"/>
                </a:solidFill>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333333"/>
              </a:solidFill>
              <a:effectLst/>
              <a:uLnTx/>
              <a:uFillTx/>
              <a:latin typeface="Tahoma" panose="020B0604030504040204" pitchFamily="34" charset="0"/>
              <a:ea typeface="+mn-ea"/>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p>
            <a:pPr algn="r">
              <a:buNone/>
            </a:pPr>
            <a:fld id="{9A0DB2DC-4C9A-4742-B13C-FB6460FD3503}" type="slidenum">
              <a:rPr lang="zh-CN" altLang="en-US" dirty="0">
                <a:solidFill>
                  <a:srgbClr val="333333"/>
                </a:solidFill>
                <a:latin typeface="Tahoma" panose="020B0604030504040204" pitchFamily="34" charset="0"/>
              </a:rPr>
            </a:fld>
            <a:endParaRPr lang="zh-CN" altLang="en-US" dirty="0">
              <a:solidFill>
                <a:srgbClr val="333333"/>
              </a:solidFill>
              <a:latin typeface="Tahoma" panose="020B0604030504040204" pitchFamily="34" charset="0"/>
            </a:endParaRPr>
          </a:p>
        </p:txBody>
      </p:sp>
    </p:spTree>
  </p:cSld>
  <p:clrMapOvr>
    <a:masterClrMapping/>
  </p:clrMapOvr>
  <p:transition spd="slow"/>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4" name="日期占位符 3"/>
          <p:cNvSpPr>
            <a:spLocks noGrp="1"/>
          </p:cNvSpPr>
          <p:nvPr>
            <p:ph type="dt" sz="half" idx="2"/>
          </p:nvPr>
        </p:nvSpPr>
        <p:spPr bwMode="auto">
          <a:xfrm>
            <a:off x="1162050" y="6243638"/>
            <a:ext cx="19050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796E915-510C-4579-8B78-2B2029F7E5FA}" type="datetimeFigureOut">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rPr>
            </a:fld>
            <a:endPar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 name="页脚占位符 4"/>
          <p:cNvSpPr>
            <a:spLocks noGrp="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6" name="灯片编号占位符 5"/>
          <p:cNvSpPr>
            <a:spLocks noGrp="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p>
            <a:pPr algn="r">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14" name="日期占位符 3"/>
          <p:cNvSpPr>
            <a:spLocks noGrp="1"/>
          </p:cNvSpPr>
          <p:nvPr>
            <p:ph type="dt" sz="half" idx="2"/>
          </p:nvPr>
        </p:nvSpPr>
        <p:spPr bwMode="auto">
          <a:xfrm>
            <a:off x="1162050" y="6243638"/>
            <a:ext cx="19050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AFB6BED-31EF-4953-B6CB-AC67BF72E161}" type="datetimeFigureOut">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rPr>
            </a:fld>
            <a:endPar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 name="页脚占位符 4"/>
          <p:cNvSpPr>
            <a:spLocks noGrp="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6" name="灯片编号占位符 5"/>
          <p:cNvSpPr>
            <a:spLocks noGrp="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p>
            <a:pPr algn="r">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showMasterSp="0">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4" name="日期占位符 4"/>
          <p:cNvSpPr>
            <a:spLocks noGrp="1"/>
          </p:cNvSpPr>
          <p:nvPr>
            <p:ph type="dt" sz="half" idx="12"/>
          </p:nvPr>
        </p:nvSpPr>
        <p:spPr bwMode="auto">
          <a:xfrm>
            <a:off x="1162050" y="6243638"/>
            <a:ext cx="19050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226A5CB-E437-4C54-8BDA-8A5E1E2BBBDB}" type="datetimeFigureOut">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rPr>
            </a:fld>
            <a:endPar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 name="页脚占位符 5"/>
          <p:cNvSpPr>
            <a:spLocks noGrp="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6" name="灯片编号占位符 6"/>
          <p:cNvSpPr>
            <a:spLocks noGrp="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p>
            <a:pPr algn="r">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4" name="日期占位符 6"/>
          <p:cNvSpPr>
            <a:spLocks noGrp="1"/>
          </p:cNvSpPr>
          <p:nvPr>
            <p:ph type="dt" sz="half" idx="12"/>
          </p:nvPr>
        </p:nvSpPr>
        <p:spPr bwMode="auto">
          <a:xfrm>
            <a:off x="1162050" y="6243638"/>
            <a:ext cx="19050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8FC6E79-F88A-43BC-8D47-85099EEB2AE2}" type="datetimeFigureOut">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rPr>
            </a:fld>
            <a:endPar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 name="页脚占位符 7"/>
          <p:cNvSpPr>
            <a:spLocks noGrp="1"/>
          </p:cNvSpPr>
          <p:nvPr>
            <p:ph type="ftr" sz="quarter" idx="13"/>
          </p:nvPr>
        </p:nvSpPr>
        <p:spPr bwMode="auto">
          <a:xfrm>
            <a:off x="3657600" y="6243638"/>
            <a:ext cx="28956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6" name="灯片编号占位符 8"/>
          <p:cNvSpPr>
            <a:spLocks noGrp="1"/>
          </p:cNvSpPr>
          <p:nvPr>
            <p:ph type="sldNum" sz="quarter" idx="14"/>
          </p:nvPr>
        </p:nvSpPr>
        <p:spPr bwMode="auto">
          <a:xfrm>
            <a:off x="7042150" y="6243638"/>
            <a:ext cx="1905000" cy="457200"/>
          </a:xfrm>
          <a:prstGeom prst="rect">
            <a:avLst/>
          </a:prstGeom>
        </p:spPr>
        <p:txBody>
          <a:bodyPr vert="horz" wrap="square" lIns="91440" tIns="45720" rIns="91440" bIns="45720" numCol="1" anchor="b" anchorCtr="0" compatLnSpc="1"/>
          <a:p>
            <a:pPr algn="r">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showMasterSp="0">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4" name="日期占位符 2"/>
          <p:cNvSpPr>
            <a:spLocks noGrp="1"/>
          </p:cNvSpPr>
          <p:nvPr>
            <p:ph type="dt" sz="half" idx="2"/>
          </p:nvPr>
        </p:nvSpPr>
        <p:spPr bwMode="auto">
          <a:xfrm>
            <a:off x="1162050" y="6243638"/>
            <a:ext cx="19050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19083C7-7293-44D2-A8D5-A9015AFD18CA}" type="datetimeFigureOut">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rPr>
            </a:fld>
            <a:endPar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 name="页脚占位符 3"/>
          <p:cNvSpPr>
            <a:spLocks noGrp="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6" name="灯片编号占位符 4"/>
          <p:cNvSpPr>
            <a:spLocks noGrp="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p>
            <a:pPr algn="r">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
        <p:nvSpPr>
          <p:cNvPr id="14" name="日期占位符 1"/>
          <p:cNvSpPr>
            <a:spLocks noGrp="1"/>
          </p:cNvSpPr>
          <p:nvPr>
            <p:ph type="dt" sz="half" idx="2"/>
          </p:nvPr>
        </p:nvSpPr>
        <p:spPr bwMode="auto">
          <a:xfrm>
            <a:off x="1162050" y="6243638"/>
            <a:ext cx="19050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9AAFFEF-E5DE-4B28-88A5-B02234C83DD2}" type="datetimeFigureOut">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rPr>
            </a:fld>
            <a:endPar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 name="页脚占位符 2"/>
          <p:cNvSpPr>
            <a:spLocks noGrp="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6" name="灯片编号占位符 3"/>
          <p:cNvSpPr>
            <a:spLocks noGrp="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p>
            <a:pPr algn="r">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4" name="日期占位符 4"/>
          <p:cNvSpPr>
            <a:spLocks noGrp="1"/>
          </p:cNvSpPr>
          <p:nvPr>
            <p:ph type="dt" sz="half" idx="12"/>
          </p:nvPr>
        </p:nvSpPr>
        <p:spPr bwMode="auto">
          <a:xfrm>
            <a:off x="1162050" y="6243638"/>
            <a:ext cx="19050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9AD67EE-B03A-40F0-B590-AA1D19EC3FC2}" type="datetimeFigureOut">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rPr>
            </a:fld>
            <a:endPar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 name="页脚占位符 5"/>
          <p:cNvSpPr>
            <a:spLocks noGrp="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6" name="灯片编号占位符 6"/>
          <p:cNvSpPr>
            <a:spLocks noGrp="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p>
            <a:pPr algn="r">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4" name="日期占位符 4"/>
          <p:cNvSpPr>
            <a:spLocks noGrp="1"/>
          </p:cNvSpPr>
          <p:nvPr>
            <p:ph type="dt" sz="half" idx="12"/>
          </p:nvPr>
        </p:nvSpPr>
        <p:spPr bwMode="auto">
          <a:xfrm>
            <a:off x="1162050" y="6243638"/>
            <a:ext cx="19050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710F64B-B4AC-47F1-AE64-D0F6617FAEFC}" type="datetimeFigureOut">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rPr>
            </a:fld>
            <a:endPar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 name="页脚占位符 5"/>
          <p:cNvSpPr>
            <a:spLocks noGrp="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6" name="灯片编号占位符 6"/>
          <p:cNvSpPr>
            <a:spLocks noGrp="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p>
            <a:pPr algn="r">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4" name="日期占位符 3"/>
          <p:cNvSpPr>
            <a:spLocks noGrp="1"/>
          </p:cNvSpPr>
          <p:nvPr>
            <p:ph type="dt" sz="half" idx="2"/>
          </p:nvPr>
        </p:nvSpPr>
        <p:spPr bwMode="auto">
          <a:xfrm>
            <a:off x="1162050" y="6243638"/>
            <a:ext cx="19050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BBE84D5-28B6-41BD-A577-3B0947C4A460}" type="datetimeFigureOut">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rPr>
            </a:fld>
            <a:endPar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 name="页脚占位符 4"/>
          <p:cNvSpPr>
            <a:spLocks noGrp="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6" name="灯片编号占位符 5"/>
          <p:cNvSpPr>
            <a:spLocks noGrp="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p>
            <a:pPr algn="r">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日期占位符 3"/>
          <p:cNvSpPr>
            <a:spLocks noGrp="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4"/>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5"/>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4" name="日期占位符 3"/>
          <p:cNvSpPr>
            <a:spLocks noGrp="1"/>
          </p:cNvSpPr>
          <p:nvPr>
            <p:ph type="dt" sz="half" idx="2"/>
          </p:nvPr>
        </p:nvSpPr>
        <p:spPr bwMode="auto">
          <a:xfrm>
            <a:off x="1162050" y="6243638"/>
            <a:ext cx="19050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DD1C794-842E-4800-BEA5-4D9FED012620}" type="datetimeFigureOut">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rPr>
            </a:fld>
            <a:endPar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 name="页脚占位符 4"/>
          <p:cNvSpPr>
            <a:spLocks noGrp="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fontAlgn="auto">
              <a:spcBef>
                <a:spcPts val="0"/>
              </a:spcBef>
              <a:spcAft>
                <a:spcPts val="0"/>
              </a:spcAft>
              <a:defRPr>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6" name="灯片编号占位符 5"/>
          <p:cNvSpPr>
            <a:spLocks noGrp="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p>
            <a:pPr algn="r">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8674"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28677"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sp>
        <p:nvSpPr>
          <p:cNvPr id="174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fontAlgn="base"/>
            <a:r>
              <a:rPr lang="zh-CN" altLang="en-US" strike="noStrike" noProof="0" smtClean="0"/>
              <a:t>单击此处编辑母版标题样式</a:t>
            </a:r>
            <a:endParaRPr lang="zh-CN" altLang="en-US" strike="noStrike" noProof="0" smtClean="0"/>
          </a:p>
        </p:txBody>
      </p:sp>
      <p:sp>
        <p:nvSpPr>
          <p:cNvPr id="17428"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fontAlgn="base"/>
            <a:r>
              <a:rPr lang="zh-CN" altLang="en-US" strike="noStrike" noProof="0" smtClean="0"/>
              <a:t>单击此处编辑母版副标题样式</a:t>
            </a:r>
            <a:endParaRPr lang="zh-CN" altLang="en-US" strike="noStrike" noProof="0" smtClean="0"/>
          </a:p>
        </p:txBody>
      </p:sp>
      <p:sp>
        <p:nvSpPr>
          <p:cNvPr id="31" name="Rectangle 16"/>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
        <p:nvSpPr>
          <p:cNvPr id="32" name="Rectangle 17"/>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33" name="Rectangle 18"/>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Tree>
  </p:cSld>
  <p:clrMapOvr>
    <a:masterClrMapping/>
  </p:clrMapOvr>
  <p:transition spd="slow"/>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4"/>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5"/>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6"/>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6"/>
          <p:cNvSpPr>
            <a:spLocks noGrp="1"/>
          </p:cNvSpPr>
          <p:nvPr>
            <p:ph type="ftr" sz="quarter" idx="1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7"/>
          <p:cNvSpPr>
            <a:spLocks noGrp="1"/>
          </p:cNvSpPr>
          <p:nvPr>
            <p:ph type="sldNum" sz="quarter" idx="1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8"/>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7" name="页脚占位符 1"/>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2"/>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3"/>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7" name="页脚占位符 4"/>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5"/>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6"/>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7" name="页脚占位符 4"/>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5"/>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6"/>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14" name="日期占位符 3"/>
          <p:cNvSpPr>
            <a:spLocks noGrp="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4"/>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5"/>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19800"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spd="slow"/>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spd="slow"/>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spd="slow"/>
</p:sldLayout>
</file>

<file path=ppt/slideLayouts/slideLayout12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日期占位符 4"/>
          <p:cNvSpPr>
            <a:spLocks noGrp="1"/>
          </p:cNvSpPr>
          <p:nvPr>
            <p:ph type="dt" sz="half" idx="1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5"/>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6"/>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日期占位符 6"/>
          <p:cNvSpPr>
            <a:spLocks noGrp="1"/>
          </p:cNvSpPr>
          <p:nvPr>
            <p:ph type="dt" sz="half" idx="1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7"/>
          <p:cNvSpPr>
            <a:spLocks noGrp="1"/>
          </p:cNvSpPr>
          <p:nvPr>
            <p:ph type="ftr" sz="quarter" idx="1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8"/>
          <p:cNvSpPr>
            <a:spLocks noGrp="1"/>
          </p:cNvSpPr>
          <p:nvPr>
            <p:ph type="sldNum" sz="quarter" idx="1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14" name="日期占位符 2"/>
          <p:cNvSpPr>
            <a:spLocks noGrp="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3"/>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4"/>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4" name="日期占位符 1"/>
          <p:cNvSpPr>
            <a:spLocks noGrp="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2"/>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3"/>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4" name="日期占位符 4"/>
          <p:cNvSpPr>
            <a:spLocks noGrp="1"/>
          </p:cNvSpPr>
          <p:nvPr>
            <p:ph type="dt" sz="half" idx="1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5"/>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6"/>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4" name="日期占位符 4"/>
          <p:cNvSpPr>
            <a:spLocks noGrp="1"/>
          </p:cNvSpPr>
          <p:nvPr>
            <p:ph type="dt" sz="half" idx="1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5"/>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6"/>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日期占位符 3"/>
          <p:cNvSpPr>
            <a:spLocks noGrp="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4"/>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5"/>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14" name="日期占位符 3"/>
          <p:cNvSpPr>
            <a:spLocks noGrp="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4"/>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5"/>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50938" y="214313"/>
            <a:ext cx="5700712"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日期占位符 3"/>
          <p:cNvSpPr>
            <a:spLocks noGrp="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4"/>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5"/>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8674"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28677"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sp>
        <p:nvSpPr>
          <p:cNvPr id="174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fontAlgn="base"/>
            <a:r>
              <a:rPr lang="zh-CN" altLang="en-US" strike="noStrike" noProof="0" smtClean="0"/>
              <a:t>单击此处编辑母版标题样式</a:t>
            </a:r>
            <a:endParaRPr lang="zh-CN" altLang="en-US" strike="noStrike" noProof="0" smtClean="0"/>
          </a:p>
        </p:txBody>
      </p:sp>
      <p:sp>
        <p:nvSpPr>
          <p:cNvPr id="17428"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fontAlgn="base"/>
            <a:r>
              <a:rPr lang="zh-CN" altLang="en-US" strike="noStrike" noProof="0" smtClean="0"/>
              <a:t>单击此处编辑母版副标题样式</a:t>
            </a:r>
            <a:endParaRPr lang="zh-CN" altLang="en-US" strike="noStrike" noProof="0" smtClean="0"/>
          </a:p>
        </p:txBody>
      </p:sp>
      <p:sp>
        <p:nvSpPr>
          <p:cNvPr id="31" name="Rectangle 16"/>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
        <p:nvSpPr>
          <p:cNvPr id="32" name="Rectangle 17"/>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33" name="Rectangle 18"/>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4"/>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5"/>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6"/>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6"/>
          <p:cNvSpPr>
            <a:spLocks noGrp="1"/>
          </p:cNvSpPr>
          <p:nvPr>
            <p:ph type="ftr" sz="quarter" idx="1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7"/>
          <p:cNvSpPr>
            <a:spLocks noGrp="1"/>
          </p:cNvSpPr>
          <p:nvPr>
            <p:ph type="sldNum" sz="quarter" idx="1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8"/>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7" name="页脚占位符 1"/>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2"/>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3"/>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7" name="页脚占位符 4"/>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5"/>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6"/>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7" name="页脚占位符 4"/>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5"/>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6"/>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日期占位符 4"/>
          <p:cNvSpPr>
            <a:spLocks noGrp="1"/>
          </p:cNvSpPr>
          <p:nvPr>
            <p:ph type="dt" sz="half" idx="1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5"/>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6"/>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19800"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38914" name="Group 2"/>
          <p:cNvGrpSpPr/>
          <p:nvPr/>
        </p:nvGrpSpPr>
        <p:grpSpPr>
          <a:xfrm>
            <a:off x="0" y="0"/>
            <a:ext cx="9144000" cy="6858000"/>
            <a:chOff x="0" y="0"/>
            <a:chExt cx="5760" cy="4320"/>
          </a:xfrm>
        </p:grpSpPr>
        <p:sp>
          <p:nvSpPr>
            <p:cNvPr id="2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2"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nvGrpSpPr>
            <p:cNvPr id="38917" name="Group 5"/>
            <p:cNvGrpSpPr/>
            <p:nvPr/>
          </p:nvGrpSpPr>
          <p:grpSpPr>
            <a:xfrm>
              <a:off x="0" y="672"/>
              <a:ext cx="1806" cy="1989"/>
              <a:chOff x="0" y="672"/>
              <a:chExt cx="1806" cy="1989"/>
            </a:xfrm>
          </p:grpSpPr>
          <p:sp>
            <p:nvSpPr>
              <p:cNvPr id="24" name="Rectangle 6"/>
              <p:cNvSpPr>
                <a:spLocks noChangeArrowheads="1"/>
              </p:cNvSpPr>
              <p:nvPr/>
            </p:nvSpPr>
            <p:spPr bwMode="auto">
              <a:xfrm>
                <a:off x="361" y="2257"/>
                <a:ext cx="363" cy="404"/>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5" name="Rectangle 7"/>
              <p:cNvSpPr>
                <a:spLocks noChangeArrowheads="1"/>
              </p:cNvSpPr>
              <p:nvPr/>
            </p:nvSpPr>
            <p:spPr bwMode="auto">
              <a:xfrm>
                <a:off x="1081" y="1065"/>
                <a:ext cx="362" cy="405"/>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6" name="Rectangle 8"/>
              <p:cNvSpPr>
                <a:spLocks noChangeArrowheads="1"/>
              </p:cNvSpPr>
              <p:nvPr/>
            </p:nvSpPr>
            <p:spPr bwMode="auto">
              <a:xfrm>
                <a:off x="1437" y="672"/>
                <a:ext cx="369" cy="400"/>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7" name="Rectangle 9"/>
              <p:cNvSpPr>
                <a:spLocks noChangeArrowheads="1"/>
              </p:cNvSpPr>
              <p:nvPr/>
            </p:nvSpPr>
            <p:spPr bwMode="auto">
              <a:xfrm>
                <a:off x="719" y="2257"/>
                <a:ext cx="368" cy="404"/>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8" name="Rectangle 10"/>
              <p:cNvSpPr>
                <a:spLocks noChangeArrowheads="1"/>
              </p:cNvSpPr>
              <p:nvPr/>
            </p:nvSpPr>
            <p:spPr bwMode="auto">
              <a:xfrm>
                <a:off x="1437" y="1065"/>
                <a:ext cx="369" cy="405"/>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 name="Rectangle 11"/>
              <p:cNvSpPr>
                <a:spLocks noChangeArrowheads="1"/>
              </p:cNvSpPr>
              <p:nvPr/>
            </p:nvSpPr>
            <p:spPr bwMode="auto">
              <a:xfrm>
                <a:off x="719" y="1464"/>
                <a:ext cx="368" cy="39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0" name="Rectangle 12"/>
              <p:cNvSpPr>
                <a:spLocks noChangeArrowheads="1"/>
              </p:cNvSpPr>
              <p:nvPr/>
            </p:nvSpPr>
            <p:spPr bwMode="auto">
              <a:xfrm>
                <a:off x="0" y="1464"/>
                <a:ext cx="367" cy="399"/>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1" name="Rectangle 13"/>
              <p:cNvSpPr>
                <a:spLocks noChangeArrowheads="1"/>
              </p:cNvSpPr>
              <p:nvPr/>
            </p:nvSpPr>
            <p:spPr bwMode="auto">
              <a:xfrm>
                <a:off x="1081" y="1464"/>
                <a:ext cx="362" cy="39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2" name="Rectangle 14"/>
              <p:cNvSpPr>
                <a:spLocks noChangeArrowheads="1"/>
              </p:cNvSpPr>
              <p:nvPr/>
            </p:nvSpPr>
            <p:spPr bwMode="auto">
              <a:xfrm>
                <a:off x="361" y="1857"/>
                <a:ext cx="363" cy="406"/>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3" name="Rectangle 15"/>
              <p:cNvSpPr>
                <a:spLocks noChangeArrowheads="1"/>
              </p:cNvSpPr>
              <p:nvPr/>
            </p:nvSpPr>
            <p:spPr bwMode="auto">
              <a:xfrm>
                <a:off x="719" y="1857"/>
                <a:ext cx="368" cy="40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grpSp>
      <p:sp>
        <p:nvSpPr>
          <p:cNvPr id="34" name="Rectangle 21">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Rectangle 22">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Rectangle 23">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63" name="Rectangle 19"/>
          <p:cNvSpPr>
            <a:spLocks noGrp="1" noChangeArrowheads="1"/>
          </p:cNvSpPr>
          <p:nvPr>
            <p:ph type="ctrTitle"/>
          </p:nvPr>
        </p:nvSpPr>
        <p:spPr>
          <a:xfrm>
            <a:off x="2971800" y="1828800"/>
            <a:ext cx="6019800" cy="2209800"/>
          </a:xfrm>
        </p:spPr>
        <p:txBody>
          <a:bodyPr/>
          <a:lstStyle>
            <a:lvl1pPr>
              <a:defRPr sz="38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2600"/>
            </a:lvl1pPr>
          </a:lstStyle>
          <a:p>
            <a:pPr fontAlgn="base"/>
            <a:r>
              <a:rPr lang="zh-CN" altLang="en-US" strike="noStrike" noProof="1"/>
              <a:t>单击此处编辑母版副标题样式</a:t>
            </a:r>
            <a:endParaRPr lang="zh-CN" altLang="en-US" strike="noStrike" noProof="1"/>
          </a:p>
        </p:txBody>
      </p:sp>
      <p:sp>
        <p:nvSpPr>
          <p:cNvPr id="37"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38"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39"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1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1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日期占位符 6"/>
          <p:cNvSpPr>
            <a:spLocks noGrp="1"/>
          </p:cNvSpPr>
          <p:nvPr>
            <p:ph type="dt" sz="half" idx="1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7"/>
          <p:cNvSpPr>
            <a:spLocks noGrp="1"/>
          </p:cNvSpPr>
          <p:nvPr>
            <p:ph type="ftr" sz="quarter" idx="1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8"/>
          <p:cNvSpPr>
            <a:spLocks noGrp="1"/>
          </p:cNvSpPr>
          <p:nvPr>
            <p:ph type="sldNum" sz="quarter" idx="1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2713"/>
            <a:ext cx="2057400" cy="540226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12713"/>
            <a:ext cx="6019800" cy="54022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50178" name="Group 2"/>
          <p:cNvGrpSpPr/>
          <p:nvPr/>
        </p:nvGrpSpPr>
        <p:grpSpPr>
          <a:xfrm>
            <a:off x="0" y="0"/>
            <a:ext cx="9144000" cy="6858000"/>
            <a:chOff x="0" y="0"/>
            <a:chExt cx="5760" cy="4320"/>
          </a:xfrm>
        </p:grpSpPr>
        <p:sp>
          <p:nvSpPr>
            <p:cNvPr id="2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2"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nvGrpSpPr>
            <p:cNvPr id="50181" name="Group 5"/>
            <p:cNvGrpSpPr/>
            <p:nvPr/>
          </p:nvGrpSpPr>
          <p:grpSpPr>
            <a:xfrm>
              <a:off x="0" y="672"/>
              <a:ext cx="1806" cy="1989"/>
              <a:chOff x="0" y="672"/>
              <a:chExt cx="1806" cy="1989"/>
            </a:xfrm>
          </p:grpSpPr>
          <p:sp>
            <p:nvSpPr>
              <p:cNvPr id="24" name="Rectangle 6"/>
              <p:cNvSpPr>
                <a:spLocks noChangeArrowheads="1"/>
              </p:cNvSpPr>
              <p:nvPr/>
            </p:nvSpPr>
            <p:spPr bwMode="auto">
              <a:xfrm>
                <a:off x="361" y="2257"/>
                <a:ext cx="363" cy="404"/>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5" name="Rectangle 7"/>
              <p:cNvSpPr>
                <a:spLocks noChangeArrowheads="1"/>
              </p:cNvSpPr>
              <p:nvPr/>
            </p:nvSpPr>
            <p:spPr bwMode="auto">
              <a:xfrm>
                <a:off x="1081" y="1065"/>
                <a:ext cx="362" cy="405"/>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6" name="Rectangle 8"/>
              <p:cNvSpPr>
                <a:spLocks noChangeArrowheads="1"/>
              </p:cNvSpPr>
              <p:nvPr/>
            </p:nvSpPr>
            <p:spPr bwMode="auto">
              <a:xfrm>
                <a:off x="1437" y="672"/>
                <a:ext cx="369" cy="400"/>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7" name="Rectangle 9"/>
              <p:cNvSpPr>
                <a:spLocks noChangeArrowheads="1"/>
              </p:cNvSpPr>
              <p:nvPr/>
            </p:nvSpPr>
            <p:spPr bwMode="auto">
              <a:xfrm>
                <a:off x="719" y="2257"/>
                <a:ext cx="368" cy="404"/>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8" name="Rectangle 10"/>
              <p:cNvSpPr>
                <a:spLocks noChangeArrowheads="1"/>
              </p:cNvSpPr>
              <p:nvPr/>
            </p:nvSpPr>
            <p:spPr bwMode="auto">
              <a:xfrm>
                <a:off x="1437" y="1065"/>
                <a:ext cx="369" cy="405"/>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 name="Rectangle 11"/>
              <p:cNvSpPr>
                <a:spLocks noChangeArrowheads="1"/>
              </p:cNvSpPr>
              <p:nvPr/>
            </p:nvSpPr>
            <p:spPr bwMode="auto">
              <a:xfrm>
                <a:off x="719" y="1464"/>
                <a:ext cx="368" cy="39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0" name="Rectangle 12"/>
              <p:cNvSpPr>
                <a:spLocks noChangeArrowheads="1"/>
              </p:cNvSpPr>
              <p:nvPr/>
            </p:nvSpPr>
            <p:spPr bwMode="auto">
              <a:xfrm>
                <a:off x="0" y="1464"/>
                <a:ext cx="367" cy="399"/>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1" name="Rectangle 13"/>
              <p:cNvSpPr>
                <a:spLocks noChangeArrowheads="1"/>
              </p:cNvSpPr>
              <p:nvPr/>
            </p:nvSpPr>
            <p:spPr bwMode="auto">
              <a:xfrm>
                <a:off x="1081" y="1464"/>
                <a:ext cx="362" cy="39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2" name="Rectangle 14"/>
              <p:cNvSpPr>
                <a:spLocks noChangeArrowheads="1"/>
              </p:cNvSpPr>
              <p:nvPr/>
            </p:nvSpPr>
            <p:spPr bwMode="auto">
              <a:xfrm>
                <a:off x="361" y="1857"/>
                <a:ext cx="363" cy="406"/>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3" name="Rectangle 15"/>
              <p:cNvSpPr>
                <a:spLocks noChangeArrowheads="1"/>
              </p:cNvSpPr>
              <p:nvPr/>
            </p:nvSpPr>
            <p:spPr bwMode="auto">
              <a:xfrm>
                <a:off x="719" y="1857"/>
                <a:ext cx="368" cy="40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grpSp>
      <p:sp>
        <p:nvSpPr>
          <p:cNvPr id="34" name="Rectangle 21">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Rectangle 22">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Rectangle 23">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63" name="Rectangle 19"/>
          <p:cNvSpPr>
            <a:spLocks noGrp="1" noChangeArrowheads="1"/>
          </p:cNvSpPr>
          <p:nvPr>
            <p:ph type="ctrTitle"/>
          </p:nvPr>
        </p:nvSpPr>
        <p:spPr>
          <a:xfrm>
            <a:off x="2971800" y="1828800"/>
            <a:ext cx="6019800" cy="2209800"/>
          </a:xfrm>
        </p:spPr>
        <p:txBody>
          <a:bodyPr/>
          <a:lstStyle>
            <a:lvl1pPr>
              <a:defRPr sz="38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2600"/>
            </a:lvl1pPr>
          </a:lstStyle>
          <a:p>
            <a:pPr fontAlgn="base"/>
            <a:r>
              <a:rPr lang="zh-CN" altLang="en-US" strike="noStrike" noProof="1"/>
              <a:t>单击此处编辑母版副标题样式</a:t>
            </a:r>
            <a:endParaRPr lang="zh-CN" altLang="en-US" strike="noStrike" noProof="1"/>
          </a:p>
        </p:txBody>
      </p:sp>
      <p:sp>
        <p:nvSpPr>
          <p:cNvPr id="37"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38"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39"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1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1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14" name="日期占位符 2"/>
          <p:cNvSpPr>
            <a:spLocks noGrp="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3"/>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4"/>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2713"/>
            <a:ext cx="2057400" cy="540226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12713"/>
            <a:ext cx="6019800" cy="54022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61442" name="Group 2"/>
          <p:cNvGrpSpPr/>
          <p:nvPr/>
        </p:nvGrpSpPr>
        <p:grpSpPr>
          <a:xfrm>
            <a:off x="0" y="0"/>
            <a:ext cx="9144000" cy="6858000"/>
            <a:chOff x="0" y="0"/>
            <a:chExt cx="5760" cy="4320"/>
          </a:xfrm>
        </p:grpSpPr>
        <p:sp>
          <p:nvSpPr>
            <p:cNvPr id="2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2"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nvGrpSpPr>
            <p:cNvPr id="61445" name="Group 5"/>
            <p:cNvGrpSpPr/>
            <p:nvPr/>
          </p:nvGrpSpPr>
          <p:grpSpPr>
            <a:xfrm>
              <a:off x="0" y="672"/>
              <a:ext cx="1806" cy="1989"/>
              <a:chOff x="0" y="672"/>
              <a:chExt cx="1806" cy="1989"/>
            </a:xfrm>
          </p:grpSpPr>
          <p:sp>
            <p:nvSpPr>
              <p:cNvPr id="24" name="Rectangle 6"/>
              <p:cNvSpPr>
                <a:spLocks noChangeArrowheads="1"/>
              </p:cNvSpPr>
              <p:nvPr/>
            </p:nvSpPr>
            <p:spPr bwMode="auto">
              <a:xfrm>
                <a:off x="361" y="2257"/>
                <a:ext cx="363" cy="404"/>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5" name="Rectangle 7"/>
              <p:cNvSpPr>
                <a:spLocks noChangeArrowheads="1"/>
              </p:cNvSpPr>
              <p:nvPr/>
            </p:nvSpPr>
            <p:spPr bwMode="auto">
              <a:xfrm>
                <a:off x="1081" y="1065"/>
                <a:ext cx="362" cy="405"/>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6" name="Rectangle 8"/>
              <p:cNvSpPr>
                <a:spLocks noChangeArrowheads="1"/>
              </p:cNvSpPr>
              <p:nvPr/>
            </p:nvSpPr>
            <p:spPr bwMode="auto">
              <a:xfrm>
                <a:off x="1437" y="672"/>
                <a:ext cx="369" cy="400"/>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7" name="Rectangle 9"/>
              <p:cNvSpPr>
                <a:spLocks noChangeArrowheads="1"/>
              </p:cNvSpPr>
              <p:nvPr/>
            </p:nvSpPr>
            <p:spPr bwMode="auto">
              <a:xfrm>
                <a:off x="719" y="2257"/>
                <a:ext cx="368" cy="404"/>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8" name="Rectangle 10"/>
              <p:cNvSpPr>
                <a:spLocks noChangeArrowheads="1"/>
              </p:cNvSpPr>
              <p:nvPr/>
            </p:nvSpPr>
            <p:spPr bwMode="auto">
              <a:xfrm>
                <a:off x="1437" y="1065"/>
                <a:ext cx="369" cy="405"/>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 name="Rectangle 11"/>
              <p:cNvSpPr>
                <a:spLocks noChangeArrowheads="1"/>
              </p:cNvSpPr>
              <p:nvPr/>
            </p:nvSpPr>
            <p:spPr bwMode="auto">
              <a:xfrm>
                <a:off x="719" y="1464"/>
                <a:ext cx="368" cy="39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0" name="Rectangle 12"/>
              <p:cNvSpPr>
                <a:spLocks noChangeArrowheads="1"/>
              </p:cNvSpPr>
              <p:nvPr/>
            </p:nvSpPr>
            <p:spPr bwMode="auto">
              <a:xfrm>
                <a:off x="0" y="1464"/>
                <a:ext cx="367" cy="399"/>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1" name="Rectangle 13"/>
              <p:cNvSpPr>
                <a:spLocks noChangeArrowheads="1"/>
              </p:cNvSpPr>
              <p:nvPr/>
            </p:nvSpPr>
            <p:spPr bwMode="auto">
              <a:xfrm>
                <a:off x="1081" y="1464"/>
                <a:ext cx="362" cy="39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2" name="Rectangle 14"/>
              <p:cNvSpPr>
                <a:spLocks noChangeArrowheads="1"/>
              </p:cNvSpPr>
              <p:nvPr/>
            </p:nvSpPr>
            <p:spPr bwMode="auto">
              <a:xfrm>
                <a:off x="361" y="1857"/>
                <a:ext cx="363" cy="406"/>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3" name="Rectangle 15"/>
              <p:cNvSpPr>
                <a:spLocks noChangeArrowheads="1"/>
              </p:cNvSpPr>
              <p:nvPr/>
            </p:nvSpPr>
            <p:spPr bwMode="auto">
              <a:xfrm>
                <a:off x="719" y="1857"/>
                <a:ext cx="368" cy="40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grpSp>
      <p:sp>
        <p:nvSpPr>
          <p:cNvPr id="34" name="Rectangle 21">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Rectangle 22">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Rectangle 23">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63" name="Rectangle 19"/>
          <p:cNvSpPr>
            <a:spLocks noGrp="1" noChangeArrowheads="1"/>
          </p:cNvSpPr>
          <p:nvPr>
            <p:ph type="ctrTitle"/>
          </p:nvPr>
        </p:nvSpPr>
        <p:spPr>
          <a:xfrm>
            <a:off x="2971800" y="1828800"/>
            <a:ext cx="6019800" cy="2209800"/>
          </a:xfrm>
        </p:spPr>
        <p:txBody>
          <a:bodyPr/>
          <a:lstStyle>
            <a:lvl1pPr>
              <a:defRPr sz="38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2600"/>
            </a:lvl1pPr>
          </a:lstStyle>
          <a:p>
            <a:pPr fontAlgn="base"/>
            <a:r>
              <a:rPr lang="zh-CN" altLang="en-US" strike="noStrike" noProof="1"/>
              <a:t>单击此处编辑母版副标题样式</a:t>
            </a:r>
            <a:endParaRPr lang="zh-CN" altLang="en-US" strike="noStrike" noProof="1"/>
          </a:p>
        </p:txBody>
      </p:sp>
      <p:sp>
        <p:nvSpPr>
          <p:cNvPr id="37"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38"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39"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1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1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4" name="日期占位符 1"/>
          <p:cNvSpPr>
            <a:spLocks noGrp="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2"/>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3"/>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2713"/>
            <a:ext cx="2057400" cy="540226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12713"/>
            <a:ext cx="6019800" cy="54022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72706" name="Group 2"/>
          <p:cNvGrpSpPr/>
          <p:nvPr/>
        </p:nvGrpSpPr>
        <p:grpSpPr>
          <a:xfrm>
            <a:off x="0" y="0"/>
            <a:ext cx="9144000" cy="6858000"/>
            <a:chOff x="0" y="0"/>
            <a:chExt cx="5760" cy="4320"/>
          </a:xfrm>
        </p:grpSpPr>
        <p:sp>
          <p:nvSpPr>
            <p:cNvPr id="2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2"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nvGrpSpPr>
            <p:cNvPr id="72709" name="Group 5"/>
            <p:cNvGrpSpPr/>
            <p:nvPr/>
          </p:nvGrpSpPr>
          <p:grpSpPr>
            <a:xfrm>
              <a:off x="0" y="672"/>
              <a:ext cx="1806" cy="1989"/>
              <a:chOff x="0" y="672"/>
              <a:chExt cx="1806" cy="1989"/>
            </a:xfrm>
          </p:grpSpPr>
          <p:sp>
            <p:nvSpPr>
              <p:cNvPr id="24" name="Rectangle 6"/>
              <p:cNvSpPr>
                <a:spLocks noChangeArrowheads="1"/>
              </p:cNvSpPr>
              <p:nvPr/>
            </p:nvSpPr>
            <p:spPr bwMode="auto">
              <a:xfrm>
                <a:off x="361" y="2257"/>
                <a:ext cx="363" cy="404"/>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5" name="Rectangle 7"/>
              <p:cNvSpPr>
                <a:spLocks noChangeArrowheads="1"/>
              </p:cNvSpPr>
              <p:nvPr/>
            </p:nvSpPr>
            <p:spPr bwMode="auto">
              <a:xfrm>
                <a:off x="1081" y="1065"/>
                <a:ext cx="362" cy="405"/>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6" name="Rectangle 8"/>
              <p:cNvSpPr>
                <a:spLocks noChangeArrowheads="1"/>
              </p:cNvSpPr>
              <p:nvPr/>
            </p:nvSpPr>
            <p:spPr bwMode="auto">
              <a:xfrm>
                <a:off x="1437" y="672"/>
                <a:ext cx="369" cy="400"/>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7" name="Rectangle 9"/>
              <p:cNvSpPr>
                <a:spLocks noChangeArrowheads="1"/>
              </p:cNvSpPr>
              <p:nvPr/>
            </p:nvSpPr>
            <p:spPr bwMode="auto">
              <a:xfrm>
                <a:off x="719" y="2257"/>
                <a:ext cx="368" cy="404"/>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8" name="Rectangle 10"/>
              <p:cNvSpPr>
                <a:spLocks noChangeArrowheads="1"/>
              </p:cNvSpPr>
              <p:nvPr/>
            </p:nvSpPr>
            <p:spPr bwMode="auto">
              <a:xfrm>
                <a:off x="1437" y="1065"/>
                <a:ext cx="369" cy="405"/>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 name="Rectangle 11"/>
              <p:cNvSpPr>
                <a:spLocks noChangeArrowheads="1"/>
              </p:cNvSpPr>
              <p:nvPr/>
            </p:nvSpPr>
            <p:spPr bwMode="auto">
              <a:xfrm>
                <a:off x="719" y="1464"/>
                <a:ext cx="368" cy="39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0" name="Rectangle 12"/>
              <p:cNvSpPr>
                <a:spLocks noChangeArrowheads="1"/>
              </p:cNvSpPr>
              <p:nvPr/>
            </p:nvSpPr>
            <p:spPr bwMode="auto">
              <a:xfrm>
                <a:off x="0" y="1464"/>
                <a:ext cx="367" cy="399"/>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1" name="Rectangle 13"/>
              <p:cNvSpPr>
                <a:spLocks noChangeArrowheads="1"/>
              </p:cNvSpPr>
              <p:nvPr/>
            </p:nvSpPr>
            <p:spPr bwMode="auto">
              <a:xfrm>
                <a:off x="1081" y="1464"/>
                <a:ext cx="362" cy="39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2" name="Rectangle 14"/>
              <p:cNvSpPr>
                <a:spLocks noChangeArrowheads="1"/>
              </p:cNvSpPr>
              <p:nvPr/>
            </p:nvSpPr>
            <p:spPr bwMode="auto">
              <a:xfrm>
                <a:off x="361" y="1857"/>
                <a:ext cx="363" cy="406"/>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33" name="Rectangle 15"/>
              <p:cNvSpPr>
                <a:spLocks noChangeArrowheads="1"/>
              </p:cNvSpPr>
              <p:nvPr/>
            </p:nvSpPr>
            <p:spPr bwMode="auto">
              <a:xfrm>
                <a:off x="719" y="1857"/>
                <a:ext cx="368" cy="40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grpSp>
      </p:grpSp>
      <p:sp>
        <p:nvSpPr>
          <p:cNvPr id="34" name="Rectangle 21">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5" name="Rectangle 22">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 name="Rectangle 23">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63" name="Rectangle 19"/>
          <p:cNvSpPr>
            <a:spLocks noGrp="1" noChangeArrowheads="1"/>
          </p:cNvSpPr>
          <p:nvPr>
            <p:ph type="ctrTitle"/>
          </p:nvPr>
        </p:nvSpPr>
        <p:spPr>
          <a:xfrm>
            <a:off x="2971800" y="1828800"/>
            <a:ext cx="6019800" cy="2209800"/>
          </a:xfrm>
        </p:spPr>
        <p:txBody>
          <a:bodyPr/>
          <a:lstStyle>
            <a:lvl1pPr>
              <a:defRPr sz="38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2600"/>
            </a:lvl1pPr>
          </a:lstStyle>
          <a:p>
            <a:pPr fontAlgn="base"/>
            <a:r>
              <a:rPr lang="zh-CN" altLang="en-US" strike="noStrike" noProof="1"/>
              <a:t>单击此处编辑母版副标题样式</a:t>
            </a:r>
            <a:endParaRPr lang="zh-CN" altLang="en-US" strike="noStrike" noProof="1"/>
          </a:p>
        </p:txBody>
      </p:sp>
      <p:sp>
        <p:nvSpPr>
          <p:cNvPr id="37"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38"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39"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28775"/>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1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1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4" name="日期占位符 4"/>
          <p:cNvSpPr>
            <a:spLocks noGrp="1"/>
          </p:cNvSpPr>
          <p:nvPr>
            <p:ph type="dt" sz="half" idx="1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5"/>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6"/>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12713"/>
            <a:ext cx="2057400" cy="540226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12713"/>
            <a:ext cx="6019800" cy="54022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p>
            <a:pPr algn="ctr" fontAlgn="base"/>
            <a:endParaRPr lang="en-US" altLang="zh-CN" strike="noStrike" noProof="1" dirty="0">
              <a:latin typeface="Times New Roman" panose="02020603050405020304" pitchFamily="18" charset="0"/>
              <a:ea typeface="楷体_GB2312" pitchFamily="49" charset="-122"/>
            </a:endParaRPr>
          </a:p>
        </p:txBody>
      </p:sp>
      <p:sp>
        <p:nvSpPr>
          <p:cNvPr id="2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
        <p:nvSpPr>
          <p:cNvPr id="2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latin typeface="Times New Roman" panose="02020603050405020304" pitchFamily="18" charset="0"/>
              <a:ea typeface="楷体_GB2312" pitchFamily="49" charset="-122"/>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59394"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59402"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sp>
        <p:nvSpPr>
          <p:cNvPr id="174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endParaRPr lang="zh-CN" altLang="en-US" noProof="0" smtClean="0"/>
          </a:p>
        </p:txBody>
      </p:sp>
      <p:sp>
        <p:nvSpPr>
          <p:cNvPr id="17428"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smtClean="0"/>
              <a:t>单击此处编辑母版副标题样式</a:t>
            </a:r>
            <a:endParaRPr lang="zh-CN" altLang="en-US" noProof="0" smtClean="0"/>
          </a:p>
        </p:txBody>
      </p:sp>
      <p:sp>
        <p:nvSpPr>
          <p:cNvPr id="31" name="Rectangle 16"/>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b"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p:spPr>
        <p:txBody>
          <a:bodyPr vert="horz" wrap="square" lIns="91440" tIns="45720" rIns="91440" bIns="45720" numCol="1" anchor="b" anchorCtr="0" compatLnSpc="1"/>
          <a:lstStyle/>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Tree>
  </p:cSld>
  <p:clrMapOvr>
    <a:masterClrMapping/>
  </p:clrMapOvr>
  <p:transition spd="slow"/>
  <p:timing>
    <p:tnLst>
      <p:par>
        <p:cTn id="1" dur="indefinite" restart="never" nodeType="tmRoot"/>
      </p:par>
    </p:tnLst>
  </p:timing>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7" name="页脚占位符 3"/>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4"/>
          <p:cNvSpPr>
            <a:spLocks noGrp="1"/>
          </p:cNvSpPr>
          <p:nvPr>
            <p:ph type="sldNum" sz="quarter" idx="4"/>
          </p:nvPr>
        </p:nvSpPr>
        <p:spPr bwMode="auto">
          <a:xfrm>
            <a:off x="6553200" y="6248400"/>
            <a:ext cx="2133600" cy="457200"/>
          </a:xfrm>
          <a:prstGeom prst="rect">
            <a:avLst/>
          </a:prstGeom>
        </p:spPr>
        <p:txBody>
          <a:bodyPr vert="horz" wrap="square" lIns="91440" tIns="45720" rIns="91440" bIns="45720" numCol="1" anchor="b" anchorCtr="0" compatLnSpc="1"/>
          <a:lstStyle/>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5"/>
          <p:cNvSpPr>
            <a:spLocks noGrp="1"/>
          </p:cNvSpPr>
          <p:nvPr>
            <p:ph type="dt" sz="half" idx="2"/>
          </p:nvPr>
        </p:nvSpPr>
        <p:spPr bwMode="auto">
          <a:xfrm>
            <a:off x="457200" y="6245225"/>
            <a:ext cx="2133600" cy="476250"/>
          </a:xfrm>
          <a:prstGeom prst="rect">
            <a:avLst/>
          </a:prstGeom>
        </p:spPr>
        <p:txBody>
          <a:bodyPr vert="horz" wrap="square" lIns="91440" tIns="45720" rIns="91440" bIns="45720" numCol="1" anchor="b"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17" name="页脚占位符 3"/>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4"/>
          <p:cNvSpPr>
            <a:spLocks noGrp="1"/>
          </p:cNvSpPr>
          <p:nvPr>
            <p:ph type="sldNum" sz="quarter" idx="4"/>
          </p:nvPr>
        </p:nvSpPr>
        <p:spPr bwMode="auto">
          <a:xfrm>
            <a:off x="6553200" y="6248400"/>
            <a:ext cx="2133600" cy="457200"/>
          </a:xfrm>
          <a:prstGeom prst="rect">
            <a:avLst/>
          </a:prstGeom>
        </p:spPr>
        <p:txBody>
          <a:bodyPr vert="horz" wrap="square" lIns="91440" tIns="45720" rIns="91440" bIns="45720" numCol="1" anchor="b" anchorCtr="0" compatLnSpc="1"/>
          <a:lstStyle/>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5"/>
          <p:cNvSpPr>
            <a:spLocks noGrp="1"/>
          </p:cNvSpPr>
          <p:nvPr>
            <p:ph type="dt" sz="half" idx="2"/>
          </p:nvPr>
        </p:nvSpPr>
        <p:spPr bwMode="auto">
          <a:xfrm>
            <a:off x="457200" y="6245225"/>
            <a:ext cx="2133600" cy="476250"/>
          </a:xfrm>
          <a:prstGeom prst="rect">
            <a:avLst/>
          </a:prstGeom>
        </p:spPr>
        <p:txBody>
          <a:bodyPr vert="horz" wrap="square" lIns="91440" tIns="45720" rIns="91440" bIns="45720" numCol="1" anchor="b"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7" name="页脚占位符 4"/>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5"/>
          <p:cNvSpPr>
            <a:spLocks noGrp="1"/>
          </p:cNvSpPr>
          <p:nvPr>
            <p:ph type="sldNum" sz="quarter" idx="4"/>
          </p:nvPr>
        </p:nvSpPr>
        <p:spPr bwMode="auto">
          <a:xfrm>
            <a:off x="6553200" y="6248400"/>
            <a:ext cx="2133600" cy="457200"/>
          </a:xfrm>
          <a:prstGeom prst="rect">
            <a:avLst/>
          </a:prstGeom>
        </p:spPr>
        <p:txBody>
          <a:bodyPr vert="horz" wrap="square" lIns="91440" tIns="45720" rIns="91440" bIns="45720" numCol="1" anchor="b" anchorCtr="0" compatLnSpc="1"/>
          <a:lstStyle/>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6"/>
          <p:cNvSpPr>
            <a:spLocks noGrp="1"/>
          </p:cNvSpPr>
          <p:nvPr>
            <p:ph type="dt" sz="half" idx="12"/>
          </p:nvPr>
        </p:nvSpPr>
        <p:spPr bwMode="auto">
          <a:xfrm>
            <a:off x="457200" y="6245225"/>
            <a:ext cx="2133600" cy="476250"/>
          </a:xfrm>
          <a:prstGeom prst="rect">
            <a:avLst/>
          </a:prstGeom>
        </p:spPr>
        <p:txBody>
          <a:bodyPr vert="horz" wrap="square" lIns="91440" tIns="45720" rIns="91440" bIns="45720" numCol="1" anchor="b"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7" name="页脚占位符 6"/>
          <p:cNvSpPr>
            <a:spLocks noGrp="1"/>
          </p:cNvSpPr>
          <p:nvPr>
            <p:ph type="ftr" sz="quarter" idx="13"/>
          </p:nvPr>
        </p:nvSpPr>
        <p:spPr bwMode="auto">
          <a:xfrm>
            <a:off x="3124200" y="6248400"/>
            <a:ext cx="2895600" cy="457200"/>
          </a:xfrm>
          <a:prstGeom prst="rect">
            <a:avLst/>
          </a:prstGeom>
        </p:spPr>
        <p:txBody>
          <a:bodyPr vert="horz" wrap="square" lIns="91440" tIns="45720" rIns="91440" bIns="45720"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7"/>
          <p:cNvSpPr>
            <a:spLocks noGrp="1"/>
          </p:cNvSpPr>
          <p:nvPr>
            <p:ph type="sldNum" sz="quarter" idx="14"/>
          </p:nvPr>
        </p:nvSpPr>
        <p:spPr bwMode="auto">
          <a:xfrm>
            <a:off x="6553200" y="6248400"/>
            <a:ext cx="2133600" cy="457200"/>
          </a:xfrm>
          <a:prstGeom prst="rect">
            <a:avLst/>
          </a:prstGeom>
        </p:spPr>
        <p:txBody>
          <a:bodyPr vert="horz" wrap="square" lIns="91440" tIns="45720" rIns="91440" bIns="45720" numCol="1" anchor="b" anchorCtr="0" compatLnSpc="1"/>
          <a:lstStyle/>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8"/>
          <p:cNvSpPr>
            <a:spLocks noGrp="1"/>
          </p:cNvSpPr>
          <p:nvPr>
            <p:ph type="dt" sz="half" idx="12"/>
          </p:nvPr>
        </p:nvSpPr>
        <p:spPr bwMode="auto">
          <a:xfrm>
            <a:off x="457200" y="6245225"/>
            <a:ext cx="2133600" cy="476250"/>
          </a:xfrm>
          <a:prstGeom prst="rect">
            <a:avLst/>
          </a:prstGeom>
        </p:spPr>
        <p:txBody>
          <a:bodyPr vert="horz" wrap="square" lIns="91440" tIns="45720" rIns="91440" bIns="45720" numCol="1" anchor="b"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4" name="日期占位符 4"/>
          <p:cNvSpPr>
            <a:spLocks noGrp="1"/>
          </p:cNvSpPr>
          <p:nvPr>
            <p:ph type="dt" sz="half" idx="1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5"/>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6"/>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7" name="页脚占位符 1"/>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2"/>
          <p:cNvSpPr>
            <a:spLocks noGrp="1"/>
          </p:cNvSpPr>
          <p:nvPr>
            <p:ph type="sldNum" sz="quarter" idx="4"/>
          </p:nvPr>
        </p:nvSpPr>
        <p:spPr bwMode="auto">
          <a:xfrm>
            <a:off x="6553200" y="6248400"/>
            <a:ext cx="2133600" cy="457200"/>
          </a:xfrm>
          <a:prstGeom prst="rect">
            <a:avLst/>
          </a:prstGeom>
        </p:spPr>
        <p:txBody>
          <a:bodyPr vert="horz" wrap="square" lIns="91440" tIns="45720" rIns="91440" bIns="45720" numCol="1" anchor="b" anchorCtr="0" compatLnSpc="1"/>
          <a:lstStyle/>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3"/>
          <p:cNvSpPr>
            <a:spLocks noGrp="1"/>
          </p:cNvSpPr>
          <p:nvPr>
            <p:ph type="dt" sz="half" idx="2"/>
          </p:nvPr>
        </p:nvSpPr>
        <p:spPr bwMode="auto">
          <a:xfrm>
            <a:off x="457200" y="6245225"/>
            <a:ext cx="2133600" cy="476250"/>
          </a:xfrm>
          <a:prstGeom prst="rect">
            <a:avLst/>
          </a:prstGeom>
        </p:spPr>
        <p:txBody>
          <a:bodyPr vert="horz" wrap="square" lIns="91440" tIns="45720" rIns="91440" bIns="45720" numCol="1" anchor="b"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7" name="页脚占位符 4"/>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5"/>
          <p:cNvSpPr>
            <a:spLocks noGrp="1"/>
          </p:cNvSpPr>
          <p:nvPr>
            <p:ph type="sldNum" sz="quarter" idx="4"/>
          </p:nvPr>
        </p:nvSpPr>
        <p:spPr bwMode="auto">
          <a:xfrm>
            <a:off x="6553200" y="6248400"/>
            <a:ext cx="2133600" cy="457200"/>
          </a:xfrm>
          <a:prstGeom prst="rect">
            <a:avLst/>
          </a:prstGeom>
        </p:spPr>
        <p:txBody>
          <a:bodyPr vert="horz" wrap="square" lIns="91440" tIns="45720" rIns="91440" bIns="45720" numCol="1" anchor="b" anchorCtr="0" compatLnSpc="1"/>
          <a:lstStyle/>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6"/>
          <p:cNvSpPr>
            <a:spLocks noGrp="1"/>
          </p:cNvSpPr>
          <p:nvPr>
            <p:ph type="dt" sz="half" idx="12"/>
          </p:nvPr>
        </p:nvSpPr>
        <p:spPr bwMode="auto">
          <a:xfrm>
            <a:off x="457200" y="6245225"/>
            <a:ext cx="2133600" cy="476250"/>
          </a:xfrm>
          <a:prstGeom prst="rect">
            <a:avLst/>
          </a:prstGeom>
        </p:spPr>
        <p:txBody>
          <a:bodyPr vert="horz" wrap="square" lIns="91440" tIns="45720" rIns="91440" bIns="45720" numCol="1" anchor="b"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7" name="页脚占位符 4"/>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5"/>
          <p:cNvSpPr>
            <a:spLocks noGrp="1"/>
          </p:cNvSpPr>
          <p:nvPr>
            <p:ph type="sldNum" sz="quarter" idx="4"/>
          </p:nvPr>
        </p:nvSpPr>
        <p:spPr bwMode="auto">
          <a:xfrm>
            <a:off x="6553200" y="6248400"/>
            <a:ext cx="2133600" cy="457200"/>
          </a:xfrm>
          <a:prstGeom prst="rect">
            <a:avLst/>
          </a:prstGeom>
        </p:spPr>
        <p:txBody>
          <a:bodyPr vert="horz" wrap="square" lIns="91440" tIns="45720" rIns="91440" bIns="45720" numCol="1" anchor="b" anchorCtr="0" compatLnSpc="1"/>
          <a:lstStyle/>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6"/>
          <p:cNvSpPr>
            <a:spLocks noGrp="1"/>
          </p:cNvSpPr>
          <p:nvPr>
            <p:ph type="dt" sz="half" idx="12"/>
          </p:nvPr>
        </p:nvSpPr>
        <p:spPr bwMode="auto">
          <a:xfrm>
            <a:off x="457200" y="6245225"/>
            <a:ext cx="2133600" cy="476250"/>
          </a:xfrm>
          <a:prstGeom prst="rect">
            <a:avLst/>
          </a:prstGeom>
        </p:spPr>
        <p:txBody>
          <a:bodyPr vert="horz" wrap="square" lIns="91440" tIns="45720" rIns="91440" bIns="45720" numCol="1" anchor="b"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7" name="页脚占位符 3"/>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4"/>
          <p:cNvSpPr>
            <a:spLocks noGrp="1"/>
          </p:cNvSpPr>
          <p:nvPr>
            <p:ph type="sldNum" sz="quarter" idx="4"/>
          </p:nvPr>
        </p:nvSpPr>
        <p:spPr bwMode="auto">
          <a:xfrm>
            <a:off x="6553200" y="6248400"/>
            <a:ext cx="2133600" cy="457200"/>
          </a:xfrm>
          <a:prstGeom prst="rect">
            <a:avLst/>
          </a:prstGeom>
        </p:spPr>
        <p:txBody>
          <a:bodyPr vert="horz" wrap="square" lIns="91440" tIns="45720" rIns="91440" bIns="45720" numCol="1" anchor="b" anchorCtr="0" compatLnSpc="1"/>
          <a:lstStyle/>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5"/>
          <p:cNvSpPr>
            <a:spLocks noGrp="1"/>
          </p:cNvSpPr>
          <p:nvPr>
            <p:ph type="dt" sz="half" idx="2"/>
          </p:nvPr>
        </p:nvSpPr>
        <p:spPr bwMode="auto">
          <a:xfrm>
            <a:off x="457200" y="6245225"/>
            <a:ext cx="2133600" cy="476250"/>
          </a:xfrm>
          <a:prstGeom prst="rect">
            <a:avLst/>
          </a:prstGeom>
        </p:spPr>
        <p:txBody>
          <a:bodyPr vert="horz" wrap="square" lIns="91440" tIns="45720" rIns="91440" bIns="45720" numCol="1" anchor="b"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7" name="页脚占位符 3"/>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4"/>
          <p:cNvSpPr>
            <a:spLocks noGrp="1"/>
          </p:cNvSpPr>
          <p:nvPr>
            <p:ph type="sldNum" sz="quarter" idx="4"/>
          </p:nvPr>
        </p:nvSpPr>
        <p:spPr bwMode="auto">
          <a:xfrm>
            <a:off x="6553200" y="6248400"/>
            <a:ext cx="2133600" cy="457200"/>
          </a:xfrm>
          <a:prstGeom prst="rect">
            <a:avLst/>
          </a:prstGeom>
        </p:spPr>
        <p:txBody>
          <a:bodyPr vert="horz" wrap="square" lIns="91440" tIns="45720" rIns="91440" bIns="45720" numCol="1" anchor="b" anchorCtr="0" compatLnSpc="1"/>
          <a:lstStyle/>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5"/>
          <p:cNvSpPr>
            <a:spLocks noGrp="1"/>
          </p:cNvSpPr>
          <p:nvPr>
            <p:ph type="dt" sz="half" idx="2"/>
          </p:nvPr>
        </p:nvSpPr>
        <p:spPr bwMode="auto">
          <a:xfrm>
            <a:off x="457200" y="6245225"/>
            <a:ext cx="2133600" cy="476250"/>
          </a:xfrm>
          <a:prstGeom prst="rect">
            <a:avLst/>
          </a:prstGeom>
        </p:spPr>
        <p:txBody>
          <a:bodyPr vert="horz" wrap="square" lIns="91440" tIns="45720" rIns="91440" bIns="45720" numCol="1" anchor="b"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8674"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nvGrpSpPr>
            <p:cNvPr id="28677"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grpSp>
      <p:sp>
        <p:nvSpPr>
          <p:cNvPr id="174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fontAlgn="base"/>
            <a:r>
              <a:rPr lang="zh-CN" altLang="en-US" strike="noStrike" noProof="0" smtClean="0"/>
              <a:t>单击此处编辑母版标题样式</a:t>
            </a:r>
            <a:endParaRPr lang="zh-CN" altLang="en-US" strike="noStrike" noProof="0" smtClean="0"/>
          </a:p>
        </p:txBody>
      </p:sp>
      <p:sp>
        <p:nvSpPr>
          <p:cNvPr id="17428"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fontAlgn="base"/>
            <a:r>
              <a:rPr lang="zh-CN" altLang="en-US" strike="noStrike" noProof="0" smtClean="0"/>
              <a:t>单击此处编辑母版副标题样式</a:t>
            </a:r>
            <a:endParaRPr lang="zh-CN" altLang="en-US" strike="noStrike" noProof="0" smtClean="0"/>
          </a:p>
        </p:txBody>
      </p:sp>
      <p:sp>
        <p:nvSpPr>
          <p:cNvPr id="31" name="Rectangle 16"/>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Tree>
  </p:cSld>
  <p:clrMapOvr>
    <a:masterClrMapping/>
  </p:clrMapOvr>
  <p:transition spd="slow"/>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4"/>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5"/>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6"/>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6"/>
          <p:cNvSpPr>
            <a:spLocks noGrp="1"/>
          </p:cNvSpPr>
          <p:nvPr>
            <p:ph type="ftr" sz="quarter" idx="1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7"/>
          <p:cNvSpPr>
            <a:spLocks noGrp="1"/>
          </p:cNvSpPr>
          <p:nvPr>
            <p:ph type="sldNum" sz="quarter" idx="1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8"/>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日期占位符 3"/>
          <p:cNvSpPr>
            <a:spLocks noGrp="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p>
            <a:pPr fontAlgn="base"/>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
        <p:nvSpPr>
          <p:cNvPr id="15" name="页脚占位符 4"/>
          <p:cNvSpPr>
            <a:spLocks noGrp="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p>
            <a:pPr algn="ctr" fontAlgn="base"/>
            <a:endParaRPr lang="en-US" altLang="zh-CN" strike="noStrike" noProof="1" dirty="0">
              <a:latin typeface="Tahoma" panose="020B0604030504040204" pitchFamily="34" charset="0"/>
            </a:endParaRPr>
          </a:p>
        </p:txBody>
      </p:sp>
      <p:sp>
        <p:nvSpPr>
          <p:cNvPr id="16" name="灯片编号占位符 5"/>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
            <a:pPr algn="r" fontAlgn="base"/>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7" name="页脚占位符 1"/>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2"/>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3"/>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7" name="页脚占位符 4"/>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5"/>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6"/>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7" name="页脚占位符 4"/>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5"/>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6"/>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19800"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7" name="页脚占位符 3"/>
          <p:cNvSpPr>
            <a:spLocks noGrp="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8" name="灯片编号占位符 4"/>
          <p:cNvSpPr>
            <a:spLocks noGrp="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
            <a:pPr algn="r">
              <a:buNone/>
            </a:pPr>
            <a:fld id="{9A0DB2DC-4C9A-4742-B13C-FB6460FD3503}" type="slidenum">
              <a:rPr lang="en-US" altLang="zh-CN" dirty="0">
                <a:latin typeface="Arial Black" panose="020B0A04020102020204" pitchFamily="34" charset="0"/>
                <a:ea typeface="宋体" panose="02010600030101010101" pitchFamily="2" charset="-122"/>
              </a:rPr>
            </a:fld>
            <a:endParaRPr lang="en-US" altLang="zh-CN" dirty="0">
              <a:latin typeface="Arial Black" panose="020B0A04020102020204" pitchFamily="34" charset="0"/>
              <a:ea typeface="宋体" panose="02010600030101010101" pitchFamily="2" charset="-122"/>
            </a:endParaRPr>
          </a:p>
        </p:txBody>
      </p:sp>
      <p:sp>
        <p:nvSpPr>
          <p:cNvPr id="19" name="日期占位符 5"/>
          <p:cNvSpPr>
            <a:spLocks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Ovr>
    <a:masterClrMapping/>
  </p:clrMapOvr>
  <p:transition spd="slow"/>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spd="slow"/>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spd="slow"/>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spd="slow"/>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spd="slow"/>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5" Type="http://schemas.openxmlformats.org/officeDocument/2006/relationships/theme" Target="../theme/theme11.xml"/><Relationship Id="rId14" Type="http://schemas.openxmlformats.org/officeDocument/2006/relationships/slideLayout" Target="../slideLayouts/slideLayout124.xml"/><Relationship Id="rId13" Type="http://schemas.openxmlformats.org/officeDocument/2006/relationships/slideLayout" Target="../slideLayouts/slideLayout123.xml"/><Relationship Id="rId12" Type="http://schemas.openxmlformats.org/officeDocument/2006/relationships/slideLayout" Target="../slideLayouts/slideLayout122.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1" Type="http://schemas.openxmlformats.org/officeDocument/2006/relationships/theme" Target="../theme/theme2.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1" Type="http://schemas.openxmlformats.org/officeDocument/2006/relationships/theme" Target="../theme/theme3.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2" Type="http://schemas.openxmlformats.org/officeDocument/2006/relationships/theme" Target="../theme/theme4.xml"/><Relationship Id="rId11" Type="http://schemas.openxmlformats.org/officeDocument/2006/relationships/slideLayout" Target="../slideLayouts/slideLayout41.xml"/><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0.xml"/><Relationship Id="rId8" Type="http://schemas.openxmlformats.org/officeDocument/2006/relationships/slideLayout" Target="../slideLayouts/slideLayout49.xml"/><Relationship Id="rId7" Type="http://schemas.openxmlformats.org/officeDocument/2006/relationships/slideLayout" Target="../slideLayouts/slideLayout48.xml"/><Relationship Id="rId6" Type="http://schemas.openxmlformats.org/officeDocument/2006/relationships/slideLayout" Target="../slideLayouts/slideLayout47.xml"/><Relationship Id="rId5" Type="http://schemas.openxmlformats.org/officeDocument/2006/relationships/slideLayout" Target="../slideLayouts/slideLayout46.xml"/><Relationship Id="rId4" Type="http://schemas.openxmlformats.org/officeDocument/2006/relationships/slideLayout" Target="../slideLayouts/slideLayout45.xml"/><Relationship Id="rId3" Type="http://schemas.openxmlformats.org/officeDocument/2006/relationships/slideLayout" Target="../slideLayouts/slideLayout44.xml"/><Relationship Id="rId2" Type="http://schemas.openxmlformats.org/officeDocument/2006/relationships/slideLayout" Target="../slideLayouts/slideLayout43.xml"/><Relationship Id="rId12" Type="http://schemas.openxmlformats.org/officeDocument/2006/relationships/theme" Target="../theme/theme5.xml"/><Relationship Id="rId11" Type="http://schemas.openxmlformats.org/officeDocument/2006/relationships/slideLayout" Target="../slideLayouts/slideLayout52.xml"/><Relationship Id="rId10" Type="http://schemas.openxmlformats.org/officeDocument/2006/relationships/slideLayout" Target="../slideLayouts/slideLayout51.xml"/><Relationship Id="rId1"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2" Type="http://schemas.openxmlformats.org/officeDocument/2006/relationships/theme" Target="../theme/theme6.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2.xml"/><Relationship Id="rId8" Type="http://schemas.openxmlformats.org/officeDocument/2006/relationships/slideLayout" Target="../slideLayouts/slideLayout71.xml"/><Relationship Id="rId7" Type="http://schemas.openxmlformats.org/officeDocument/2006/relationships/slideLayout" Target="../slideLayouts/slideLayout70.xml"/><Relationship Id="rId6" Type="http://schemas.openxmlformats.org/officeDocument/2006/relationships/slideLayout" Target="../slideLayouts/slideLayout69.xml"/><Relationship Id="rId5" Type="http://schemas.openxmlformats.org/officeDocument/2006/relationships/slideLayout" Target="../slideLayouts/slideLayout68.xml"/><Relationship Id="rId4" Type="http://schemas.openxmlformats.org/officeDocument/2006/relationships/slideLayout" Target="../slideLayouts/slideLayout67.xml"/><Relationship Id="rId3" Type="http://schemas.openxmlformats.org/officeDocument/2006/relationships/slideLayout" Target="../slideLayouts/slideLayout66.xml"/><Relationship Id="rId2" Type="http://schemas.openxmlformats.org/officeDocument/2006/relationships/slideLayout" Target="../slideLayouts/slideLayout65.xml"/><Relationship Id="rId12" Type="http://schemas.openxmlformats.org/officeDocument/2006/relationships/theme" Target="../theme/theme7.xml"/><Relationship Id="rId11" Type="http://schemas.openxmlformats.org/officeDocument/2006/relationships/slideLayout" Target="../slideLayouts/slideLayout74.xml"/><Relationship Id="rId10" Type="http://schemas.openxmlformats.org/officeDocument/2006/relationships/slideLayout" Target="../slideLayouts/slideLayout73.xml"/><Relationship Id="rId1" Type="http://schemas.openxmlformats.org/officeDocument/2006/relationships/slideLayout" Target="../slideLayouts/slideLayout64.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3.xml"/><Relationship Id="rId8" Type="http://schemas.openxmlformats.org/officeDocument/2006/relationships/slideLayout" Target="../slideLayouts/slideLayout82.xml"/><Relationship Id="rId7" Type="http://schemas.openxmlformats.org/officeDocument/2006/relationships/slideLayout" Target="../slideLayouts/slideLayout81.xml"/><Relationship Id="rId6" Type="http://schemas.openxmlformats.org/officeDocument/2006/relationships/slideLayout" Target="../slideLayouts/slideLayout80.xml"/><Relationship Id="rId5" Type="http://schemas.openxmlformats.org/officeDocument/2006/relationships/slideLayout" Target="../slideLayouts/slideLayout79.xml"/><Relationship Id="rId4" Type="http://schemas.openxmlformats.org/officeDocument/2006/relationships/slideLayout" Target="../slideLayouts/slideLayout78.xml"/><Relationship Id="rId3" Type="http://schemas.openxmlformats.org/officeDocument/2006/relationships/slideLayout" Target="../slideLayouts/slideLayout77.xml"/><Relationship Id="rId2" Type="http://schemas.openxmlformats.org/officeDocument/2006/relationships/slideLayout" Target="../slideLayouts/slideLayout76.xml"/><Relationship Id="rId11" Type="http://schemas.openxmlformats.org/officeDocument/2006/relationships/theme" Target="../theme/theme8.xml"/><Relationship Id="rId10" Type="http://schemas.openxmlformats.org/officeDocument/2006/relationships/slideLayout" Target="../slideLayouts/slideLayout84.xml"/><Relationship Id="rId1" Type="http://schemas.openxmlformats.org/officeDocument/2006/relationships/slideLayout" Target="../slideLayouts/slideLayout7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6" Type="http://schemas.openxmlformats.org/officeDocument/2006/relationships/theme" Target="../theme/theme9.xml"/><Relationship Id="rId15" Type="http://schemas.openxmlformats.org/officeDocument/2006/relationships/slideLayout" Target="../slideLayouts/slideLayout99.xml"/><Relationship Id="rId14" Type="http://schemas.openxmlformats.org/officeDocument/2006/relationships/slideLayout" Target="../slideLayouts/slideLayout98.xml"/><Relationship Id="rId13" Type="http://schemas.openxmlformats.org/officeDocument/2006/relationships/slideLayout" Target="../slideLayouts/slideLayout97.xml"/><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9698" name="Rectangle 2"/>
          <p:cNvSpPr>
            <a:spLocks noChangeArrowheads="1"/>
          </p:cNvSpPr>
          <p:nvPr/>
        </p:nvSpPr>
        <p:spPr bwMode="ltGray">
          <a:xfrm>
            <a:off x="417513" y="1098550"/>
            <a:ext cx="438150" cy="474663"/>
          </a:xfrm>
          <a:prstGeom prst="rect">
            <a:avLst/>
          </a:prstGeom>
          <a:solidFill>
            <a:schemeClr val="accent2"/>
          </a:soli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6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700" name="Rectangle 4"/>
          <p:cNvSpPr>
            <a:spLocks noChangeArrowheads="1"/>
          </p:cNvSpPr>
          <p:nvPr/>
        </p:nvSpPr>
        <p:spPr bwMode="ltGray">
          <a:xfrm>
            <a:off x="541338" y="1520825"/>
            <a:ext cx="422275" cy="474663"/>
          </a:xfrm>
          <a:prstGeom prst="rect">
            <a:avLst/>
          </a:prstGeom>
          <a:solidFill>
            <a:schemeClr val="folHlink"/>
          </a:soli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7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7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703" name="Rectangle 7"/>
          <p:cNvSpPr>
            <a:spLocks noChangeArrowheads="1"/>
          </p:cNvSpPr>
          <p:nvPr/>
        </p:nvSpPr>
        <p:spPr bwMode="gray">
          <a:xfrm>
            <a:off x="762000" y="990600"/>
            <a:ext cx="31750" cy="1052513"/>
          </a:xfrm>
          <a:prstGeom prst="rect">
            <a:avLst/>
          </a:prstGeom>
          <a:solidFill>
            <a:schemeClr val="bg2"/>
          </a:soli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97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1034" name="Rectangle 10"/>
          <p:cNvSpPr>
            <a:spLocks noGrp="1"/>
          </p:cNvSpPr>
          <p:nvPr>
            <p:ph type="body"/>
          </p:nvPr>
        </p:nvSpPr>
        <p:spPr>
          <a:xfrm>
            <a:off x="1182688" y="2017713"/>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9707" name="Rectangle 11"/>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lstStyle>
            <a:lvl1pPr>
              <a:defRPr sz="1400">
                <a:solidFill>
                  <a:srgbClr val="000000"/>
                </a:solidFill>
                <a:latin typeface="Tahoma" panose="020B0604030504040204" pitchFamily="34" charset="0"/>
              </a:defRPr>
            </a:lvl1pPr>
          </a:lstStyle>
          <a:p>
            <a:pPr lvl="0" eaLnBrk="1" fontAlgn="base" hangingPunct="1"/>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29708" name="Rectangle 12"/>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lstStyle>
            <a:lvl1pPr algn="ctr">
              <a:defRPr sz="1400">
                <a:solidFill>
                  <a:srgbClr val="000000"/>
                </a:solidFill>
                <a:latin typeface="Tahoma" panose="020B0604030504040204" pitchFamily="34" charset="0"/>
              </a:defRPr>
            </a:lvl1pPr>
          </a:lstStyle>
          <a:p>
            <a:pPr lvl="0" eaLnBrk="1" fontAlgn="base" hangingPunct="1"/>
            <a:endParaRPr lang="en-US" altLang="zh-CN" strike="noStrike" noProof="1" dirty="0"/>
          </a:p>
        </p:txBody>
      </p:sp>
      <p:sp>
        <p:nvSpPr>
          <p:cNvPr id="29709"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lstStyle>
            <a:lvl1pPr algn="r">
              <a:defRPr sz="1400">
                <a:solidFill>
                  <a:srgbClr val="000000"/>
                </a:solidFill>
                <a:latin typeface="Tahoma" panose="020B0604030504040204" pitchFamily="34" charset="0"/>
              </a:defRPr>
            </a:lvl1pPr>
          </a:lstStyle>
          <a:p>
            <a:pPr lvl="0" eaLnBrk="1" fontAlgn="base" hangingPunct="1"/>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0178" name="Rectangle 2"/>
          <p:cNvSpPr>
            <a:spLocks noChangeArrowheads="1"/>
          </p:cNvSpPr>
          <p:nvPr/>
        </p:nvSpPr>
        <p:spPr bwMode="ltGray">
          <a:xfrm>
            <a:off x="417513" y="1098550"/>
            <a:ext cx="438150" cy="474663"/>
          </a:xfrm>
          <a:prstGeom prst="rect">
            <a:avLst/>
          </a:prstGeom>
          <a:solidFill>
            <a:schemeClr val="accent2"/>
          </a:soli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017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0180" name="Rectangle 4"/>
          <p:cNvSpPr>
            <a:spLocks noChangeArrowheads="1"/>
          </p:cNvSpPr>
          <p:nvPr/>
        </p:nvSpPr>
        <p:spPr bwMode="ltGray">
          <a:xfrm>
            <a:off x="541338" y="1520825"/>
            <a:ext cx="422275" cy="474663"/>
          </a:xfrm>
          <a:prstGeom prst="rect">
            <a:avLst/>
          </a:prstGeom>
          <a:solidFill>
            <a:schemeClr val="folHlink"/>
          </a:soli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018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018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0183" name="Rectangle 7"/>
          <p:cNvSpPr>
            <a:spLocks noChangeArrowheads="1"/>
          </p:cNvSpPr>
          <p:nvPr/>
        </p:nvSpPr>
        <p:spPr bwMode="gray">
          <a:xfrm>
            <a:off x="762000" y="990600"/>
            <a:ext cx="31750" cy="1052513"/>
          </a:xfrm>
          <a:prstGeom prst="rect">
            <a:avLst/>
          </a:prstGeom>
          <a:solidFill>
            <a:schemeClr val="bg2"/>
          </a:soli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018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07241" name="Rectangle 9"/>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607242"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0187" name="Rectangle 11"/>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lstStyle>
            <a:lvl1pPr>
              <a:defRPr sz="1400">
                <a:solidFill>
                  <a:srgbClr val="000000"/>
                </a:solidFill>
                <a:latin typeface="Tahoma" panose="020B060403050404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D476DDB-B7CA-49F9-BED3-34D02C63BB99}" type="datetimeFigureOut">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fld>
            <a:endPar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0188" name="Rectangle 12"/>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lstStyle>
            <a:lvl1pPr algn="ctr">
              <a:defRPr sz="1400">
                <a:solidFill>
                  <a:srgbClr val="000000"/>
                </a:solidFill>
                <a:latin typeface="Tahoma" panose="020B060403050404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0189"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lstStyle>
            <a:lvl1pPr algn="r">
              <a:defRPr sz="1400">
                <a:solidFill>
                  <a:srgbClr val="000000"/>
                </a:solidFill>
                <a:latin typeface="Tahoma" panose="020B0604030504040204" pitchFamily="34" charset="0"/>
                <a:ea typeface="宋体" panose="02010600030101010101" pitchFamily="2" charset="-122"/>
              </a:defRPr>
            </a:lvl1pPr>
          </a:lstStyle>
          <a:p>
            <a:pPr lvl="0" eaLnBrk="1" hangingPunct="1">
              <a:buNone/>
            </a:pPr>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sz="3600" b="1">
          <a:solidFill>
            <a:schemeClr val="tx2"/>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sz="3600" b="1">
          <a:solidFill>
            <a:schemeClr val="tx2"/>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sz="3600" b="1">
          <a:solidFill>
            <a:schemeClr val="tx2"/>
          </a:solidFill>
          <a:latin typeface="Times New Roman" panose="02020603050405020304" pitchFamily="18" charset="0"/>
          <a:ea typeface="楷体_GB2312" pitchFamily="49" charset="-122"/>
        </a:defRPr>
      </a:lvl5pPr>
      <a:lvl6pPr marL="457200" algn="l" rtl="0" fontAlgn="base">
        <a:spcBef>
          <a:spcPct val="0"/>
        </a:spcBef>
        <a:spcAft>
          <a:spcPct val="0"/>
        </a:spcAft>
        <a:defRPr sz="3600" b="1">
          <a:solidFill>
            <a:schemeClr val="tx2"/>
          </a:solidFill>
          <a:latin typeface="Times New Roman" panose="02020603050405020304" pitchFamily="18" charset="0"/>
          <a:ea typeface="楷体_GB2312" pitchFamily="49" charset="-122"/>
        </a:defRPr>
      </a:lvl6pPr>
      <a:lvl7pPr marL="914400" algn="l" rtl="0" fontAlgn="base">
        <a:spcBef>
          <a:spcPct val="0"/>
        </a:spcBef>
        <a:spcAft>
          <a:spcPct val="0"/>
        </a:spcAft>
        <a:defRPr sz="3600" b="1">
          <a:solidFill>
            <a:schemeClr val="tx2"/>
          </a:solidFill>
          <a:latin typeface="Times New Roman" panose="02020603050405020304" pitchFamily="18" charset="0"/>
          <a:ea typeface="楷体_GB2312" pitchFamily="49" charset="-122"/>
        </a:defRPr>
      </a:lvl7pPr>
      <a:lvl8pPr marL="1371600" algn="l" rtl="0" fontAlgn="base">
        <a:spcBef>
          <a:spcPct val="0"/>
        </a:spcBef>
        <a:spcAft>
          <a:spcPct val="0"/>
        </a:spcAft>
        <a:defRPr sz="3600" b="1">
          <a:solidFill>
            <a:schemeClr val="tx2"/>
          </a:solidFill>
          <a:latin typeface="Times New Roman" panose="02020603050405020304" pitchFamily="18" charset="0"/>
          <a:ea typeface="楷体_GB2312" pitchFamily="49" charset="-122"/>
        </a:defRPr>
      </a:lvl8pPr>
      <a:lvl9pPr marL="1828800" algn="l" rtl="0" fontAlgn="base">
        <a:spcBef>
          <a:spcPct val="0"/>
        </a:spcBef>
        <a:spcAft>
          <a:spcPct val="0"/>
        </a:spcAft>
        <a:defRPr sz="3600" b="1">
          <a:solidFill>
            <a:schemeClr val="tx2"/>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4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4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386" name="Rectangle 2"/>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lstStyle>
            <a:lvl1pPr algn="ctr">
              <a:defRPr sz="1200">
                <a:solidFill>
                  <a:srgbClr val="000000"/>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6387"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lstStyle>
            <a:lvl1pPr algn="r">
              <a:defRPr sz="1200">
                <a:solidFill>
                  <a:srgbClr val="000000"/>
                </a:solidFill>
                <a:latin typeface="Arial Black" panose="020B0A04020102020204" pitchFamily="34" charset="0"/>
              </a:defRPr>
            </a:lvl1pPr>
          </a:lstStyle>
          <a:p>
            <a:pPr lvl="0" eaLnBrk="1" hangingPunct="1">
              <a:buNone/>
            </a:pPr>
            <a:fld id="{9A0DB2DC-4C9A-4742-B13C-FB6460FD3503}" type="slidenum">
              <a:rPr lang="en-US" altLang="zh-CN" dirty="0"/>
            </a:fld>
            <a:endParaRPr lang="en-US" altLang="zh-CN" dirty="0"/>
          </a:p>
        </p:txBody>
      </p:sp>
      <p:grpSp>
        <p:nvGrpSpPr>
          <p:cNvPr id="3076" name="Group 4"/>
          <p:cNvGrpSpPr/>
          <p:nvPr/>
        </p:nvGrpSpPr>
        <p:grpSpPr>
          <a:xfrm>
            <a:off x="0" y="0"/>
            <a:ext cx="9144000" cy="546100"/>
            <a:chOff x="0" y="0"/>
            <a:chExt cx="5760" cy="344"/>
          </a:xfrm>
        </p:grpSpPr>
        <p:sp>
          <p:nvSpPr>
            <p:cNvPr id="163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1" name="Rectangle 7"/>
            <p:cNvSpPr>
              <a:spLocks noChangeArrowheads="1"/>
            </p:cNvSpPr>
            <p:nvPr/>
          </p:nvSpPr>
          <p:spPr bwMode="auto">
            <a:xfrm>
              <a:off x="258" y="85"/>
              <a:ext cx="87" cy="89"/>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2" name="Rectangle 8"/>
            <p:cNvSpPr>
              <a:spLocks noChangeArrowheads="1"/>
            </p:cNvSpPr>
            <p:nvPr/>
          </p:nvSpPr>
          <p:spPr bwMode="auto">
            <a:xfrm>
              <a:off x="345" y="0"/>
              <a:ext cx="88" cy="87"/>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3" name="Rectangle 9"/>
            <p:cNvSpPr>
              <a:spLocks noChangeArrowheads="1"/>
            </p:cNvSpPr>
            <p:nvPr/>
          </p:nvSpPr>
          <p:spPr bwMode="auto">
            <a:xfrm>
              <a:off x="345" y="85"/>
              <a:ext cx="88" cy="89"/>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16394" name="Rectangle 10"/>
            <p:cNvSpPr>
              <a:spLocks noChangeArrowheads="1"/>
            </p:cNvSpPr>
            <p:nvPr/>
          </p:nvSpPr>
          <p:spPr bwMode="auto">
            <a:xfrm>
              <a:off x="173" y="173"/>
              <a:ext cx="86" cy="87"/>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5" name="Rectangle 11"/>
            <p:cNvSpPr>
              <a:spLocks noChangeArrowheads="1"/>
            </p:cNvSpPr>
            <p:nvPr/>
          </p:nvSpPr>
          <p:spPr bwMode="auto">
            <a:xfrm>
              <a:off x="83" y="86"/>
              <a:ext cx="89" cy="87"/>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6" name="Rectangle 12"/>
            <p:cNvSpPr>
              <a:spLocks noChangeArrowheads="1"/>
            </p:cNvSpPr>
            <p:nvPr/>
          </p:nvSpPr>
          <p:spPr bwMode="auto">
            <a:xfrm>
              <a:off x="258" y="171"/>
              <a:ext cx="87" cy="87"/>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16397" name="Rectangle 13"/>
            <p:cNvSpPr>
              <a:spLocks noChangeArrowheads="1"/>
            </p:cNvSpPr>
            <p:nvPr/>
          </p:nvSpPr>
          <p:spPr bwMode="auto">
            <a:xfrm>
              <a:off x="173" y="258"/>
              <a:ext cx="86" cy="86"/>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3086" name="Rectangle 14"/>
          <p:cNvSpPr>
            <a:spLocks noGrp="1"/>
          </p:cNvSpPr>
          <p:nvPr>
            <p:ph type="title"/>
          </p:nvPr>
        </p:nvSpPr>
        <p:spPr>
          <a:xfrm>
            <a:off x="457200" y="457200"/>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3087" name="Rectangle 15"/>
          <p:cNvSpPr>
            <a:spLocks noGrp="1"/>
          </p:cNvSpPr>
          <p:nvPr>
            <p:ph type="body"/>
          </p:nvPr>
        </p:nvSpPr>
        <p:spPr>
          <a:xfrm>
            <a:off x="457200" y="1981200"/>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6400"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lstStyle>
            <a:lvl1pPr>
              <a:defRPr sz="1200">
                <a:solidFill>
                  <a:srgbClr val="000000"/>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Lst>
  <p:transition spd="slow"/>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4" name="Rectangle 2"/>
          <p:cNvSpPr>
            <a:spLocks noChangeArrowheads="1"/>
          </p:cNvSpPr>
          <p:nvPr/>
        </p:nvSpPr>
        <p:spPr bwMode="ltGray">
          <a:xfrm>
            <a:off x="417513" y="1098550"/>
            <a:ext cx="438150" cy="474663"/>
          </a:xfrm>
          <a:prstGeom prst="rect">
            <a:avLst/>
          </a:prstGeom>
          <a:solidFill>
            <a:schemeClr val="accent2"/>
          </a:soli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1331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13316" name="Rectangle 4"/>
          <p:cNvSpPr>
            <a:spLocks noChangeArrowheads="1"/>
          </p:cNvSpPr>
          <p:nvPr/>
        </p:nvSpPr>
        <p:spPr bwMode="ltGray">
          <a:xfrm>
            <a:off x="541338" y="1520825"/>
            <a:ext cx="422275" cy="474663"/>
          </a:xfrm>
          <a:prstGeom prst="rect">
            <a:avLst/>
          </a:prstGeom>
          <a:solidFill>
            <a:schemeClr val="folHlink"/>
          </a:soli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1331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1331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13319" name="Rectangle 7"/>
          <p:cNvSpPr>
            <a:spLocks noChangeArrowheads="1"/>
          </p:cNvSpPr>
          <p:nvPr/>
        </p:nvSpPr>
        <p:spPr bwMode="gray">
          <a:xfrm>
            <a:off x="762000" y="990600"/>
            <a:ext cx="31750" cy="1052513"/>
          </a:xfrm>
          <a:prstGeom prst="rect">
            <a:avLst/>
          </a:prstGeom>
          <a:solidFill>
            <a:schemeClr val="bg2"/>
          </a:soli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1332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2057" name="Rectangle 9"/>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2058" name="Rectangle 10"/>
          <p:cNvSpPr>
            <a:spLocks noGrp="1"/>
          </p:cNvSpPr>
          <p:nvPr>
            <p:ph type="body"/>
          </p:nvPr>
        </p:nvSpPr>
        <p:spPr>
          <a:xfrm>
            <a:off x="1182688" y="2017713"/>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3323" name="Rectangle 11"/>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lstStyle>
            <a:lvl1pPr>
              <a:defRPr sz="1400">
                <a:solidFill>
                  <a:srgbClr val="000000"/>
                </a:solidFill>
                <a:latin typeface="Tahoma" panose="020B0604030504040204" pitchFamily="34" charset="0"/>
              </a:defRPr>
            </a:lvl1pPr>
          </a:lstStyle>
          <a:p>
            <a:pPr lvl="0" eaLnBrk="1" fontAlgn="base" hangingPunct="1"/>
            <a:fld id="{BB962C8B-B14F-4D97-AF65-F5344CB8AC3E}" type="datetime1">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13324" name="Rectangle 12"/>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lstStyle>
            <a:lvl1pPr algn="ctr">
              <a:defRPr sz="1400">
                <a:solidFill>
                  <a:srgbClr val="000000"/>
                </a:solidFill>
                <a:latin typeface="Tahoma" panose="020B0604030504040204" pitchFamily="34" charset="0"/>
              </a:defRPr>
            </a:lvl1pPr>
          </a:lstStyle>
          <a:p>
            <a:pPr lvl="0" eaLnBrk="1" fontAlgn="base" hangingPunct="1"/>
            <a:endParaRPr lang="en-US" altLang="zh-CN" strike="noStrike" noProof="1" dirty="0"/>
          </a:p>
        </p:txBody>
      </p:sp>
      <p:sp>
        <p:nvSpPr>
          <p:cNvPr id="13325"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lstStyle>
            <a:lvl1pPr algn="r">
              <a:defRPr sz="1400">
                <a:solidFill>
                  <a:srgbClr val="000000"/>
                </a:solidFill>
                <a:latin typeface="Tahoma" panose="020B0604030504040204" pitchFamily="34" charset="0"/>
              </a:defRPr>
            </a:lvl1pPr>
          </a:lstStyle>
          <a:p>
            <a:pPr lvl="0" eaLnBrk="1" fontAlgn="base" hangingPunct="1"/>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386" name="Rectangle 2"/>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lstStyle>
            <a:lvl1pPr algn="ctr">
              <a:defRPr sz="1200">
                <a:solidFill>
                  <a:srgbClr val="000000"/>
                </a:solidFill>
              </a:defRPr>
            </a:lvl1pPr>
          </a:lstStyle>
          <a:p>
            <a:pPr lvl="0" eaLnBrk="1" fontAlgn="base" hangingPunct="1"/>
            <a:endParaRPr lang="en-US" altLang="zh-CN" strike="noStrike" noProof="1" dirty="0">
              <a:latin typeface="Arial" panose="020B0604020202020204" pitchFamily="34" charset="0"/>
            </a:endParaRPr>
          </a:p>
        </p:txBody>
      </p:sp>
      <p:sp>
        <p:nvSpPr>
          <p:cNvPr id="16387"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lstStyle>
            <a:lvl1pPr algn="r">
              <a:defRPr sz="1200">
                <a:solidFill>
                  <a:srgbClr val="000000"/>
                </a:solidFill>
                <a:latin typeface="Arial Black" panose="020B0A04020102020204" pitchFamily="34" charset="0"/>
              </a:defRPr>
            </a:lvl1p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grpSp>
        <p:nvGrpSpPr>
          <p:cNvPr id="3076" name="Group 4"/>
          <p:cNvGrpSpPr/>
          <p:nvPr/>
        </p:nvGrpSpPr>
        <p:grpSpPr>
          <a:xfrm>
            <a:off x="0" y="0"/>
            <a:ext cx="9144000" cy="546100"/>
            <a:chOff x="0" y="0"/>
            <a:chExt cx="5760" cy="344"/>
          </a:xfrm>
        </p:grpSpPr>
        <p:sp>
          <p:nvSpPr>
            <p:cNvPr id="163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1" name="Rectangle 7"/>
            <p:cNvSpPr>
              <a:spLocks noChangeArrowheads="1"/>
            </p:cNvSpPr>
            <p:nvPr/>
          </p:nvSpPr>
          <p:spPr bwMode="auto">
            <a:xfrm>
              <a:off x="258" y="85"/>
              <a:ext cx="87" cy="89"/>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2" name="Rectangle 8"/>
            <p:cNvSpPr>
              <a:spLocks noChangeArrowheads="1"/>
            </p:cNvSpPr>
            <p:nvPr/>
          </p:nvSpPr>
          <p:spPr bwMode="auto">
            <a:xfrm>
              <a:off x="345" y="0"/>
              <a:ext cx="88" cy="87"/>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3" name="Rectangle 9"/>
            <p:cNvSpPr>
              <a:spLocks noChangeArrowheads="1"/>
            </p:cNvSpPr>
            <p:nvPr/>
          </p:nvSpPr>
          <p:spPr bwMode="auto">
            <a:xfrm>
              <a:off x="345" y="85"/>
              <a:ext cx="88" cy="89"/>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16394" name="Rectangle 10"/>
            <p:cNvSpPr>
              <a:spLocks noChangeArrowheads="1"/>
            </p:cNvSpPr>
            <p:nvPr/>
          </p:nvSpPr>
          <p:spPr bwMode="auto">
            <a:xfrm>
              <a:off x="173" y="173"/>
              <a:ext cx="86" cy="87"/>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5" name="Rectangle 11"/>
            <p:cNvSpPr>
              <a:spLocks noChangeArrowheads="1"/>
            </p:cNvSpPr>
            <p:nvPr/>
          </p:nvSpPr>
          <p:spPr bwMode="auto">
            <a:xfrm>
              <a:off x="83" y="86"/>
              <a:ext cx="89" cy="87"/>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6" name="Rectangle 12"/>
            <p:cNvSpPr>
              <a:spLocks noChangeArrowheads="1"/>
            </p:cNvSpPr>
            <p:nvPr/>
          </p:nvSpPr>
          <p:spPr bwMode="auto">
            <a:xfrm>
              <a:off x="258" y="171"/>
              <a:ext cx="87" cy="87"/>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16397" name="Rectangle 13"/>
            <p:cNvSpPr>
              <a:spLocks noChangeArrowheads="1"/>
            </p:cNvSpPr>
            <p:nvPr/>
          </p:nvSpPr>
          <p:spPr bwMode="auto">
            <a:xfrm>
              <a:off x="173" y="258"/>
              <a:ext cx="86" cy="86"/>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3086" name="Rectangle 14"/>
          <p:cNvSpPr>
            <a:spLocks noGrp="1"/>
          </p:cNvSpPr>
          <p:nvPr>
            <p:ph type="title"/>
          </p:nvPr>
        </p:nvSpPr>
        <p:spPr>
          <a:xfrm>
            <a:off x="457200" y="457200"/>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3087" name="Rectangle 15"/>
          <p:cNvSpPr>
            <a:spLocks noGrp="1"/>
          </p:cNvSpPr>
          <p:nvPr>
            <p:ph type="body"/>
          </p:nvPr>
        </p:nvSpPr>
        <p:spPr>
          <a:xfrm>
            <a:off x="457200" y="1981200"/>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6400"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lstStyle>
            <a:lvl1pPr>
              <a:defRPr sz="1200">
                <a:solidFill>
                  <a:srgbClr val="000000"/>
                </a:solidFill>
              </a:defRPr>
            </a:lvl1pPr>
          </a:lstStyle>
          <a:p>
            <a:pPr lvl="0" eaLnBrk="1" fontAlgn="base" hangingPunct="1"/>
            <a:fld id="{BB962C8B-B14F-4D97-AF65-F5344CB8AC3E}" type="datetime1">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ransition spd="slow"/>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solidFill>
                  <a:srgbClr val="000000"/>
                </a:solidFill>
                <a:latin typeface="Times New Roman" panose="02020603050405020304" pitchFamily="18" charset="0"/>
                <a:ea typeface="楷体_GB2312" pitchFamily="49" charset="-122"/>
              </a:defRPr>
            </a:lvl1pPr>
          </a:lstStyle>
          <a:p>
            <a:pPr lvl="0" eaLnBrk="1" fontAlgn="base" hangingPunct="1"/>
            <a:endParaRPr lang="en-US" altLang="zh-CN" strike="noStrike" noProof="1" dirty="0"/>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solidFill>
                  <a:srgbClr val="000000"/>
                </a:solidFill>
                <a:latin typeface="Times New Roman" panose="02020603050405020304" pitchFamily="18" charset="0"/>
                <a:ea typeface="楷体_GB2312" pitchFamily="49" charset="-122"/>
              </a:defRPr>
            </a:lvl1pPr>
          </a:lstStyle>
          <a:p>
            <a:pPr lvl="0" eaLnBrk="1" fontAlgn="base" hangingPunct="1"/>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grpSp>
        <p:nvGrpSpPr>
          <p:cNvPr id="4100" name="Group 4"/>
          <p:cNvGrpSpPr/>
          <p:nvPr/>
        </p:nvGrpSpPr>
        <p:grpSpPr>
          <a:xfrm>
            <a:off x="0" y="0"/>
            <a:ext cx="9144000" cy="546100"/>
            <a:chOff x="0" y="0"/>
            <a:chExt cx="5760" cy="344"/>
          </a:xfrm>
        </p:grpSpPr>
        <p:sp>
          <p:nvSpPr>
            <p:cNvPr id="512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7"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8"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9"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0"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31"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32"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3"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4110" name="Rectangle 14"/>
          <p:cNvSpPr>
            <a:spLocks noGrp="1"/>
          </p:cNvSpPr>
          <p:nvPr>
            <p:ph type="title"/>
          </p:nvPr>
        </p:nvSpPr>
        <p:spPr>
          <a:xfrm>
            <a:off x="457200" y="112713"/>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4111" name="Rectangle 15"/>
          <p:cNvSpPr>
            <a:spLocks noGrp="1"/>
          </p:cNvSpPr>
          <p:nvPr>
            <p:ph type="body"/>
          </p:nvPr>
        </p:nvSpPr>
        <p:spPr>
          <a:xfrm>
            <a:off x="457200" y="1628775"/>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36"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solidFill>
                  <a:srgbClr val="000000"/>
                </a:solidFill>
                <a:latin typeface="Times New Roman" panose="02020603050405020304" pitchFamily="18" charset="0"/>
                <a:ea typeface="楷体_GB2312" pitchFamily="49" charset="-122"/>
              </a:defRPr>
            </a:lvl1pPr>
          </a:lstStyle>
          <a:p>
            <a:pPr lvl="0" eaLnBrk="1" fontAlgn="base" hangingPunct="1"/>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sp>
        <p:nvSpPr>
          <p:cNvPr id="5137" name="Rectangle 17">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8" name="Rectangle 18">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9" name="Rectangle 19">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5pPr>
      <a:lvl6pPr marL="4572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6pPr>
      <a:lvl7pPr marL="9144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7pPr>
      <a:lvl8pPr marL="13716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8pPr>
      <a:lvl9pPr marL="18288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solidFill>
                  <a:srgbClr val="000000"/>
                </a:solidFill>
                <a:latin typeface="Times New Roman" panose="02020603050405020304" pitchFamily="18" charset="0"/>
                <a:ea typeface="楷体_GB2312" pitchFamily="49" charset="-122"/>
              </a:defRPr>
            </a:lvl1pPr>
          </a:lstStyle>
          <a:p>
            <a:pPr lvl="0" eaLnBrk="1" fontAlgn="base" hangingPunct="1"/>
            <a:endParaRPr lang="en-US" altLang="zh-CN" strike="noStrike" noProof="1" dirty="0"/>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solidFill>
                  <a:srgbClr val="000000"/>
                </a:solidFill>
                <a:latin typeface="Times New Roman" panose="02020603050405020304" pitchFamily="18" charset="0"/>
                <a:ea typeface="楷体_GB2312" pitchFamily="49" charset="-122"/>
              </a:defRPr>
            </a:lvl1pPr>
          </a:lstStyle>
          <a:p>
            <a:pPr lvl="0" eaLnBrk="1" fontAlgn="base" hangingPunct="1"/>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grpSp>
        <p:nvGrpSpPr>
          <p:cNvPr id="5124" name="Group 4"/>
          <p:cNvGrpSpPr/>
          <p:nvPr/>
        </p:nvGrpSpPr>
        <p:grpSpPr>
          <a:xfrm>
            <a:off x="0" y="0"/>
            <a:ext cx="9144000" cy="546100"/>
            <a:chOff x="0" y="0"/>
            <a:chExt cx="5760" cy="344"/>
          </a:xfrm>
        </p:grpSpPr>
        <p:sp>
          <p:nvSpPr>
            <p:cNvPr id="512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7"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8"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9"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0"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31"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32"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3"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5134" name="Rectangle 14"/>
          <p:cNvSpPr>
            <a:spLocks noGrp="1"/>
          </p:cNvSpPr>
          <p:nvPr>
            <p:ph type="title"/>
          </p:nvPr>
        </p:nvSpPr>
        <p:spPr>
          <a:xfrm>
            <a:off x="457200" y="112713"/>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5135" name="Rectangle 15"/>
          <p:cNvSpPr>
            <a:spLocks noGrp="1"/>
          </p:cNvSpPr>
          <p:nvPr>
            <p:ph type="body"/>
          </p:nvPr>
        </p:nvSpPr>
        <p:spPr>
          <a:xfrm>
            <a:off x="457200" y="1628775"/>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36"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solidFill>
                  <a:srgbClr val="000000"/>
                </a:solidFill>
                <a:latin typeface="Times New Roman" panose="02020603050405020304" pitchFamily="18" charset="0"/>
                <a:ea typeface="楷体_GB2312" pitchFamily="49" charset="-122"/>
              </a:defRPr>
            </a:lvl1pPr>
          </a:lstStyle>
          <a:p>
            <a:pPr lvl="0" eaLnBrk="1" fontAlgn="base" hangingPunct="1"/>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sp>
        <p:nvSpPr>
          <p:cNvPr id="5137" name="Rectangle 17">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8" name="Rectangle 18">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9" name="Rectangle 19">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sldNum="0"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5pPr>
      <a:lvl6pPr marL="4572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6pPr>
      <a:lvl7pPr marL="9144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7pPr>
      <a:lvl8pPr marL="13716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8pPr>
      <a:lvl9pPr marL="18288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solidFill>
                  <a:srgbClr val="000000"/>
                </a:solidFill>
                <a:latin typeface="Times New Roman" panose="02020603050405020304" pitchFamily="18" charset="0"/>
                <a:ea typeface="楷体_GB2312" pitchFamily="49" charset="-122"/>
              </a:defRPr>
            </a:lvl1pPr>
          </a:lstStyle>
          <a:p>
            <a:pPr lvl="0" eaLnBrk="1" fontAlgn="base" hangingPunct="1"/>
            <a:endParaRPr lang="en-US" altLang="zh-CN" strike="noStrike" noProof="1" dirty="0"/>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solidFill>
                  <a:srgbClr val="000000"/>
                </a:solidFill>
                <a:latin typeface="Times New Roman" panose="02020603050405020304" pitchFamily="18" charset="0"/>
                <a:ea typeface="楷体_GB2312" pitchFamily="49" charset="-122"/>
              </a:defRPr>
            </a:lvl1pPr>
          </a:lstStyle>
          <a:p>
            <a:pPr lvl="0" eaLnBrk="1" fontAlgn="base" hangingPunct="1"/>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grpSp>
        <p:nvGrpSpPr>
          <p:cNvPr id="6148" name="Group 4"/>
          <p:cNvGrpSpPr/>
          <p:nvPr/>
        </p:nvGrpSpPr>
        <p:grpSpPr>
          <a:xfrm>
            <a:off x="0" y="0"/>
            <a:ext cx="9144000" cy="546100"/>
            <a:chOff x="0" y="0"/>
            <a:chExt cx="5760" cy="344"/>
          </a:xfrm>
        </p:grpSpPr>
        <p:sp>
          <p:nvSpPr>
            <p:cNvPr id="512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7"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8"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9"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0"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31"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32"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3"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6158" name="Rectangle 14"/>
          <p:cNvSpPr>
            <a:spLocks noGrp="1"/>
          </p:cNvSpPr>
          <p:nvPr>
            <p:ph type="title"/>
          </p:nvPr>
        </p:nvSpPr>
        <p:spPr>
          <a:xfrm>
            <a:off x="457200" y="112713"/>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6159" name="Rectangle 15"/>
          <p:cNvSpPr>
            <a:spLocks noGrp="1"/>
          </p:cNvSpPr>
          <p:nvPr>
            <p:ph type="body"/>
          </p:nvPr>
        </p:nvSpPr>
        <p:spPr>
          <a:xfrm>
            <a:off x="457200" y="1628775"/>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36"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solidFill>
                  <a:srgbClr val="000000"/>
                </a:solidFill>
                <a:latin typeface="Times New Roman" panose="02020603050405020304" pitchFamily="18" charset="0"/>
                <a:ea typeface="楷体_GB2312" pitchFamily="49" charset="-122"/>
              </a:defRPr>
            </a:lvl1pPr>
          </a:lstStyle>
          <a:p>
            <a:pPr lvl="0" eaLnBrk="1" fontAlgn="base" hangingPunct="1"/>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sp>
        <p:nvSpPr>
          <p:cNvPr id="5137" name="Rectangle 17">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8" name="Rectangle 18">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9" name="Rectangle 19">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5pPr>
      <a:lvl6pPr marL="4572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6pPr>
      <a:lvl7pPr marL="9144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7pPr>
      <a:lvl8pPr marL="13716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8pPr>
      <a:lvl9pPr marL="18288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solidFill>
                  <a:srgbClr val="000000"/>
                </a:solidFill>
                <a:latin typeface="Times New Roman" panose="02020603050405020304" pitchFamily="18" charset="0"/>
                <a:ea typeface="楷体_GB2312" pitchFamily="49" charset="-122"/>
              </a:defRPr>
            </a:lvl1pPr>
          </a:lstStyle>
          <a:p>
            <a:pPr lvl="0" eaLnBrk="1" fontAlgn="base" hangingPunct="1"/>
            <a:endParaRPr lang="en-US" altLang="zh-CN" strike="noStrike" noProof="1" dirty="0"/>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solidFill>
                  <a:srgbClr val="000000"/>
                </a:solidFill>
                <a:latin typeface="Times New Roman" panose="02020603050405020304" pitchFamily="18" charset="0"/>
                <a:ea typeface="楷体_GB2312" pitchFamily="49" charset="-122"/>
              </a:defRPr>
            </a:lvl1pPr>
          </a:lstStyle>
          <a:p>
            <a:pPr lvl="0" eaLnBrk="1" fontAlgn="base" hangingPunct="1"/>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grpSp>
        <p:nvGrpSpPr>
          <p:cNvPr id="7172" name="Group 4"/>
          <p:cNvGrpSpPr/>
          <p:nvPr/>
        </p:nvGrpSpPr>
        <p:grpSpPr>
          <a:xfrm>
            <a:off x="0" y="0"/>
            <a:ext cx="9144000" cy="546100"/>
            <a:chOff x="0" y="0"/>
            <a:chExt cx="5760" cy="344"/>
          </a:xfrm>
        </p:grpSpPr>
        <p:sp>
          <p:nvSpPr>
            <p:cNvPr id="512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27"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8"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29"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0"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5131"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mn-lt"/>
                <a:ea typeface="+mn-ea"/>
                <a:cs typeface="+mn-cs"/>
              </a:endParaRPr>
            </a:p>
          </p:txBody>
        </p:sp>
        <p:sp>
          <p:nvSpPr>
            <p:cNvPr id="5132"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5133"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7182" name="Rectangle 14"/>
          <p:cNvSpPr>
            <a:spLocks noGrp="1"/>
          </p:cNvSpPr>
          <p:nvPr>
            <p:ph type="title"/>
          </p:nvPr>
        </p:nvSpPr>
        <p:spPr>
          <a:xfrm>
            <a:off x="457200" y="112713"/>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7183" name="Rectangle 15"/>
          <p:cNvSpPr>
            <a:spLocks noGrp="1"/>
          </p:cNvSpPr>
          <p:nvPr>
            <p:ph type="body"/>
          </p:nvPr>
        </p:nvSpPr>
        <p:spPr>
          <a:xfrm>
            <a:off x="457200" y="1628775"/>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36"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solidFill>
                  <a:srgbClr val="000000"/>
                </a:solidFill>
                <a:latin typeface="Times New Roman" panose="02020603050405020304" pitchFamily="18" charset="0"/>
                <a:ea typeface="楷体_GB2312" pitchFamily="49" charset="-122"/>
              </a:defRPr>
            </a:lvl1pPr>
          </a:lstStyle>
          <a:p>
            <a:pPr lvl="0" eaLnBrk="1" fontAlgn="base" hangingPunct="1"/>
            <a:fld id="{BB962C8B-B14F-4D97-AF65-F5344CB8AC3E}" type="datetime1">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sp>
        <p:nvSpPr>
          <p:cNvPr id="5137" name="Rectangle 17">
            <a:hlinkClick r:id="" action="ppaction://hlinkshowjump?jump=previousslide"/>
          </p:cNvPr>
          <p:cNvSpPr>
            <a:spLocks noChangeArrowheads="1"/>
          </p:cNvSpPr>
          <p:nvPr/>
        </p:nvSpPr>
        <p:spPr bwMode="auto">
          <a:xfrm>
            <a:off x="6388100" y="62865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8" name="Rectangle 18">
            <a:hlinkClick r:id="" action="ppaction://hlinkshowjump?jump=nextslide"/>
          </p:cNvPr>
          <p:cNvSpPr>
            <a:spLocks noChangeArrowheads="1"/>
          </p:cNvSpPr>
          <p:nvPr/>
        </p:nvSpPr>
        <p:spPr bwMode="auto">
          <a:xfrm>
            <a:off x="72898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39" name="Rectangle 19">
            <a:hlinkClick r:id="" action="ppaction://hlinkshowjump?jump=firstslide"/>
          </p:cNvPr>
          <p:cNvSpPr>
            <a:spLocks noChangeArrowheads="1"/>
          </p:cNvSpPr>
          <p:nvPr/>
        </p:nvSpPr>
        <p:spPr bwMode="auto">
          <a:xfrm>
            <a:off x="8204200" y="6299200"/>
            <a:ext cx="673100" cy="381000"/>
          </a:xfrm>
          <a:prstGeom prst="rect">
            <a:avLst/>
          </a:prstGeom>
          <a:no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sz="3200" b="1">
          <a:solidFill>
            <a:schemeClr val="tx1"/>
          </a:solidFill>
          <a:latin typeface="Times New Roman" panose="02020603050405020304" pitchFamily="18" charset="0"/>
          <a:ea typeface="楷体_GB2312" pitchFamily="49" charset="-122"/>
        </a:defRPr>
      </a:lvl5pPr>
      <a:lvl6pPr marL="4572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6pPr>
      <a:lvl7pPr marL="9144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7pPr>
      <a:lvl8pPr marL="13716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8pPr>
      <a:lvl9pPr marL="1828800" algn="l" rtl="0" fontAlgn="base">
        <a:spcBef>
          <a:spcPct val="0"/>
        </a:spcBef>
        <a:spcAft>
          <a:spcPct val="0"/>
        </a:spcAft>
        <a:defRPr sz="3200" b="1">
          <a:solidFill>
            <a:schemeClr val="tx1"/>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lstStyle>
            <a:lvl1pPr algn="ctr">
              <a:defRPr sz="1200">
                <a:solidFill>
                  <a:srgbClr val="000000"/>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6387"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lstStyle>
            <a:lvl1pPr algn="r">
              <a:defRPr sz="1200">
                <a:solidFill>
                  <a:srgbClr val="000000"/>
                </a:solidFill>
                <a:latin typeface="Arial Black" panose="020B0A04020102020204" pitchFamily="34" charset="0"/>
              </a:defRPr>
            </a:lvl1pPr>
          </a:lstStyle>
          <a:p>
            <a:pPr lvl="0" eaLnBrk="1" hangingPunct="1">
              <a:buNone/>
            </a:pPr>
            <a:fld id="{9A0DB2DC-4C9A-4742-B13C-FB6460FD3503}" type="slidenum">
              <a:rPr lang="en-US" altLang="zh-CN" dirty="0"/>
            </a:fld>
            <a:endParaRPr lang="en-US" altLang="zh-CN" dirty="0"/>
          </a:p>
        </p:txBody>
      </p:sp>
      <p:grpSp>
        <p:nvGrpSpPr>
          <p:cNvPr id="19460" name="Group 4"/>
          <p:cNvGrpSpPr/>
          <p:nvPr/>
        </p:nvGrpSpPr>
        <p:grpSpPr>
          <a:xfrm>
            <a:off x="0" y="0"/>
            <a:ext cx="9144000" cy="546100"/>
            <a:chOff x="0" y="0"/>
            <a:chExt cx="5760" cy="344"/>
          </a:xfrm>
        </p:grpSpPr>
        <p:sp>
          <p:nvSpPr>
            <p:cNvPr id="163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1" name="Rectangle 7"/>
            <p:cNvSpPr>
              <a:spLocks noChangeArrowheads="1"/>
            </p:cNvSpPr>
            <p:nvPr/>
          </p:nvSpPr>
          <p:spPr bwMode="auto">
            <a:xfrm>
              <a:off x="258" y="85"/>
              <a:ext cx="87" cy="89"/>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2" name="Rectangle 8"/>
            <p:cNvSpPr>
              <a:spLocks noChangeArrowheads="1"/>
            </p:cNvSpPr>
            <p:nvPr/>
          </p:nvSpPr>
          <p:spPr bwMode="auto">
            <a:xfrm>
              <a:off x="345" y="0"/>
              <a:ext cx="88" cy="87"/>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3" name="Rectangle 9"/>
            <p:cNvSpPr>
              <a:spLocks noChangeArrowheads="1"/>
            </p:cNvSpPr>
            <p:nvPr/>
          </p:nvSpPr>
          <p:spPr bwMode="auto">
            <a:xfrm>
              <a:off x="345" y="85"/>
              <a:ext cx="88" cy="89"/>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16394" name="Rectangle 10"/>
            <p:cNvSpPr>
              <a:spLocks noChangeArrowheads="1"/>
            </p:cNvSpPr>
            <p:nvPr/>
          </p:nvSpPr>
          <p:spPr bwMode="auto">
            <a:xfrm>
              <a:off x="173" y="173"/>
              <a:ext cx="86" cy="87"/>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5" name="Rectangle 11"/>
            <p:cNvSpPr>
              <a:spLocks noChangeArrowheads="1"/>
            </p:cNvSpPr>
            <p:nvPr/>
          </p:nvSpPr>
          <p:spPr bwMode="auto">
            <a:xfrm>
              <a:off x="83" y="86"/>
              <a:ext cx="89" cy="87"/>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6" name="Rectangle 12"/>
            <p:cNvSpPr>
              <a:spLocks noChangeArrowheads="1"/>
            </p:cNvSpPr>
            <p:nvPr/>
          </p:nvSpPr>
          <p:spPr bwMode="auto">
            <a:xfrm>
              <a:off x="258" y="171"/>
              <a:ext cx="87" cy="87"/>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16397" name="Rectangle 13"/>
            <p:cNvSpPr>
              <a:spLocks noChangeArrowheads="1"/>
            </p:cNvSpPr>
            <p:nvPr/>
          </p:nvSpPr>
          <p:spPr bwMode="auto">
            <a:xfrm>
              <a:off x="173" y="258"/>
              <a:ext cx="86" cy="86"/>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19461" name="Rectangle 14"/>
          <p:cNvSpPr>
            <a:spLocks noGrp="1"/>
          </p:cNvSpPr>
          <p:nvPr>
            <p:ph type="title"/>
          </p:nvPr>
        </p:nvSpPr>
        <p:spPr>
          <a:xfrm>
            <a:off x="457200" y="457200"/>
            <a:ext cx="8229600" cy="13716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9462" name="Rectangle 15"/>
          <p:cNvSpPr>
            <a:spLocks noGrp="1"/>
          </p:cNvSpPr>
          <p:nvPr>
            <p:ph type="body" idx="1"/>
          </p:nvPr>
        </p:nvSpPr>
        <p:spPr>
          <a:xfrm>
            <a:off x="457200" y="1981200"/>
            <a:ext cx="8229600" cy="3886200"/>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6400"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lstStyle>
            <a:lvl1pPr>
              <a:defRPr sz="1200">
                <a:solidFill>
                  <a:srgbClr val="000000"/>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Lst>
  <p:transition spd="slow"/>
  <p:timing>
    <p:tnLst>
      <p:par>
        <p:cTn id="1" dur="indefinite" restart="never" nodeType="tmRoot"/>
      </p:par>
    </p:tnLst>
  </p:timing>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386" name="Rectangle 2"/>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lstStyle>
            <a:lvl1pPr algn="ctr">
              <a:defRPr sz="1200">
                <a:solidFill>
                  <a:srgbClr val="000000"/>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
        <p:nvSpPr>
          <p:cNvPr id="16387"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lstStyle>
            <a:lvl1pPr algn="r">
              <a:defRPr sz="1200">
                <a:solidFill>
                  <a:srgbClr val="000000"/>
                </a:solidFill>
                <a:latin typeface="Arial Black" panose="020B0A04020102020204" pitchFamily="34" charset="0"/>
              </a:defRPr>
            </a:lvl1pPr>
          </a:lstStyle>
          <a:p>
            <a:pPr lvl="0" eaLnBrk="1" hangingPunct="1">
              <a:buNone/>
            </a:pPr>
            <a:fld id="{9A0DB2DC-4C9A-4742-B13C-FB6460FD3503}" type="slidenum">
              <a:rPr lang="en-US" altLang="zh-CN" dirty="0"/>
            </a:fld>
            <a:endParaRPr lang="en-US" altLang="zh-CN" dirty="0"/>
          </a:p>
        </p:txBody>
      </p:sp>
      <p:grpSp>
        <p:nvGrpSpPr>
          <p:cNvPr id="3076" name="Group 4"/>
          <p:cNvGrpSpPr/>
          <p:nvPr/>
        </p:nvGrpSpPr>
        <p:grpSpPr>
          <a:xfrm>
            <a:off x="0" y="0"/>
            <a:ext cx="9144000" cy="546100"/>
            <a:chOff x="0" y="0"/>
            <a:chExt cx="5760" cy="344"/>
          </a:xfrm>
        </p:grpSpPr>
        <p:sp>
          <p:nvSpPr>
            <p:cNvPr id="1638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1" name="Rectangle 7"/>
            <p:cNvSpPr>
              <a:spLocks noChangeArrowheads="1"/>
            </p:cNvSpPr>
            <p:nvPr/>
          </p:nvSpPr>
          <p:spPr bwMode="auto">
            <a:xfrm>
              <a:off x="258" y="85"/>
              <a:ext cx="87" cy="89"/>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2" name="Rectangle 8"/>
            <p:cNvSpPr>
              <a:spLocks noChangeArrowheads="1"/>
            </p:cNvSpPr>
            <p:nvPr/>
          </p:nvSpPr>
          <p:spPr bwMode="auto">
            <a:xfrm>
              <a:off x="345" y="0"/>
              <a:ext cx="88" cy="87"/>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3" name="Rectangle 9"/>
            <p:cNvSpPr>
              <a:spLocks noChangeArrowheads="1"/>
            </p:cNvSpPr>
            <p:nvPr/>
          </p:nvSpPr>
          <p:spPr bwMode="auto">
            <a:xfrm>
              <a:off x="345" y="85"/>
              <a:ext cx="88" cy="89"/>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16394" name="Rectangle 10"/>
            <p:cNvSpPr>
              <a:spLocks noChangeArrowheads="1"/>
            </p:cNvSpPr>
            <p:nvPr/>
          </p:nvSpPr>
          <p:spPr bwMode="auto">
            <a:xfrm>
              <a:off x="173" y="173"/>
              <a:ext cx="86" cy="87"/>
            </a:xfrm>
            <a:prstGeom prst="rect">
              <a:avLst/>
            </a:prstGeom>
            <a:solidFill>
              <a:schemeClr val="folHlink"/>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666699"/>
                </a:solidFill>
                <a:effectLst/>
                <a:uLnTx/>
                <a:uFillTx/>
                <a:latin typeface="+mn-lt"/>
                <a:ea typeface="+mn-ea"/>
                <a:cs typeface="+mn-cs"/>
              </a:endParaRPr>
            </a:p>
          </p:txBody>
        </p:sp>
        <p:sp>
          <p:nvSpPr>
            <p:cNvPr id="16395" name="Rectangle 11"/>
            <p:cNvSpPr>
              <a:spLocks noChangeArrowheads="1"/>
            </p:cNvSpPr>
            <p:nvPr/>
          </p:nvSpPr>
          <p:spPr bwMode="auto">
            <a:xfrm>
              <a:off x="83" y="86"/>
              <a:ext cx="89" cy="87"/>
            </a:xfrm>
            <a:prstGeom prst="rect">
              <a:avLst/>
            </a:prstGeom>
            <a:solidFill>
              <a:schemeClr val="bg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6396" name="Rectangle 12"/>
            <p:cNvSpPr>
              <a:spLocks noChangeArrowheads="1"/>
            </p:cNvSpPr>
            <p:nvPr/>
          </p:nvSpPr>
          <p:spPr bwMode="auto">
            <a:xfrm>
              <a:off x="258" y="171"/>
              <a:ext cx="87" cy="87"/>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sp>
          <p:nvSpPr>
            <p:cNvPr id="16397" name="Rectangle 13"/>
            <p:cNvSpPr>
              <a:spLocks noChangeArrowheads="1"/>
            </p:cNvSpPr>
            <p:nvPr/>
          </p:nvSpPr>
          <p:spPr bwMode="auto">
            <a:xfrm>
              <a:off x="173" y="258"/>
              <a:ext cx="86" cy="86"/>
            </a:xfrm>
            <a:prstGeom prst="rect">
              <a:avLst/>
            </a:prstGeom>
            <a:solidFill>
              <a:schemeClr val="accent2"/>
            </a:solid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9999CC"/>
                </a:solidFill>
                <a:effectLst/>
                <a:uLnTx/>
                <a:uFillTx/>
                <a:latin typeface="+mn-lt"/>
                <a:ea typeface="+mn-ea"/>
                <a:cs typeface="+mn-cs"/>
              </a:endParaRPr>
            </a:p>
          </p:txBody>
        </p:sp>
      </p:grpSp>
      <p:sp>
        <p:nvSpPr>
          <p:cNvPr id="3086" name="Rectangle 14"/>
          <p:cNvSpPr>
            <a:spLocks noGrp="1"/>
          </p:cNvSpPr>
          <p:nvPr>
            <p:ph type="title"/>
          </p:nvPr>
        </p:nvSpPr>
        <p:spPr>
          <a:xfrm>
            <a:off x="457200" y="457200"/>
            <a:ext cx="8229600" cy="1371600"/>
          </a:xfrm>
          <a:prstGeom prst="rect">
            <a:avLst/>
          </a:prstGeom>
          <a:noFill/>
          <a:ln w="9525">
            <a:noFill/>
          </a:ln>
        </p:spPr>
        <p:txBody>
          <a:bodyPr anchor="ctr"/>
          <a:p>
            <a:pPr lvl="0"/>
            <a:r>
              <a:rPr lang="zh-CN" altLang="en-US" dirty="0"/>
              <a:t>单击此处编辑母版标题样式</a:t>
            </a:r>
            <a:endParaRPr lang="zh-CN" altLang="en-US" dirty="0"/>
          </a:p>
        </p:txBody>
      </p:sp>
      <p:sp>
        <p:nvSpPr>
          <p:cNvPr id="3087" name="Rectangle 15"/>
          <p:cNvSpPr>
            <a:spLocks noGrp="1"/>
          </p:cNvSpPr>
          <p:nvPr>
            <p:ph type="body"/>
          </p:nvPr>
        </p:nvSpPr>
        <p:spPr>
          <a:xfrm>
            <a:off x="457200" y="1981200"/>
            <a:ext cx="8229600" cy="38862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6400"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lstStyle>
            <a:lvl1pPr>
              <a:defRPr sz="1200">
                <a:solidFill>
                  <a:srgbClr val="000000"/>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rgbClr val="000000"/>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Lst>
  <p:transition spd="slow"/>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0.xml.rels><?xml version="1.0" encoding="UTF-8" standalone="yes"?>
<Relationships xmlns="http://schemas.openxmlformats.org/package/2006/relationships"><Relationship Id="rId9" Type="http://schemas.openxmlformats.org/officeDocument/2006/relationships/oleObject" Target="../embeddings/oleObject388.bin"/><Relationship Id="rId8" Type="http://schemas.openxmlformats.org/officeDocument/2006/relationships/image" Target="../media/image332.wmf"/><Relationship Id="rId7" Type="http://schemas.openxmlformats.org/officeDocument/2006/relationships/oleObject" Target="../embeddings/oleObject387.bin"/><Relationship Id="rId6" Type="http://schemas.openxmlformats.org/officeDocument/2006/relationships/image" Target="../media/image340.wmf"/><Relationship Id="rId5" Type="http://schemas.openxmlformats.org/officeDocument/2006/relationships/oleObject" Target="../embeddings/oleObject386.bin"/><Relationship Id="rId4" Type="http://schemas.openxmlformats.org/officeDocument/2006/relationships/image" Target="../media/image339.wmf"/><Relationship Id="rId3" Type="http://schemas.openxmlformats.org/officeDocument/2006/relationships/oleObject" Target="../embeddings/oleObject385.bin"/><Relationship Id="rId2" Type="http://schemas.openxmlformats.org/officeDocument/2006/relationships/image" Target="../media/image338.wmf"/><Relationship Id="rId12" Type="http://schemas.openxmlformats.org/officeDocument/2006/relationships/vmlDrawing" Target="../drawings/vmlDrawing73.vml"/><Relationship Id="rId11" Type="http://schemas.openxmlformats.org/officeDocument/2006/relationships/slideLayout" Target="../slideLayouts/slideLayout121.xml"/><Relationship Id="rId10" Type="http://schemas.openxmlformats.org/officeDocument/2006/relationships/image" Target="../media/image335.wmf"/><Relationship Id="rId1" Type="http://schemas.openxmlformats.org/officeDocument/2006/relationships/oleObject" Target="../embeddings/oleObject384.bin"/></Relationships>
</file>

<file path=ppt/slides/_rels/slide101.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image" Target="../media/image344.wmf"/><Relationship Id="rId7" Type="http://schemas.openxmlformats.org/officeDocument/2006/relationships/oleObject" Target="../embeddings/oleObject392.bin"/><Relationship Id="rId6" Type="http://schemas.openxmlformats.org/officeDocument/2006/relationships/image" Target="../media/image343.wmf"/><Relationship Id="rId5" Type="http://schemas.openxmlformats.org/officeDocument/2006/relationships/oleObject" Target="../embeddings/oleObject391.bin"/><Relationship Id="rId4" Type="http://schemas.openxmlformats.org/officeDocument/2006/relationships/image" Target="../media/image342.wmf"/><Relationship Id="rId3" Type="http://schemas.openxmlformats.org/officeDocument/2006/relationships/oleObject" Target="../embeddings/oleObject390.bin"/><Relationship Id="rId2" Type="http://schemas.openxmlformats.org/officeDocument/2006/relationships/image" Target="../media/image341.wmf"/><Relationship Id="rId10" Type="http://schemas.openxmlformats.org/officeDocument/2006/relationships/vmlDrawing" Target="../drawings/vmlDrawing74.vml"/><Relationship Id="rId1" Type="http://schemas.openxmlformats.org/officeDocument/2006/relationships/oleObject" Target="../embeddings/oleObject389.bin"/></Relationships>
</file>

<file path=ppt/slides/_rels/slide102.xml.rels><?xml version="1.0" encoding="UTF-8" standalone="yes"?>
<Relationships xmlns="http://schemas.openxmlformats.org/package/2006/relationships"><Relationship Id="rId4" Type="http://schemas.openxmlformats.org/officeDocument/2006/relationships/vmlDrawing" Target="../drawings/vmlDrawing75.vml"/><Relationship Id="rId3" Type="http://schemas.openxmlformats.org/officeDocument/2006/relationships/slideLayout" Target="../slideLayouts/slideLayout121.xml"/><Relationship Id="rId2" Type="http://schemas.openxmlformats.org/officeDocument/2006/relationships/image" Target="../media/image345.wmf"/><Relationship Id="rId1" Type="http://schemas.openxmlformats.org/officeDocument/2006/relationships/oleObject" Target="../embeddings/oleObject393.bin"/></Relationships>
</file>

<file path=ppt/slides/_rels/slide103.xml.rels><?xml version="1.0" encoding="UTF-8" standalone="yes"?>
<Relationships xmlns="http://schemas.openxmlformats.org/package/2006/relationships"><Relationship Id="rId8" Type="http://schemas.openxmlformats.org/officeDocument/2006/relationships/vmlDrawing" Target="../drawings/vmlDrawing76.vml"/><Relationship Id="rId7" Type="http://schemas.openxmlformats.org/officeDocument/2006/relationships/slideLayout" Target="../slideLayouts/slideLayout121.xml"/><Relationship Id="rId6" Type="http://schemas.openxmlformats.org/officeDocument/2006/relationships/image" Target="../media/image348.wmf"/><Relationship Id="rId5" Type="http://schemas.openxmlformats.org/officeDocument/2006/relationships/oleObject" Target="../embeddings/oleObject396.bin"/><Relationship Id="rId4" Type="http://schemas.openxmlformats.org/officeDocument/2006/relationships/image" Target="../media/image347.wmf"/><Relationship Id="rId3" Type="http://schemas.openxmlformats.org/officeDocument/2006/relationships/oleObject" Target="../embeddings/oleObject395.bin"/><Relationship Id="rId2" Type="http://schemas.openxmlformats.org/officeDocument/2006/relationships/image" Target="../media/image346.wmf"/><Relationship Id="rId1" Type="http://schemas.openxmlformats.org/officeDocument/2006/relationships/oleObject" Target="../embeddings/oleObject394.bin"/></Relationships>
</file>

<file path=ppt/slides/_rels/slide104.xml.rels><?xml version="1.0" encoding="UTF-8" standalone="yes"?>
<Relationships xmlns="http://schemas.openxmlformats.org/package/2006/relationships"><Relationship Id="rId4" Type="http://schemas.openxmlformats.org/officeDocument/2006/relationships/vmlDrawing" Target="../drawings/vmlDrawing77.vml"/><Relationship Id="rId3" Type="http://schemas.openxmlformats.org/officeDocument/2006/relationships/slideLayout" Target="../slideLayouts/slideLayout121.xml"/><Relationship Id="rId2" Type="http://schemas.openxmlformats.org/officeDocument/2006/relationships/image" Target="../media/image349.wmf"/><Relationship Id="rId1" Type="http://schemas.openxmlformats.org/officeDocument/2006/relationships/oleObject" Target="../embeddings/oleObject397.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08.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image" Target="../media/image353.wmf"/><Relationship Id="rId7" Type="http://schemas.openxmlformats.org/officeDocument/2006/relationships/oleObject" Target="../embeddings/oleObject401.bin"/><Relationship Id="rId6" Type="http://schemas.openxmlformats.org/officeDocument/2006/relationships/image" Target="../media/image352.wmf"/><Relationship Id="rId5" Type="http://schemas.openxmlformats.org/officeDocument/2006/relationships/oleObject" Target="../embeddings/oleObject400.bin"/><Relationship Id="rId4" Type="http://schemas.openxmlformats.org/officeDocument/2006/relationships/image" Target="../media/image351.wmf"/><Relationship Id="rId3" Type="http://schemas.openxmlformats.org/officeDocument/2006/relationships/oleObject" Target="../embeddings/oleObject399.bin"/><Relationship Id="rId2" Type="http://schemas.openxmlformats.org/officeDocument/2006/relationships/image" Target="../media/image350.wmf"/><Relationship Id="rId10" Type="http://schemas.openxmlformats.org/officeDocument/2006/relationships/vmlDrawing" Target="../drawings/vmlDrawing78.vml"/><Relationship Id="rId1" Type="http://schemas.openxmlformats.org/officeDocument/2006/relationships/oleObject" Target="../embeddings/oleObject398.bin"/></Relationships>
</file>

<file path=ppt/slides/_rels/slide109.xml.rels><?xml version="1.0" encoding="UTF-8" standalone="yes"?>
<Relationships xmlns="http://schemas.openxmlformats.org/package/2006/relationships"><Relationship Id="rId9" Type="http://schemas.openxmlformats.org/officeDocument/2006/relationships/oleObject" Target="../embeddings/oleObject406.bin"/><Relationship Id="rId8" Type="http://schemas.openxmlformats.org/officeDocument/2006/relationships/image" Target="../media/image357.wmf"/><Relationship Id="rId7" Type="http://schemas.openxmlformats.org/officeDocument/2006/relationships/oleObject" Target="../embeddings/oleObject405.bin"/><Relationship Id="rId6" Type="http://schemas.openxmlformats.org/officeDocument/2006/relationships/image" Target="../media/image356.wmf"/><Relationship Id="rId5" Type="http://schemas.openxmlformats.org/officeDocument/2006/relationships/oleObject" Target="../embeddings/oleObject404.bin"/><Relationship Id="rId4" Type="http://schemas.openxmlformats.org/officeDocument/2006/relationships/image" Target="../media/image355.wmf"/><Relationship Id="rId3" Type="http://schemas.openxmlformats.org/officeDocument/2006/relationships/oleObject" Target="../embeddings/oleObject403.bin"/><Relationship Id="rId20" Type="http://schemas.openxmlformats.org/officeDocument/2006/relationships/vmlDrawing" Target="../drawings/vmlDrawing79.vml"/><Relationship Id="rId2" Type="http://schemas.openxmlformats.org/officeDocument/2006/relationships/image" Target="../media/image354.wmf"/><Relationship Id="rId19" Type="http://schemas.openxmlformats.org/officeDocument/2006/relationships/slideLayout" Target="../slideLayouts/slideLayout122.xml"/><Relationship Id="rId18" Type="http://schemas.openxmlformats.org/officeDocument/2006/relationships/oleObject" Target="../embeddings/oleObject411.bin"/><Relationship Id="rId17" Type="http://schemas.openxmlformats.org/officeDocument/2006/relationships/oleObject" Target="../embeddings/oleObject410.bin"/><Relationship Id="rId16" Type="http://schemas.openxmlformats.org/officeDocument/2006/relationships/image" Target="../media/image361.wmf"/><Relationship Id="rId15" Type="http://schemas.openxmlformats.org/officeDocument/2006/relationships/oleObject" Target="../embeddings/oleObject409.bin"/><Relationship Id="rId14" Type="http://schemas.openxmlformats.org/officeDocument/2006/relationships/image" Target="../media/image360.wmf"/><Relationship Id="rId13" Type="http://schemas.openxmlformats.org/officeDocument/2006/relationships/oleObject" Target="../embeddings/oleObject408.bin"/><Relationship Id="rId12" Type="http://schemas.openxmlformats.org/officeDocument/2006/relationships/image" Target="../media/image359.wmf"/><Relationship Id="rId11" Type="http://schemas.openxmlformats.org/officeDocument/2006/relationships/oleObject" Target="../embeddings/oleObject407.bin"/><Relationship Id="rId10" Type="http://schemas.openxmlformats.org/officeDocument/2006/relationships/image" Target="../media/image358.wmf"/><Relationship Id="rId1" Type="http://schemas.openxmlformats.org/officeDocument/2006/relationships/oleObject" Target="../embeddings/oleObject40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0.xml"/><Relationship Id="rId1" Type="http://schemas.openxmlformats.org/officeDocument/2006/relationships/image" Target="../media/image1.jpeg"/></Relationships>
</file>

<file path=ppt/slides/_rels/slide110.xml.rels><?xml version="1.0" encoding="UTF-8" standalone="yes"?>
<Relationships xmlns="http://schemas.openxmlformats.org/package/2006/relationships"><Relationship Id="rId9" Type="http://schemas.openxmlformats.org/officeDocument/2006/relationships/oleObject" Target="../embeddings/oleObject416.bin"/><Relationship Id="rId8" Type="http://schemas.openxmlformats.org/officeDocument/2006/relationships/image" Target="../media/image365.wmf"/><Relationship Id="rId7" Type="http://schemas.openxmlformats.org/officeDocument/2006/relationships/oleObject" Target="../embeddings/oleObject415.bin"/><Relationship Id="rId6" Type="http://schemas.openxmlformats.org/officeDocument/2006/relationships/image" Target="../media/image364.wmf"/><Relationship Id="rId5" Type="http://schemas.openxmlformats.org/officeDocument/2006/relationships/oleObject" Target="../embeddings/oleObject414.bin"/><Relationship Id="rId4" Type="http://schemas.openxmlformats.org/officeDocument/2006/relationships/image" Target="../media/image363.wmf"/><Relationship Id="rId3" Type="http://schemas.openxmlformats.org/officeDocument/2006/relationships/oleObject" Target="../embeddings/oleObject413.bin"/><Relationship Id="rId2" Type="http://schemas.openxmlformats.org/officeDocument/2006/relationships/image" Target="../media/image362.wmf"/><Relationship Id="rId15" Type="http://schemas.openxmlformats.org/officeDocument/2006/relationships/vmlDrawing" Target="../drawings/vmlDrawing80.vml"/><Relationship Id="rId14" Type="http://schemas.openxmlformats.org/officeDocument/2006/relationships/slideLayout" Target="../slideLayouts/slideLayout116.xml"/><Relationship Id="rId13" Type="http://schemas.openxmlformats.org/officeDocument/2006/relationships/oleObject" Target="../embeddings/oleObject418.bin"/><Relationship Id="rId12" Type="http://schemas.openxmlformats.org/officeDocument/2006/relationships/image" Target="../media/image358.wmf"/><Relationship Id="rId11" Type="http://schemas.openxmlformats.org/officeDocument/2006/relationships/oleObject" Target="../embeddings/oleObject417.bin"/><Relationship Id="rId10" Type="http://schemas.openxmlformats.org/officeDocument/2006/relationships/image" Target="../media/image359.wmf"/><Relationship Id="rId1" Type="http://schemas.openxmlformats.org/officeDocument/2006/relationships/oleObject" Target="../embeddings/oleObject412.bin"/></Relationships>
</file>

<file path=ppt/slides/_rels/slide111.xml.rels><?xml version="1.0" encoding="UTF-8" standalone="yes"?>
<Relationships xmlns="http://schemas.openxmlformats.org/package/2006/relationships"><Relationship Id="rId9" Type="http://schemas.openxmlformats.org/officeDocument/2006/relationships/oleObject" Target="../embeddings/oleObject423.bin"/><Relationship Id="rId8" Type="http://schemas.openxmlformats.org/officeDocument/2006/relationships/image" Target="../media/image369.wmf"/><Relationship Id="rId7" Type="http://schemas.openxmlformats.org/officeDocument/2006/relationships/oleObject" Target="../embeddings/oleObject422.bin"/><Relationship Id="rId6" Type="http://schemas.openxmlformats.org/officeDocument/2006/relationships/image" Target="../media/image368.wmf"/><Relationship Id="rId5" Type="http://schemas.openxmlformats.org/officeDocument/2006/relationships/oleObject" Target="../embeddings/oleObject421.bin"/><Relationship Id="rId4" Type="http://schemas.openxmlformats.org/officeDocument/2006/relationships/image" Target="../media/image367.wmf"/><Relationship Id="rId3" Type="http://schemas.openxmlformats.org/officeDocument/2006/relationships/oleObject" Target="../embeddings/oleObject420.bin"/><Relationship Id="rId2" Type="http://schemas.openxmlformats.org/officeDocument/2006/relationships/image" Target="../media/image366.wmf"/><Relationship Id="rId12" Type="http://schemas.openxmlformats.org/officeDocument/2006/relationships/vmlDrawing" Target="../drawings/vmlDrawing81.vml"/><Relationship Id="rId11" Type="http://schemas.openxmlformats.org/officeDocument/2006/relationships/slideLayout" Target="../slideLayouts/slideLayout116.xml"/><Relationship Id="rId10" Type="http://schemas.openxmlformats.org/officeDocument/2006/relationships/image" Target="../media/image370.wmf"/><Relationship Id="rId1" Type="http://schemas.openxmlformats.org/officeDocument/2006/relationships/oleObject" Target="../embeddings/oleObject419.bin"/></Relationships>
</file>

<file path=ppt/slides/_rels/slide112.xml.rels><?xml version="1.0" encoding="UTF-8" standalone="yes"?>
<Relationships xmlns="http://schemas.openxmlformats.org/package/2006/relationships"><Relationship Id="rId9" Type="http://schemas.openxmlformats.org/officeDocument/2006/relationships/slideLayout" Target="../slideLayouts/slideLayout116.xml"/><Relationship Id="rId8" Type="http://schemas.openxmlformats.org/officeDocument/2006/relationships/image" Target="../media/image374.emf"/><Relationship Id="rId7" Type="http://schemas.openxmlformats.org/officeDocument/2006/relationships/oleObject" Target="../embeddings/oleObject427.bin"/><Relationship Id="rId6" Type="http://schemas.openxmlformats.org/officeDocument/2006/relationships/image" Target="../media/image373.emf"/><Relationship Id="rId5" Type="http://schemas.openxmlformats.org/officeDocument/2006/relationships/oleObject" Target="../embeddings/oleObject426.bin"/><Relationship Id="rId4" Type="http://schemas.openxmlformats.org/officeDocument/2006/relationships/image" Target="../media/image372.emf"/><Relationship Id="rId3" Type="http://schemas.openxmlformats.org/officeDocument/2006/relationships/oleObject" Target="../embeddings/oleObject425.bin"/><Relationship Id="rId2" Type="http://schemas.openxmlformats.org/officeDocument/2006/relationships/image" Target="../media/image371.emf"/><Relationship Id="rId10" Type="http://schemas.openxmlformats.org/officeDocument/2006/relationships/vmlDrawing" Target="../drawings/vmlDrawing82.vml"/><Relationship Id="rId1" Type="http://schemas.openxmlformats.org/officeDocument/2006/relationships/oleObject" Target="../embeddings/oleObject424.bin"/></Relationships>
</file>

<file path=ppt/slides/_rels/slide113.xml.rels><?xml version="1.0" encoding="UTF-8" standalone="yes"?>
<Relationships xmlns="http://schemas.openxmlformats.org/package/2006/relationships"><Relationship Id="rId9" Type="http://schemas.openxmlformats.org/officeDocument/2006/relationships/oleObject" Target="../embeddings/oleObject432.bin"/><Relationship Id="rId8" Type="http://schemas.openxmlformats.org/officeDocument/2006/relationships/image" Target="../media/image378.emf"/><Relationship Id="rId7" Type="http://schemas.openxmlformats.org/officeDocument/2006/relationships/oleObject" Target="../embeddings/oleObject431.bin"/><Relationship Id="rId6" Type="http://schemas.openxmlformats.org/officeDocument/2006/relationships/image" Target="../media/image377.emf"/><Relationship Id="rId5" Type="http://schemas.openxmlformats.org/officeDocument/2006/relationships/oleObject" Target="../embeddings/oleObject430.bin"/><Relationship Id="rId4" Type="http://schemas.openxmlformats.org/officeDocument/2006/relationships/image" Target="../media/image376.emf"/><Relationship Id="rId3" Type="http://schemas.openxmlformats.org/officeDocument/2006/relationships/oleObject" Target="../embeddings/oleObject429.bin"/><Relationship Id="rId22" Type="http://schemas.openxmlformats.org/officeDocument/2006/relationships/vmlDrawing" Target="../drawings/vmlDrawing83.vml"/><Relationship Id="rId21" Type="http://schemas.openxmlformats.org/officeDocument/2006/relationships/slideLayout" Target="../slideLayouts/slideLayout116.xml"/><Relationship Id="rId20" Type="http://schemas.openxmlformats.org/officeDocument/2006/relationships/image" Target="../media/image384.wmf"/><Relationship Id="rId2" Type="http://schemas.openxmlformats.org/officeDocument/2006/relationships/image" Target="../media/image375.emf"/><Relationship Id="rId19" Type="http://schemas.openxmlformats.org/officeDocument/2006/relationships/oleObject" Target="../embeddings/oleObject437.bin"/><Relationship Id="rId18" Type="http://schemas.openxmlformats.org/officeDocument/2006/relationships/image" Target="../media/image383.emf"/><Relationship Id="rId17" Type="http://schemas.openxmlformats.org/officeDocument/2006/relationships/oleObject" Target="../embeddings/oleObject436.bin"/><Relationship Id="rId16" Type="http://schemas.openxmlformats.org/officeDocument/2006/relationships/image" Target="../media/image382.wmf"/><Relationship Id="rId15" Type="http://schemas.openxmlformats.org/officeDocument/2006/relationships/oleObject" Target="../embeddings/oleObject435.bin"/><Relationship Id="rId14" Type="http://schemas.openxmlformats.org/officeDocument/2006/relationships/image" Target="../media/image381.wmf"/><Relationship Id="rId13" Type="http://schemas.openxmlformats.org/officeDocument/2006/relationships/oleObject" Target="../embeddings/oleObject434.bin"/><Relationship Id="rId12" Type="http://schemas.openxmlformats.org/officeDocument/2006/relationships/image" Target="../media/image380.emf"/><Relationship Id="rId11" Type="http://schemas.openxmlformats.org/officeDocument/2006/relationships/oleObject" Target="../embeddings/oleObject433.bin"/><Relationship Id="rId10" Type="http://schemas.openxmlformats.org/officeDocument/2006/relationships/image" Target="../media/image379.emf"/><Relationship Id="rId1" Type="http://schemas.openxmlformats.org/officeDocument/2006/relationships/oleObject" Target="../embeddings/oleObject428.bin"/></Relationships>
</file>

<file path=ppt/slides/_rels/slide114.xml.rels><?xml version="1.0" encoding="UTF-8" standalone="yes"?>
<Relationships xmlns="http://schemas.openxmlformats.org/package/2006/relationships"><Relationship Id="rId8" Type="http://schemas.openxmlformats.org/officeDocument/2006/relationships/vmlDrawing" Target="../drawings/vmlDrawing84.vml"/><Relationship Id="rId7" Type="http://schemas.openxmlformats.org/officeDocument/2006/relationships/slideLayout" Target="../slideLayouts/slideLayout116.xml"/><Relationship Id="rId6" Type="http://schemas.openxmlformats.org/officeDocument/2006/relationships/image" Target="../media/image387.wmf"/><Relationship Id="rId5" Type="http://schemas.openxmlformats.org/officeDocument/2006/relationships/oleObject" Target="../embeddings/oleObject440.bin"/><Relationship Id="rId4" Type="http://schemas.openxmlformats.org/officeDocument/2006/relationships/image" Target="../media/image386.wmf"/><Relationship Id="rId3" Type="http://schemas.openxmlformats.org/officeDocument/2006/relationships/oleObject" Target="../embeddings/oleObject439.bin"/><Relationship Id="rId2" Type="http://schemas.openxmlformats.org/officeDocument/2006/relationships/image" Target="../media/image385.wmf"/><Relationship Id="rId1" Type="http://schemas.openxmlformats.org/officeDocument/2006/relationships/oleObject" Target="../embeddings/oleObject438.bin"/></Relationships>
</file>

<file path=ppt/slides/_rels/slide115.xml.rels><?xml version="1.0" encoding="UTF-8" standalone="yes"?>
<Relationships xmlns="http://schemas.openxmlformats.org/package/2006/relationships"><Relationship Id="rId9" Type="http://schemas.openxmlformats.org/officeDocument/2006/relationships/oleObject" Target="../embeddings/oleObject445.bin"/><Relationship Id="rId8" Type="http://schemas.openxmlformats.org/officeDocument/2006/relationships/image" Target="../media/image391.wmf"/><Relationship Id="rId7" Type="http://schemas.openxmlformats.org/officeDocument/2006/relationships/oleObject" Target="../embeddings/oleObject444.bin"/><Relationship Id="rId6" Type="http://schemas.openxmlformats.org/officeDocument/2006/relationships/image" Target="../media/image390.wmf"/><Relationship Id="rId5" Type="http://schemas.openxmlformats.org/officeDocument/2006/relationships/oleObject" Target="../embeddings/oleObject443.bin"/><Relationship Id="rId4" Type="http://schemas.openxmlformats.org/officeDocument/2006/relationships/image" Target="../media/image389.wmf"/><Relationship Id="rId3" Type="http://schemas.openxmlformats.org/officeDocument/2006/relationships/oleObject" Target="../embeddings/oleObject442.bin"/><Relationship Id="rId2" Type="http://schemas.openxmlformats.org/officeDocument/2006/relationships/image" Target="../media/image388.wmf"/><Relationship Id="rId16" Type="http://schemas.openxmlformats.org/officeDocument/2006/relationships/vmlDrawing" Target="../drawings/vmlDrawing85.vml"/><Relationship Id="rId15" Type="http://schemas.openxmlformats.org/officeDocument/2006/relationships/slideLayout" Target="../slideLayouts/slideLayout116.xml"/><Relationship Id="rId14" Type="http://schemas.openxmlformats.org/officeDocument/2006/relationships/image" Target="../media/image394.wmf"/><Relationship Id="rId13" Type="http://schemas.openxmlformats.org/officeDocument/2006/relationships/oleObject" Target="../embeddings/oleObject447.bin"/><Relationship Id="rId12" Type="http://schemas.openxmlformats.org/officeDocument/2006/relationships/image" Target="../media/image393.wmf"/><Relationship Id="rId11" Type="http://schemas.openxmlformats.org/officeDocument/2006/relationships/oleObject" Target="../embeddings/oleObject446.bin"/><Relationship Id="rId10" Type="http://schemas.openxmlformats.org/officeDocument/2006/relationships/image" Target="../media/image392.wmf"/><Relationship Id="rId1" Type="http://schemas.openxmlformats.org/officeDocument/2006/relationships/oleObject" Target="../embeddings/oleObject441.bin"/></Relationships>
</file>

<file path=ppt/slides/_rels/slide116.xml.rels><?xml version="1.0" encoding="UTF-8" standalone="yes"?>
<Relationships xmlns="http://schemas.openxmlformats.org/package/2006/relationships"><Relationship Id="rId9" Type="http://schemas.openxmlformats.org/officeDocument/2006/relationships/oleObject" Target="../embeddings/oleObject452.bin"/><Relationship Id="rId8" Type="http://schemas.openxmlformats.org/officeDocument/2006/relationships/image" Target="../media/image398.wmf"/><Relationship Id="rId7" Type="http://schemas.openxmlformats.org/officeDocument/2006/relationships/oleObject" Target="../embeddings/oleObject451.bin"/><Relationship Id="rId6" Type="http://schemas.openxmlformats.org/officeDocument/2006/relationships/image" Target="../media/image397.wmf"/><Relationship Id="rId5" Type="http://schemas.openxmlformats.org/officeDocument/2006/relationships/oleObject" Target="../embeddings/oleObject450.bin"/><Relationship Id="rId4" Type="http://schemas.openxmlformats.org/officeDocument/2006/relationships/image" Target="../media/image396.wmf"/><Relationship Id="rId3" Type="http://schemas.openxmlformats.org/officeDocument/2006/relationships/oleObject" Target="../embeddings/oleObject449.bin"/><Relationship Id="rId22" Type="http://schemas.openxmlformats.org/officeDocument/2006/relationships/vmlDrawing" Target="../drawings/vmlDrawing86.vml"/><Relationship Id="rId21" Type="http://schemas.openxmlformats.org/officeDocument/2006/relationships/slideLayout" Target="../slideLayouts/slideLayout116.xml"/><Relationship Id="rId20" Type="http://schemas.openxmlformats.org/officeDocument/2006/relationships/image" Target="../media/image404.wmf"/><Relationship Id="rId2" Type="http://schemas.openxmlformats.org/officeDocument/2006/relationships/image" Target="../media/image395.wmf"/><Relationship Id="rId19" Type="http://schemas.openxmlformats.org/officeDocument/2006/relationships/oleObject" Target="../embeddings/oleObject457.bin"/><Relationship Id="rId18" Type="http://schemas.openxmlformats.org/officeDocument/2006/relationships/image" Target="../media/image403.wmf"/><Relationship Id="rId17" Type="http://schemas.openxmlformats.org/officeDocument/2006/relationships/oleObject" Target="../embeddings/oleObject456.bin"/><Relationship Id="rId16" Type="http://schemas.openxmlformats.org/officeDocument/2006/relationships/image" Target="../media/image402.wmf"/><Relationship Id="rId15" Type="http://schemas.openxmlformats.org/officeDocument/2006/relationships/oleObject" Target="../embeddings/oleObject455.bin"/><Relationship Id="rId14" Type="http://schemas.openxmlformats.org/officeDocument/2006/relationships/image" Target="../media/image401.wmf"/><Relationship Id="rId13" Type="http://schemas.openxmlformats.org/officeDocument/2006/relationships/oleObject" Target="../embeddings/oleObject454.bin"/><Relationship Id="rId12" Type="http://schemas.openxmlformats.org/officeDocument/2006/relationships/image" Target="../media/image400.wmf"/><Relationship Id="rId11" Type="http://schemas.openxmlformats.org/officeDocument/2006/relationships/oleObject" Target="../embeddings/oleObject453.bin"/><Relationship Id="rId10" Type="http://schemas.openxmlformats.org/officeDocument/2006/relationships/image" Target="../media/image399.wmf"/><Relationship Id="rId1" Type="http://schemas.openxmlformats.org/officeDocument/2006/relationships/oleObject" Target="../embeddings/oleObject448.bin"/></Relationships>
</file>

<file path=ppt/slides/_rels/slide117.xml.rels><?xml version="1.0" encoding="UTF-8" standalone="yes"?>
<Relationships xmlns="http://schemas.openxmlformats.org/package/2006/relationships"><Relationship Id="rId6" Type="http://schemas.openxmlformats.org/officeDocument/2006/relationships/vmlDrawing" Target="../drawings/vmlDrawing87.vml"/><Relationship Id="rId5" Type="http://schemas.openxmlformats.org/officeDocument/2006/relationships/slideLayout" Target="../slideLayouts/slideLayout123.xml"/><Relationship Id="rId4" Type="http://schemas.openxmlformats.org/officeDocument/2006/relationships/image" Target="../media/image406.wmf"/><Relationship Id="rId3" Type="http://schemas.openxmlformats.org/officeDocument/2006/relationships/oleObject" Target="../embeddings/oleObject459.bin"/><Relationship Id="rId2" Type="http://schemas.openxmlformats.org/officeDocument/2006/relationships/image" Target="../media/image405.emf"/><Relationship Id="rId1" Type="http://schemas.openxmlformats.org/officeDocument/2006/relationships/oleObject" Target="../embeddings/oleObject458.bin"/></Relationships>
</file>

<file path=ppt/slides/_rels/slide118.xml.rels><?xml version="1.0" encoding="UTF-8" standalone="yes"?>
<Relationships xmlns="http://schemas.openxmlformats.org/package/2006/relationships"><Relationship Id="rId9" Type="http://schemas.openxmlformats.org/officeDocument/2006/relationships/oleObject" Target="../embeddings/oleObject464.bin"/><Relationship Id="rId8" Type="http://schemas.openxmlformats.org/officeDocument/2006/relationships/image" Target="../media/image410.wmf"/><Relationship Id="rId7" Type="http://schemas.openxmlformats.org/officeDocument/2006/relationships/oleObject" Target="../embeddings/oleObject463.bin"/><Relationship Id="rId6" Type="http://schemas.openxmlformats.org/officeDocument/2006/relationships/image" Target="../media/image409.wmf"/><Relationship Id="rId5" Type="http://schemas.openxmlformats.org/officeDocument/2006/relationships/oleObject" Target="../embeddings/oleObject462.bin"/><Relationship Id="rId4" Type="http://schemas.openxmlformats.org/officeDocument/2006/relationships/image" Target="../media/image408.wmf"/><Relationship Id="rId3" Type="http://schemas.openxmlformats.org/officeDocument/2006/relationships/oleObject" Target="../embeddings/oleObject461.bin"/><Relationship Id="rId2" Type="http://schemas.openxmlformats.org/officeDocument/2006/relationships/image" Target="../media/image407.wmf"/><Relationship Id="rId16" Type="http://schemas.openxmlformats.org/officeDocument/2006/relationships/vmlDrawing" Target="../drawings/vmlDrawing88.vml"/><Relationship Id="rId15" Type="http://schemas.openxmlformats.org/officeDocument/2006/relationships/slideLayout" Target="../slideLayouts/slideLayout116.xml"/><Relationship Id="rId14" Type="http://schemas.openxmlformats.org/officeDocument/2006/relationships/image" Target="../media/image413.emf"/><Relationship Id="rId13" Type="http://schemas.openxmlformats.org/officeDocument/2006/relationships/oleObject" Target="../embeddings/oleObject466.bin"/><Relationship Id="rId12" Type="http://schemas.openxmlformats.org/officeDocument/2006/relationships/image" Target="../media/image412.emf"/><Relationship Id="rId11" Type="http://schemas.openxmlformats.org/officeDocument/2006/relationships/oleObject" Target="../embeddings/oleObject465.bin"/><Relationship Id="rId10" Type="http://schemas.openxmlformats.org/officeDocument/2006/relationships/image" Target="../media/image411.wmf"/><Relationship Id="rId1" Type="http://schemas.openxmlformats.org/officeDocument/2006/relationships/oleObject" Target="../embeddings/oleObject460.bin"/></Relationships>
</file>

<file path=ppt/slides/_rels/slide119.xml.rels><?xml version="1.0" encoding="UTF-8" standalone="yes"?>
<Relationships xmlns="http://schemas.openxmlformats.org/package/2006/relationships"><Relationship Id="rId9" Type="http://schemas.openxmlformats.org/officeDocument/2006/relationships/oleObject" Target="../embeddings/oleObject471.bin"/><Relationship Id="rId8" Type="http://schemas.openxmlformats.org/officeDocument/2006/relationships/image" Target="../media/image417.wmf"/><Relationship Id="rId7" Type="http://schemas.openxmlformats.org/officeDocument/2006/relationships/oleObject" Target="../embeddings/oleObject470.bin"/><Relationship Id="rId6" Type="http://schemas.openxmlformats.org/officeDocument/2006/relationships/image" Target="../media/image416.wmf"/><Relationship Id="rId5" Type="http://schemas.openxmlformats.org/officeDocument/2006/relationships/oleObject" Target="../embeddings/oleObject469.bin"/><Relationship Id="rId4" Type="http://schemas.openxmlformats.org/officeDocument/2006/relationships/image" Target="../media/image415.wmf"/><Relationship Id="rId3" Type="http://schemas.openxmlformats.org/officeDocument/2006/relationships/oleObject" Target="../embeddings/oleObject468.bin"/><Relationship Id="rId2" Type="http://schemas.openxmlformats.org/officeDocument/2006/relationships/image" Target="../media/image414.wmf"/><Relationship Id="rId12" Type="http://schemas.openxmlformats.org/officeDocument/2006/relationships/vmlDrawing" Target="../drawings/vmlDrawing89.vml"/><Relationship Id="rId11" Type="http://schemas.openxmlformats.org/officeDocument/2006/relationships/slideLayout" Target="../slideLayouts/slideLayout116.xml"/><Relationship Id="rId10" Type="http://schemas.openxmlformats.org/officeDocument/2006/relationships/image" Target="../media/image418.wmf"/><Relationship Id="rId1" Type="http://schemas.openxmlformats.org/officeDocument/2006/relationships/oleObject" Target="../embeddings/oleObject46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0.xml"/><Relationship Id="rId1" Type="http://schemas.openxmlformats.org/officeDocument/2006/relationships/image" Target="../media/image1.jpeg"/></Relationships>
</file>

<file path=ppt/slides/_rels/slide120.xml.rels><?xml version="1.0" encoding="UTF-8" standalone="yes"?>
<Relationships xmlns="http://schemas.openxmlformats.org/package/2006/relationships"><Relationship Id="rId6" Type="http://schemas.openxmlformats.org/officeDocument/2006/relationships/vmlDrawing" Target="../drawings/vmlDrawing90.vml"/><Relationship Id="rId5" Type="http://schemas.openxmlformats.org/officeDocument/2006/relationships/slideLayout" Target="../slideLayouts/slideLayout116.xml"/><Relationship Id="rId4" Type="http://schemas.openxmlformats.org/officeDocument/2006/relationships/image" Target="../media/image420.wmf"/><Relationship Id="rId3" Type="http://schemas.openxmlformats.org/officeDocument/2006/relationships/oleObject" Target="../embeddings/oleObject473.bin"/><Relationship Id="rId2" Type="http://schemas.openxmlformats.org/officeDocument/2006/relationships/image" Target="../media/image419.wmf"/><Relationship Id="rId1" Type="http://schemas.openxmlformats.org/officeDocument/2006/relationships/oleObject" Target="../embeddings/oleObject472.bin"/></Relationships>
</file>

<file path=ppt/slides/_rels/slide121.xml.rels><?xml version="1.0" encoding="UTF-8" standalone="yes"?>
<Relationships xmlns="http://schemas.openxmlformats.org/package/2006/relationships"><Relationship Id="rId6" Type="http://schemas.openxmlformats.org/officeDocument/2006/relationships/vmlDrawing" Target="../drawings/vmlDrawing91.vml"/><Relationship Id="rId5" Type="http://schemas.openxmlformats.org/officeDocument/2006/relationships/slideLayout" Target="../slideLayouts/slideLayout116.xml"/><Relationship Id="rId4" Type="http://schemas.openxmlformats.org/officeDocument/2006/relationships/image" Target="../media/image422.wmf"/><Relationship Id="rId3" Type="http://schemas.openxmlformats.org/officeDocument/2006/relationships/oleObject" Target="../embeddings/oleObject475.bin"/><Relationship Id="rId2" Type="http://schemas.openxmlformats.org/officeDocument/2006/relationships/image" Target="../media/image421.wmf"/><Relationship Id="rId1" Type="http://schemas.openxmlformats.org/officeDocument/2006/relationships/oleObject" Target="../embeddings/oleObject474.bin"/></Relationships>
</file>

<file path=ppt/slides/_rels/slide122.xml.rels><?xml version="1.0" encoding="UTF-8" standalone="yes"?>
<Relationships xmlns="http://schemas.openxmlformats.org/package/2006/relationships"><Relationship Id="rId8" Type="http://schemas.openxmlformats.org/officeDocument/2006/relationships/vmlDrawing" Target="../drawings/vmlDrawing92.vml"/><Relationship Id="rId7" Type="http://schemas.openxmlformats.org/officeDocument/2006/relationships/slideLayout" Target="../slideLayouts/slideLayout116.xml"/><Relationship Id="rId6" Type="http://schemas.openxmlformats.org/officeDocument/2006/relationships/image" Target="../media/image425.wmf"/><Relationship Id="rId5" Type="http://schemas.openxmlformats.org/officeDocument/2006/relationships/oleObject" Target="../embeddings/oleObject478.bin"/><Relationship Id="rId4" Type="http://schemas.openxmlformats.org/officeDocument/2006/relationships/image" Target="../media/image424.wmf"/><Relationship Id="rId3" Type="http://schemas.openxmlformats.org/officeDocument/2006/relationships/oleObject" Target="../embeddings/oleObject477.bin"/><Relationship Id="rId2" Type="http://schemas.openxmlformats.org/officeDocument/2006/relationships/image" Target="../media/image423.wmf"/><Relationship Id="rId1" Type="http://schemas.openxmlformats.org/officeDocument/2006/relationships/oleObject" Target="../embeddings/oleObject476.bin"/></Relationships>
</file>

<file path=ppt/slides/_rels/slide123.xml.rels><?xml version="1.0" encoding="UTF-8" standalone="yes"?>
<Relationships xmlns="http://schemas.openxmlformats.org/package/2006/relationships"><Relationship Id="rId9" Type="http://schemas.openxmlformats.org/officeDocument/2006/relationships/oleObject" Target="../embeddings/oleObject483.bin"/><Relationship Id="rId8" Type="http://schemas.openxmlformats.org/officeDocument/2006/relationships/image" Target="../media/image429.wmf"/><Relationship Id="rId7" Type="http://schemas.openxmlformats.org/officeDocument/2006/relationships/oleObject" Target="../embeddings/oleObject482.bin"/><Relationship Id="rId6" Type="http://schemas.openxmlformats.org/officeDocument/2006/relationships/image" Target="../media/image428.wmf"/><Relationship Id="rId5" Type="http://schemas.openxmlformats.org/officeDocument/2006/relationships/oleObject" Target="../embeddings/oleObject481.bin"/><Relationship Id="rId4" Type="http://schemas.openxmlformats.org/officeDocument/2006/relationships/image" Target="../media/image427.emf"/><Relationship Id="rId3" Type="http://schemas.openxmlformats.org/officeDocument/2006/relationships/oleObject" Target="../embeddings/oleObject480.bin"/><Relationship Id="rId2" Type="http://schemas.openxmlformats.org/officeDocument/2006/relationships/image" Target="../media/image426.emf"/><Relationship Id="rId12" Type="http://schemas.openxmlformats.org/officeDocument/2006/relationships/vmlDrawing" Target="../drawings/vmlDrawing93.vml"/><Relationship Id="rId11" Type="http://schemas.openxmlformats.org/officeDocument/2006/relationships/slideLayout" Target="../slideLayouts/slideLayout116.xml"/><Relationship Id="rId10" Type="http://schemas.openxmlformats.org/officeDocument/2006/relationships/image" Target="../media/image430.wmf"/><Relationship Id="rId1" Type="http://schemas.openxmlformats.org/officeDocument/2006/relationships/oleObject" Target="../embeddings/oleObject479.bin"/></Relationships>
</file>

<file path=ppt/slides/_rels/slide124.xml.rels><?xml version="1.0" encoding="UTF-8" standalone="yes"?>
<Relationships xmlns="http://schemas.openxmlformats.org/package/2006/relationships"><Relationship Id="rId9" Type="http://schemas.openxmlformats.org/officeDocument/2006/relationships/slideLayout" Target="../slideLayouts/slideLayout116.xml"/><Relationship Id="rId8" Type="http://schemas.openxmlformats.org/officeDocument/2006/relationships/image" Target="../media/image434.emf"/><Relationship Id="rId7" Type="http://schemas.openxmlformats.org/officeDocument/2006/relationships/oleObject" Target="../embeddings/oleObject487.bin"/><Relationship Id="rId6" Type="http://schemas.openxmlformats.org/officeDocument/2006/relationships/image" Target="../media/image433.emf"/><Relationship Id="rId5" Type="http://schemas.openxmlformats.org/officeDocument/2006/relationships/oleObject" Target="../embeddings/oleObject486.bin"/><Relationship Id="rId4" Type="http://schemas.openxmlformats.org/officeDocument/2006/relationships/image" Target="../media/image432.emf"/><Relationship Id="rId3" Type="http://schemas.openxmlformats.org/officeDocument/2006/relationships/oleObject" Target="../embeddings/oleObject485.bin"/><Relationship Id="rId2" Type="http://schemas.openxmlformats.org/officeDocument/2006/relationships/image" Target="../media/image431.emf"/><Relationship Id="rId10" Type="http://schemas.openxmlformats.org/officeDocument/2006/relationships/vmlDrawing" Target="../drawings/vmlDrawing94.vml"/><Relationship Id="rId1" Type="http://schemas.openxmlformats.org/officeDocument/2006/relationships/oleObject" Target="../embeddings/oleObject484.bin"/></Relationships>
</file>

<file path=ppt/slides/_rels/slide125.xml.rels><?xml version="1.0" encoding="UTF-8" standalone="yes"?>
<Relationships xmlns="http://schemas.openxmlformats.org/package/2006/relationships"><Relationship Id="rId9" Type="http://schemas.openxmlformats.org/officeDocument/2006/relationships/slideLayout" Target="../slideLayouts/slideLayout124.xml"/><Relationship Id="rId8" Type="http://schemas.openxmlformats.org/officeDocument/2006/relationships/image" Target="../media/image438.wmf"/><Relationship Id="rId7" Type="http://schemas.openxmlformats.org/officeDocument/2006/relationships/oleObject" Target="../embeddings/oleObject491.bin"/><Relationship Id="rId6" Type="http://schemas.openxmlformats.org/officeDocument/2006/relationships/image" Target="../media/image437.wmf"/><Relationship Id="rId5" Type="http://schemas.openxmlformats.org/officeDocument/2006/relationships/oleObject" Target="../embeddings/oleObject490.bin"/><Relationship Id="rId4" Type="http://schemas.openxmlformats.org/officeDocument/2006/relationships/image" Target="../media/image436.wmf"/><Relationship Id="rId3" Type="http://schemas.openxmlformats.org/officeDocument/2006/relationships/oleObject" Target="../embeddings/oleObject489.bin"/><Relationship Id="rId2" Type="http://schemas.openxmlformats.org/officeDocument/2006/relationships/image" Target="../media/image435.wmf"/><Relationship Id="rId10" Type="http://schemas.openxmlformats.org/officeDocument/2006/relationships/vmlDrawing" Target="../drawings/vmlDrawing95.vml"/><Relationship Id="rId1" Type="http://schemas.openxmlformats.org/officeDocument/2006/relationships/oleObject" Target="../embeddings/oleObject488.bin"/></Relationships>
</file>

<file path=ppt/slides/_rels/slide126.xml.rels><?xml version="1.0" encoding="UTF-8" standalone="yes"?>
<Relationships xmlns="http://schemas.openxmlformats.org/package/2006/relationships"><Relationship Id="rId9" Type="http://schemas.openxmlformats.org/officeDocument/2006/relationships/oleObject" Target="../embeddings/oleObject496.bin"/><Relationship Id="rId8" Type="http://schemas.openxmlformats.org/officeDocument/2006/relationships/image" Target="../media/image442.wmf"/><Relationship Id="rId7" Type="http://schemas.openxmlformats.org/officeDocument/2006/relationships/oleObject" Target="../embeddings/oleObject495.bin"/><Relationship Id="rId6" Type="http://schemas.openxmlformats.org/officeDocument/2006/relationships/image" Target="../media/image441.wmf"/><Relationship Id="rId5" Type="http://schemas.openxmlformats.org/officeDocument/2006/relationships/oleObject" Target="../embeddings/oleObject494.bin"/><Relationship Id="rId4" Type="http://schemas.openxmlformats.org/officeDocument/2006/relationships/image" Target="../media/image440.wmf"/><Relationship Id="rId3" Type="http://schemas.openxmlformats.org/officeDocument/2006/relationships/oleObject" Target="../embeddings/oleObject493.bin"/><Relationship Id="rId2" Type="http://schemas.openxmlformats.org/officeDocument/2006/relationships/image" Target="../media/image439.wmf"/><Relationship Id="rId18" Type="http://schemas.openxmlformats.org/officeDocument/2006/relationships/vmlDrawing" Target="../drawings/vmlDrawing96.vml"/><Relationship Id="rId17" Type="http://schemas.openxmlformats.org/officeDocument/2006/relationships/slideLayout" Target="../slideLayouts/slideLayout116.xml"/><Relationship Id="rId16" Type="http://schemas.openxmlformats.org/officeDocument/2006/relationships/image" Target="../media/image446.wmf"/><Relationship Id="rId15" Type="http://schemas.openxmlformats.org/officeDocument/2006/relationships/oleObject" Target="../embeddings/oleObject499.bin"/><Relationship Id="rId14" Type="http://schemas.openxmlformats.org/officeDocument/2006/relationships/image" Target="../media/image445.emf"/><Relationship Id="rId13" Type="http://schemas.openxmlformats.org/officeDocument/2006/relationships/oleObject" Target="../embeddings/oleObject498.bin"/><Relationship Id="rId12" Type="http://schemas.openxmlformats.org/officeDocument/2006/relationships/image" Target="../media/image444.emf"/><Relationship Id="rId11" Type="http://schemas.openxmlformats.org/officeDocument/2006/relationships/oleObject" Target="../embeddings/oleObject497.bin"/><Relationship Id="rId10" Type="http://schemas.openxmlformats.org/officeDocument/2006/relationships/image" Target="../media/image443.wmf"/><Relationship Id="rId1" Type="http://schemas.openxmlformats.org/officeDocument/2006/relationships/oleObject" Target="../embeddings/oleObject492.bin"/></Relationships>
</file>

<file path=ppt/slides/_rels/slide127.xml.rels><?xml version="1.0" encoding="UTF-8" standalone="yes"?>
<Relationships xmlns="http://schemas.openxmlformats.org/package/2006/relationships"><Relationship Id="rId9" Type="http://schemas.openxmlformats.org/officeDocument/2006/relationships/oleObject" Target="../embeddings/oleObject504.bin"/><Relationship Id="rId8" Type="http://schemas.openxmlformats.org/officeDocument/2006/relationships/image" Target="../media/image450.wmf"/><Relationship Id="rId7" Type="http://schemas.openxmlformats.org/officeDocument/2006/relationships/oleObject" Target="../embeddings/oleObject503.bin"/><Relationship Id="rId6" Type="http://schemas.openxmlformats.org/officeDocument/2006/relationships/image" Target="../media/image449.wmf"/><Relationship Id="rId5" Type="http://schemas.openxmlformats.org/officeDocument/2006/relationships/oleObject" Target="../embeddings/oleObject502.bin"/><Relationship Id="rId4" Type="http://schemas.openxmlformats.org/officeDocument/2006/relationships/image" Target="../media/image448.wmf"/><Relationship Id="rId3" Type="http://schemas.openxmlformats.org/officeDocument/2006/relationships/oleObject" Target="../embeddings/oleObject501.bin"/><Relationship Id="rId20" Type="http://schemas.openxmlformats.org/officeDocument/2006/relationships/vmlDrawing" Target="../drawings/vmlDrawing97.vml"/><Relationship Id="rId2" Type="http://schemas.openxmlformats.org/officeDocument/2006/relationships/image" Target="../media/image447.wmf"/><Relationship Id="rId19" Type="http://schemas.openxmlformats.org/officeDocument/2006/relationships/slideLayout" Target="../slideLayouts/slideLayout116.xml"/><Relationship Id="rId18" Type="http://schemas.openxmlformats.org/officeDocument/2006/relationships/image" Target="../media/image455.wmf"/><Relationship Id="rId17" Type="http://schemas.openxmlformats.org/officeDocument/2006/relationships/oleObject" Target="../embeddings/oleObject508.bin"/><Relationship Id="rId16" Type="http://schemas.openxmlformats.org/officeDocument/2006/relationships/image" Target="../media/image454.wmf"/><Relationship Id="rId15" Type="http://schemas.openxmlformats.org/officeDocument/2006/relationships/oleObject" Target="../embeddings/oleObject507.bin"/><Relationship Id="rId14" Type="http://schemas.openxmlformats.org/officeDocument/2006/relationships/image" Target="../media/image453.wmf"/><Relationship Id="rId13" Type="http://schemas.openxmlformats.org/officeDocument/2006/relationships/oleObject" Target="../embeddings/oleObject506.bin"/><Relationship Id="rId12" Type="http://schemas.openxmlformats.org/officeDocument/2006/relationships/image" Target="../media/image452.wmf"/><Relationship Id="rId11" Type="http://schemas.openxmlformats.org/officeDocument/2006/relationships/oleObject" Target="../embeddings/oleObject505.bin"/><Relationship Id="rId10" Type="http://schemas.openxmlformats.org/officeDocument/2006/relationships/image" Target="../media/image451.wmf"/><Relationship Id="rId1" Type="http://schemas.openxmlformats.org/officeDocument/2006/relationships/oleObject" Target="../embeddings/oleObject500.bin"/></Relationships>
</file>

<file path=ppt/slides/_rels/slide128.xml.rels><?xml version="1.0" encoding="UTF-8" standalone="yes"?>
<Relationships xmlns="http://schemas.openxmlformats.org/package/2006/relationships"><Relationship Id="rId9" Type="http://schemas.openxmlformats.org/officeDocument/2006/relationships/oleObject" Target="../embeddings/oleObject513.bin"/><Relationship Id="rId8" Type="http://schemas.openxmlformats.org/officeDocument/2006/relationships/image" Target="../media/image458.wmf"/><Relationship Id="rId7" Type="http://schemas.openxmlformats.org/officeDocument/2006/relationships/oleObject" Target="../embeddings/oleObject512.bin"/><Relationship Id="rId6" Type="http://schemas.openxmlformats.org/officeDocument/2006/relationships/image" Target="../media/image449.wmf"/><Relationship Id="rId5" Type="http://schemas.openxmlformats.org/officeDocument/2006/relationships/oleObject" Target="../embeddings/oleObject511.bin"/><Relationship Id="rId4" Type="http://schemas.openxmlformats.org/officeDocument/2006/relationships/image" Target="../media/image457.wmf"/><Relationship Id="rId3" Type="http://schemas.openxmlformats.org/officeDocument/2006/relationships/oleObject" Target="../embeddings/oleObject510.bin"/><Relationship Id="rId20" Type="http://schemas.openxmlformats.org/officeDocument/2006/relationships/vmlDrawing" Target="../drawings/vmlDrawing98.vml"/><Relationship Id="rId2" Type="http://schemas.openxmlformats.org/officeDocument/2006/relationships/image" Target="../media/image456.wmf"/><Relationship Id="rId19" Type="http://schemas.openxmlformats.org/officeDocument/2006/relationships/slideLayout" Target="../slideLayouts/slideLayout116.xml"/><Relationship Id="rId18" Type="http://schemas.openxmlformats.org/officeDocument/2006/relationships/image" Target="../media/image445.emf"/><Relationship Id="rId17" Type="http://schemas.openxmlformats.org/officeDocument/2006/relationships/oleObject" Target="../embeddings/oleObject517.bin"/><Relationship Id="rId16" Type="http://schemas.openxmlformats.org/officeDocument/2006/relationships/image" Target="../media/image462.wmf"/><Relationship Id="rId15" Type="http://schemas.openxmlformats.org/officeDocument/2006/relationships/oleObject" Target="../embeddings/oleObject516.bin"/><Relationship Id="rId14" Type="http://schemas.openxmlformats.org/officeDocument/2006/relationships/image" Target="../media/image461.wmf"/><Relationship Id="rId13" Type="http://schemas.openxmlformats.org/officeDocument/2006/relationships/oleObject" Target="../embeddings/oleObject515.bin"/><Relationship Id="rId12" Type="http://schemas.openxmlformats.org/officeDocument/2006/relationships/image" Target="../media/image460.wmf"/><Relationship Id="rId11" Type="http://schemas.openxmlformats.org/officeDocument/2006/relationships/oleObject" Target="../embeddings/oleObject514.bin"/><Relationship Id="rId10" Type="http://schemas.openxmlformats.org/officeDocument/2006/relationships/image" Target="../media/image459.wmf"/><Relationship Id="rId1" Type="http://schemas.openxmlformats.org/officeDocument/2006/relationships/oleObject" Target="../embeddings/oleObject509.bin"/></Relationships>
</file>

<file path=ppt/slides/_rels/slide129.xml.rels><?xml version="1.0" encoding="UTF-8" standalone="yes"?>
<Relationships xmlns="http://schemas.openxmlformats.org/package/2006/relationships"><Relationship Id="rId6" Type="http://schemas.openxmlformats.org/officeDocument/2006/relationships/vmlDrawing" Target="../drawings/vmlDrawing99.vml"/><Relationship Id="rId5" Type="http://schemas.openxmlformats.org/officeDocument/2006/relationships/slideLayout" Target="../slideLayouts/slideLayout116.xml"/><Relationship Id="rId4" Type="http://schemas.openxmlformats.org/officeDocument/2006/relationships/image" Target="../media/image464.wmf"/><Relationship Id="rId3" Type="http://schemas.openxmlformats.org/officeDocument/2006/relationships/oleObject" Target="../embeddings/oleObject519.bin"/><Relationship Id="rId2" Type="http://schemas.openxmlformats.org/officeDocument/2006/relationships/image" Target="../media/image463.wmf"/><Relationship Id="rId1" Type="http://schemas.openxmlformats.org/officeDocument/2006/relationships/oleObject" Target="../embeddings/oleObject51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30.xml.rels><?xml version="1.0" encoding="UTF-8" standalone="yes"?>
<Relationships xmlns="http://schemas.openxmlformats.org/package/2006/relationships"><Relationship Id="rId9" Type="http://schemas.openxmlformats.org/officeDocument/2006/relationships/slideLayout" Target="../slideLayouts/slideLayout116.xml"/><Relationship Id="rId8" Type="http://schemas.openxmlformats.org/officeDocument/2006/relationships/image" Target="../media/image468.wmf"/><Relationship Id="rId7" Type="http://schemas.openxmlformats.org/officeDocument/2006/relationships/oleObject" Target="../embeddings/oleObject523.bin"/><Relationship Id="rId6" Type="http://schemas.openxmlformats.org/officeDocument/2006/relationships/image" Target="../media/image467.wmf"/><Relationship Id="rId5" Type="http://schemas.openxmlformats.org/officeDocument/2006/relationships/oleObject" Target="../embeddings/oleObject522.bin"/><Relationship Id="rId4" Type="http://schemas.openxmlformats.org/officeDocument/2006/relationships/image" Target="../media/image466.wmf"/><Relationship Id="rId3" Type="http://schemas.openxmlformats.org/officeDocument/2006/relationships/oleObject" Target="../embeddings/oleObject521.bin"/><Relationship Id="rId2" Type="http://schemas.openxmlformats.org/officeDocument/2006/relationships/image" Target="../media/image465.wmf"/><Relationship Id="rId10" Type="http://schemas.openxmlformats.org/officeDocument/2006/relationships/vmlDrawing" Target="../drawings/vmlDrawing100.vml"/><Relationship Id="rId1" Type="http://schemas.openxmlformats.org/officeDocument/2006/relationships/oleObject" Target="../embeddings/oleObject520.bin"/></Relationships>
</file>

<file path=ppt/slides/_rels/slide131.xml.rels><?xml version="1.0" encoding="UTF-8" standalone="yes"?>
<Relationships xmlns="http://schemas.openxmlformats.org/package/2006/relationships"><Relationship Id="rId9" Type="http://schemas.openxmlformats.org/officeDocument/2006/relationships/image" Target="../media/image357.wmf"/><Relationship Id="rId8" Type="http://schemas.openxmlformats.org/officeDocument/2006/relationships/oleObject" Target="../embeddings/oleObject528.bin"/><Relationship Id="rId7" Type="http://schemas.openxmlformats.org/officeDocument/2006/relationships/oleObject" Target="../embeddings/oleObject527.bin"/><Relationship Id="rId6" Type="http://schemas.openxmlformats.org/officeDocument/2006/relationships/image" Target="../media/image358.wmf"/><Relationship Id="rId5" Type="http://schemas.openxmlformats.org/officeDocument/2006/relationships/oleObject" Target="../embeddings/oleObject526.bin"/><Relationship Id="rId4" Type="http://schemas.openxmlformats.org/officeDocument/2006/relationships/image" Target="../media/image359.wmf"/><Relationship Id="rId3" Type="http://schemas.openxmlformats.org/officeDocument/2006/relationships/oleObject" Target="../embeddings/oleObject525.bin"/><Relationship Id="rId2" Type="http://schemas.openxmlformats.org/officeDocument/2006/relationships/image" Target="../media/image362.wmf"/><Relationship Id="rId11" Type="http://schemas.openxmlformats.org/officeDocument/2006/relationships/vmlDrawing" Target="../drawings/vmlDrawing101.vml"/><Relationship Id="rId10" Type="http://schemas.openxmlformats.org/officeDocument/2006/relationships/slideLayout" Target="../slideLayouts/slideLayout116.xml"/><Relationship Id="rId1" Type="http://schemas.openxmlformats.org/officeDocument/2006/relationships/oleObject" Target="../embeddings/oleObject524.bin"/></Relationships>
</file>

<file path=ppt/slides/_rels/slide132.xml.rels><?xml version="1.0" encoding="UTF-8" standalone="yes"?>
<Relationships xmlns="http://schemas.openxmlformats.org/package/2006/relationships"><Relationship Id="rId9" Type="http://schemas.openxmlformats.org/officeDocument/2006/relationships/slideLayout" Target="../slideLayouts/slideLayout116.xml"/><Relationship Id="rId8" Type="http://schemas.openxmlformats.org/officeDocument/2006/relationships/image" Target="../media/image434.emf"/><Relationship Id="rId7" Type="http://schemas.openxmlformats.org/officeDocument/2006/relationships/oleObject" Target="../embeddings/oleObject532.bin"/><Relationship Id="rId6" Type="http://schemas.openxmlformats.org/officeDocument/2006/relationships/image" Target="../media/image433.emf"/><Relationship Id="rId5" Type="http://schemas.openxmlformats.org/officeDocument/2006/relationships/oleObject" Target="../embeddings/oleObject531.bin"/><Relationship Id="rId4" Type="http://schemas.openxmlformats.org/officeDocument/2006/relationships/image" Target="../media/image432.emf"/><Relationship Id="rId3" Type="http://schemas.openxmlformats.org/officeDocument/2006/relationships/oleObject" Target="../embeddings/oleObject530.bin"/><Relationship Id="rId2" Type="http://schemas.openxmlformats.org/officeDocument/2006/relationships/image" Target="../media/image431.emf"/><Relationship Id="rId10" Type="http://schemas.openxmlformats.org/officeDocument/2006/relationships/vmlDrawing" Target="../drawings/vmlDrawing102.vml"/><Relationship Id="rId1" Type="http://schemas.openxmlformats.org/officeDocument/2006/relationships/oleObject" Target="../embeddings/oleObject529.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8" Type="http://schemas.openxmlformats.org/officeDocument/2006/relationships/vmlDrawing" Target="../drawings/vmlDrawing1.vml"/><Relationship Id="rId17" Type="http://schemas.openxmlformats.org/officeDocument/2006/relationships/slideLayout" Target="../slideLayouts/slideLayout86.xml"/><Relationship Id="rId16" Type="http://schemas.openxmlformats.org/officeDocument/2006/relationships/image" Target="../media/image9.wmf"/><Relationship Id="rId15" Type="http://schemas.openxmlformats.org/officeDocument/2006/relationships/oleObject" Target="../embeddings/oleObject8.bin"/><Relationship Id="rId14" Type="http://schemas.openxmlformats.org/officeDocument/2006/relationships/image" Target="../media/image8.wmf"/><Relationship Id="rId13" Type="http://schemas.openxmlformats.org/officeDocument/2006/relationships/oleObject" Target="../embeddings/oleObject7.bin"/><Relationship Id="rId12" Type="http://schemas.openxmlformats.org/officeDocument/2006/relationships/image" Target="../media/image7.wmf"/><Relationship Id="rId11" Type="http://schemas.openxmlformats.org/officeDocument/2006/relationships/oleObject" Target="../embeddings/oleObject6.bin"/><Relationship Id="rId10" Type="http://schemas.openxmlformats.org/officeDocument/2006/relationships/image" Target="../media/image6.w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13.wmf"/><Relationship Id="rId7" Type="http://schemas.openxmlformats.org/officeDocument/2006/relationships/oleObject" Target="../embeddings/oleObject12.bin"/><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 Id="rId3" Type="http://schemas.openxmlformats.org/officeDocument/2006/relationships/oleObject" Target="../embeddings/oleObject10.bin"/><Relationship Id="rId2" Type="http://schemas.openxmlformats.org/officeDocument/2006/relationships/image" Target="../media/image10.wmf"/><Relationship Id="rId14" Type="http://schemas.openxmlformats.org/officeDocument/2006/relationships/vmlDrawing" Target="../drawings/vmlDrawing2.vml"/><Relationship Id="rId13" Type="http://schemas.openxmlformats.org/officeDocument/2006/relationships/slideLayout" Target="../slideLayouts/slideLayout86.xml"/><Relationship Id="rId12" Type="http://schemas.openxmlformats.org/officeDocument/2006/relationships/image" Target="../media/image15.wmf"/><Relationship Id="rId11" Type="http://schemas.openxmlformats.org/officeDocument/2006/relationships/oleObject" Target="../embeddings/oleObject14.bin"/><Relationship Id="rId10" Type="http://schemas.openxmlformats.org/officeDocument/2006/relationships/image" Target="../media/image14.wmf"/><Relationship Id="rId1"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90.xml"/><Relationship Id="rId4" Type="http://schemas.openxmlformats.org/officeDocument/2006/relationships/image" Target="../media/image17.wmf"/><Relationship Id="rId3" Type="http://schemas.openxmlformats.org/officeDocument/2006/relationships/oleObject" Target="../embeddings/oleObject16.bin"/><Relationship Id="rId2" Type="http://schemas.openxmlformats.org/officeDocument/2006/relationships/image" Target="../media/image16.wmf"/><Relationship Id="rId1"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20.wmf"/><Relationship Id="rId7" Type="http://schemas.openxmlformats.org/officeDocument/2006/relationships/oleObject" Target="../embeddings/oleObject20.bin"/><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 Id="rId3" Type="http://schemas.openxmlformats.org/officeDocument/2006/relationships/oleObject" Target="../embeddings/oleObject18.bin"/><Relationship Id="rId2" Type="http://schemas.openxmlformats.org/officeDocument/2006/relationships/image" Target="../media/image16.wmf"/><Relationship Id="rId14" Type="http://schemas.openxmlformats.org/officeDocument/2006/relationships/vmlDrawing" Target="../drawings/vmlDrawing4.vml"/><Relationship Id="rId13" Type="http://schemas.openxmlformats.org/officeDocument/2006/relationships/slideLayout" Target="../slideLayouts/slideLayout90.xml"/><Relationship Id="rId12" Type="http://schemas.openxmlformats.org/officeDocument/2006/relationships/image" Target="../media/image22.wmf"/><Relationship Id="rId11" Type="http://schemas.openxmlformats.org/officeDocument/2006/relationships/oleObject" Target="../embeddings/oleObject22.bin"/><Relationship Id="rId10" Type="http://schemas.openxmlformats.org/officeDocument/2006/relationships/image" Target="../media/image21.wmf"/><Relationship Id="rId1"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90.xml"/><Relationship Id="rId8" Type="http://schemas.openxmlformats.org/officeDocument/2006/relationships/image" Target="../media/image26.wmf"/><Relationship Id="rId7" Type="http://schemas.openxmlformats.org/officeDocument/2006/relationships/oleObject" Target="../embeddings/oleObject26.bin"/><Relationship Id="rId6" Type="http://schemas.openxmlformats.org/officeDocument/2006/relationships/image" Target="../media/image25.wmf"/><Relationship Id="rId5" Type="http://schemas.openxmlformats.org/officeDocument/2006/relationships/oleObject" Target="../embeddings/oleObject25.bin"/><Relationship Id="rId4" Type="http://schemas.openxmlformats.org/officeDocument/2006/relationships/image" Target="../media/image24.wmf"/><Relationship Id="rId3" Type="http://schemas.openxmlformats.org/officeDocument/2006/relationships/oleObject" Target="../embeddings/oleObject24.bin"/><Relationship Id="rId2" Type="http://schemas.openxmlformats.org/officeDocument/2006/relationships/image" Target="../media/image23.wmf"/><Relationship Id="rId10" Type="http://schemas.openxmlformats.org/officeDocument/2006/relationships/vmlDrawing" Target="../drawings/vmlDrawing5.vml"/><Relationship Id="rId1"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30.wmf"/><Relationship Id="rId7" Type="http://schemas.openxmlformats.org/officeDocument/2006/relationships/oleObject" Target="../embeddings/oleObject30.bin"/><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28.wmf"/><Relationship Id="rId3" Type="http://schemas.openxmlformats.org/officeDocument/2006/relationships/oleObject" Target="../embeddings/oleObject28.bin"/><Relationship Id="rId2" Type="http://schemas.openxmlformats.org/officeDocument/2006/relationships/image" Target="../media/image27.wmf"/><Relationship Id="rId14" Type="http://schemas.openxmlformats.org/officeDocument/2006/relationships/vmlDrawing" Target="../drawings/vmlDrawing6.vml"/><Relationship Id="rId13" Type="http://schemas.openxmlformats.org/officeDocument/2006/relationships/slideLayout" Target="../slideLayouts/slideLayout90.xml"/><Relationship Id="rId12" Type="http://schemas.openxmlformats.org/officeDocument/2006/relationships/image" Target="../media/image32.wmf"/><Relationship Id="rId11" Type="http://schemas.openxmlformats.org/officeDocument/2006/relationships/oleObject" Target="../embeddings/oleObject32.bin"/><Relationship Id="rId10" Type="http://schemas.openxmlformats.org/officeDocument/2006/relationships/image" Target="../media/image31.wmf"/><Relationship Id="rId1"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36.wmf"/><Relationship Id="rId7" Type="http://schemas.openxmlformats.org/officeDocument/2006/relationships/oleObject" Target="../embeddings/oleObject36.bin"/><Relationship Id="rId6" Type="http://schemas.openxmlformats.org/officeDocument/2006/relationships/image" Target="../media/image35.wmf"/><Relationship Id="rId5" Type="http://schemas.openxmlformats.org/officeDocument/2006/relationships/oleObject" Target="../embeddings/oleObject35.bin"/><Relationship Id="rId4" Type="http://schemas.openxmlformats.org/officeDocument/2006/relationships/image" Target="../media/image34.wmf"/><Relationship Id="rId3" Type="http://schemas.openxmlformats.org/officeDocument/2006/relationships/oleObject" Target="../embeddings/oleObject34.bin"/><Relationship Id="rId2" Type="http://schemas.openxmlformats.org/officeDocument/2006/relationships/image" Target="../media/image33.wmf"/><Relationship Id="rId16" Type="http://schemas.openxmlformats.org/officeDocument/2006/relationships/vmlDrawing" Target="../drawings/vmlDrawing7.vml"/><Relationship Id="rId15" Type="http://schemas.openxmlformats.org/officeDocument/2006/relationships/slideLayout" Target="../slideLayouts/slideLayout90.xml"/><Relationship Id="rId14" Type="http://schemas.openxmlformats.org/officeDocument/2006/relationships/image" Target="../media/image39.wmf"/><Relationship Id="rId13" Type="http://schemas.openxmlformats.org/officeDocument/2006/relationships/oleObject" Target="../embeddings/oleObject39.bin"/><Relationship Id="rId12" Type="http://schemas.openxmlformats.org/officeDocument/2006/relationships/image" Target="../media/image38.wmf"/><Relationship Id="rId11" Type="http://schemas.openxmlformats.org/officeDocument/2006/relationships/oleObject" Target="../embeddings/oleObject38.bin"/><Relationship Id="rId10" Type="http://schemas.openxmlformats.org/officeDocument/2006/relationships/image" Target="../media/image37.wmf"/><Relationship Id="rId1" Type="http://schemas.openxmlformats.org/officeDocument/2006/relationships/oleObject" Target="../embeddings/oleObject33.bin"/></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95.xml"/><Relationship Id="rId8" Type="http://schemas.openxmlformats.org/officeDocument/2006/relationships/image" Target="../media/image43.wmf"/><Relationship Id="rId7" Type="http://schemas.openxmlformats.org/officeDocument/2006/relationships/oleObject" Target="../embeddings/oleObject43.bin"/><Relationship Id="rId6" Type="http://schemas.openxmlformats.org/officeDocument/2006/relationships/image" Target="../media/image42.wmf"/><Relationship Id="rId5" Type="http://schemas.openxmlformats.org/officeDocument/2006/relationships/oleObject" Target="../embeddings/oleObject42.bin"/><Relationship Id="rId4" Type="http://schemas.openxmlformats.org/officeDocument/2006/relationships/image" Target="../media/image41.wmf"/><Relationship Id="rId3" Type="http://schemas.openxmlformats.org/officeDocument/2006/relationships/oleObject" Target="../embeddings/oleObject41.bin"/><Relationship Id="rId2" Type="http://schemas.openxmlformats.org/officeDocument/2006/relationships/image" Target="../media/image40.wmf"/><Relationship Id="rId10" Type="http://schemas.openxmlformats.org/officeDocument/2006/relationships/vmlDrawing" Target="../drawings/vmlDrawing8.vml"/><Relationship Id="rId1" Type="http://schemas.openxmlformats.org/officeDocument/2006/relationships/oleObject" Target="../embeddings/oleObject40.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48.bin"/><Relationship Id="rId8" Type="http://schemas.openxmlformats.org/officeDocument/2006/relationships/image" Target="../media/image47.wmf"/><Relationship Id="rId7" Type="http://schemas.openxmlformats.org/officeDocument/2006/relationships/oleObject" Target="../embeddings/oleObject47.bin"/><Relationship Id="rId6" Type="http://schemas.openxmlformats.org/officeDocument/2006/relationships/image" Target="../media/image46.wmf"/><Relationship Id="rId5" Type="http://schemas.openxmlformats.org/officeDocument/2006/relationships/oleObject" Target="../embeddings/oleObject46.bin"/><Relationship Id="rId4" Type="http://schemas.openxmlformats.org/officeDocument/2006/relationships/image" Target="../media/image45.wmf"/><Relationship Id="rId3" Type="http://schemas.openxmlformats.org/officeDocument/2006/relationships/oleObject" Target="../embeddings/oleObject45.bin"/><Relationship Id="rId2" Type="http://schemas.openxmlformats.org/officeDocument/2006/relationships/image" Target="../media/image44.wmf"/><Relationship Id="rId16" Type="http://schemas.openxmlformats.org/officeDocument/2006/relationships/vmlDrawing" Target="../drawings/vmlDrawing9.vml"/><Relationship Id="rId15" Type="http://schemas.openxmlformats.org/officeDocument/2006/relationships/slideLayout" Target="../slideLayouts/slideLayout90.xml"/><Relationship Id="rId14" Type="http://schemas.openxmlformats.org/officeDocument/2006/relationships/image" Target="../media/image50.wmf"/><Relationship Id="rId13" Type="http://schemas.openxmlformats.org/officeDocument/2006/relationships/oleObject" Target="../embeddings/oleObject50.bin"/><Relationship Id="rId12" Type="http://schemas.openxmlformats.org/officeDocument/2006/relationships/image" Target="../media/image49.wmf"/><Relationship Id="rId11" Type="http://schemas.openxmlformats.org/officeDocument/2006/relationships/oleObject" Target="../embeddings/oleObject49.bin"/><Relationship Id="rId10" Type="http://schemas.openxmlformats.org/officeDocument/2006/relationships/image" Target="../media/image48.wmf"/><Relationship Id="rId1" Type="http://schemas.openxmlformats.org/officeDocument/2006/relationships/oleObject" Target="../embeddings/oleObject44.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55.bin"/><Relationship Id="rId8" Type="http://schemas.openxmlformats.org/officeDocument/2006/relationships/image" Target="../media/image54.wmf"/><Relationship Id="rId7" Type="http://schemas.openxmlformats.org/officeDocument/2006/relationships/oleObject" Target="../embeddings/oleObject54.bin"/><Relationship Id="rId6" Type="http://schemas.openxmlformats.org/officeDocument/2006/relationships/image" Target="../media/image53.wmf"/><Relationship Id="rId5" Type="http://schemas.openxmlformats.org/officeDocument/2006/relationships/oleObject" Target="../embeddings/oleObject53.bin"/><Relationship Id="rId4" Type="http://schemas.openxmlformats.org/officeDocument/2006/relationships/image" Target="../media/image52.wmf"/><Relationship Id="rId3" Type="http://schemas.openxmlformats.org/officeDocument/2006/relationships/oleObject" Target="../embeddings/oleObject52.bin"/><Relationship Id="rId24" Type="http://schemas.openxmlformats.org/officeDocument/2006/relationships/vmlDrawing" Target="../drawings/vmlDrawing10.vml"/><Relationship Id="rId23" Type="http://schemas.openxmlformats.org/officeDocument/2006/relationships/slideLayout" Target="../slideLayouts/slideLayout90.xml"/><Relationship Id="rId22" Type="http://schemas.openxmlformats.org/officeDocument/2006/relationships/image" Target="../media/image61.wmf"/><Relationship Id="rId21" Type="http://schemas.openxmlformats.org/officeDocument/2006/relationships/oleObject" Target="../embeddings/oleObject61.bin"/><Relationship Id="rId20" Type="http://schemas.openxmlformats.org/officeDocument/2006/relationships/image" Target="../media/image60.wmf"/><Relationship Id="rId2" Type="http://schemas.openxmlformats.org/officeDocument/2006/relationships/image" Target="../media/image51.wmf"/><Relationship Id="rId19" Type="http://schemas.openxmlformats.org/officeDocument/2006/relationships/oleObject" Target="../embeddings/oleObject60.bin"/><Relationship Id="rId18" Type="http://schemas.openxmlformats.org/officeDocument/2006/relationships/image" Target="../media/image59.wmf"/><Relationship Id="rId17" Type="http://schemas.openxmlformats.org/officeDocument/2006/relationships/oleObject" Target="../embeddings/oleObject59.bin"/><Relationship Id="rId16" Type="http://schemas.openxmlformats.org/officeDocument/2006/relationships/image" Target="../media/image58.wmf"/><Relationship Id="rId15" Type="http://schemas.openxmlformats.org/officeDocument/2006/relationships/oleObject" Target="../embeddings/oleObject58.bin"/><Relationship Id="rId14" Type="http://schemas.openxmlformats.org/officeDocument/2006/relationships/image" Target="../media/image57.wmf"/><Relationship Id="rId13" Type="http://schemas.openxmlformats.org/officeDocument/2006/relationships/oleObject" Target="../embeddings/oleObject57.bin"/><Relationship Id="rId12" Type="http://schemas.openxmlformats.org/officeDocument/2006/relationships/image" Target="../media/image56.wmf"/><Relationship Id="rId11" Type="http://schemas.openxmlformats.org/officeDocument/2006/relationships/oleObject" Target="../embeddings/oleObject56.bin"/><Relationship Id="rId10" Type="http://schemas.openxmlformats.org/officeDocument/2006/relationships/image" Target="../media/image55.wmf"/><Relationship Id="rId1" Type="http://schemas.openxmlformats.org/officeDocument/2006/relationships/oleObject" Target="../embeddings/oleObject51.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66.bin"/><Relationship Id="rId8" Type="http://schemas.openxmlformats.org/officeDocument/2006/relationships/image" Target="../media/image65.wmf"/><Relationship Id="rId7" Type="http://schemas.openxmlformats.org/officeDocument/2006/relationships/oleObject" Target="../embeddings/oleObject65.bin"/><Relationship Id="rId6" Type="http://schemas.openxmlformats.org/officeDocument/2006/relationships/image" Target="../media/image64.wmf"/><Relationship Id="rId5" Type="http://schemas.openxmlformats.org/officeDocument/2006/relationships/oleObject" Target="../embeddings/oleObject64.bin"/><Relationship Id="rId4" Type="http://schemas.openxmlformats.org/officeDocument/2006/relationships/image" Target="../media/image63.wmf"/><Relationship Id="rId3" Type="http://schemas.openxmlformats.org/officeDocument/2006/relationships/oleObject" Target="../embeddings/oleObject63.bin"/><Relationship Id="rId22" Type="http://schemas.openxmlformats.org/officeDocument/2006/relationships/vmlDrawing" Target="../drawings/vmlDrawing11.vml"/><Relationship Id="rId21" Type="http://schemas.openxmlformats.org/officeDocument/2006/relationships/slideLayout" Target="../slideLayouts/slideLayout90.xml"/><Relationship Id="rId20" Type="http://schemas.openxmlformats.org/officeDocument/2006/relationships/image" Target="../media/image71.wmf"/><Relationship Id="rId2" Type="http://schemas.openxmlformats.org/officeDocument/2006/relationships/image" Target="../media/image62.wmf"/><Relationship Id="rId19" Type="http://schemas.openxmlformats.org/officeDocument/2006/relationships/oleObject" Target="../embeddings/oleObject71.bin"/><Relationship Id="rId18" Type="http://schemas.openxmlformats.org/officeDocument/2006/relationships/image" Target="../media/image70.wmf"/><Relationship Id="rId17" Type="http://schemas.openxmlformats.org/officeDocument/2006/relationships/oleObject" Target="../embeddings/oleObject70.bin"/><Relationship Id="rId16" Type="http://schemas.openxmlformats.org/officeDocument/2006/relationships/image" Target="../media/image69.wmf"/><Relationship Id="rId15" Type="http://schemas.openxmlformats.org/officeDocument/2006/relationships/oleObject" Target="../embeddings/oleObject69.bin"/><Relationship Id="rId14" Type="http://schemas.openxmlformats.org/officeDocument/2006/relationships/image" Target="../media/image68.wmf"/><Relationship Id="rId13" Type="http://schemas.openxmlformats.org/officeDocument/2006/relationships/oleObject" Target="../embeddings/oleObject68.bin"/><Relationship Id="rId12" Type="http://schemas.openxmlformats.org/officeDocument/2006/relationships/image" Target="../media/image67.wmf"/><Relationship Id="rId11" Type="http://schemas.openxmlformats.org/officeDocument/2006/relationships/oleObject" Target="../embeddings/oleObject67.bin"/><Relationship Id="rId10" Type="http://schemas.openxmlformats.org/officeDocument/2006/relationships/image" Target="../media/image66.wmf"/><Relationship Id="rId1" Type="http://schemas.openxmlformats.org/officeDocument/2006/relationships/oleObject" Target="../embeddings/oleObject62.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75.wmf"/><Relationship Id="rId7" Type="http://schemas.openxmlformats.org/officeDocument/2006/relationships/oleObject" Target="../embeddings/oleObject75.bin"/><Relationship Id="rId6" Type="http://schemas.openxmlformats.org/officeDocument/2006/relationships/image" Target="../media/image74.wmf"/><Relationship Id="rId5" Type="http://schemas.openxmlformats.org/officeDocument/2006/relationships/oleObject" Target="../embeddings/oleObject74.bin"/><Relationship Id="rId4" Type="http://schemas.openxmlformats.org/officeDocument/2006/relationships/image" Target="../media/image73.wmf"/><Relationship Id="rId3" Type="http://schemas.openxmlformats.org/officeDocument/2006/relationships/oleObject" Target="../embeddings/oleObject73.bin"/><Relationship Id="rId2" Type="http://schemas.openxmlformats.org/officeDocument/2006/relationships/image" Target="../media/image72.wmf"/><Relationship Id="rId18" Type="http://schemas.openxmlformats.org/officeDocument/2006/relationships/vmlDrawing" Target="../drawings/vmlDrawing12.vml"/><Relationship Id="rId17" Type="http://schemas.openxmlformats.org/officeDocument/2006/relationships/slideLayout" Target="../slideLayouts/slideLayout90.xml"/><Relationship Id="rId16" Type="http://schemas.openxmlformats.org/officeDocument/2006/relationships/image" Target="../media/image79.wmf"/><Relationship Id="rId15" Type="http://schemas.openxmlformats.org/officeDocument/2006/relationships/oleObject" Target="../embeddings/oleObject79.bin"/><Relationship Id="rId14" Type="http://schemas.openxmlformats.org/officeDocument/2006/relationships/image" Target="../media/image78.wmf"/><Relationship Id="rId13" Type="http://schemas.openxmlformats.org/officeDocument/2006/relationships/oleObject" Target="../embeddings/oleObject78.bin"/><Relationship Id="rId12" Type="http://schemas.openxmlformats.org/officeDocument/2006/relationships/image" Target="../media/image77.wmf"/><Relationship Id="rId11" Type="http://schemas.openxmlformats.org/officeDocument/2006/relationships/oleObject" Target="../embeddings/oleObject77.bin"/><Relationship Id="rId10" Type="http://schemas.openxmlformats.org/officeDocument/2006/relationships/image" Target="../media/image76.wmf"/><Relationship Id="rId1" Type="http://schemas.openxmlformats.org/officeDocument/2006/relationships/oleObject" Target="../embeddings/oleObject72.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84.bin"/><Relationship Id="rId8" Type="http://schemas.openxmlformats.org/officeDocument/2006/relationships/image" Target="../media/image83.wmf"/><Relationship Id="rId7" Type="http://schemas.openxmlformats.org/officeDocument/2006/relationships/oleObject" Target="../embeddings/oleObject83.bin"/><Relationship Id="rId6" Type="http://schemas.openxmlformats.org/officeDocument/2006/relationships/image" Target="../media/image82.wmf"/><Relationship Id="rId5" Type="http://schemas.openxmlformats.org/officeDocument/2006/relationships/oleObject" Target="../embeddings/oleObject82.bin"/><Relationship Id="rId4" Type="http://schemas.openxmlformats.org/officeDocument/2006/relationships/image" Target="../media/image81.wmf"/><Relationship Id="rId3" Type="http://schemas.openxmlformats.org/officeDocument/2006/relationships/oleObject" Target="../embeddings/oleObject81.bin"/><Relationship Id="rId2" Type="http://schemas.openxmlformats.org/officeDocument/2006/relationships/image" Target="../media/image80.wmf"/><Relationship Id="rId12" Type="http://schemas.openxmlformats.org/officeDocument/2006/relationships/vmlDrawing" Target="../drawings/vmlDrawing13.vml"/><Relationship Id="rId11" Type="http://schemas.openxmlformats.org/officeDocument/2006/relationships/slideLayout" Target="../slideLayouts/slideLayout90.xml"/><Relationship Id="rId10" Type="http://schemas.openxmlformats.org/officeDocument/2006/relationships/image" Target="../media/image84.wmf"/><Relationship Id="rId1" Type="http://schemas.openxmlformats.org/officeDocument/2006/relationships/oleObject" Target="../embeddings/oleObject8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88.wmf"/><Relationship Id="rId7" Type="http://schemas.openxmlformats.org/officeDocument/2006/relationships/oleObject" Target="../embeddings/oleObject88.bin"/><Relationship Id="rId6" Type="http://schemas.openxmlformats.org/officeDocument/2006/relationships/image" Target="../media/image87.wmf"/><Relationship Id="rId5" Type="http://schemas.openxmlformats.org/officeDocument/2006/relationships/oleObject" Target="../embeddings/oleObject87.bin"/><Relationship Id="rId4" Type="http://schemas.openxmlformats.org/officeDocument/2006/relationships/image" Target="../media/image86.wmf"/><Relationship Id="rId3" Type="http://schemas.openxmlformats.org/officeDocument/2006/relationships/oleObject" Target="../embeddings/oleObject86.bin"/><Relationship Id="rId22" Type="http://schemas.openxmlformats.org/officeDocument/2006/relationships/vmlDrawing" Target="../drawings/vmlDrawing14.vml"/><Relationship Id="rId21" Type="http://schemas.openxmlformats.org/officeDocument/2006/relationships/slideLayout" Target="../slideLayouts/slideLayout90.xml"/><Relationship Id="rId20" Type="http://schemas.openxmlformats.org/officeDocument/2006/relationships/image" Target="../media/image94.wmf"/><Relationship Id="rId2" Type="http://schemas.openxmlformats.org/officeDocument/2006/relationships/image" Target="../media/image85.wmf"/><Relationship Id="rId19" Type="http://schemas.openxmlformats.org/officeDocument/2006/relationships/oleObject" Target="../embeddings/oleObject94.bin"/><Relationship Id="rId18" Type="http://schemas.openxmlformats.org/officeDocument/2006/relationships/image" Target="../media/image93.wmf"/><Relationship Id="rId17" Type="http://schemas.openxmlformats.org/officeDocument/2006/relationships/oleObject" Target="../embeddings/oleObject93.bin"/><Relationship Id="rId16" Type="http://schemas.openxmlformats.org/officeDocument/2006/relationships/image" Target="../media/image92.wmf"/><Relationship Id="rId15" Type="http://schemas.openxmlformats.org/officeDocument/2006/relationships/oleObject" Target="../embeddings/oleObject92.bin"/><Relationship Id="rId14" Type="http://schemas.openxmlformats.org/officeDocument/2006/relationships/image" Target="../media/image91.wmf"/><Relationship Id="rId13" Type="http://schemas.openxmlformats.org/officeDocument/2006/relationships/oleObject" Target="../embeddings/oleObject91.bin"/><Relationship Id="rId12" Type="http://schemas.openxmlformats.org/officeDocument/2006/relationships/image" Target="../media/image90.wmf"/><Relationship Id="rId11" Type="http://schemas.openxmlformats.org/officeDocument/2006/relationships/oleObject" Target="../embeddings/oleObject90.bin"/><Relationship Id="rId10" Type="http://schemas.openxmlformats.org/officeDocument/2006/relationships/image" Target="../media/image89.wmf"/><Relationship Id="rId1" Type="http://schemas.openxmlformats.org/officeDocument/2006/relationships/oleObject" Target="../embeddings/oleObject85.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98.wmf"/><Relationship Id="rId7" Type="http://schemas.openxmlformats.org/officeDocument/2006/relationships/oleObject" Target="../embeddings/oleObject98.bin"/><Relationship Id="rId6" Type="http://schemas.openxmlformats.org/officeDocument/2006/relationships/image" Target="../media/image97.wmf"/><Relationship Id="rId5" Type="http://schemas.openxmlformats.org/officeDocument/2006/relationships/oleObject" Target="../embeddings/oleObject97.bin"/><Relationship Id="rId4" Type="http://schemas.openxmlformats.org/officeDocument/2006/relationships/image" Target="../media/image96.wmf"/><Relationship Id="rId3" Type="http://schemas.openxmlformats.org/officeDocument/2006/relationships/oleObject" Target="../embeddings/oleObject96.bin"/><Relationship Id="rId20" Type="http://schemas.openxmlformats.org/officeDocument/2006/relationships/vmlDrawing" Target="../drawings/vmlDrawing15.vml"/><Relationship Id="rId2" Type="http://schemas.openxmlformats.org/officeDocument/2006/relationships/image" Target="../media/image95.wmf"/><Relationship Id="rId19" Type="http://schemas.openxmlformats.org/officeDocument/2006/relationships/slideLayout" Target="../slideLayouts/slideLayout90.xml"/><Relationship Id="rId18" Type="http://schemas.openxmlformats.org/officeDocument/2006/relationships/image" Target="../media/image103.wmf"/><Relationship Id="rId17" Type="http://schemas.openxmlformats.org/officeDocument/2006/relationships/oleObject" Target="../embeddings/oleObject103.bin"/><Relationship Id="rId16" Type="http://schemas.openxmlformats.org/officeDocument/2006/relationships/image" Target="../media/image102.wmf"/><Relationship Id="rId15" Type="http://schemas.openxmlformats.org/officeDocument/2006/relationships/oleObject" Target="../embeddings/oleObject102.bin"/><Relationship Id="rId14" Type="http://schemas.openxmlformats.org/officeDocument/2006/relationships/image" Target="../media/image101.wmf"/><Relationship Id="rId13" Type="http://schemas.openxmlformats.org/officeDocument/2006/relationships/oleObject" Target="../embeddings/oleObject101.bin"/><Relationship Id="rId12" Type="http://schemas.openxmlformats.org/officeDocument/2006/relationships/image" Target="../media/image100.wmf"/><Relationship Id="rId11" Type="http://schemas.openxmlformats.org/officeDocument/2006/relationships/oleObject" Target="../embeddings/oleObject100.bin"/><Relationship Id="rId10" Type="http://schemas.openxmlformats.org/officeDocument/2006/relationships/image" Target="../media/image99.wmf"/><Relationship Id="rId1" Type="http://schemas.openxmlformats.org/officeDocument/2006/relationships/oleObject" Target="../embeddings/oleObject95.bin"/></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90.xml"/><Relationship Id="rId6" Type="http://schemas.openxmlformats.org/officeDocument/2006/relationships/image" Target="../media/image106.wmf"/><Relationship Id="rId5" Type="http://schemas.openxmlformats.org/officeDocument/2006/relationships/oleObject" Target="../embeddings/oleObject106.bin"/><Relationship Id="rId4" Type="http://schemas.openxmlformats.org/officeDocument/2006/relationships/image" Target="../media/image105.wmf"/><Relationship Id="rId3" Type="http://schemas.openxmlformats.org/officeDocument/2006/relationships/oleObject" Target="../embeddings/oleObject105.bin"/><Relationship Id="rId2" Type="http://schemas.openxmlformats.org/officeDocument/2006/relationships/image" Target="../media/image104.wmf"/><Relationship Id="rId1" Type="http://schemas.openxmlformats.org/officeDocument/2006/relationships/oleObject" Target="../embeddings/oleObject104.bin"/></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90.xml"/><Relationship Id="rId6" Type="http://schemas.openxmlformats.org/officeDocument/2006/relationships/image" Target="../media/image109.wmf"/><Relationship Id="rId5" Type="http://schemas.openxmlformats.org/officeDocument/2006/relationships/oleObject" Target="../embeddings/oleObject109.bin"/><Relationship Id="rId4" Type="http://schemas.openxmlformats.org/officeDocument/2006/relationships/image" Target="../media/image108.wmf"/><Relationship Id="rId3" Type="http://schemas.openxmlformats.org/officeDocument/2006/relationships/oleObject" Target="../embeddings/oleObject108.bin"/><Relationship Id="rId2" Type="http://schemas.openxmlformats.org/officeDocument/2006/relationships/image" Target="../media/image107.wmf"/><Relationship Id="rId1" Type="http://schemas.openxmlformats.org/officeDocument/2006/relationships/oleObject" Target="../embeddings/oleObject107.bin"/></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90.xml"/><Relationship Id="rId6" Type="http://schemas.openxmlformats.org/officeDocument/2006/relationships/image" Target="../media/image112.wmf"/><Relationship Id="rId5" Type="http://schemas.openxmlformats.org/officeDocument/2006/relationships/oleObject" Target="../embeddings/oleObject112.bin"/><Relationship Id="rId4" Type="http://schemas.openxmlformats.org/officeDocument/2006/relationships/image" Target="../media/image111.wmf"/><Relationship Id="rId3" Type="http://schemas.openxmlformats.org/officeDocument/2006/relationships/oleObject" Target="../embeddings/oleObject111.bin"/><Relationship Id="rId2" Type="http://schemas.openxmlformats.org/officeDocument/2006/relationships/image" Target="../media/image110.wmf"/><Relationship Id="rId1" Type="http://schemas.openxmlformats.org/officeDocument/2006/relationships/oleObject" Target="../embeddings/oleObject110.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90.xml"/><Relationship Id="rId2" Type="http://schemas.openxmlformats.org/officeDocument/2006/relationships/image" Target="../media/image18.wmf"/><Relationship Id="rId1" Type="http://schemas.openxmlformats.org/officeDocument/2006/relationships/oleObject" Target="../embeddings/oleObject113.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18.bin"/><Relationship Id="rId8" Type="http://schemas.openxmlformats.org/officeDocument/2006/relationships/image" Target="../media/image47.wmf"/><Relationship Id="rId7" Type="http://schemas.openxmlformats.org/officeDocument/2006/relationships/oleObject" Target="../embeddings/oleObject117.bin"/><Relationship Id="rId6" Type="http://schemas.openxmlformats.org/officeDocument/2006/relationships/image" Target="../media/image46.wmf"/><Relationship Id="rId5" Type="http://schemas.openxmlformats.org/officeDocument/2006/relationships/oleObject" Target="../embeddings/oleObject116.bin"/><Relationship Id="rId4" Type="http://schemas.openxmlformats.org/officeDocument/2006/relationships/image" Target="../media/image45.wmf"/><Relationship Id="rId3" Type="http://schemas.openxmlformats.org/officeDocument/2006/relationships/oleObject" Target="../embeddings/oleObject115.bin"/><Relationship Id="rId2" Type="http://schemas.openxmlformats.org/officeDocument/2006/relationships/image" Target="../media/image44.wmf"/><Relationship Id="rId16" Type="http://schemas.openxmlformats.org/officeDocument/2006/relationships/vmlDrawing" Target="../drawings/vmlDrawing20.vml"/><Relationship Id="rId15" Type="http://schemas.openxmlformats.org/officeDocument/2006/relationships/slideLayout" Target="../slideLayouts/slideLayout86.xml"/><Relationship Id="rId14" Type="http://schemas.openxmlformats.org/officeDocument/2006/relationships/image" Target="../media/image50.wmf"/><Relationship Id="rId13" Type="http://schemas.openxmlformats.org/officeDocument/2006/relationships/oleObject" Target="../embeddings/oleObject120.bin"/><Relationship Id="rId12" Type="http://schemas.openxmlformats.org/officeDocument/2006/relationships/image" Target="../media/image49.wmf"/><Relationship Id="rId11" Type="http://schemas.openxmlformats.org/officeDocument/2006/relationships/oleObject" Target="../embeddings/oleObject119.bin"/><Relationship Id="rId10" Type="http://schemas.openxmlformats.org/officeDocument/2006/relationships/image" Target="../media/image48.wmf"/><Relationship Id="rId1" Type="http://schemas.openxmlformats.org/officeDocument/2006/relationships/oleObject" Target="../embeddings/oleObject114.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96.xml"/><Relationship Id="rId2" Type="http://schemas.openxmlformats.org/officeDocument/2006/relationships/image" Target="../media/image113.wmf"/><Relationship Id="rId1" Type="http://schemas.openxmlformats.org/officeDocument/2006/relationships/oleObject" Target="../embeddings/oleObject121.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90.xml"/><Relationship Id="rId2" Type="http://schemas.openxmlformats.org/officeDocument/2006/relationships/image" Target="../media/image114.wmf"/><Relationship Id="rId1" Type="http://schemas.openxmlformats.org/officeDocument/2006/relationships/oleObject" Target="../embeddings/oleObject12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90.xml"/><Relationship Id="rId4" Type="http://schemas.openxmlformats.org/officeDocument/2006/relationships/image" Target="../media/image116.wmf"/><Relationship Id="rId3" Type="http://schemas.openxmlformats.org/officeDocument/2006/relationships/oleObject" Target="../embeddings/oleObject124.bin"/><Relationship Id="rId2" Type="http://schemas.openxmlformats.org/officeDocument/2006/relationships/image" Target="../media/image115.wmf"/><Relationship Id="rId1" Type="http://schemas.openxmlformats.org/officeDocument/2006/relationships/oleObject" Target="../embeddings/oleObject123.bin"/></Relationships>
</file>

<file path=ppt/slides/_rels/slide43.xml.rels><?xml version="1.0" encoding="UTF-8" standalone="yes"?>
<Relationships xmlns="http://schemas.openxmlformats.org/package/2006/relationships"><Relationship Id="rId9" Type="http://schemas.openxmlformats.org/officeDocument/2006/relationships/image" Target="../media/image120.wmf"/><Relationship Id="rId8" Type="http://schemas.openxmlformats.org/officeDocument/2006/relationships/oleObject" Target="../embeddings/oleObject129.bin"/><Relationship Id="rId7" Type="http://schemas.openxmlformats.org/officeDocument/2006/relationships/oleObject" Target="../embeddings/oleObject128.bin"/><Relationship Id="rId6" Type="http://schemas.openxmlformats.org/officeDocument/2006/relationships/image" Target="../media/image119.wmf"/><Relationship Id="rId5" Type="http://schemas.openxmlformats.org/officeDocument/2006/relationships/oleObject" Target="../embeddings/oleObject127.bin"/><Relationship Id="rId4" Type="http://schemas.openxmlformats.org/officeDocument/2006/relationships/image" Target="../media/image118.wmf"/><Relationship Id="rId3" Type="http://schemas.openxmlformats.org/officeDocument/2006/relationships/oleObject" Target="../embeddings/oleObject126.bin"/><Relationship Id="rId21" Type="http://schemas.openxmlformats.org/officeDocument/2006/relationships/vmlDrawing" Target="../drawings/vmlDrawing24.vml"/><Relationship Id="rId20" Type="http://schemas.openxmlformats.org/officeDocument/2006/relationships/slideLayout" Target="../slideLayouts/slideLayout90.xml"/><Relationship Id="rId2" Type="http://schemas.openxmlformats.org/officeDocument/2006/relationships/image" Target="../media/image117.wmf"/><Relationship Id="rId19" Type="http://schemas.openxmlformats.org/officeDocument/2006/relationships/image" Target="../media/image124.wmf"/><Relationship Id="rId18" Type="http://schemas.openxmlformats.org/officeDocument/2006/relationships/oleObject" Target="../embeddings/oleObject135.bin"/><Relationship Id="rId17" Type="http://schemas.openxmlformats.org/officeDocument/2006/relationships/oleObject" Target="../embeddings/oleObject134.bin"/><Relationship Id="rId16" Type="http://schemas.openxmlformats.org/officeDocument/2006/relationships/image" Target="../media/image123.wmf"/><Relationship Id="rId15" Type="http://schemas.openxmlformats.org/officeDocument/2006/relationships/oleObject" Target="../embeddings/oleObject133.bin"/><Relationship Id="rId14" Type="http://schemas.openxmlformats.org/officeDocument/2006/relationships/image" Target="../media/image122.wmf"/><Relationship Id="rId13" Type="http://schemas.openxmlformats.org/officeDocument/2006/relationships/oleObject" Target="../embeddings/oleObject132.bin"/><Relationship Id="rId12" Type="http://schemas.openxmlformats.org/officeDocument/2006/relationships/oleObject" Target="../embeddings/oleObject131.bin"/><Relationship Id="rId11" Type="http://schemas.openxmlformats.org/officeDocument/2006/relationships/image" Target="../media/image121.wmf"/><Relationship Id="rId10" Type="http://schemas.openxmlformats.org/officeDocument/2006/relationships/oleObject" Target="../embeddings/oleObject130.bin"/><Relationship Id="rId1" Type="http://schemas.openxmlformats.org/officeDocument/2006/relationships/oleObject" Target="../embeddings/oleObject125.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40.bin"/><Relationship Id="rId8" Type="http://schemas.openxmlformats.org/officeDocument/2006/relationships/image" Target="../media/image128.wmf"/><Relationship Id="rId7" Type="http://schemas.openxmlformats.org/officeDocument/2006/relationships/oleObject" Target="../embeddings/oleObject139.bin"/><Relationship Id="rId6" Type="http://schemas.openxmlformats.org/officeDocument/2006/relationships/image" Target="../media/image127.wmf"/><Relationship Id="rId5" Type="http://schemas.openxmlformats.org/officeDocument/2006/relationships/oleObject" Target="../embeddings/oleObject138.bin"/><Relationship Id="rId4" Type="http://schemas.openxmlformats.org/officeDocument/2006/relationships/image" Target="../media/image126.wmf"/><Relationship Id="rId3" Type="http://schemas.openxmlformats.org/officeDocument/2006/relationships/oleObject" Target="../embeddings/oleObject137.bin"/><Relationship Id="rId2" Type="http://schemas.openxmlformats.org/officeDocument/2006/relationships/image" Target="../media/image125.wmf"/><Relationship Id="rId14" Type="http://schemas.openxmlformats.org/officeDocument/2006/relationships/vmlDrawing" Target="../drawings/vmlDrawing25.vml"/><Relationship Id="rId13" Type="http://schemas.openxmlformats.org/officeDocument/2006/relationships/slideLayout" Target="../slideLayouts/slideLayout90.xml"/><Relationship Id="rId12" Type="http://schemas.openxmlformats.org/officeDocument/2006/relationships/image" Target="../media/image130.wmf"/><Relationship Id="rId11" Type="http://schemas.openxmlformats.org/officeDocument/2006/relationships/oleObject" Target="../embeddings/oleObject141.bin"/><Relationship Id="rId10" Type="http://schemas.openxmlformats.org/officeDocument/2006/relationships/image" Target="../media/image129.wmf"/><Relationship Id="rId1" Type="http://schemas.openxmlformats.org/officeDocument/2006/relationships/oleObject" Target="../embeddings/oleObject136.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image" Target="../media/image134.wmf"/><Relationship Id="rId7" Type="http://schemas.openxmlformats.org/officeDocument/2006/relationships/oleObject" Target="../embeddings/oleObject145.bin"/><Relationship Id="rId6" Type="http://schemas.openxmlformats.org/officeDocument/2006/relationships/image" Target="../media/image133.wmf"/><Relationship Id="rId5" Type="http://schemas.openxmlformats.org/officeDocument/2006/relationships/oleObject" Target="../embeddings/oleObject144.bin"/><Relationship Id="rId4" Type="http://schemas.openxmlformats.org/officeDocument/2006/relationships/image" Target="../media/image132.wmf"/><Relationship Id="rId3" Type="http://schemas.openxmlformats.org/officeDocument/2006/relationships/oleObject" Target="../embeddings/oleObject143.bin"/><Relationship Id="rId2" Type="http://schemas.openxmlformats.org/officeDocument/2006/relationships/image" Target="../media/image131.wmf"/><Relationship Id="rId10" Type="http://schemas.openxmlformats.org/officeDocument/2006/relationships/vmlDrawing" Target="../drawings/vmlDrawing26.vml"/><Relationship Id="rId1" Type="http://schemas.openxmlformats.org/officeDocument/2006/relationships/oleObject" Target="../embeddings/oleObject14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99.xml"/><Relationship Id="rId4" Type="http://schemas.openxmlformats.org/officeDocument/2006/relationships/image" Target="../media/image136.wmf"/><Relationship Id="rId3" Type="http://schemas.openxmlformats.org/officeDocument/2006/relationships/oleObject" Target="../embeddings/oleObject147.bin"/><Relationship Id="rId2" Type="http://schemas.openxmlformats.org/officeDocument/2006/relationships/image" Target="../media/image135.wmf"/><Relationship Id="rId1" Type="http://schemas.openxmlformats.org/officeDocument/2006/relationships/oleObject" Target="../embeddings/oleObject146.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152.bin"/><Relationship Id="rId8" Type="http://schemas.openxmlformats.org/officeDocument/2006/relationships/image" Target="../media/image138.wmf"/><Relationship Id="rId7" Type="http://schemas.openxmlformats.org/officeDocument/2006/relationships/oleObject" Target="../embeddings/oleObject151.bin"/><Relationship Id="rId6" Type="http://schemas.openxmlformats.org/officeDocument/2006/relationships/image" Target="../media/image42.wmf"/><Relationship Id="rId5" Type="http://schemas.openxmlformats.org/officeDocument/2006/relationships/oleObject" Target="../embeddings/oleObject150.bin"/><Relationship Id="rId4" Type="http://schemas.openxmlformats.org/officeDocument/2006/relationships/image" Target="../media/image41.wmf"/><Relationship Id="rId3" Type="http://schemas.openxmlformats.org/officeDocument/2006/relationships/oleObject" Target="../embeddings/oleObject149.bin"/><Relationship Id="rId2" Type="http://schemas.openxmlformats.org/officeDocument/2006/relationships/image" Target="../media/image137.wmf"/><Relationship Id="rId14" Type="http://schemas.openxmlformats.org/officeDocument/2006/relationships/vmlDrawing" Target="../drawings/vmlDrawing28.vml"/><Relationship Id="rId13" Type="http://schemas.openxmlformats.org/officeDocument/2006/relationships/slideLayout" Target="../slideLayouts/slideLayout95.xml"/><Relationship Id="rId12" Type="http://schemas.openxmlformats.org/officeDocument/2006/relationships/oleObject" Target="../embeddings/oleObject154.bin"/><Relationship Id="rId11" Type="http://schemas.openxmlformats.org/officeDocument/2006/relationships/oleObject" Target="../embeddings/oleObject153.bin"/><Relationship Id="rId10" Type="http://schemas.openxmlformats.org/officeDocument/2006/relationships/image" Target="../media/image139.wmf"/><Relationship Id="rId1" Type="http://schemas.openxmlformats.org/officeDocument/2006/relationships/oleObject" Target="../embeddings/oleObject148.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159.bin"/><Relationship Id="rId8" Type="http://schemas.openxmlformats.org/officeDocument/2006/relationships/image" Target="../media/image41.wmf"/><Relationship Id="rId7" Type="http://schemas.openxmlformats.org/officeDocument/2006/relationships/oleObject" Target="../embeddings/oleObject158.bin"/><Relationship Id="rId6" Type="http://schemas.openxmlformats.org/officeDocument/2006/relationships/image" Target="../media/image137.wmf"/><Relationship Id="rId5" Type="http://schemas.openxmlformats.org/officeDocument/2006/relationships/oleObject" Target="../embeddings/oleObject157.bin"/><Relationship Id="rId4" Type="http://schemas.openxmlformats.org/officeDocument/2006/relationships/image" Target="../media/image141.wmf"/><Relationship Id="rId3" Type="http://schemas.openxmlformats.org/officeDocument/2006/relationships/oleObject" Target="../embeddings/oleObject156.bin"/><Relationship Id="rId2" Type="http://schemas.openxmlformats.org/officeDocument/2006/relationships/image" Target="../media/image140.wmf"/><Relationship Id="rId12" Type="http://schemas.openxmlformats.org/officeDocument/2006/relationships/vmlDrawing" Target="../drawings/vmlDrawing29.vml"/><Relationship Id="rId11" Type="http://schemas.openxmlformats.org/officeDocument/2006/relationships/slideLayout" Target="../slideLayouts/slideLayout95.xml"/><Relationship Id="rId10" Type="http://schemas.openxmlformats.org/officeDocument/2006/relationships/image" Target="../media/image42.wmf"/><Relationship Id="rId1" Type="http://schemas.openxmlformats.org/officeDocument/2006/relationships/oleObject" Target="../embeddings/oleObject155.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164.bin"/><Relationship Id="rId8" Type="http://schemas.openxmlformats.org/officeDocument/2006/relationships/image" Target="../media/image145.wmf"/><Relationship Id="rId7" Type="http://schemas.openxmlformats.org/officeDocument/2006/relationships/oleObject" Target="../embeddings/oleObject163.bin"/><Relationship Id="rId6" Type="http://schemas.openxmlformats.org/officeDocument/2006/relationships/image" Target="../media/image144.wmf"/><Relationship Id="rId5" Type="http://schemas.openxmlformats.org/officeDocument/2006/relationships/oleObject" Target="../embeddings/oleObject162.bin"/><Relationship Id="rId4" Type="http://schemas.openxmlformats.org/officeDocument/2006/relationships/image" Target="../media/image143.wmf"/><Relationship Id="rId3" Type="http://schemas.openxmlformats.org/officeDocument/2006/relationships/oleObject" Target="../embeddings/oleObject161.bin"/><Relationship Id="rId2" Type="http://schemas.openxmlformats.org/officeDocument/2006/relationships/image" Target="../media/image142.wmf"/><Relationship Id="rId16" Type="http://schemas.openxmlformats.org/officeDocument/2006/relationships/vmlDrawing" Target="../drawings/vmlDrawing30.vml"/><Relationship Id="rId15" Type="http://schemas.openxmlformats.org/officeDocument/2006/relationships/slideLayout" Target="../slideLayouts/slideLayout95.xml"/><Relationship Id="rId14" Type="http://schemas.openxmlformats.org/officeDocument/2006/relationships/image" Target="../media/image148.wmf"/><Relationship Id="rId13" Type="http://schemas.openxmlformats.org/officeDocument/2006/relationships/oleObject" Target="../embeddings/oleObject166.bin"/><Relationship Id="rId12" Type="http://schemas.openxmlformats.org/officeDocument/2006/relationships/image" Target="../media/image147.wmf"/><Relationship Id="rId11" Type="http://schemas.openxmlformats.org/officeDocument/2006/relationships/oleObject" Target="../embeddings/oleObject165.bin"/><Relationship Id="rId10" Type="http://schemas.openxmlformats.org/officeDocument/2006/relationships/image" Target="../media/image146.wmf"/><Relationship Id="rId1" Type="http://schemas.openxmlformats.org/officeDocument/2006/relationships/oleObject" Target="../embeddings/oleObject160.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71.bin"/><Relationship Id="rId8" Type="http://schemas.openxmlformats.org/officeDocument/2006/relationships/image" Target="../media/image152.wmf"/><Relationship Id="rId7" Type="http://schemas.openxmlformats.org/officeDocument/2006/relationships/oleObject" Target="../embeddings/oleObject170.bin"/><Relationship Id="rId6" Type="http://schemas.openxmlformats.org/officeDocument/2006/relationships/image" Target="../media/image151.wmf"/><Relationship Id="rId5" Type="http://schemas.openxmlformats.org/officeDocument/2006/relationships/oleObject" Target="../embeddings/oleObject169.bin"/><Relationship Id="rId4" Type="http://schemas.openxmlformats.org/officeDocument/2006/relationships/image" Target="../media/image150.wmf"/><Relationship Id="rId3" Type="http://schemas.openxmlformats.org/officeDocument/2006/relationships/oleObject" Target="../embeddings/oleObject168.bin"/><Relationship Id="rId2" Type="http://schemas.openxmlformats.org/officeDocument/2006/relationships/image" Target="../media/image149.wmf"/><Relationship Id="rId12" Type="http://schemas.openxmlformats.org/officeDocument/2006/relationships/vmlDrawing" Target="../drawings/vmlDrawing31.vml"/><Relationship Id="rId11" Type="http://schemas.openxmlformats.org/officeDocument/2006/relationships/slideLayout" Target="../slideLayouts/slideLayout95.xml"/><Relationship Id="rId10" Type="http://schemas.openxmlformats.org/officeDocument/2006/relationships/image" Target="../media/image153.wmf"/><Relationship Id="rId1" Type="http://schemas.openxmlformats.org/officeDocument/2006/relationships/oleObject" Target="../embeddings/oleObject167.bin"/></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90.xml"/><Relationship Id="rId4" Type="http://schemas.openxmlformats.org/officeDocument/2006/relationships/image" Target="../media/image155.wmf"/><Relationship Id="rId3" Type="http://schemas.openxmlformats.org/officeDocument/2006/relationships/oleObject" Target="../embeddings/oleObject173.bin"/><Relationship Id="rId2" Type="http://schemas.openxmlformats.org/officeDocument/2006/relationships/image" Target="../media/image154.wmf"/><Relationship Id="rId1" Type="http://schemas.openxmlformats.org/officeDocument/2006/relationships/oleObject" Target="../embeddings/oleObject172.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178.bin"/><Relationship Id="rId8" Type="http://schemas.openxmlformats.org/officeDocument/2006/relationships/image" Target="../media/image159.wmf"/><Relationship Id="rId7" Type="http://schemas.openxmlformats.org/officeDocument/2006/relationships/oleObject" Target="../embeddings/oleObject177.bin"/><Relationship Id="rId6" Type="http://schemas.openxmlformats.org/officeDocument/2006/relationships/image" Target="../media/image158.wmf"/><Relationship Id="rId5" Type="http://schemas.openxmlformats.org/officeDocument/2006/relationships/oleObject" Target="../embeddings/oleObject176.bin"/><Relationship Id="rId4" Type="http://schemas.openxmlformats.org/officeDocument/2006/relationships/image" Target="../media/image157.wmf"/><Relationship Id="rId3" Type="http://schemas.openxmlformats.org/officeDocument/2006/relationships/oleObject" Target="../embeddings/oleObject175.bin"/><Relationship Id="rId2" Type="http://schemas.openxmlformats.org/officeDocument/2006/relationships/image" Target="../media/image156.wmf"/><Relationship Id="rId11" Type="http://schemas.openxmlformats.org/officeDocument/2006/relationships/vmlDrawing" Target="../drawings/vmlDrawing33.vml"/><Relationship Id="rId10" Type="http://schemas.openxmlformats.org/officeDocument/2006/relationships/slideLayout" Target="../slideLayouts/slideLayout90.xml"/><Relationship Id="rId1" Type="http://schemas.openxmlformats.org/officeDocument/2006/relationships/oleObject" Target="../embeddings/oleObject174.bin"/></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183.bin"/><Relationship Id="rId8" Type="http://schemas.openxmlformats.org/officeDocument/2006/relationships/image" Target="../media/image163.wmf"/><Relationship Id="rId7" Type="http://schemas.openxmlformats.org/officeDocument/2006/relationships/oleObject" Target="../embeddings/oleObject182.bin"/><Relationship Id="rId6" Type="http://schemas.openxmlformats.org/officeDocument/2006/relationships/image" Target="../media/image162.wmf"/><Relationship Id="rId5" Type="http://schemas.openxmlformats.org/officeDocument/2006/relationships/oleObject" Target="../embeddings/oleObject181.bin"/><Relationship Id="rId4" Type="http://schemas.openxmlformats.org/officeDocument/2006/relationships/image" Target="../media/image161.wmf"/><Relationship Id="rId3" Type="http://schemas.openxmlformats.org/officeDocument/2006/relationships/oleObject" Target="../embeddings/oleObject180.bin"/><Relationship Id="rId20" Type="http://schemas.openxmlformats.org/officeDocument/2006/relationships/vmlDrawing" Target="../drawings/vmlDrawing34.vml"/><Relationship Id="rId2" Type="http://schemas.openxmlformats.org/officeDocument/2006/relationships/image" Target="../media/image160.wmf"/><Relationship Id="rId19" Type="http://schemas.openxmlformats.org/officeDocument/2006/relationships/slideLayout" Target="../slideLayouts/slideLayout90.xml"/><Relationship Id="rId18" Type="http://schemas.openxmlformats.org/officeDocument/2006/relationships/image" Target="../media/image168.wmf"/><Relationship Id="rId17" Type="http://schemas.openxmlformats.org/officeDocument/2006/relationships/oleObject" Target="../embeddings/oleObject187.bin"/><Relationship Id="rId16" Type="http://schemas.openxmlformats.org/officeDocument/2006/relationships/image" Target="../media/image167.wmf"/><Relationship Id="rId15" Type="http://schemas.openxmlformats.org/officeDocument/2006/relationships/oleObject" Target="../embeddings/oleObject186.bin"/><Relationship Id="rId14" Type="http://schemas.openxmlformats.org/officeDocument/2006/relationships/image" Target="../media/image166.wmf"/><Relationship Id="rId13" Type="http://schemas.openxmlformats.org/officeDocument/2006/relationships/oleObject" Target="../embeddings/oleObject185.bin"/><Relationship Id="rId12" Type="http://schemas.openxmlformats.org/officeDocument/2006/relationships/image" Target="../media/image165.wmf"/><Relationship Id="rId11" Type="http://schemas.openxmlformats.org/officeDocument/2006/relationships/oleObject" Target="../embeddings/oleObject184.bin"/><Relationship Id="rId10" Type="http://schemas.openxmlformats.org/officeDocument/2006/relationships/image" Target="../media/image164.wmf"/><Relationship Id="rId1" Type="http://schemas.openxmlformats.org/officeDocument/2006/relationships/oleObject" Target="../embeddings/oleObject179.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192.bin"/><Relationship Id="rId8" Type="http://schemas.openxmlformats.org/officeDocument/2006/relationships/image" Target="../media/image172.wmf"/><Relationship Id="rId7" Type="http://schemas.openxmlformats.org/officeDocument/2006/relationships/oleObject" Target="../embeddings/oleObject191.bin"/><Relationship Id="rId6" Type="http://schemas.openxmlformats.org/officeDocument/2006/relationships/image" Target="../media/image171.wmf"/><Relationship Id="rId5" Type="http://schemas.openxmlformats.org/officeDocument/2006/relationships/oleObject" Target="../embeddings/oleObject190.bin"/><Relationship Id="rId4" Type="http://schemas.openxmlformats.org/officeDocument/2006/relationships/image" Target="../media/image170.wmf"/><Relationship Id="rId3" Type="http://schemas.openxmlformats.org/officeDocument/2006/relationships/oleObject" Target="../embeddings/oleObject189.bin"/><Relationship Id="rId2" Type="http://schemas.openxmlformats.org/officeDocument/2006/relationships/image" Target="../media/image169.wmf"/><Relationship Id="rId12" Type="http://schemas.openxmlformats.org/officeDocument/2006/relationships/vmlDrawing" Target="../drawings/vmlDrawing35.vml"/><Relationship Id="rId11" Type="http://schemas.openxmlformats.org/officeDocument/2006/relationships/slideLayout" Target="../slideLayouts/slideLayout90.xml"/><Relationship Id="rId10" Type="http://schemas.openxmlformats.org/officeDocument/2006/relationships/image" Target="../media/image173.wmf"/><Relationship Id="rId1" Type="http://schemas.openxmlformats.org/officeDocument/2006/relationships/oleObject" Target="../embeddings/oleObject188.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197.bin"/><Relationship Id="rId8" Type="http://schemas.openxmlformats.org/officeDocument/2006/relationships/image" Target="../media/image177.wmf"/><Relationship Id="rId7" Type="http://schemas.openxmlformats.org/officeDocument/2006/relationships/oleObject" Target="../embeddings/oleObject196.bin"/><Relationship Id="rId6" Type="http://schemas.openxmlformats.org/officeDocument/2006/relationships/image" Target="../media/image176.wmf"/><Relationship Id="rId5" Type="http://schemas.openxmlformats.org/officeDocument/2006/relationships/oleObject" Target="../embeddings/oleObject195.bin"/><Relationship Id="rId4" Type="http://schemas.openxmlformats.org/officeDocument/2006/relationships/image" Target="../media/image175.wmf"/><Relationship Id="rId3" Type="http://schemas.openxmlformats.org/officeDocument/2006/relationships/oleObject" Target="../embeddings/oleObject194.bin"/><Relationship Id="rId26" Type="http://schemas.openxmlformats.org/officeDocument/2006/relationships/vmlDrawing" Target="../drawings/vmlDrawing36.vml"/><Relationship Id="rId25" Type="http://schemas.openxmlformats.org/officeDocument/2006/relationships/slideLayout" Target="../slideLayouts/slideLayout90.xml"/><Relationship Id="rId24" Type="http://schemas.openxmlformats.org/officeDocument/2006/relationships/image" Target="../media/image185.wmf"/><Relationship Id="rId23" Type="http://schemas.openxmlformats.org/officeDocument/2006/relationships/oleObject" Target="../embeddings/oleObject204.bin"/><Relationship Id="rId22" Type="http://schemas.openxmlformats.org/officeDocument/2006/relationships/image" Target="../media/image184.wmf"/><Relationship Id="rId21" Type="http://schemas.openxmlformats.org/officeDocument/2006/relationships/oleObject" Target="../embeddings/oleObject203.bin"/><Relationship Id="rId20" Type="http://schemas.openxmlformats.org/officeDocument/2006/relationships/image" Target="../media/image183.wmf"/><Relationship Id="rId2" Type="http://schemas.openxmlformats.org/officeDocument/2006/relationships/image" Target="../media/image174.wmf"/><Relationship Id="rId19" Type="http://schemas.openxmlformats.org/officeDocument/2006/relationships/oleObject" Target="../embeddings/oleObject202.bin"/><Relationship Id="rId18" Type="http://schemas.openxmlformats.org/officeDocument/2006/relationships/image" Target="../media/image182.wmf"/><Relationship Id="rId17" Type="http://schemas.openxmlformats.org/officeDocument/2006/relationships/oleObject" Target="../embeddings/oleObject201.bin"/><Relationship Id="rId16" Type="http://schemas.openxmlformats.org/officeDocument/2006/relationships/image" Target="../media/image181.wmf"/><Relationship Id="rId15" Type="http://schemas.openxmlformats.org/officeDocument/2006/relationships/oleObject" Target="../embeddings/oleObject200.bin"/><Relationship Id="rId14" Type="http://schemas.openxmlformats.org/officeDocument/2006/relationships/image" Target="../media/image180.wmf"/><Relationship Id="rId13" Type="http://schemas.openxmlformats.org/officeDocument/2006/relationships/oleObject" Target="../embeddings/oleObject199.bin"/><Relationship Id="rId12" Type="http://schemas.openxmlformats.org/officeDocument/2006/relationships/image" Target="../media/image179.wmf"/><Relationship Id="rId11" Type="http://schemas.openxmlformats.org/officeDocument/2006/relationships/oleObject" Target="../embeddings/oleObject198.bin"/><Relationship Id="rId10" Type="http://schemas.openxmlformats.org/officeDocument/2006/relationships/image" Target="../media/image178.wmf"/><Relationship Id="rId1" Type="http://schemas.openxmlformats.org/officeDocument/2006/relationships/oleObject" Target="../embeddings/oleObject193.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209.bin"/><Relationship Id="rId8" Type="http://schemas.openxmlformats.org/officeDocument/2006/relationships/image" Target="../media/image171.wmf"/><Relationship Id="rId7" Type="http://schemas.openxmlformats.org/officeDocument/2006/relationships/oleObject" Target="../embeddings/oleObject208.bin"/><Relationship Id="rId6" Type="http://schemas.openxmlformats.org/officeDocument/2006/relationships/image" Target="../media/image187.wmf"/><Relationship Id="rId5" Type="http://schemas.openxmlformats.org/officeDocument/2006/relationships/oleObject" Target="../embeddings/oleObject207.bin"/><Relationship Id="rId4" Type="http://schemas.openxmlformats.org/officeDocument/2006/relationships/image" Target="../media/image186.wmf"/><Relationship Id="rId3" Type="http://schemas.openxmlformats.org/officeDocument/2006/relationships/oleObject" Target="../embeddings/oleObject206.bin"/><Relationship Id="rId2" Type="http://schemas.openxmlformats.org/officeDocument/2006/relationships/image" Target="../media/image175.wmf"/><Relationship Id="rId13" Type="http://schemas.openxmlformats.org/officeDocument/2006/relationships/vmlDrawing" Target="../drawings/vmlDrawing37.vml"/><Relationship Id="rId12" Type="http://schemas.openxmlformats.org/officeDocument/2006/relationships/slideLayout" Target="../slideLayouts/slideLayout90.xml"/><Relationship Id="rId11" Type="http://schemas.openxmlformats.org/officeDocument/2006/relationships/image" Target="../media/image188.wmf"/><Relationship Id="rId10" Type="http://schemas.openxmlformats.org/officeDocument/2006/relationships/oleObject" Target="../embeddings/oleObject210.bin"/><Relationship Id="rId1" Type="http://schemas.openxmlformats.org/officeDocument/2006/relationships/oleObject" Target="../embeddings/oleObject20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215.bin"/><Relationship Id="rId8" Type="http://schemas.openxmlformats.org/officeDocument/2006/relationships/image" Target="../media/image191.wmf"/><Relationship Id="rId7" Type="http://schemas.openxmlformats.org/officeDocument/2006/relationships/oleObject" Target="../embeddings/oleObject214.bin"/><Relationship Id="rId6" Type="http://schemas.openxmlformats.org/officeDocument/2006/relationships/image" Target="../media/image190.wmf"/><Relationship Id="rId5" Type="http://schemas.openxmlformats.org/officeDocument/2006/relationships/oleObject" Target="../embeddings/oleObject213.bin"/><Relationship Id="rId4" Type="http://schemas.openxmlformats.org/officeDocument/2006/relationships/image" Target="../media/image189.wmf"/><Relationship Id="rId3" Type="http://schemas.openxmlformats.org/officeDocument/2006/relationships/oleObject" Target="../embeddings/oleObject212.bin"/><Relationship Id="rId2" Type="http://schemas.openxmlformats.org/officeDocument/2006/relationships/image" Target="../media/image170.wmf"/><Relationship Id="rId12" Type="http://schemas.openxmlformats.org/officeDocument/2006/relationships/vmlDrawing" Target="../drawings/vmlDrawing38.vml"/><Relationship Id="rId11" Type="http://schemas.openxmlformats.org/officeDocument/2006/relationships/slideLayout" Target="../slideLayouts/slideLayout90.xml"/><Relationship Id="rId10" Type="http://schemas.openxmlformats.org/officeDocument/2006/relationships/image" Target="../media/image192.wmf"/><Relationship Id="rId1" Type="http://schemas.openxmlformats.org/officeDocument/2006/relationships/oleObject" Target="../embeddings/oleObject211.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220.bin"/><Relationship Id="rId8" Type="http://schemas.openxmlformats.org/officeDocument/2006/relationships/image" Target="../media/image196.wmf"/><Relationship Id="rId7" Type="http://schemas.openxmlformats.org/officeDocument/2006/relationships/oleObject" Target="../embeddings/oleObject219.bin"/><Relationship Id="rId6" Type="http://schemas.openxmlformats.org/officeDocument/2006/relationships/image" Target="../media/image195.wmf"/><Relationship Id="rId5" Type="http://schemas.openxmlformats.org/officeDocument/2006/relationships/oleObject" Target="../embeddings/oleObject218.bin"/><Relationship Id="rId4" Type="http://schemas.openxmlformats.org/officeDocument/2006/relationships/image" Target="../media/image194.wmf"/><Relationship Id="rId3" Type="http://schemas.openxmlformats.org/officeDocument/2006/relationships/oleObject" Target="../embeddings/oleObject217.bin"/><Relationship Id="rId2" Type="http://schemas.openxmlformats.org/officeDocument/2006/relationships/image" Target="../media/image193.wmf"/><Relationship Id="rId12" Type="http://schemas.openxmlformats.org/officeDocument/2006/relationships/vmlDrawing" Target="../drawings/vmlDrawing39.vml"/><Relationship Id="rId11" Type="http://schemas.openxmlformats.org/officeDocument/2006/relationships/slideLayout" Target="../slideLayouts/slideLayout90.xml"/><Relationship Id="rId10" Type="http://schemas.openxmlformats.org/officeDocument/2006/relationships/image" Target="../media/image197.wmf"/><Relationship Id="rId1" Type="http://schemas.openxmlformats.org/officeDocument/2006/relationships/oleObject" Target="../embeddings/oleObject216.bin"/></Relationships>
</file>

<file path=ppt/slides/_rels/slide62.xml.rels><?xml version="1.0" encoding="UTF-8" standalone="yes"?>
<Relationships xmlns="http://schemas.openxmlformats.org/package/2006/relationships"><Relationship Id="rId9" Type="http://schemas.openxmlformats.org/officeDocument/2006/relationships/vmlDrawing" Target="../drawings/vmlDrawing40.vml"/><Relationship Id="rId8" Type="http://schemas.openxmlformats.org/officeDocument/2006/relationships/slideLayout" Target="../slideLayouts/slideLayout90.xml"/><Relationship Id="rId7" Type="http://schemas.openxmlformats.org/officeDocument/2006/relationships/oleObject" Target="../embeddings/oleObject224.bin"/><Relationship Id="rId6" Type="http://schemas.openxmlformats.org/officeDocument/2006/relationships/image" Target="../media/image195.wmf"/><Relationship Id="rId5" Type="http://schemas.openxmlformats.org/officeDocument/2006/relationships/oleObject" Target="../embeddings/oleObject223.bin"/><Relationship Id="rId4" Type="http://schemas.openxmlformats.org/officeDocument/2006/relationships/image" Target="../media/image199.wmf"/><Relationship Id="rId3" Type="http://schemas.openxmlformats.org/officeDocument/2006/relationships/oleObject" Target="../embeddings/oleObject222.bin"/><Relationship Id="rId2" Type="http://schemas.openxmlformats.org/officeDocument/2006/relationships/image" Target="../media/image198.wmf"/><Relationship Id="rId1" Type="http://schemas.openxmlformats.org/officeDocument/2006/relationships/oleObject" Target="../embeddings/oleObject221.bin"/></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229.bin"/><Relationship Id="rId8" Type="http://schemas.openxmlformats.org/officeDocument/2006/relationships/image" Target="../media/image203.wmf"/><Relationship Id="rId7" Type="http://schemas.openxmlformats.org/officeDocument/2006/relationships/oleObject" Target="../embeddings/oleObject228.bin"/><Relationship Id="rId6" Type="http://schemas.openxmlformats.org/officeDocument/2006/relationships/image" Target="../media/image202.wmf"/><Relationship Id="rId5" Type="http://schemas.openxmlformats.org/officeDocument/2006/relationships/oleObject" Target="../embeddings/oleObject227.bin"/><Relationship Id="rId4" Type="http://schemas.openxmlformats.org/officeDocument/2006/relationships/image" Target="../media/image201.wmf"/><Relationship Id="rId3" Type="http://schemas.openxmlformats.org/officeDocument/2006/relationships/oleObject" Target="../embeddings/oleObject226.bin"/><Relationship Id="rId2" Type="http://schemas.openxmlformats.org/officeDocument/2006/relationships/image" Target="../media/image200.wmf"/><Relationship Id="rId13" Type="http://schemas.openxmlformats.org/officeDocument/2006/relationships/vmlDrawing" Target="../drawings/vmlDrawing41.vml"/><Relationship Id="rId12" Type="http://schemas.openxmlformats.org/officeDocument/2006/relationships/slideLayout" Target="../slideLayouts/slideLayout90.xml"/><Relationship Id="rId11" Type="http://schemas.openxmlformats.org/officeDocument/2006/relationships/oleObject" Target="../embeddings/oleObject230.bin"/><Relationship Id="rId10" Type="http://schemas.openxmlformats.org/officeDocument/2006/relationships/image" Target="../media/image196.wmf"/><Relationship Id="rId1" Type="http://schemas.openxmlformats.org/officeDocument/2006/relationships/oleObject" Target="../embeddings/oleObject225.bin"/></Relationships>
</file>

<file path=ppt/slides/_rels/slide64.xml.rels><?xml version="1.0" encoding="UTF-8" standalone="yes"?>
<Relationships xmlns="http://schemas.openxmlformats.org/package/2006/relationships"><Relationship Id="rId6" Type="http://schemas.openxmlformats.org/officeDocument/2006/relationships/vmlDrawing" Target="../drawings/vmlDrawing42.vml"/><Relationship Id="rId5" Type="http://schemas.openxmlformats.org/officeDocument/2006/relationships/slideLayout" Target="../slideLayouts/slideLayout90.xml"/><Relationship Id="rId4" Type="http://schemas.openxmlformats.org/officeDocument/2006/relationships/image" Target="../media/image205.wmf"/><Relationship Id="rId3" Type="http://schemas.openxmlformats.org/officeDocument/2006/relationships/oleObject" Target="../embeddings/oleObject232.bin"/><Relationship Id="rId2" Type="http://schemas.openxmlformats.org/officeDocument/2006/relationships/image" Target="../media/image204.wmf"/><Relationship Id="rId1" Type="http://schemas.openxmlformats.org/officeDocument/2006/relationships/oleObject" Target="../embeddings/oleObject231.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237.bin"/><Relationship Id="rId8" Type="http://schemas.openxmlformats.org/officeDocument/2006/relationships/image" Target="../media/image208.wmf"/><Relationship Id="rId7" Type="http://schemas.openxmlformats.org/officeDocument/2006/relationships/oleObject" Target="../embeddings/oleObject236.bin"/><Relationship Id="rId6" Type="http://schemas.openxmlformats.org/officeDocument/2006/relationships/image" Target="../media/image207.wmf"/><Relationship Id="rId5" Type="http://schemas.openxmlformats.org/officeDocument/2006/relationships/oleObject" Target="../embeddings/oleObject235.bin"/><Relationship Id="rId4" Type="http://schemas.openxmlformats.org/officeDocument/2006/relationships/image" Target="../media/image204.wmf"/><Relationship Id="rId3" Type="http://schemas.openxmlformats.org/officeDocument/2006/relationships/oleObject" Target="../embeddings/oleObject234.bin"/><Relationship Id="rId2" Type="http://schemas.openxmlformats.org/officeDocument/2006/relationships/image" Target="../media/image206.wmf"/><Relationship Id="rId16" Type="http://schemas.openxmlformats.org/officeDocument/2006/relationships/vmlDrawing" Target="../drawings/vmlDrawing43.vml"/><Relationship Id="rId15" Type="http://schemas.openxmlformats.org/officeDocument/2006/relationships/slideLayout" Target="../slideLayouts/slideLayout90.xml"/><Relationship Id="rId14" Type="http://schemas.openxmlformats.org/officeDocument/2006/relationships/image" Target="../media/image211.wmf"/><Relationship Id="rId13" Type="http://schemas.openxmlformats.org/officeDocument/2006/relationships/oleObject" Target="../embeddings/oleObject239.bin"/><Relationship Id="rId12" Type="http://schemas.openxmlformats.org/officeDocument/2006/relationships/image" Target="../media/image210.wmf"/><Relationship Id="rId11" Type="http://schemas.openxmlformats.org/officeDocument/2006/relationships/oleObject" Target="../embeddings/oleObject238.bin"/><Relationship Id="rId10" Type="http://schemas.openxmlformats.org/officeDocument/2006/relationships/image" Target="../media/image209.wmf"/><Relationship Id="rId1" Type="http://schemas.openxmlformats.org/officeDocument/2006/relationships/oleObject" Target="../embeddings/oleObject233.bin"/></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90.xml"/><Relationship Id="rId2" Type="http://schemas.openxmlformats.org/officeDocument/2006/relationships/image" Target="../media/image212.wmf"/><Relationship Id="rId1" Type="http://schemas.openxmlformats.org/officeDocument/2006/relationships/oleObject" Target="../embeddings/oleObject240.bin"/></Relationships>
</file>

<file path=ppt/slides/_rels/slide67.xml.rels><?xml version="1.0" encoding="UTF-8" standalone="yes"?>
<Relationships xmlns="http://schemas.openxmlformats.org/package/2006/relationships"><Relationship Id="rId8" Type="http://schemas.openxmlformats.org/officeDocument/2006/relationships/vmlDrawing" Target="../drawings/vmlDrawing45.vml"/><Relationship Id="rId7" Type="http://schemas.openxmlformats.org/officeDocument/2006/relationships/slideLayout" Target="../slideLayouts/slideLayout90.xml"/><Relationship Id="rId6" Type="http://schemas.openxmlformats.org/officeDocument/2006/relationships/image" Target="../media/image215.wmf"/><Relationship Id="rId5" Type="http://schemas.openxmlformats.org/officeDocument/2006/relationships/oleObject" Target="../embeddings/oleObject243.bin"/><Relationship Id="rId4" Type="http://schemas.openxmlformats.org/officeDocument/2006/relationships/image" Target="../media/image214.wmf"/><Relationship Id="rId3" Type="http://schemas.openxmlformats.org/officeDocument/2006/relationships/oleObject" Target="../embeddings/oleObject242.bin"/><Relationship Id="rId2" Type="http://schemas.openxmlformats.org/officeDocument/2006/relationships/image" Target="../media/image213.wmf"/><Relationship Id="rId1" Type="http://schemas.openxmlformats.org/officeDocument/2006/relationships/oleObject" Target="../embeddings/oleObject241.bin"/></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248.bin"/><Relationship Id="rId8" Type="http://schemas.openxmlformats.org/officeDocument/2006/relationships/image" Target="../media/image219.wmf"/><Relationship Id="rId7" Type="http://schemas.openxmlformats.org/officeDocument/2006/relationships/oleObject" Target="../embeddings/oleObject247.bin"/><Relationship Id="rId6" Type="http://schemas.openxmlformats.org/officeDocument/2006/relationships/image" Target="../media/image218.wmf"/><Relationship Id="rId5" Type="http://schemas.openxmlformats.org/officeDocument/2006/relationships/oleObject" Target="../embeddings/oleObject246.bin"/><Relationship Id="rId4" Type="http://schemas.openxmlformats.org/officeDocument/2006/relationships/image" Target="../media/image217.wmf"/><Relationship Id="rId3" Type="http://schemas.openxmlformats.org/officeDocument/2006/relationships/oleObject" Target="../embeddings/oleObject245.bin"/><Relationship Id="rId2" Type="http://schemas.openxmlformats.org/officeDocument/2006/relationships/image" Target="../media/image216.wmf"/><Relationship Id="rId12" Type="http://schemas.openxmlformats.org/officeDocument/2006/relationships/vmlDrawing" Target="../drawings/vmlDrawing46.vml"/><Relationship Id="rId11" Type="http://schemas.openxmlformats.org/officeDocument/2006/relationships/slideLayout" Target="../slideLayouts/slideLayout90.xml"/><Relationship Id="rId10" Type="http://schemas.openxmlformats.org/officeDocument/2006/relationships/image" Target="../media/image220.wmf"/><Relationship Id="rId1" Type="http://schemas.openxmlformats.org/officeDocument/2006/relationships/oleObject" Target="../embeddings/oleObject244.bin"/></Relationships>
</file>

<file path=ppt/slides/_rels/slide69.xml.rels><?xml version="1.0" encoding="UTF-8" standalone="yes"?>
<Relationships xmlns="http://schemas.openxmlformats.org/package/2006/relationships"><Relationship Id="rId7" Type="http://schemas.openxmlformats.org/officeDocument/2006/relationships/vmlDrawing" Target="../drawings/vmlDrawing47.vml"/><Relationship Id="rId6" Type="http://schemas.openxmlformats.org/officeDocument/2006/relationships/slideLayout" Target="../slideLayouts/slideLayout90.xml"/><Relationship Id="rId5" Type="http://schemas.openxmlformats.org/officeDocument/2006/relationships/image" Target="../media/image222.wmf"/><Relationship Id="rId4" Type="http://schemas.openxmlformats.org/officeDocument/2006/relationships/oleObject" Target="../embeddings/oleObject251.bin"/><Relationship Id="rId3" Type="http://schemas.openxmlformats.org/officeDocument/2006/relationships/oleObject" Target="../embeddings/oleObject250.bin"/><Relationship Id="rId2" Type="http://schemas.openxmlformats.org/officeDocument/2006/relationships/image" Target="../media/image221.wmf"/><Relationship Id="rId1" Type="http://schemas.openxmlformats.org/officeDocument/2006/relationships/oleObject" Target="../embeddings/oleObject249.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256.bin"/><Relationship Id="rId8" Type="http://schemas.openxmlformats.org/officeDocument/2006/relationships/image" Target="../media/image226.emf"/><Relationship Id="rId7" Type="http://schemas.openxmlformats.org/officeDocument/2006/relationships/oleObject" Target="../embeddings/oleObject255.bin"/><Relationship Id="rId6" Type="http://schemas.openxmlformats.org/officeDocument/2006/relationships/image" Target="../media/image225.emf"/><Relationship Id="rId5" Type="http://schemas.openxmlformats.org/officeDocument/2006/relationships/oleObject" Target="../embeddings/oleObject254.bin"/><Relationship Id="rId4" Type="http://schemas.openxmlformats.org/officeDocument/2006/relationships/image" Target="../media/image224.emf"/><Relationship Id="rId3" Type="http://schemas.openxmlformats.org/officeDocument/2006/relationships/oleObject" Target="../embeddings/oleObject253.bin"/><Relationship Id="rId2" Type="http://schemas.openxmlformats.org/officeDocument/2006/relationships/image" Target="../media/image223.emf"/><Relationship Id="rId18" Type="http://schemas.openxmlformats.org/officeDocument/2006/relationships/vmlDrawing" Target="../drawings/vmlDrawing48.vml"/><Relationship Id="rId17" Type="http://schemas.openxmlformats.org/officeDocument/2006/relationships/slideLayout" Target="../slideLayouts/slideLayout121.xml"/><Relationship Id="rId16" Type="http://schemas.openxmlformats.org/officeDocument/2006/relationships/image" Target="../media/image229.wmf"/><Relationship Id="rId15" Type="http://schemas.openxmlformats.org/officeDocument/2006/relationships/oleObject" Target="../embeddings/oleObject260.bin"/><Relationship Id="rId14" Type="http://schemas.openxmlformats.org/officeDocument/2006/relationships/oleObject" Target="../embeddings/oleObject259.bin"/><Relationship Id="rId13" Type="http://schemas.openxmlformats.org/officeDocument/2006/relationships/oleObject" Target="../embeddings/oleObject258.bin"/><Relationship Id="rId12" Type="http://schemas.openxmlformats.org/officeDocument/2006/relationships/image" Target="../media/image228.wmf"/><Relationship Id="rId11" Type="http://schemas.openxmlformats.org/officeDocument/2006/relationships/oleObject" Target="../embeddings/oleObject257.bin"/><Relationship Id="rId10" Type="http://schemas.openxmlformats.org/officeDocument/2006/relationships/image" Target="../media/image227.emf"/><Relationship Id="rId1" Type="http://schemas.openxmlformats.org/officeDocument/2006/relationships/oleObject" Target="../embeddings/oleObject252.bin"/></Relationships>
</file>

<file path=ppt/slides/_rels/slide72.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image" Target="../media/image233.wmf"/><Relationship Id="rId7" Type="http://schemas.openxmlformats.org/officeDocument/2006/relationships/oleObject" Target="../embeddings/oleObject264.bin"/><Relationship Id="rId6" Type="http://schemas.openxmlformats.org/officeDocument/2006/relationships/image" Target="../media/image232.wmf"/><Relationship Id="rId5" Type="http://schemas.openxmlformats.org/officeDocument/2006/relationships/oleObject" Target="../embeddings/oleObject263.bin"/><Relationship Id="rId4" Type="http://schemas.openxmlformats.org/officeDocument/2006/relationships/image" Target="../media/image231.wmf"/><Relationship Id="rId3" Type="http://schemas.openxmlformats.org/officeDocument/2006/relationships/oleObject" Target="../embeddings/oleObject262.bin"/><Relationship Id="rId2" Type="http://schemas.openxmlformats.org/officeDocument/2006/relationships/image" Target="../media/image230.wmf"/><Relationship Id="rId10" Type="http://schemas.openxmlformats.org/officeDocument/2006/relationships/vmlDrawing" Target="../drawings/vmlDrawing49.vml"/><Relationship Id="rId1" Type="http://schemas.openxmlformats.org/officeDocument/2006/relationships/oleObject" Target="../embeddings/oleObject261.bin"/></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269.bin"/><Relationship Id="rId8" Type="http://schemas.openxmlformats.org/officeDocument/2006/relationships/image" Target="../media/image237.wmf"/><Relationship Id="rId7" Type="http://schemas.openxmlformats.org/officeDocument/2006/relationships/oleObject" Target="../embeddings/oleObject268.bin"/><Relationship Id="rId6" Type="http://schemas.openxmlformats.org/officeDocument/2006/relationships/image" Target="../media/image236.wmf"/><Relationship Id="rId5" Type="http://schemas.openxmlformats.org/officeDocument/2006/relationships/oleObject" Target="../embeddings/oleObject267.bin"/><Relationship Id="rId4" Type="http://schemas.openxmlformats.org/officeDocument/2006/relationships/image" Target="../media/image235.emf"/><Relationship Id="rId3" Type="http://schemas.openxmlformats.org/officeDocument/2006/relationships/oleObject" Target="../embeddings/oleObject266.bin"/><Relationship Id="rId2" Type="http://schemas.openxmlformats.org/officeDocument/2006/relationships/image" Target="../media/image234.wmf"/><Relationship Id="rId12" Type="http://schemas.openxmlformats.org/officeDocument/2006/relationships/vmlDrawing" Target="../drawings/vmlDrawing50.vml"/><Relationship Id="rId11" Type="http://schemas.openxmlformats.org/officeDocument/2006/relationships/slideLayout" Target="../slideLayouts/slideLayout121.xml"/><Relationship Id="rId10" Type="http://schemas.openxmlformats.org/officeDocument/2006/relationships/image" Target="../media/image238.wmf"/><Relationship Id="rId1" Type="http://schemas.openxmlformats.org/officeDocument/2006/relationships/oleObject" Target="../embeddings/oleObject265.bin"/></Relationships>
</file>

<file path=ppt/slides/_rels/slide74.xml.rels><?xml version="1.0" encoding="UTF-8" standalone="yes"?>
<Relationships xmlns="http://schemas.openxmlformats.org/package/2006/relationships"><Relationship Id="rId9" Type="http://schemas.openxmlformats.org/officeDocument/2006/relationships/oleObject" Target="../embeddings/oleObject274.bin"/><Relationship Id="rId8" Type="http://schemas.openxmlformats.org/officeDocument/2006/relationships/image" Target="../media/image242.wmf"/><Relationship Id="rId7" Type="http://schemas.openxmlformats.org/officeDocument/2006/relationships/oleObject" Target="../embeddings/oleObject273.bin"/><Relationship Id="rId6" Type="http://schemas.openxmlformats.org/officeDocument/2006/relationships/image" Target="../media/image241.wmf"/><Relationship Id="rId5" Type="http://schemas.openxmlformats.org/officeDocument/2006/relationships/oleObject" Target="../embeddings/oleObject272.bin"/><Relationship Id="rId4" Type="http://schemas.openxmlformats.org/officeDocument/2006/relationships/image" Target="../media/image240.wmf"/><Relationship Id="rId3" Type="http://schemas.openxmlformats.org/officeDocument/2006/relationships/oleObject" Target="../embeddings/oleObject271.bin"/><Relationship Id="rId2" Type="http://schemas.openxmlformats.org/officeDocument/2006/relationships/image" Target="../media/image239.wmf"/><Relationship Id="rId14" Type="http://schemas.openxmlformats.org/officeDocument/2006/relationships/vmlDrawing" Target="../drawings/vmlDrawing51.vml"/><Relationship Id="rId13" Type="http://schemas.openxmlformats.org/officeDocument/2006/relationships/slideLayout" Target="../slideLayouts/slideLayout121.xml"/><Relationship Id="rId12" Type="http://schemas.openxmlformats.org/officeDocument/2006/relationships/image" Target="../media/image244.wmf"/><Relationship Id="rId11" Type="http://schemas.openxmlformats.org/officeDocument/2006/relationships/oleObject" Target="../embeddings/oleObject275.bin"/><Relationship Id="rId10" Type="http://schemas.openxmlformats.org/officeDocument/2006/relationships/image" Target="../media/image243.wmf"/><Relationship Id="rId1" Type="http://schemas.openxmlformats.org/officeDocument/2006/relationships/oleObject" Target="../embeddings/oleObject270.bin"/></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280.bin"/><Relationship Id="rId8" Type="http://schemas.openxmlformats.org/officeDocument/2006/relationships/image" Target="../media/image248.wmf"/><Relationship Id="rId7" Type="http://schemas.openxmlformats.org/officeDocument/2006/relationships/oleObject" Target="../embeddings/oleObject279.bin"/><Relationship Id="rId6" Type="http://schemas.openxmlformats.org/officeDocument/2006/relationships/image" Target="../media/image247.wmf"/><Relationship Id="rId5" Type="http://schemas.openxmlformats.org/officeDocument/2006/relationships/oleObject" Target="../embeddings/oleObject278.bin"/><Relationship Id="rId4" Type="http://schemas.openxmlformats.org/officeDocument/2006/relationships/image" Target="../media/image246.wmf"/><Relationship Id="rId3" Type="http://schemas.openxmlformats.org/officeDocument/2006/relationships/oleObject" Target="../embeddings/oleObject277.bin"/><Relationship Id="rId22" Type="http://schemas.openxmlformats.org/officeDocument/2006/relationships/vmlDrawing" Target="../drawings/vmlDrawing52.vml"/><Relationship Id="rId21" Type="http://schemas.openxmlformats.org/officeDocument/2006/relationships/slideLayout" Target="../slideLayouts/slideLayout121.xml"/><Relationship Id="rId20" Type="http://schemas.openxmlformats.org/officeDocument/2006/relationships/image" Target="../media/image254.emf"/><Relationship Id="rId2" Type="http://schemas.openxmlformats.org/officeDocument/2006/relationships/image" Target="../media/image245.wmf"/><Relationship Id="rId19" Type="http://schemas.openxmlformats.org/officeDocument/2006/relationships/oleObject" Target="../embeddings/oleObject285.bin"/><Relationship Id="rId18" Type="http://schemas.openxmlformats.org/officeDocument/2006/relationships/image" Target="../media/image253.emf"/><Relationship Id="rId17" Type="http://schemas.openxmlformats.org/officeDocument/2006/relationships/oleObject" Target="../embeddings/oleObject284.bin"/><Relationship Id="rId16" Type="http://schemas.openxmlformats.org/officeDocument/2006/relationships/image" Target="../media/image252.emf"/><Relationship Id="rId15" Type="http://schemas.openxmlformats.org/officeDocument/2006/relationships/oleObject" Target="../embeddings/oleObject283.bin"/><Relationship Id="rId14" Type="http://schemas.openxmlformats.org/officeDocument/2006/relationships/image" Target="../media/image251.wmf"/><Relationship Id="rId13" Type="http://schemas.openxmlformats.org/officeDocument/2006/relationships/oleObject" Target="../embeddings/oleObject282.bin"/><Relationship Id="rId12" Type="http://schemas.openxmlformats.org/officeDocument/2006/relationships/image" Target="../media/image250.wmf"/><Relationship Id="rId11" Type="http://schemas.openxmlformats.org/officeDocument/2006/relationships/oleObject" Target="../embeddings/oleObject281.bin"/><Relationship Id="rId10" Type="http://schemas.openxmlformats.org/officeDocument/2006/relationships/image" Target="../media/image249.wmf"/><Relationship Id="rId1" Type="http://schemas.openxmlformats.org/officeDocument/2006/relationships/oleObject" Target="../embeddings/oleObject276.bin"/></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21.xml"/><Relationship Id="rId1" Type="http://schemas.openxmlformats.org/officeDocument/2006/relationships/image" Target="../media/image255.png"/></Relationships>
</file>

<file path=ppt/slides/_rels/slide77.xml.rels><?xml version="1.0" encoding="UTF-8" standalone="yes"?>
<Relationships xmlns="http://schemas.openxmlformats.org/package/2006/relationships"><Relationship Id="rId9" Type="http://schemas.openxmlformats.org/officeDocument/2006/relationships/oleObject" Target="../embeddings/oleObject290.bin"/><Relationship Id="rId8" Type="http://schemas.openxmlformats.org/officeDocument/2006/relationships/image" Target="../media/image259.wmf"/><Relationship Id="rId7" Type="http://schemas.openxmlformats.org/officeDocument/2006/relationships/oleObject" Target="../embeddings/oleObject289.bin"/><Relationship Id="rId6" Type="http://schemas.openxmlformats.org/officeDocument/2006/relationships/image" Target="../media/image258.emf"/><Relationship Id="rId5" Type="http://schemas.openxmlformats.org/officeDocument/2006/relationships/oleObject" Target="../embeddings/oleObject288.bin"/><Relationship Id="rId4" Type="http://schemas.openxmlformats.org/officeDocument/2006/relationships/image" Target="../media/image257.wmf"/><Relationship Id="rId3" Type="http://schemas.openxmlformats.org/officeDocument/2006/relationships/oleObject" Target="../embeddings/oleObject287.bin"/><Relationship Id="rId2" Type="http://schemas.openxmlformats.org/officeDocument/2006/relationships/image" Target="../media/image256.wmf"/><Relationship Id="rId18" Type="http://schemas.openxmlformats.org/officeDocument/2006/relationships/vmlDrawing" Target="../drawings/vmlDrawing53.vml"/><Relationship Id="rId17" Type="http://schemas.openxmlformats.org/officeDocument/2006/relationships/slideLayout" Target="../slideLayouts/slideLayout121.xml"/><Relationship Id="rId16" Type="http://schemas.openxmlformats.org/officeDocument/2006/relationships/image" Target="../media/image263.wmf"/><Relationship Id="rId15" Type="http://schemas.openxmlformats.org/officeDocument/2006/relationships/oleObject" Target="../embeddings/oleObject293.bin"/><Relationship Id="rId14" Type="http://schemas.openxmlformats.org/officeDocument/2006/relationships/image" Target="../media/image262.emf"/><Relationship Id="rId13" Type="http://schemas.openxmlformats.org/officeDocument/2006/relationships/oleObject" Target="../embeddings/oleObject292.bin"/><Relationship Id="rId12" Type="http://schemas.openxmlformats.org/officeDocument/2006/relationships/image" Target="../media/image261.emf"/><Relationship Id="rId11" Type="http://schemas.openxmlformats.org/officeDocument/2006/relationships/oleObject" Target="../embeddings/oleObject291.bin"/><Relationship Id="rId10" Type="http://schemas.openxmlformats.org/officeDocument/2006/relationships/image" Target="../media/image260.emf"/><Relationship Id="rId1" Type="http://schemas.openxmlformats.org/officeDocument/2006/relationships/oleObject" Target="../embeddings/oleObject286.bin"/></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1.xml"/><Relationship Id="rId1" Type="http://schemas.openxmlformats.org/officeDocument/2006/relationships/image" Target="../media/image264.png"/></Relationships>
</file>

<file path=ppt/slides/_rels/slide79.xml.rels><?xml version="1.0" encoding="UTF-8" standalone="yes"?>
<Relationships xmlns="http://schemas.openxmlformats.org/package/2006/relationships"><Relationship Id="rId9" Type="http://schemas.openxmlformats.org/officeDocument/2006/relationships/oleObject" Target="../embeddings/oleObject298.bin"/><Relationship Id="rId8" Type="http://schemas.openxmlformats.org/officeDocument/2006/relationships/image" Target="../media/image263.wmf"/><Relationship Id="rId7" Type="http://schemas.openxmlformats.org/officeDocument/2006/relationships/oleObject" Target="../embeddings/oleObject297.bin"/><Relationship Id="rId6" Type="http://schemas.openxmlformats.org/officeDocument/2006/relationships/image" Target="../media/image267.wmf"/><Relationship Id="rId5" Type="http://schemas.openxmlformats.org/officeDocument/2006/relationships/oleObject" Target="../embeddings/oleObject296.bin"/><Relationship Id="rId4" Type="http://schemas.openxmlformats.org/officeDocument/2006/relationships/image" Target="../media/image266.wmf"/><Relationship Id="rId3" Type="http://schemas.openxmlformats.org/officeDocument/2006/relationships/oleObject" Target="../embeddings/oleObject295.bin"/><Relationship Id="rId2" Type="http://schemas.openxmlformats.org/officeDocument/2006/relationships/image" Target="../media/image265.wmf"/><Relationship Id="rId16" Type="http://schemas.openxmlformats.org/officeDocument/2006/relationships/vmlDrawing" Target="../drawings/vmlDrawing54.vml"/><Relationship Id="rId15" Type="http://schemas.openxmlformats.org/officeDocument/2006/relationships/slideLayout" Target="../slideLayouts/slideLayout121.xml"/><Relationship Id="rId14" Type="http://schemas.openxmlformats.org/officeDocument/2006/relationships/image" Target="../media/image270.emf"/><Relationship Id="rId13" Type="http://schemas.openxmlformats.org/officeDocument/2006/relationships/oleObject" Target="../embeddings/oleObject300.bin"/><Relationship Id="rId12" Type="http://schemas.openxmlformats.org/officeDocument/2006/relationships/image" Target="../media/image269.emf"/><Relationship Id="rId11" Type="http://schemas.openxmlformats.org/officeDocument/2006/relationships/oleObject" Target="../embeddings/oleObject299.bin"/><Relationship Id="rId10" Type="http://schemas.openxmlformats.org/officeDocument/2006/relationships/image" Target="../media/image268.emf"/><Relationship Id="rId1" Type="http://schemas.openxmlformats.org/officeDocument/2006/relationships/oleObject" Target="../embeddings/oleObject29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80.xml.rels><?xml version="1.0" encoding="UTF-8" standalone="yes"?>
<Relationships xmlns="http://schemas.openxmlformats.org/package/2006/relationships"><Relationship Id="rId9" Type="http://schemas.openxmlformats.org/officeDocument/2006/relationships/oleObject" Target="../embeddings/oleObject305.bin"/><Relationship Id="rId8" Type="http://schemas.openxmlformats.org/officeDocument/2006/relationships/image" Target="../media/image263.wmf"/><Relationship Id="rId7" Type="http://schemas.openxmlformats.org/officeDocument/2006/relationships/oleObject" Target="../embeddings/oleObject304.bin"/><Relationship Id="rId6" Type="http://schemas.openxmlformats.org/officeDocument/2006/relationships/image" Target="../media/image267.wmf"/><Relationship Id="rId5" Type="http://schemas.openxmlformats.org/officeDocument/2006/relationships/oleObject" Target="../embeddings/oleObject303.bin"/><Relationship Id="rId4" Type="http://schemas.openxmlformats.org/officeDocument/2006/relationships/image" Target="../media/image266.wmf"/><Relationship Id="rId3" Type="http://schemas.openxmlformats.org/officeDocument/2006/relationships/oleObject" Target="../embeddings/oleObject302.bin"/><Relationship Id="rId2" Type="http://schemas.openxmlformats.org/officeDocument/2006/relationships/image" Target="../media/image265.wmf"/><Relationship Id="rId16" Type="http://schemas.openxmlformats.org/officeDocument/2006/relationships/vmlDrawing" Target="../drawings/vmlDrawing55.vml"/><Relationship Id="rId15" Type="http://schemas.openxmlformats.org/officeDocument/2006/relationships/slideLayout" Target="../slideLayouts/slideLayout121.xml"/><Relationship Id="rId14" Type="http://schemas.openxmlformats.org/officeDocument/2006/relationships/image" Target="../media/image270.emf"/><Relationship Id="rId13" Type="http://schemas.openxmlformats.org/officeDocument/2006/relationships/oleObject" Target="../embeddings/oleObject307.bin"/><Relationship Id="rId12" Type="http://schemas.openxmlformats.org/officeDocument/2006/relationships/image" Target="../media/image269.emf"/><Relationship Id="rId11" Type="http://schemas.openxmlformats.org/officeDocument/2006/relationships/oleObject" Target="../embeddings/oleObject306.bin"/><Relationship Id="rId10" Type="http://schemas.openxmlformats.org/officeDocument/2006/relationships/image" Target="../media/image268.emf"/><Relationship Id="rId1" Type="http://schemas.openxmlformats.org/officeDocument/2006/relationships/oleObject" Target="../embeddings/oleObject301.bin"/></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56.vml"/><Relationship Id="rId3" Type="http://schemas.openxmlformats.org/officeDocument/2006/relationships/slideLayout" Target="../slideLayouts/slideLayout121.xml"/><Relationship Id="rId2" Type="http://schemas.openxmlformats.org/officeDocument/2006/relationships/image" Target="../media/image271.emf"/><Relationship Id="rId1" Type="http://schemas.openxmlformats.org/officeDocument/2006/relationships/oleObject" Target="../embeddings/oleObject308.bin"/></Relationships>
</file>

<file path=ppt/slides/_rels/slide82.xml.rels><?xml version="1.0" encoding="UTF-8" standalone="yes"?>
<Relationships xmlns="http://schemas.openxmlformats.org/package/2006/relationships"><Relationship Id="rId8" Type="http://schemas.openxmlformats.org/officeDocument/2006/relationships/vmlDrawing" Target="../drawings/vmlDrawing57.vml"/><Relationship Id="rId7" Type="http://schemas.openxmlformats.org/officeDocument/2006/relationships/slideLayout" Target="../slideLayouts/slideLayout121.xml"/><Relationship Id="rId6" Type="http://schemas.openxmlformats.org/officeDocument/2006/relationships/image" Target="../media/image274.wmf"/><Relationship Id="rId5" Type="http://schemas.openxmlformats.org/officeDocument/2006/relationships/oleObject" Target="../embeddings/oleObject311.bin"/><Relationship Id="rId4" Type="http://schemas.openxmlformats.org/officeDocument/2006/relationships/image" Target="../media/image273.wmf"/><Relationship Id="rId3" Type="http://schemas.openxmlformats.org/officeDocument/2006/relationships/oleObject" Target="../embeddings/oleObject310.bin"/><Relationship Id="rId2" Type="http://schemas.openxmlformats.org/officeDocument/2006/relationships/image" Target="../media/image272.wmf"/><Relationship Id="rId1" Type="http://schemas.openxmlformats.org/officeDocument/2006/relationships/oleObject" Target="../embeddings/oleObject309.bin"/></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1.xml"/><Relationship Id="rId1" Type="http://schemas.openxmlformats.org/officeDocument/2006/relationships/image" Target="../media/image275.png"/></Relationships>
</file>

<file path=ppt/slides/_rels/slide84.xml.rels><?xml version="1.0" encoding="UTF-8" standalone="yes"?>
<Relationships xmlns="http://schemas.openxmlformats.org/package/2006/relationships"><Relationship Id="rId9" Type="http://schemas.openxmlformats.org/officeDocument/2006/relationships/oleObject" Target="../embeddings/oleObject316.bin"/><Relationship Id="rId8" Type="http://schemas.openxmlformats.org/officeDocument/2006/relationships/image" Target="../media/image279.emf"/><Relationship Id="rId7" Type="http://schemas.openxmlformats.org/officeDocument/2006/relationships/oleObject" Target="../embeddings/oleObject315.bin"/><Relationship Id="rId6" Type="http://schemas.openxmlformats.org/officeDocument/2006/relationships/image" Target="../media/image278.wmf"/><Relationship Id="rId5" Type="http://schemas.openxmlformats.org/officeDocument/2006/relationships/oleObject" Target="../embeddings/oleObject314.bin"/><Relationship Id="rId4" Type="http://schemas.openxmlformats.org/officeDocument/2006/relationships/image" Target="../media/image277.emf"/><Relationship Id="rId3" Type="http://schemas.openxmlformats.org/officeDocument/2006/relationships/oleObject" Target="../embeddings/oleObject313.bin"/><Relationship Id="rId2" Type="http://schemas.openxmlformats.org/officeDocument/2006/relationships/image" Target="../media/image276.emf"/><Relationship Id="rId16" Type="http://schemas.openxmlformats.org/officeDocument/2006/relationships/vmlDrawing" Target="../drawings/vmlDrawing58.vml"/><Relationship Id="rId15" Type="http://schemas.openxmlformats.org/officeDocument/2006/relationships/slideLayout" Target="../slideLayouts/slideLayout121.xml"/><Relationship Id="rId14" Type="http://schemas.openxmlformats.org/officeDocument/2006/relationships/image" Target="../media/image282.emf"/><Relationship Id="rId13" Type="http://schemas.openxmlformats.org/officeDocument/2006/relationships/oleObject" Target="../embeddings/oleObject318.bin"/><Relationship Id="rId12" Type="http://schemas.openxmlformats.org/officeDocument/2006/relationships/image" Target="../media/image281.emf"/><Relationship Id="rId11" Type="http://schemas.openxmlformats.org/officeDocument/2006/relationships/oleObject" Target="../embeddings/oleObject317.bin"/><Relationship Id="rId10" Type="http://schemas.openxmlformats.org/officeDocument/2006/relationships/image" Target="../media/image280.emf"/><Relationship Id="rId1" Type="http://schemas.openxmlformats.org/officeDocument/2006/relationships/oleObject" Target="../embeddings/oleObject312.bin"/></Relationships>
</file>

<file path=ppt/slides/_rels/slide85.xml.rels><?xml version="1.0" encoding="UTF-8" standalone="yes"?>
<Relationships xmlns="http://schemas.openxmlformats.org/package/2006/relationships"><Relationship Id="rId8" Type="http://schemas.openxmlformats.org/officeDocument/2006/relationships/vmlDrawing" Target="../drawings/vmlDrawing59.vml"/><Relationship Id="rId7" Type="http://schemas.openxmlformats.org/officeDocument/2006/relationships/slideLayout" Target="../slideLayouts/slideLayout121.xml"/><Relationship Id="rId6" Type="http://schemas.openxmlformats.org/officeDocument/2006/relationships/image" Target="../media/image284.wmf"/><Relationship Id="rId5" Type="http://schemas.openxmlformats.org/officeDocument/2006/relationships/oleObject" Target="../embeddings/oleObject321.bin"/><Relationship Id="rId4" Type="http://schemas.openxmlformats.org/officeDocument/2006/relationships/image" Target="../media/image283.wmf"/><Relationship Id="rId3" Type="http://schemas.openxmlformats.org/officeDocument/2006/relationships/oleObject" Target="../embeddings/oleObject320.bin"/><Relationship Id="rId2" Type="http://schemas.openxmlformats.org/officeDocument/2006/relationships/image" Target="../media/image278.wmf"/><Relationship Id="rId1" Type="http://schemas.openxmlformats.org/officeDocument/2006/relationships/oleObject" Target="../embeddings/oleObject319.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87.xml.rels><?xml version="1.0" encoding="UTF-8" standalone="yes"?>
<Relationships xmlns="http://schemas.openxmlformats.org/package/2006/relationships"><Relationship Id="rId9" Type="http://schemas.openxmlformats.org/officeDocument/2006/relationships/oleObject" Target="../embeddings/oleObject326.bin"/><Relationship Id="rId8" Type="http://schemas.openxmlformats.org/officeDocument/2006/relationships/image" Target="../media/image288.emf"/><Relationship Id="rId7" Type="http://schemas.openxmlformats.org/officeDocument/2006/relationships/oleObject" Target="../embeddings/oleObject325.bin"/><Relationship Id="rId6" Type="http://schemas.openxmlformats.org/officeDocument/2006/relationships/image" Target="../media/image287.emf"/><Relationship Id="rId5" Type="http://schemas.openxmlformats.org/officeDocument/2006/relationships/oleObject" Target="../embeddings/oleObject324.bin"/><Relationship Id="rId4" Type="http://schemas.openxmlformats.org/officeDocument/2006/relationships/image" Target="../media/image286.emf"/><Relationship Id="rId3" Type="http://schemas.openxmlformats.org/officeDocument/2006/relationships/oleObject" Target="../embeddings/oleObject323.bin"/><Relationship Id="rId2" Type="http://schemas.openxmlformats.org/officeDocument/2006/relationships/image" Target="../media/image285.emf"/><Relationship Id="rId12" Type="http://schemas.openxmlformats.org/officeDocument/2006/relationships/vmlDrawing" Target="../drawings/vmlDrawing60.vml"/><Relationship Id="rId11" Type="http://schemas.openxmlformats.org/officeDocument/2006/relationships/slideLayout" Target="../slideLayouts/slideLayout121.xml"/><Relationship Id="rId10" Type="http://schemas.openxmlformats.org/officeDocument/2006/relationships/image" Target="../media/image289.emf"/><Relationship Id="rId1" Type="http://schemas.openxmlformats.org/officeDocument/2006/relationships/oleObject" Target="../embeddings/oleObject322.bin"/></Relationships>
</file>

<file path=ppt/slides/_rels/slide88.xml.rels><?xml version="1.0" encoding="UTF-8" standalone="yes"?>
<Relationships xmlns="http://schemas.openxmlformats.org/package/2006/relationships"><Relationship Id="rId9" Type="http://schemas.openxmlformats.org/officeDocument/2006/relationships/oleObject" Target="../embeddings/oleObject331.bin"/><Relationship Id="rId8" Type="http://schemas.openxmlformats.org/officeDocument/2006/relationships/image" Target="../media/image293.wmf"/><Relationship Id="rId7" Type="http://schemas.openxmlformats.org/officeDocument/2006/relationships/oleObject" Target="../embeddings/oleObject330.bin"/><Relationship Id="rId6" Type="http://schemas.openxmlformats.org/officeDocument/2006/relationships/image" Target="../media/image292.wmf"/><Relationship Id="rId5" Type="http://schemas.openxmlformats.org/officeDocument/2006/relationships/oleObject" Target="../embeddings/oleObject329.bin"/><Relationship Id="rId4" Type="http://schemas.openxmlformats.org/officeDocument/2006/relationships/image" Target="../media/image291.wmf"/><Relationship Id="rId3" Type="http://schemas.openxmlformats.org/officeDocument/2006/relationships/oleObject" Target="../embeddings/oleObject328.bin"/><Relationship Id="rId2" Type="http://schemas.openxmlformats.org/officeDocument/2006/relationships/image" Target="../media/image290.wmf"/><Relationship Id="rId14" Type="http://schemas.openxmlformats.org/officeDocument/2006/relationships/vmlDrawing" Target="../drawings/vmlDrawing61.vml"/><Relationship Id="rId13" Type="http://schemas.openxmlformats.org/officeDocument/2006/relationships/slideLayout" Target="../slideLayouts/slideLayout121.xml"/><Relationship Id="rId12" Type="http://schemas.openxmlformats.org/officeDocument/2006/relationships/image" Target="../media/image295.wmf"/><Relationship Id="rId11" Type="http://schemas.openxmlformats.org/officeDocument/2006/relationships/oleObject" Target="../embeddings/oleObject332.bin"/><Relationship Id="rId10" Type="http://schemas.openxmlformats.org/officeDocument/2006/relationships/image" Target="../media/image294.wmf"/><Relationship Id="rId1" Type="http://schemas.openxmlformats.org/officeDocument/2006/relationships/oleObject" Target="../embeddings/oleObject327.bin"/></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337.bin"/><Relationship Id="rId8" Type="http://schemas.openxmlformats.org/officeDocument/2006/relationships/image" Target="../media/image299.wmf"/><Relationship Id="rId7" Type="http://schemas.openxmlformats.org/officeDocument/2006/relationships/oleObject" Target="../embeddings/oleObject336.bin"/><Relationship Id="rId6" Type="http://schemas.openxmlformats.org/officeDocument/2006/relationships/image" Target="../media/image298.wmf"/><Relationship Id="rId5" Type="http://schemas.openxmlformats.org/officeDocument/2006/relationships/oleObject" Target="../embeddings/oleObject335.bin"/><Relationship Id="rId4" Type="http://schemas.openxmlformats.org/officeDocument/2006/relationships/image" Target="../media/image297.wmf"/><Relationship Id="rId3" Type="http://schemas.openxmlformats.org/officeDocument/2006/relationships/oleObject" Target="../embeddings/oleObject334.bin"/><Relationship Id="rId22" Type="http://schemas.openxmlformats.org/officeDocument/2006/relationships/vmlDrawing" Target="../drawings/vmlDrawing62.vml"/><Relationship Id="rId21" Type="http://schemas.openxmlformats.org/officeDocument/2006/relationships/slideLayout" Target="../slideLayouts/slideLayout121.xml"/><Relationship Id="rId20" Type="http://schemas.openxmlformats.org/officeDocument/2006/relationships/image" Target="../media/image305.wmf"/><Relationship Id="rId2" Type="http://schemas.openxmlformats.org/officeDocument/2006/relationships/image" Target="../media/image296.wmf"/><Relationship Id="rId19" Type="http://schemas.openxmlformats.org/officeDocument/2006/relationships/oleObject" Target="../embeddings/oleObject342.bin"/><Relationship Id="rId18" Type="http://schemas.openxmlformats.org/officeDocument/2006/relationships/image" Target="../media/image304.wmf"/><Relationship Id="rId17" Type="http://schemas.openxmlformats.org/officeDocument/2006/relationships/oleObject" Target="../embeddings/oleObject341.bin"/><Relationship Id="rId16" Type="http://schemas.openxmlformats.org/officeDocument/2006/relationships/image" Target="../media/image303.wmf"/><Relationship Id="rId15" Type="http://schemas.openxmlformats.org/officeDocument/2006/relationships/oleObject" Target="../embeddings/oleObject340.bin"/><Relationship Id="rId14" Type="http://schemas.openxmlformats.org/officeDocument/2006/relationships/image" Target="../media/image302.wmf"/><Relationship Id="rId13" Type="http://schemas.openxmlformats.org/officeDocument/2006/relationships/oleObject" Target="../embeddings/oleObject339.bin"/><Relationship Id="rId12" Type="http://schemas.openxmlformats.org/officeDocument/2006/relationships/image" Target="../media/image301.wmf"/><Relationship Id="rId11" Type="http://schemas.openxmlformats.org/officeDocument/2006/relationships/oleObject" Target="../embeddings/oleObject338.bin"/><Relationship Id="rId10" Type="http://schemas.openxmlformats.org/officeDocument/2006/relationships/image" Target="../media/image300.wmf"/><Relationship Id="rId1" Type="http://schemas.openxmlformats.org/officeDocument/2006/relationships/oleObject" Target="../embeddings/oleObject33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90.xml.rels><?xml version="1.0" encoding="UTF-8" standalone="yes"?>
<Relationships xmlns="http://schemas.openxmlformats.org/package/2006/relationships"><Relationship Id="rId6" Type="http://schemas.openxmlformats.org/officeDocument/2006/relationships/vmlDrawing" Target="../drawings/vmlDrawing63.vml"/><Relationship Id="rId5" Type="http://schemas.openxmlformats.org/officeDocument/2006/relationships/slideLayout" Target="../slideLayouts/slideLayout121.xml"/><Relationship Id="rId4" Type="http://schemas.openxmlformats.org/officeDocument/2006/relationships/image" Target="../media/image307.wmf"/><Relationship Id="rId3" Type="http://schemas.openxmlformats.org/officeDocument/2006/relationships/oleObject" Target="../embeddings/oleObject344.bin"/><Relationship Id="rId2" Type="http://schemas.openxmlformats.org/officeDocument/2006/relationships/image" Target="../media/image306.emf"/><Relationship Id="rId1" Type="http://schemas.openxmlformats.org/officeDocument/2006/relationships/oleObject" Target="../embeddings/oleObject343.bin"/></Relationships>
</file>

<file path=ppt/slides/_rels/slide91.xml.rels><?xml version="1.0" encoding="UTF-8" standalone="yes"?>
<Relationships xmlns="http://schemas.openxmlformats.org/package/2006/relationships"><Relationship Id="rId8" Type="http://schemas.openxmlformats.org/officeDocument/2006/relationships/vmlDrawing" Target="../drawings/vmlDrawing64.vml"/><Relationship Id="rId7" Type="http://schemas.openxmlformats.org/officeDocument/2006/relationships/slideLayout" Target="../slideLayouts/slideLayout121.xml"/><Relationship Id="rId6" Type="http://schemas.openxmlformats.org/officeDocument/2006/relationships/image" Target="../media/image310.wmf"/><Relationship Id="rId5" Type="http://schemas.openxmlformats.org/officeDocument/2006/relationships/oleObject" Target="../embeddings/oleObject347.bin"/><Relationship Id="rId4" Type="http://schemas.openxmlformats.org/officeDocument/2006/relationships/image" Target="../media/image309.wmf"/><Relationship Id="rId3" Type="http://schemas.openxmlformats.org/officeDocument/2006/relationships/oleObject" Target="../embeddings/oleObject346.bin"/><Relationship Id="rId2" Type="http://schemas.openxmlformats.org/officeDocument/2006/relationships/image" Target="../media/image308.wmf"/><Relationship Id="rId1" Type="http://schemas.openxmlformats.org/officeDocument/2006/relationships/oleObject" Target="../embeddings/oleObject345.bin"/></Relationships>
</file>

<file path=ppt/slides/_rels/slide92.xml.rels><?xml version="1.0" encoding="UTF-8" standalone="yes"?>
<Relationships xmlns="http://schemas.openxmlformats.org/package/2006/relationships"><Relationship Id="rId6" Type="http://schemas.openxmlformats.org/officeDocument/2006/relationships/vmlDrawing" Target="../drawings/vmlDrawing65.vml"/><Relationship Id="rId5" Type="http://schemas.openxmlformats.org/officeDocument/2006/relationships/slideLayout" Target="../slideLayouts/slideLayout121.xml"/><Relationship Id="rId4" Type="http://schemas.openxmlformats.org/officeDocument/2006/relationships/image" Target="../media/image312.wmf"/><Relationship Id="rId3" Type="http://schemas.openxmlformats.org/officeDocument/2006/relationships/oleObject" Target="../embeddings/oleObject349.bin"/><Relationship Id="rId2" Type="http://schemas.openxmlformats.org/officeDocument/2006/relationships/image" Target="../media/image311.wmf"/><Relationship Id="rId1" Type="http://schemas.openxmlformats.org/officeDocument/2006/relationships/oleObject" Target="../embeddings/oleObject348.bin"/></Relationships>
</file>

<file path=ppt/slides/_rels/slide93.xml.rels><?xml version="1.0" encoding="UTF-8" standalone="yes"?>
<Relationships xmlns="http://schemas.openxmlformats.org/package/2006/relationships"><Relationship Id="rId9" Type="http://schemas.openxmlformats.org/officeDocument/2006/relationships/oleObject" Target="../embeddings/oleObject354.bin"/><Relationship Id="rId8" Type="http://schemas.openxmlformats.org/officeDocument/2006/relationships/image" Target="../media/image315.wmf"/><Relationship Id="rId7" Type="http://schemas.openxmlformats.org/officeDocument/2006/relationships/oleObject" Target="../embeddings/oleObject353.bin"/><Relationship Id="rId6" Type="http://schemas.openxmlformats.org/officeDocument/2006/relationships/image" Target="../media/image314.wmf"/><Relationship Id="rId5" Type="http://schemas.openxmlformats.org/officeDocument/2006/relationships/oleObject" Target="../embeddings/oleObject352.bin"/><Relationship Id="rId4" Type="http://schemas.openxmlformats.org/officeDocument/2006/relationships/image" Target="../media/image313.wmf"/><Relationship Id="rId3" Type="http://schemas.openxmlformats.org/officeDocument/2006/relationships/oleObject" Target="../embeddings/oleObject351.bin"/><Relationship Id="rId2" Type="http://schemas.openxmlformats.org/officeDocument/2006/relationships/image" Target="../media/image221.wmf"/><Relationship Id="rId12" Type="http://schemas.openxmlformats.org/officeDocument/2006/relationships/vmlDrawing" Target="../drawings/vmlDrawing66.vml"/><Relationship Id="rId11" Type="http://schemas.openxmlformats.org/officeDocument/2006/relationships/slideLayout" Target="../slideLayouts/slideLayout121.xml"/><Relationship Id="rId10" Type="http://schemas.openxmlformats.org/officeDocument/2006/relationships/image" Target="../media/image316.wmf"/><Relationship Id="rId1" Type="http://schemas.openxmlformats.org/officeDocument/2006/relationships/oleObject" Target="../embeddings/oleObject350.bin"/></Relationships>
</file>

<file path=ppt/slides/_rels/slide94.xml.rels><?xml version="1.0" encoding="UTF-8" standalone="yes"?>
<Relationships xmlns="http://schemas.openxmlformats.org/package/2006/relationships"><Relationship Id="rId9" Type="http://schemas.openxmlformats.org/officeDocument/2006/relationships/oleObject" Target="../embeddings/oleObject359.bin"/><Relationship Id="rId8" Type="http://schemas.openxmlformats.org/officeDocument/2006/relationships/image" Target="../media/image315.wmf"/><Relationship Id="rId7" Type="http://schemas.openxmlformats.org/officeDocument/2006/relationships/oleObject" Target="../embeddings/oleObject358.bin"/><Relationship Id="rId6" Type="http://schemas.openxmlformats.org/officeDocument/2006/relationships/image" Target="../media/image314.wmf"/><Relationship Id="rId5" Type="http://schemas.openxmlformats.org/officeDocument/2006/relationships/oleObject" Target="../embeddings/oleObject357.bin"/><Relationship Id="rId4" Type="http://schemas.openxmlformats.org/officeDocument/2006/relationships/image" Target="../media/image313.wmf"/><Relationship Id="rId3" Type="http://schemas.openxmlformats.org/officeDocument/2006/relationships/oleObject" Target="../embeddings/oleObject356.bin"/><Relationship Id="rId2" Type="http://schemas.openxmlformats.org/officeDocument/2006/relationships/image" Target="../media/image221.wmf"/><Relationship Id="rId12" Type="http://schemas.openxmlformats.org/officeDocument/2006/relationships/vmlDrawing" Target="../drawings/vmlDrawing67.vml"/><Relationship Id="rId11" Type="http://schemas.openxmlformats.org/officeDocument/2006/relationships/slideLayout" Target="../slideLayouts/slideLayout121.xml"/><Relationship Id="rId10" Type="http://schemas.openxmlformats.org/officeDocument/2006/relationships/image" Target="../media/image316.wmf"/><Relationship Id="rId1" Type="http://schemas.openxmlformats.org/officeDocument/2006/relationships/oleObject" Target="../embeddings/oleObject355.bin"/></Relationships>
</file>

<file path=ppt/slides/_rels/slide95.xml.rels><?xml version="1.0" encoding="UTF-8" standalone="yes"?>
<Relationships xmlns="http://schemas.openxmlformats.org/package/2006/relationships"><Relationship Id="rId9" Type="http://schemas.openxmlformats.org/officeDocument/2006/relationships/image" Target="../media/image320.wmf"/><Relationship Id="rId8" Type="http://schemas.openxmlformats.org/officeDocument/2006/relationships/oleObject" Target="../embeddings/oleObject364.bin"/><Relationship Id="rId7" Type="http://schemas.openxmlformats.org/officeDocument/2006/relationships/oleObject" Target="../embeddings/oleObject363.bin"/><Relationship Id="rId6" Type="http://schemas.openxmlformats.org/officeDocument/2006/relationships/image" Target="../media/image319.wmf"/><Relationship Id="rId5" Type="http://schemas.openxmlformats.org/officeDocument/2006/relationships/oleObject" Target="../embeddings/oleObject362.bin"/><Relationship Id="rId4" Type="http://schemas.openxmlformats.org/officeDocument/2006/relationships/image" Target="../media/image318.wmf"/><Relationship Id="rId3" Type="http://schemas.openxmlformats.org/officeDocument/2006/relationships/oleObject" Target="../embeddings/oleObject361.bin"/><Relationship Id="rId2" Type="http://schemas.openxmlformats.org/officeDocument/2006/relationships/image" Target="../media/image317.wmf"/><Relationship Id="rId11" Type="http://schemas.openxmlformats.org/officeDocument/2006/relationships/vmlDrawing" Target="../drawings/vmlDrawing68.vml"/><Relationship Id="rId10" Type="http://schemas.openxmlformats.org/officeDocument/2006/relationships/slideLayout" Target="../slideLayouts/slideLayout121.xml"/><Relationship Id="rId1" Type="http://schemas.openxmlformats.org/officeDocument/2006/relationships/oleObject" Target="../embeddings/oleObject360.bin"/></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69.vml"/><Relationship Id="rId3" Type="http://schemas.openxmlformats.org/officeDocument/2006/relationships/slideLayout" Target="../slideLayouts/slideLayout121.xml"/><Relationship Id="rId2" Type="http://schemas.openxmlformats.org/officeDocument/2006/relationships/image" Target="../media/image321.wmf"/><Relationship Id="rId1" Type="http://schemas.openxmlformats.org/officeDocument/2006/relationships/oleObject" Target="../embeddings/oleObject365.bin"/></Relationships>
</file>

<file path=ppt/slides/_rels/slide97.xml.rels><?xml version="1.0" encoding="UTF-8" standalone="yes"?>
<Relationships xmlns="http://schemas.openxmlformats.org/package/2006/relationships"><Relationship Id="rId9" Type="http://schemas.openxmlformats.org/officeDocument/2006/relationships/oleObject" Target="../embeddings/oleObject371.bin"/><Relationship Id="rId8" Type="http://schemas.openxmlformats.org/officeDocument/2006/relationships/image" Target="../media/image324.wmf"/><Relationship Id="rId7" Type="http://schemas.openxmlformats.org/officeDocument/2006/relationships/oleObject" Target="../embeddings/oleObject370.bin"/><Relationship Id="rId6" Type="http://schemas.openxmlformats.org/officeDocument/2006/relationships/oleObject" Target="../embeddings/oleObject369.bin"/><Relationship Id="rId5" Type="http://schemas.openxmlformats.org/officeDocument/2006/relationships/oleObject" Target="../embeddings/oleObject368.bin"/><Relationship Id="rId4" Type="http://schemas.openxmlformats.org/officeDocument/2006/relationships/image" Target="../media/image323.wmf"/><Relationship Id="rId3" Type="http://schemas.openxmlformats.org/officeDocument/2006/relationships/oleObject" Target="../embeddings/oleObject367.bin"/><Relationship Id="rId2" Type="http://schemas.openxmlformats.org/officeDocument/2006/relationships/image" Target="../media/image322.wmf"/><Relationship Id="rId12" Type="http://schemas.openxmlformats.org/officeDocument/2006/relationships/vmlDrawing" Target="../drawings/vmlDrawing70.vml"/><Relationship Id="rId11" Type="http://schemas.openxmlformats.org/officeDocument/2006/relationships/slideLayout" Target="../slideLayouts/slideLayout121.xml"/><Relationship Id="rId10" Type="http://schemas.openxmlformats.org/officeDocument/2006/relationships/image" Target="../media/image325.wmf"/><Relationship Id="rId1" Type="http://schemas.openxmlformats.org/officeDocument/2006/relationships/oleObject" Target="../embeddings/oleObject366.bin"/></Relationships>
</file>

<file path=ppt/slides/_rels/slide98.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image" Target="../media/image329.wmf"/><Relationship Id="rId7" Type="http://schemas.openxmlformats.org/officeDocument/2006/relationships/oleObject" Target="../embeddings/oleObject375.bin"/><Relationship Id="rId6" Type="http://schemas.openxmlformats.org/officeDocument/2006/relationships/image" Target="../media/image328.wmf"/><Relationship Id="rId5" Type="http://schemas.openxmlformats.org/officeDocument/2006/relationships/oleObject" Target="../embeddings/oleObject374.bin"/><Relationship Id="rId4" Type="http://schemas.openxmlformats.org/officeDocument/2006/relationships/image" Target="../media/image327.wmf"/><Relationship Id="rId3" Type="http://schemas.openxmlformats.org/officeDocument/2006/relationships/oleObject" Target="../embeddings/oleObject373.bin"/><Relationship Id="rId2" Type="http://schemas.openxmlformats.org/officeDocument/2006/relationships/image" Target="../media/image326.wmf"/><Relationship Id="rId10" Type="http://schemas.openxmlformats.org/officeDocument/2006/relationships/vmlDrawing" Target="../drawings/vmlDrawing71.vml"/><Relationship Id="rId1" Type="http://schemas.openxmlformats.org/officeDocument/2006/relationships/oleObject" Target="../embeddings/oleObject372.bin"/></Relationships>
</file>

<file path=ppt/slides/_rels/slide99.xml.rels><?xml version="1.0" encoding="UTF-8" standalone="yes"?>
<Relationships xmlns="http://schemas.openxmlformats.org/package/2006/relationships"><Relationship Id="rId9" Type="http://schemas.openxmlformats.org/officeDocument/2006/relationships/oleObject" Target="../embeddings/oleObject380.bin"/><Relationship Id="rId8" Type="http://schemas.openxmlformats.org/officeDocument/2006/relationships/image" Target="../media/image333.wmf"/><Relationship Id="rId7" Type="http://schemas.openxmlformats.org/officeDocument/2006/relationships/oleObject" Target="../embeddings/oleObject379.bin"/><Relationship Id="rId6" Type="http://schemas.openxmlformats.org/officeDocument/2006/relationships/image" Target="../media/image332.wmf"/><Relationship Id="rId5" Type="http://schemas.openxmlformats.org/officeDocument/2006/relationships/oleObject" Target="../embeddings/oleObject378.bin"/><Relationship Id="rId4" Type="http://schemas.openxmlformats.org/officeDocument/2006/relationships/image" Target="../media/image331.wmf"/><Relationship Id="rId3" Type="http://schemas.openxmlformats.org/officeDocument/2006/relationships/oleObject" Target="../embeddings/oleObject377.bin"/><Relationship Id="rId2" Type="http://schemas.openxmlformats.org/officeDocument/2006/relationships/image" Target="../media/image330.wmf"/><Relationship Id="rId18" Type="http://schemas.openxmlformats.org/officeDocument/2006/relationships/vmlDrawing" Target="../drawings/vmlDrawing72.vml"/><Relationship Id="rId17" Type="http://schemas.openxmlformats.org/officeDocument/2006/relationships/slideLayout" Target="../slideLayouts/slideLayout121.xml"/><Relationship Id="rId16" Type="http://schemas.openxmlformats.org/officeDocument/2006/relationships/image" Target="../media/image337.wmf"/><Relationship Id="rId15" Type="http://schemas.openxmlformats.org/officeDocument/2006/relationships/oleObject" Target="../embeddings/oleObject383.bin"/><Relationship Id="rId14" Type="http://schemas.openxmlformats.org/officeDocument/2006/relationships/image" Target="../media/image336.wmf"/><Relationship Id="rId13" Type="http://schemas.openxmlformats.org/officeDocument/2006/relationships/oleObject" Target="../embeddings/oleObject382.bin"/><Relationship Id="rId12" Type="http://schemas.openxmlformats.org/officeDocument/2006/relationships/image" Target="../media/image335.wmf"/><Relationship Id="rId11" Type="http://schemas.openxmlformats.org/officeDocument/2006/relationships/oleObject" Target="../embeddings/oleObject381.bin"/><Relationship Id="rId10" Type="http://schemas.openxmlformats.org/officeDocument/2006/relationships/image" Target="../media/image334.wmf"/><Relationship Id="rId1" Type="http://schemas.openxmlformats.org/officeDocument/2006/relationships/oleObject" Target="../embeddings/oleObject37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5490" name="Rectangle 2"/>
          <p:cNvSpPr>
            <a:spLocks noGrp="1"/>
          </p:cNvSpPr>
          <p:nvPr>
            <p:ph type="ctrTitle"/>
          </p:nvPr>
        </p:nvSpPr>
        <p:spPr/>
        <p:txBody>
          <a:bodyPr vert="horz" wrap="square" lIns="91440" tIns="45720" rIns="91440" bIns="45720" anchor="ctr"/>
          <a:p>
            <a:pPr eaLnBrk="1" hangingPunct="1">
              <a:buClrTx/>
              <a:buSzTx/>
              <a:buFontTx/>
            </a:pPr>
            <a:r>
              <a:rPr lang="zh-CN" altLang="en-US" sz="4400" b="1" dirty="0">
                <a:solidFill>
                  <a:srgbClr val="FFFFFF"/>
                </a:solidFill>
                <a:latin typeface="楷体_GB2312" pitchFamily="49" charset="-122"/>
                <a:ea typeface="楷体_GB2312" pitchFamily="49" charset="-122"/>
                <a:cs typeface="+mj-cs"/>
              </a:rPr>
              <a:t>线性代数</a:t>
            </a:r>
            <a:endParaRPr lang="zh-CN" altLang="en-US" sz="4400" b="1" dirty="0">
              <a:solidFill>
                <a:srgbClr val="FFFFFF"/>
              </a:solidFill>
              <a:latin typeface="楷体_GB2312" pitchFamily="49" charset="-122"/>
              <a:ea typeface="楷体_GB2312" pitchFamily="49" charset="-122"/>
              <a:cs typeface="+mj-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5"/>
          <p:cNvSpPr txBox="1"/>
          <p:nvPr/>
        </p:nvSpPr>
        <p:spPr>
          <a:xfrm>
            <a:off x="250825" y="1049338"/>
            <a:ext cx="8702675" cy="1255712"/>
          </a:xfrm>
          <a:prstGeom prst="rect">
            <a:avLst/>
          </a:prstGeom>
          <a:noFill/>
          <a:ln w="9525">
            <a:noFill/>
          </a:ln>
        </p:spPr>
        <p:txBody>
          <a:bodyPr>
            <a:spAutoFit/>
          </a:bodyPr>
          <a:p>
            <a:pPr>
              <a:lnSpc>
                <a:spcPct val="90000"/>
              </a:lnSpc>
            </a:pPr>
            <a:endParaRPr lang="en-US" altLang="zh-CN" sz="2800" b="1" dirty="0">
              <a:solidFill>
                <a:schemeClr val="bg2"/>
              </a:solidFill>
              <a:latin typeface="Tahoma" panose="020B0604030504040204" pitchFamily="34" charset="0"/>
              <a:ea typeface="宋体" panose="02010600030101010101" pitchFamily="2" charset="-122"/>
            </a:endParaRPr>
          </a:p>
          <a:p>
            <a:pPr>
              <a:lnSpc>
                <a:spcPct val="90000"/>
              </a:lnSpc>
            </a:pPr>
            <a:r>
              <a:rPr lang="zh-CN" altLang="en-US" sz="2800" b="1" dirty="0">
                <a:solidFill>
                  <a:schemeClr val="bg2"/>
                </a:solidFill>
                <a:latin typeface="Tahoma" panose="020B0604030504040204" pitchFamily="34" charset="0"/>
                <a:ea typeface="宋体" panose="02010600030101010101" pitchFamily="2" charset="-122"/>
              </a:rPr>
              <a:t>                第一章   行列式</a:t>
            </a:r>
            <a:endParaRPr lang="en-US" altLang="zh-CN" sz="2800" b="1" dirty="0">
              <a:solidFill>
                <a:schemeClr val="bg2"/>
              </a:solidFill>
              <a:latin typeface="Tahoma" panose="020B0604030504040204" pitchFamily="34" charset="0"/>
              <a:ea typeface="宋体" panose="02010600030101010101" pitchFamily="2" charset="-122"/>
            </a:endParaRPr>
          </a:p>
          <a:p>
            <a:pPr>
              <a:lnSpc>
                <a:spcPct val="90000"/>
              </a:lnSpc>
            </a:pPr>
            <a:r>
              <a:rPr lang="zh-CN" altLang="en-US" sz="2800" b="1" dirty="0">
                <a:solidFill>
                  <a:schemeClr val="bg2"/>
                </a:solidFill>
                <a:latin typeface="Tahoma" panose="020B0604030504040204" pitchFamily="34" charset="0"/>
                <a:ea typeface="宋体" panose="02010600030101010101" pitchFamily="2" charset="-122"/>
              </a:rPr>
              <a:t>        </a:t>
            </a:r>
            <a:endParaRPr lang="en-US" altLang="zh-CN" sz="2800" b="1" dirty="0">
              <a:solidFill>
                <a:schemeClr val="bg2"/>
              </a:solidFill>
              <a:latin typeface="Tahoma" panose="020B0604030504040204" pitchFamily="34" charset="0"/>
              <a:ea typeface="宋体" panose="02010600030101010101" pitchFamily="2" charset="-122"/>
            </a:endParaRPr>
          </a:p>
        </p:txBody>
      </p:sp>
      <p:sp>
        <p:nvSpPr>
          <p:cNvPr id="5" name="TextBox 5"/>
          <p:cNvSpPr txBox="1"/>
          <p:nvPr/>
        </p:nvSpPr>
        <p:spPr>
          <a:xfrm>
            <a:off x="250825" y="1809750"/>
            <a:ext cx="8702675" cy="868363"/>
          </a:xfrm>
          <a:prstGeom prst="rect">
            <a:avLst/>
          </a:prstGeom>
          <a:noFill/>
          <a:ln w="9525">
            <a:noFill/>
          </a:ln>
        </p:spPr>
        <p:txBody>
          <a:bodyPr>
            <a:spAutoFit/>
          </a:bodyPr>
          <a:p>
            <a:pPr>
              <a:lnSpc>
                <a:spcPct val="90000"/>
              </a:lnSpc>
            </a:pPr>
            <a:endParaRPr lang="en-US" altLang="zh-CN" sz="2800" b="1" dirty="0">
              <a:solidFill>
                <a:schemeClr val="bg2"/>
              </a:solidFill>
              <a:latin typeface="Tahoma" panose="020B0604030504040204" pitchFamily="34" charset="0"/>
              <a:ea typeface="宋体" panose="02010600030101010101" pitchFamily="2" charset="-122"/>
            </a:endParaRPr>
          </a:p>
          <a:p>
            <a:pPr>
              <a:lnSpc>
                <a:spcPct val="90000"/>
              </a:lnSpc>
            </a:pPr>
            <a:r>
              <a:rPr lang="zh-CN" altLang="en-US" sz="2800" b="1" dirty="0">
                <a:solidFill>
                  <a:schemeClr val="bg2"/>
                </a:solidFill>
                <a:latin typeface="Tahoma" panose="020B0604030504040204" pitchFamily="34" charset="0"/>
                <a:ea typeface="宋体" panose="02010600030101010101" pitchFamily="2" charset="-122"/>
              </a:rPr>
              <a:t>                第二章   矩阵及其运算        </a:t>
            </a:r>
            <a:endParaRPr lang="en-US" altLang="zh-CN" sz="2800" b="1" dirty="0">
              <a:solidFill>
                <a:schemeClr val="bg2"/>
              </a:solidFill>
              <a:latin typeface="Tahoma" panose="020B0604030504040204" pitchFamily="34" charset="0"/>
              <a:ea typeface="宋体" panose="02010600030101010101" pitchFamily="2" charset="-122"/>
            </a:endParaRPr>
          </a:p>
        </p:txBody>
      </p:sp>
      <p:sp>
        <p:nvSpPr>
          <p:cNvPr id="6" name="TextBox 5"/>
          <p:cNvSpPr txBox="1"/>
          <p:nvPr/>
        </p:nvSpPr>
        <p:spPr>
          <a:xfrm>
            <a:off x="250825" y="2557463"/>
            <a:ext cx="8702675" cy="868362"/>
          </a:xfrm>
          <a:prstGeom prst="rect">
            <a:avLst/>
          </a:prstGeom>
          <a:noFill/>
          <a:ln w="9525">
            <a:noFill/>
          </a:ln>
        </p:spPr>
        <p:txBody>
          <a:bodyPr>
            <a:spAutoFit/>
          </a:bodyPr>
          <a:p>
            <a:pPr>
              <a:lnSpc>
                <a:spcPct val="90000"/>
              </a:lnSpc>
            </a:pPr>
            <a:endParaRPr lang="en-US" altLang="zh-CN" sz="2800" b="1" dirty="0">
              <a:solidFill>
                <a:schemeClr val="bg2"/>
              </a:solidFill>
              <a:latin typeface="Tahoma" panose="020B0604030504040204" pitchFamily="34" charset="0"/>
              <a:ea typeface="宋体" panose="02010600030101010101" pitchFamily="2" charset="-122"/>
            </a:endParaRPr>
          </a:p>
          <a:p>
            <a:pPr>
              <a:lnSpc>
                <a:spcPct val="90000"/>
              </a:lnSpc>
            </a:pPr>
            <a:r>
              <a:rPr lang="zh-CN" altLang="en-US" sz="2800" b="1" dirty="0">
                <a:solidFill>
                  <a:schemeClr val="bg2"/>
                </a:solidFill>
                <a:latin typeface="Tahoma" panose="020B0604030504040204" pitchFamily="34" charset="0"/>
                <a:ea typeface="宋体" panose="02010600030101010101" pitchFamily="2" charset="-122"/>
              </a:rPr>
              <a:t>                第三章   矩阵的初等变换与线性方程组        </a:t>
            </a:r>
            <a:endParaRPr lang="en-US" altLang="zh-CN" sz="2800" b="1" dirty="0">
              <a:solidFill>
                <a:schemeClr val="bg2"/>
              </a:solidFill>
              <a:latin typeface="Tahoma" panose="020B0604030504040204" pitchFamily="34" charset="0"/>
              <a:ea typeface="宋体" panose="02010600030101010101" pitchFamily="2" charset="-122"/>
            </a:endParaRPr>
          </a:p>
        </p:txBody>
      </p:sp>
      <p:sp>
        <p:nvSpPr>
          <p:cNvPr id="7" name="TextBox 6"/>
          <p:cNvSpPr txBox="1"/>
          <p:nvPr/>
        </p:nvSpPr>
        <p:spPr>
          <a:xfrm>
            <a:off x="250825" y="3736975"/>
            <a:ext cx="8702675" cy="481013"/>
          </a:xfrm>
          <a:prstGeom prst="rect">
            <a:avLst/>
          </a:prstGeom>
          <a:noFill/>
          <a:ln w="9525">
            <a:noFill/>
          </a:ln>
        </p:spPr>
        <p:txBody>
          <a:bodyPr>
            <a:spAutoFit/>
          </a:bodyPr>
          <a:p>
            <a:pPr>
              <a:lnSpc>
                <a:spcPct val="90000"/>
              </a:lnSpc>
            </a:pPr>
            <a:r>
              <a:rPr lang="en-US" altLang="zh-CN" sz="2800" b="1" dirty="0">
                <a:solidFill>
                  <a:schemeClr val="bg2"/>
                </a:solidFill>
                <a:latin typeface="Tahoma" panose="020B0604030504040204" pitchFamily="34" charset="0"/>
                <a:ea typeface="宋体" panose="02010600030101010101" pitchFamily="2" charset="-122"/>
              </a:rPr>
              <a:t>                </a:t>
            </a:r>
            <a:r>
              <a:rPr lang="zh-CN" altLang="en-US" sz="2800" b="1" dirty="0">
                <a:solidFill>
                  <a:schemeClr val="bg2"/>
                </a:solidFill>
                <a:latin typeface="Tahoma" panose="020B0604030504040204" pitchFamily="34" charset="0"/>
                <a:ea typeface="宋体" panose="02010600030101010101" pitchFamily="2" charset="-122"/>
              </a:rPr>
              <a:t>第四章   向量组的线性相关性        </a:t>
            </a:r>
            <a:endParaRPr lang="en-US" altLang="zh-CN" sz="2800" b="1" dirty="0">
              <a:solidFill>
                <a:schemeClr val="bg2"/>
              </a:solidFill>
              <a:latin typeface="Tahoma" panose="020B0604030504040204" pitchFamily="34" charset="0"/>
              <a:ea typeface="宋体" panose="02010600030101010101" pitchFamily="2" charset="-122"/>
            </a:endParaRPr>
          </a:p>
        </p:txBody>
      </p:sp>
      <p:sp>
        <p:nvSpPr>
          <p:cNvPr id="8" name="TextBox 5"/>
          <p:cNvSpPr txBox="1"/>
          <p:nvPr/>
        </p:nvSpPr>
        <p:spPr>
          <a:xfrm>
            <a:off x="250825" y="4217988"/>
            <a:ext cx="8702675" cy="866775"/>
          </a:xfrm>
          <a:prstGeom prst="rect">
            <a:avLst/>
          </a:prstGeom>
          <a:noFill/>
          <a:ln w="9525">
            <a:noFill/>
          </a:ln>
        </p:spPr>
        <p:txBody>
          <a:bodyPr>
            <a:spAutoFit/>
          </a:bodyPr>
          <a:p>
            <a:pPr>
              <a:lnSpc>
                <a:spcPct val="90000"/>
              </a:lnSpc>
            </a:pPr>
            <a:endParaRPr lang="en-US" altLang="zh-CN" sz="2800" b="1" dirty="0">
              <a:solidFill>
                <a:schemeClr val="bg2"/>
              </a:solidFill>
              <a:latin typeface="Tahoma" panose="020B0604030504040204" pitchFamily="34" charset="0"/>
              <a:ea typeface="宋体" panose="02010600030101010101" pitchFamily="2" charset="-122"/>
            </a:endParaRPr>
          </a:p>
          <a:p>
            <a:pPr>
              <a:lnSpc>
                <a:spcPct val="90000"/>
              </a:lnSpc>
            </a:pPr>
            <a:r>
              <a:rPr lang="zh-CN" altLang="en-US" sz="2800" b="1" dirty="0">
                <a:solidFill>
                  <a:schemeClr val="bg2"/>
                </a:solidFill>
                <a:latin typeface="Tahoma" panose="020B0604030504040204" pitchFamily="34" charset="0"/>
                <a:ea typeface="宋体" panose="02010600030101010101" pitchFamily="2" charset="-122"/>
              </a:rPr>
              <a:t>                第五章   相似矩阵及二次型        </a:t>
            </a:r>
            <a:endParaRPr lang="en-US" altLang="zh-CN" sz="2800" b="1" dirty="0">
              <a:solidFill>
                <a:schemeClr val="bg2"/>
              </a:solidFill>
              <a:latin typeface="Tahoma" panose="020B060403050404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9" name="Text Box 2"/>
          <p:cNvSpPr txBox="1"/>
          <p:nvPr/>
        </p:nvSpPr>
        <p:spPr>
          <a:xfrm>
            <a:off x="611188" y="768350"/>
            <a:ext cx="8143875" cy="1004888"/>
          </a:xfrm>
          <a:prstGeom prst="rect">
            <a:avLst/>
          </a:prstGeom>
          <a:noFill/>
          <a:ln w="9525">
            <a:noFill/>
          </a:ln>
        </p:spPr>
        <p:txBody>
          <a:bodyPr wrap="none">
            <a:spAutoFit/>
          </a:bodyPr>
          <a:p>
            <a:pPr>
              <a:spcBef>
                <a:spcPct val="50000"/>
              </a:spcBef>
            </a:pPr>
            <a:r>
              <a:rPr lang="zh-CN" altLang="en-US" sz="2400" b="1" dirty="0">
                <a:solidFill>
                  <a:srgbClr val="000000"/>
                </a:solidFill>
                <a:latin typeface="Times New Roman" panose="02020603050405020304" pitchFamily="18" charset="0"/>
              </a:rPr>
              <a:t>对 </a:t>
            </a:r>
            <a:r>
              <a:rPr lang="en-US" altLang="zh-CN" sz="2400" b="1" i="1" dirty="0">
                <a:solidFill>
                  <a:srgbClr val="000000"/>
                </a:solidFill>
                <a:latin typeface="Times New Roman" panose="02020603050405020304" pitchFamily="18" charset="0"/>
              </a:rPr>
              <a:t>D</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的前 </a:t>
            </a:r>
            <a:r>
              <a:rPr lang="en-US" altLang="zh-CN" sz="2400" b="1" i="1" dirty="0">
                <a:solidFill>
                  <a:srgbClr val="000000"/>
                </a:solidFill>
                <a:latin typeface="Times New Roman" panose="02020603050405020304" pitchFamily="18" charset="0"/>
              </a:rPr>
              <a:t>k </a:t>
            </a:r>
            <a:r>
              <a:rPr lang="zh-CN" altLang="en-US" sz="2400" b="1" dirty="0">
                <a:solidFill>
                  <a:srgbClr val="000000"/>
                </a:solidFill>
                <a:latin typeface="Times New Roman" panose="02020603050405020304" pitchFamily="18" charset="0"/>
              </a:rPr>
              <a:t>行作运算             ，再对后 </a:t>
            </a:r>
            <a:r>
              <a:rPr lang="en-US" altLang="zh-CN" sz="2400" b="1" i="1" dirty="0">
                <a:solidFill>
                  <a:srgbClr val="000000"/>
                </a:solidFill>
                <a:latin typeface="Times New Roman" panose="02020603050405020304" pitchFamily="18" charset="0"/>
              </a:rPr>
              <a:t>n</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列作运算              ，</a:t>
            </a:r>
            <a:endParaRPr lang="zh-CN" altLang="en-US" sz="2400" b="1" dirty="0">
              <a:solidFill>
                <a:srgbClr val="000000"/>
              </a:solidFill>
              <a:latin typeface="Times New Roman" panose="02020603050405020304" pitchFamily="18" charset="0"/>
            </a:endParaRPr>
          </a:p>
          <a:p>
            <a:pPr>
              <a:spcBef>
                <a:spcPct val="50000"/>
              </a:spcBef>
            </a:pPr>
            <a:r>
              <a:rPr lang="zh-CN" altLang="en-US" sz="2400" b="1" dirty="0">
                <a:solidFill>
                  <a:srgbClr val="000000"/>
                </a:solidFill>
                <a:latin typeface="Times New Roman" panose="02020603050405020304" pitchFamily="18" charset="0"/>
              </a:rPr>
              <a:t>把 </a:t>
            </a:r>
            <a:r>
              <a:rPr lang="en-US" altLang="zh-CN" sz="2400" b="1" i="1" dirty="0">
                <a:solidFill>
                  <a:srgbClr val="000000"/>
                </a:solidFill>
                <a:latin typeface="Times New Roman" panose="02020603050405020304" pitchFamily="18" charset="0"/>
              </a:rPr>
              <a:t>D</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化为下三角形行列式</a:t>
            </a:r>
            <a:endParaRPr lang="zh-CN" altLang="en-US" sz="2400" b="1" dirty="0">
              <a:solidFill>
                <a:srgbClr val="000000"/>
              </a:solidFill>
              <a:latin typeface="Times New Roman" panose="02020603050405020304" pitchFamily="18" charset="0"/>
            </a:endParaRPr>
          </a:p>
        </p:txBody>
      </p:sp>
      <p:graphicFrame>
        <p:nvGraphicFramePr>
          <p:cNvPr id="60419" name="Object 22"/>
          <p:cNvGraphicFramePr/>
          <p:nvPr/>
        </p:nvGraphicFramePr>
        <p:xfrm>
          <a:off x="1600200" y="1895475"/>
          <a:ext cx="4800600" cy="2828925"/>
        </p:xfrm>
        <a:graphic>
          <a:graphicData uri="http://schemas.openxmlformats.org/presentationml/2006/ole">
            <mc:AlternateContent xmlns:mc="http://schemas.openxmlformats.org/markup-compatibility/2006">
              <mc:Choice xmlns:v="urn:schemas-microsoft-com:vml" Requires="v">
                <p:oleObj spid="_x0000_s3575" name="" r:id="rId1" imgW="5105400" imgH="3009900" progId="Equation.3">
                  <p:embed/>
                </p:oleObj>
              </mc:Choice>
              <mc:Fallback>
                <p:oleObj name="" r:id="rId1" imgW="5105400" imgH="3009900" progId="Equation.3">
                  <p:embed/>
                  <p:pic>
                    <p:nvPicPr>
                      <p:cNvPr id="0" name="图片 3574"/>
                      <p:cNvPicPr/>
                      <p:nvPr/>
                    </p:nvPicPr>
                    <p:blipFill>
                      <a:blip r:embed="rId2"/>
                      <a:stretch>
                        <a:fillRect/>
                      </a:stretch>
                    </p:blipFill>
                    <p:spPr>
                      <a:xfrm>
                        <a:off x="1600200" y="1895475"/>
                        <a:ext cx="4800600" cy="2828925"/>
                      </a:xfrm>
                      <a:prstGeom prst="rect">
                        <a:avLst/>
                      </a:prstGeom>
                      <a:noFill/>
                      <a:ln w="38100">
                        <a:noFill/>
                        <a:miter/>
                      </a:ln>
                    </p:spPr>
                  </p:pic>
                </p:oleObj>
              </mc:Fallback>
            </mc:AlternateContent>
          </a:graphicData>
        </a:graphic>
      </p:graphicFrame>
      <p:graphicFrame>
        <p:nvGraphicFramePr>
          <p:cNvPr id="60420" name="Object 23"/>
          <p:cNvGraphicFramePr/>
          <p:nvPr/>
        </p:nvGraphicFramePr>
        <p:xfrm>
          <a:off x="1258888" y="5661025"/>
          <a:ext cx="3243262" cy="500063"/>
        </p:xfrm>
        <a:graphic>
          <a:graphicData uri="http://schemas.openxmlformats.org/presentationml/2006/ole">
            <mc:AlternateContent xmlns:mc="http://schemas.openxmlformats.org/markup-compatibility/2006">
              <mc:Choice xmlns:v="urn:schemas-microsoft-com:vml" Requires="v">
                <p:oleObj spid="_x0000_s3576" name="" r:id="rId3" imgW="1485900" imgH="228600" progId="">
                  <p:embed/>
                </p:oleObj>
              </mc:Choice>
              <mc:Fallback>
                <p:oleObj name="" r:id="rId3" imgW="1485900" imgH="228600" progId="">
                  <p:embed/>
                  <p:pic>
                    <p:nvPicPr>
                      <p:cNvPr id="0" name="图片 3575"/>
                      <p:cNvPicPr/>
                      <p:nvPr/>
                    </p:nvPicPr>
                    <p:blipFill>
                      <a:blip r:embed="rId4"/>
                      <a:stretch>
                        <a:fillRect/>
                      </a:stretch>
                    </p:blipFill>
                    <p:spPr>
                      <a:xfrm>
                        <a:off x="1258888" y="5661025"/>
                        <a:ext cx="3243262" cy="500063"/>
                      </a:xfrm>
                      <a:prstGeom prst="rect">
                        <a:avLst/>
                      </a:prstGeom>
                      <a:noFill/>
                      <a:ln w="38100">
                        <a:noFill/>
                        <a:miter/>
                      </a:ln>
                    </p:spPr>
                  </p:pic>
                </p:oleObj>
              </mc:Fallback>
            </mc:AlternateContent>
          </a:graphicData>
        </a:graphic>
      </p:graphicFrame>
      <p:graphicFrame>
        <p:nvGraphicFramePr>
          <p:cNvPr id="60421" name="Object 24"/>
          <p:cNvGraphicFramePr/>
          <p:nvPr/>
        </p:nvGraphicFramePr>
        <p:xfrm>
          <a:off x="4479925" y="5661025"/>
          <a:ext cx="1162050" cy="500063"/>
        </p:xfrm>
        <a:graphic>
          <a:graphicData uri="http://schemas.openxmlformats.org/presentationml/2006/ole">
            <mc:AlternateContent xmlns:mc="http://schemas.openxmlformats.org/markup-compatibility/2006">
              <mc:Choice xmlns:v="urn:schemas-microsoft-com:vml" Requires="v">
                <p:oleObj spid="_x0000_s3577" name="" r:id="rId5" imgW="533400" imgH="228600" progId="">
                  <p:embed/>
                </p:oleObj>
              </mc:Choice>
              <mc:Fallback>
                <p:oleObj name="" r:id="rId5" imgW="533400" imgH="228600" progId="">
                  <p:embed/>
                  <p:pic>
                    <p:nvPicPr>
                      <p:cNvPr id="0" name="图片 3576"/>
                      <p:cNvPicPr/>
                      <p:nvPr/>
                    </p:nvPicPr>
                    <p:blipFill>
                      <a:blip r:embed="rId6"/>
                      <a:stretch>
                        <a:fillRect/>
                      </a:stretch>
                    </p:blipFill>
                    <p:spPr>
                      <a:xfrm>
                        <a:off x="4479925" y="5661025"/>
                        <a:ext cx="1162050" cy="500063"/>
                      </a:xfrm>
                      <a:prstGeom prst="rect">
                        <a:avLst/>
                      </a:prstGeom>
                      <a:noFill/>
                      <a:ln w="38100">
                        <a:noFill/>
                        <a:miter/>
                      </a:ln>
                    </p:spPr>
                  </p:pic>
                </p:oleObj>
              </mc:Fallback>
            </mc:AlternateContent>
          </a:graphicData>
        </a:graphic>
      </p:graphicFrame>
      <p:sp>
        <p:nvSpPr>
          <p:cNvPr id="60422" name="Rectangle 6"/>
          <p:cNvSpPr/>
          <p:nvPr/>
        </p:nvSpPr>
        <p:spPr>
          <a:xfrm>
            <a:off x="2286000" y="1971675"/>
            <a:ext cx="1828800" cy="1371600"/>
          </a:xfrm>
          <a:prstGeom prst="rect">
            <a:avLst/>
          </a:prstGeom>
          <a:noFill/>
          <a:ln w="28575" cap="flat" cmpd="sng">
            <a:solidFill>
              <a:srgbClr val="0000FF"/>
            </a:solidFill>
            <a:prstDash val="solid"/>
            <a:miter/>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60423" name="Rectangle 7"/>
          <p:cNvSpPr/>
          <p:nvPr/>
        </p:nvSpPr>
        <p:spPr>
          <a:xfrm>
            <a:off x="4427538" y="3343275"/>
            <a:ext cx="1828800" cy="1371600"/>
          </a:xfrm>
          <a:prstGeom prst="rect">
            <a:avLst/>
          </a:prstGeom>
          <a:noFill/>
          <a:ln w="28575" cap="flat" cmpd="sng">
            <a:solidFill>
              <a:srgbClr val="0000FF"/>
            </a:solidFill>
            <a:prstDash val="solid"/>
            <a:miter/>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95242" name="Oval 8"/>
          <p:cNvSpPr/>
          <p:nvPr/>
        </p:nvSpPr>
        <p:spPr>
          <a:xfrm>
            <a:off x="1979613" y="844550"/>
            <a:ext cx="336550" cy="336550"/>
          </a:xfrm>
          <a:prstGeom prst="ellipse">
            <a:avLst/>
          </a:prstGeom>
          <a:noFill/>
          <a:ln w="28575" cap="flat" cmpd="sng">
            <a:solidFill>
              <a:srgbClr val="FF0000"/>
            </a:solidFill>
            <a:prstDash val="solid"/>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95243" name="Oval 9"/>
          <p:cNvSpPr/>
          <p:nvPr/>
        </p:nvSpPr>
        <p:spPr>
          <a:xfrm>
            <a:off x="5748338" y="844550"/>
            <a:ext cx="336550" cy="336550"/>
          </a:xfrm>
          <a:prstGeom prst="ellipse">
            <a:avLst/>
          </a:prstGeom>
          <a:noFill/>
          <a:ln w="28575" cap="flat" cmpd="sng">
            <a:solidFill>
              <a:srgbClr val="FF0000"/>
            </a:solidFill>
            <a:prstDash val="solid"/>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graphicFrame>
        <p:nvGraphicFramePr>
          <p:cNvPr id="95237" name="Object 25"/>
          <p:cNvGraphicFramePr/>
          <p:nvPr/>
        </p:nvGraphicFramePr>
        <p:xfrm>
          <a:off x="3563938" y="768350"/>
          <a:ext cx="1008062" cy="531813"/>
        </p:xfrm>
        <a:graphic>
          <a:graphicData uri="http://schemas.openxmlformats.org/presentationml/2006/ole">
            <mc:AlternateContent xmlns:mc="http://schemas.openxmlformats.org/markup-compatibility/2006">
              <mc:Choice xmlns:v="urn:schemas-microsoft-com:vml" Requires="v">
                <p:oleObj spid="_x0000_s3569" name="" r:id="rId7" imgW="457835" imgH="241935" progId="">
                  <p:embed/>
                </p:oleObj>
              </mc:Choice>
              <mc:Fallback>
                <p:oleObj name="" r:id="rId7" imgW="457835" imgH="241935" progId="">
                  <p:embed/>
                  <p:pic>
                    <p:nvPicPr>
                      <p:cNvPr id="0" name="图片 3568"/>
                      <p:cNvPicPr/>
                      <p:nvPr/>
                    </p:nvPicPr>
                    <p:blipFill>
                      <a:blip r:embed="rId8"/>
                      <a:stretch>
                        <a:fillRect/>
                      </a:stretch>
                    </p:blipFill>
                    <p:spPr>
                      <a:xfrm>
                        <a:off x="3563938" y="768350"/>
                        <a:ext cx="1008062" cy="531813"/>
                      </a:xfrm>
                      <a:prstGeom prst="rect">
                        <a:avLst/>
                      </a:prstGeom>
                      <a:noFill/>
                      <a:ln w="38100">
                        <a:noFill/>
                        <a:miter/>
                      </a:ln>
                    </p:spPr>
                  </p:pic>
                </p:oleObj>
              </mc:Fallback>
            </mc:AlternateContent>
          </a:graphicData>
        </a:graphic>
      </p:graphicFrame>
      <p:graphicFrame>
        <p:nvGraphicFramePr>
          <p:cNvPr id="95238" name="Object 26"/>
          <p:cNvGraphicFramePr/>
          <p:nvPr/>
        </p:nvGraphicFramePr>
        <p:xfrm>
          <a:off x="7308850" y="768350"/>
          <a:ext cx="1092200" cy="531813"/>
        </p:xfrm>
        <a:graphic>
          <a:graphicData uri="http://schemas.openxmlformats.org/presentationml/2006/ole">
            <mc:AlternateContent xmlns:mc="http://schemas.openxmlformats.org/markup-compatibility/2006">
              <mc:Choice xmlns:v="urn:schemas-microsoft-com:vml" Requires="v">
                <p:oleObj spid="_x0000_s3566" name="" r:id="rId9" imgW="495300" imgH="241300" progId="">
                  <p:embed/>
                </p:oleObj>
              </mc:Choice>
              <mc:Fallback>
                <p:oleObj name="" r:id="rId9" imgW="495300" imgH="241300" progId="">
                  <p:embed/>
                  <p:pic>
                    <p:nvPicPr>
                      <p:cNvPr id="0" name="图片 3565"/>
                      <p:cNvPicPr/>
                      <p:nvPr/>
                    </p:nvPicPr>
                    <p:blipFill>
                      <a:blip r:embed="rId10"/>
                      <a:stretch>
                        <a:fillRect/>
                      </a:stretch>
                    </p:blipFill>
                    <p:spPr>
                      <a:xfrm>
                        <a:off x="7308850" y="768350"/>
                        <a:ext cx="1092200" cy="531813"/>
                      </a:xfrm>
                      <a:prstGeom prst="rect">
                        <a:avLst/>
                      </a:prstGeom>
                      <a:noFill/>
                      <a:ln w="38100">
                        <a:noFill/>
                        <a:miter/>
                      </a:ln>
                    </p:spPr>
                  </p:pic>
                </p:oleObj>
              </mc:Fallback>
            </mc:AlternateContent>
          </a:graphicData>
        </a:graphic>
      </p:graphicFrame>
      <p:sp>
        <p:nvSpPr>
          <p:cNvPr id="60428" name="Rectangle 12"/>
          <p:cNvSpPr/>
          <p:nvPr/>
        </p:nvSpPr>
        <p:spPr>
          <a:xfrm>
            <a:off x="611188" y="5624513"/>
            <a:ext cx="490537" cy="457200"/>
          </a:xfrm>
          <a:prstGeom prst="rect">
            <a:avLst/>
          </a:prstGeom>
          <a:noFill/>
          <a:ln w="9525">
            <a:noFill/>
          </a:ln>
        </p:spPr>
        <p:txBody>
          <a:bodyPr wrap="none">
            <a:spAutoFit/>
          </a:bodyPr>
          <a:p>
            <a:r>
              <a:rPr lang="zh-CN" altLang="en-US" sz="2400" b="1" dirty="0">
                <a:solidFill>
                  <a:srgbClr val="000000"/>
                </a:solidFill>
                <a:latin typeface="Times New Roman" panose="02020603050405020304" pitchFamily="18" charset="0"/>
              </a:rPr>
              <a:t>故</a:t>
            </a:r>
            <a:endParaRPr lang="zh-CN" altLang="en-US" sz="2400" b="1" dirty="0">
              <a:solidFill>
                <a:srgbClr val="000000"/>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wipe(left)">
                                      <p:cBhvr>
                                        <p:cTn id="7" dur="500"/>
                                        <p:tgtEl>
                                          <p:spTgt spid="604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22"/>
                                        </p:tgtEl>
                                        <p:attrNameLst>
                                          <p:attrName>style.visibility</p:attrName>
                                        </p:attrNameLst>
                                      </p:cBhvr>
                                      <p:to>
                                        <p:strVal val="visible"/>
                                      </p:to>
                                    </p:set>
                                    <p:animEffect transition="in" filter="wipe(left)">
                                      <p:cBhvr>
                                        <p:cTn id="12" dur="500"/>
                                        <p:tgtEl>
                                          <p:spTgt spid="604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23"/>
                                        </p:tgtEl>
                                        <p:attrNameLst>
                                          <p:attrName>style.visibility</p:attrName>
                                        </p:attrNameLst>
                                      </p:cBhvr>
                                      <p:to>
                                        <p:strVal val="visible"/>
                                      </p:to>
                                    </p:set>
                                    <p:animEffect transition="in" filter="wipe(left)">
                                      <p:cBhvr>
                                        <p:cTn id="17" dur="500"/>
                                        <p:tgtEl>
                                          <p:spTgt spid="6042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04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0420"/>
                                        </p:tgtEl>
                                        <p:attrNameLst>
                                          <p:attrName>style.visibility</p:attrName>
                                        </p:attrNameLst>
                                      </p:cBhvr>
                                      <p:to>
                                        <p:strVal val="visible"/>
                                      </p:to>
                                    </p:set>
                                    <p:animEffect transition="in" filter="wipe(left)">
                                      <p:cBhvr>
                                        <p:cTn id="26" dur="500"/>
                                        <p:tgtEl>
                                          <p:spTgt spid="604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0421"/>
                                        </p:tgtEl>
                                        <p:attrNameLst>
                                          <p:attrName>style.visibility</p:attrName>
                                        </p:attrNameLst>
                                      </p:cBhvr>
                                      <p:to>
                                        <p:strVal val="visible"/>
                                      </p:to>
                                    </p:set>
                                    <p:animEffect transition="in" filter="wipe(left)">
                                      <p:cBhvr>
                                        <p:cTn id="31"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bldLvl="0" animBg="1"/>
      <p:bldP spid="60423" grpId="0" bldLvl="0" animBg="1"/>
      <p:bldP spid="6042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22" name="Object 7"/>
          <p:cNvGraphicFramePr>
            <a:graphicFrameLocks noChangeAspect="1"/>
          </p:cNvGraphicFramePr>
          <p:nvPr/>
        </p:nvGraphicFramePr>
        <p:xfrm>
          <a:off x="1258888" y="692150"/>
          <a:ext cx="3625850" cy="2347913"/>
        </p:xfrm>
        <a:graphic>
          <a:graphicData uri="http://schemas.openxmlformats.org/presentationml/2006/ole">
            <mc:AlternateContent xmlns:mc="http://schemas.openxmlformats.org/markup-compatibility/2006">
              <mc:Choice xmlns:v="urn:schemas-microsoft-com:vml" Requires="v">
                <p:oleObj spid="_x0000_s3351" name="" r:id="rId1" imgW="1765300" imgH="1143000" progId="Equation.DSMT4">
                  <p:embed/>
                </p:oleObj>
              </mc:Choice>
              <mc:Fallback>
                <p:oleObj name="" r:id="rId1" imgW="1765300" imgH="1143000" progId="Equation.DSMT4">
                  <p:embed/>
                  <p:pic>
                    <p:nvPicPr>
                      <p:cNvPr id="0" name="图片 3350"/>
                      <p:cNvPicPr/>
                      <p:nvPr/>
                    </p:nvPicPr>
                    <p:blipFill>
                      <a:blip r:embed="rId2"/>
                      <a:stretch>
                        <a:fillRect/>
                      </a:stretch>
                    </p:blipFill>
                    <p:spPr>
                      <a:xfrm>
                        <a:off x="1258888" y="692150"/>
                        <a:ext cx="3625850" cy="2347913"/>
                      </a:xfrm>
                      <a:prstGeom prst="rect">
                        <a:avLst/>
                      </a:prstGeom>
                      <a:noFill/>
                      <a:ln w="38100">
                        <a:noFill/>
                        <a:miter/>
                      </a:ln>
                    </p:spPr>
                  </p:pic>
                </p:oleObj>
              </mc:Fallback>
            </mc:AlternateContent>
          </a:graphicData>
        </a:graphic>
      </p:graphicFrame>
      <p:graphicFrame>
        <p:nvGraphicFramePr>
          <p:cNvPr id="35843" name="Object 12"/>
          <p:cNvGraphicFramePr>
            <a:graphicFrameLocks noChangeAspect="1"/>
          </p:cNvGraphicFramePr>
          <p:nvPr/>
        </p:nvGraphicFramePr>
        <p:xfrm>
          <a:off x="455613" y="3508375"/>
          <a:ext cx="2786062" cy="1044575"/>
        </p:xfrm>
        <a:graphic>
          <a:graphicData uri="http://schemas.openxmlformats.org/presentationml/2006/ole">
            <mc:AlternateContent xmlns:mc="http://schemas.openxmlformats.org/markup-compatibility/2006">
              <mc:Choice xmlns:v="urn:schemas-microsoft-com:vml" Requires="v">
                <p:oleObj spid="_x0000_s3350" name="" r:id="rId3" imgW="1219200" imgH="457200" progId="Equation.DSMT4">
                  <p:embed/>
                </p:oleObj>
              </mc:Choice>
              <mc:Fallback>
                <p:oleObj name="" r:id="rId3" imgW="1219200" imgH="457200" progId="Equation.DSMT4">
                  <p:embed/>
                  <p:pic>
                    <p:nvPicPr>
                      <p:cNvPr id="0" name="图片 3349"/>
                      <p:cNvPicPr/>
                      <p:nvPr/>
                    </p:nvPicPr>
                    <p:blipFill>
                      <a:blip r:embed="rId4"/>
                      <a:stretch>
                        <a:fillRect/>
                      </a:stretch>
                    </p:blipFill>
                    <p:spPr>
                      <a:xfrm>
                        <a:off x="455613" y="3508375"/>
                        <a:ext cx="2786062" cy="1044575"/>
                      </a:xfrm>
                      <a:prstGeom prst="rect">
                        <a:avLst/>
                      </a:prstGeom>
                      <a:noFill/>
                      <a:ln w="38100">
                        <a:noFill/>
                        <a:miter/>
                      </a:ln>
                    </p:spPr>
                  </p:pic>
                </p:oleObj>
              </mc:Fallback>
            </mc:AlternateContent>
          </a:graphicData>
        </a:graphic>
      </p:graphicFrame>
      <p:graphicFrame>
        <p:nvGraphicFramePr>
          <p:cNvPr id="35844" name="Object 12"/>
          <p:cNvGraphicFramePr>
            <a:graphicFrameLocks noChangeAspect="1"/>
          </p:cNvGraphicFramePr>
          <p:nvPr/>
        </p:nvGraphicFramePr>
        <p:xfrm>
          <a:off x="3995738" y="3260725"/>
          <a:ext cx="2943225" cy="1539875"/>
        </p:xfrm>
        <a:graphic>
          <a:graphicData uri="http://schemas.openxmlformats.org/presentationml/2006/ole">
            <mc:AlternateContent xmlns:mc="http://schemas.openxmlformats.org/markup-compatibility/2006">
              <mc:Choice xmlns:v="urn:schemas-microsoft-com:vml" Requires="v">
                <p:oleObj spid="_x0000_s3353" name="" r:id="rId5" imgW="1358265" imgH="711200" progId="Equation.DSMT4">
                  <p:embed/>
                </p:oleObj>
              </mc:Choice>
              <mc:Fallback>
                <p:oleObj name="" r:id="rId5" imgW="1358265" imgH="711200" progId="Equation.DSMT4">
                  <p:embed/>
                  <p:pic>
                    <p:nvPicPr>
                      <p:cNvPr id="0" name="图片 3352"/>
                      <p:cNvPicPr/>
                      <p:nvPr/>
                    </p:nvPicPr>
                    <p:blipFill>
                      <a:blip r:embed="rId6"/>
                      <a:stretch>
                        <a:fillRect/>
                      </a:stretch>
                    </p:blipFill>
                    <p:spPr>
                      <a:xfrm>
                        <a:off x="3995738" y="3260725"/>
                        <a:ext cx="2943225" cy="1539875"/>
                      </a:xfrm>
                      <a:prstGeom prst="rect">
                        <a:avLst/>
                      </a:prstGeom>
                      <a:noFill/>
                      <a:ln w="38100">
                        <a:noFill/>
                        <a:miter/>
                      </a:ln>
                    </p:spPr>
                  </p:pic>
                </p:oleObj>
              </mc:Fallback>
            </mc:AlternateContent>
          </a:graphicData>
        </a:graphic>
      </p:graphicFrame>
      <p:graphicFrame>
        <p:nvGraphicFramePr>
          <p:cNvPr id="35845" name="Object 12"/>
          <p:cNvGraphicFramePr>
            <a:graphicFrameLocks noChangeAspect="1"/>
          </p:cNvGraphicFramePr>
          <p:nvPr/>
        </p:nvGraphicFramePr>
        <p:xfrm>
          <a:off x="536575" y="5054600"/>
          <a:ext cx="3306763" cy="571500"/>
        </p:xfrm>
        <a:graphic>
          <a:graphicData uri="http://schemas.openxmlformats.org/presentationml/2006/ole">
            <mc:AlternateContent xmlns:mc="http://schemas.openxmlformats.org/markup-compatibility/2006">
              <mc:Choice xmlns:v="urn:schemas-microsoft-com:vml" Requires="v">
                <p:oleObj spid="_x0000_s3352" name="" r:id="rId7" imgW="1320800" imgH="228600" progId="Equation.DSMT4">
                  <p:embed/>
                </p:oleObj>
              </mc:Choice>
              <mc:Fallback>
                <p:oleObj name="" r:id="rId7" imgW="1320800" imgH="228600" progId="Equation.DSMT4">
                  <p:embed/>
                  <p:pic>
                    <p:nvPicPr>
                      <p:cNvPr id="0" name="图片 3351"/>
                      <p:cNvPicPr/>
                      <p:nvPr/>
                    </p:nvPicPr>
                    <p:blipFill>
                      <a:blip r:embed="rId8"/>
                      <a:stretch>
                        <a:fillRect/>
                      </a:stretch>
                    </p:blipFill>
                    <p:spPr>
                      <a:xfrm>
                        <a:off x="536575" y="5054600"/>
                        <a:ext cx="3306763" cy="571500"/>
                      </a:xfrm>
                      <a:prstGeom prst="rect">
                        <a:avLst/>
                      </a:prstGeom>
                      <a:noFill/>
                      <a:ln w="38100">
                        <a:noFill/>
                        <a:miter/>
                      </a:ln>
                    </p:spPr>
                  </p:pic>
                </p:oleObj>
              </mc:Fallback>
            </mc:AlternateContent>
          </a:graphicData>
        </a:graphic>
      </p:graphicFrame>
      <p:sp>
        <p:nvSpPr>
          <p:cNvPr id="35846" name="矩形 1"/>
          <p:cNvSpPr/>
          <p:nvPr/>
        </p:nvSpPr>
        <p:spPr>
          <a:xfrm>
            <a:off x="1908175" y="549275"/>
            <a:ext cx="1250950" cy="936625"/>
          </a:xfrm>
          <a:prstGeom prst="rect">
            <a:avLst/>
          </a:prstGeom>
          <a:noFill/>
          <a:ln w="15875" cap="flat" cmpd="sng">
            <a:solidFill>
              <a:srgbClr val="FF0000"/>
            </a:solidFill>
            <a:prstDash val="solid"/>
            <a:round/>
            <a:headEnd type="none" w="med" len="med"/>
            <a:tailEnd type="none" w="med" len="med"/>
          </a:ln>
        </p:spPr>
        <p:txBody>
          <a:bodyPr/>
          <a:p>
            <a:pPr algn="ctr">
              <a:buFontTx/>
            </a:pPr>
            <a:endParaRPr lang="zh-CN" altLang="en-US" sz="2000" b="1" u="sng" dirty="0">
              <a:latin typeface="Times New Roman" panose="02020603050405020304" pitchFamily="18" charset="0"/>
              <a:ea typeface="楷体_GB2312" pitchFamily="49" charset="-122"/>
            </a:endParaRPr>
          </a:p>
        </p:txBody>
      </p:sp>
      <p:sp>
        <p:nvSpPr>
          <p:cNvPr id="35847" name="矩形 6"/>
          <p:cNvSpPr/>
          <p:nvPr/>
        </p:nvSpPr>
        <p:spPr>
          <a:xfrm>
            <a:off x="3203575" y="1628775"/>
            <a:ext cx="1749425" cy="1601788"/>
          </a:xfrm>
          <a:prstGeom prst="rect">
            <a:avLst/>
          </a:prstGeom>
          <a:noFill/>
          <a:ln w="15875" cap="flat" cmpd="sng">
            <a:solidFill>
              <a:srgbClr val="FF0000"/>
            </a:solidFill>
            <a:prstDash val="solid"/>
            <a:round/>
            <a:headEnd type="none" w="med" len="med"/>
            <a:tailEnd type="none" w="med" len="med"/>
          </a:ln>
        </p:spPr>
        <p:txBody>
          <a:bodyPr/>
          <a:p>
            <a:pPr algn="ctr">
              <a:buFontTx/>
            </a:pPr>
            <a:endParaRPr lang="zh-CN" altLang="en-US" sz="2000" b="1" u="sng" dirty="0">
              <a:latin typeface="Times New Roman" panose="02020603050405020304" pitchFamily="18" charset="0"/>
              <a:ea typeface="楷体_GB2312" pitchFamily="49" charset="-122"/>
            </a:endParaRPr>
          </a:p>
        </p:txBody>
      </p:sp>
      <p:sp>
        <p:nvSpPr>
          <p:cNvPr id="81928" name="Rectangle 2"/>
          <p:cNvSpPr/>
          <p:nvPr/>
        </p:nvSpPr>
        <p:spPr>
          <a:xfrm>
            <a:off x="539750" y="404813"/>
            <a:ext cx="718185" cy="521970"/>
          </a:xfrm>
          <a:prstGeom prst="rect">
            <a:avLst/>
          </a:prstGeom>
          <a:noFill/>
          <a:ln w="9525">
            <a:noFill/>
          </a:ln>
        </p:spPr>
        <p:txBody>
          <a:bodyPr wrap="none">
            <a:spAutoFit/>
          </a:bodyPr>
          <a:p>
            <a:pPr>
              <a:buFontTx/>
            </a:pPr>
            <a:r>
              <a:rPr lang="zh-CN" altLang="en-US" sz="2800" b="1" dirty="0">
                <a:solidFill>
                  <a:srgbClr val="3333FF"/>
                </a:solidFill>
                <a:latin typeface="Times New Roman" panose="02020603050405020304" pitchFamily="18" charset="0"/>
                <a:ea typeface="楷体_GB2312" pitchFamily="49" charset="-122"/>
              </a:rPr>
              <a:t>例</a:t>
            </a:r>
            <a:r>
              <a:rPr lang="en-US" altLang="zh-CN" sz="2800" b="1" dirty="0">
                <a:solidFill>
                  <a:srgbClr val="3333FF"/>
                </a:solidFill>
                <a:latin typeface="Times New Roman" panose="02020603050405020304" pitchFamily="18" charset="0"/>
                <a:ea typeface="楷体_GB2312" pitchFamily="49" charset="-122"/>
              </a:rPr>
              <a:t>7</a:t>
            </a:r>
            <a:r>
              <a:rPr lang="en-US" altLang="zh-CN" sz="2800" b="1" dirty="0">
                <a:solidFill>
                  <a:srgbClr val="3333FF"/>
                </a:solidFill>
                <a:latin typeface="Times New Roman" panose="02020603050405020304" pitchFamily="18" charset="0"/>
                <a:ea typeface="楷体_GB2312" pitchFamily="49" charset="-122"/>
              </a:rPr>
              <a:t>  </a:t>
            </a:r>
            <a:r>
              <a:rPr lang="zh-CN" altLang="en-US" sz="2800" b="1" dirty="0">
                <a:solidFill>
                  <a:srgbClr val="3333FF"/>
                </a:solidFill>
                <a:latin typeface="Times New Roman" panose="02020603050405020304" pitchFamily="18" charset="0"/>
                <a:ea typeface="楷体_GB2312" pitchFamily="49" charset="-122"/>
              </a:rPr>
              <a:t> </a:t>
            </a:r>
            <a:endParaRPr lang="zh-CN" altLang="en-US" sz="2800" b="1" dirty="0">
              <a:solidFill>
                <a:srgbClr val="3333FF"/>
              </a:solidFill>
              <a:latin typeface="Times New Roman" panose="02020603050405020304" pitchFamily="18" charset="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wipe(down)">
                                      <p:cBhvr>
                                        <p:cTn id="7" dur="500"/>
                                        <p:tgtEl>
                                          <p:spTgt spid="358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847"/>
                                        </p:tgtEl>
                                        <p:attrNameLst>
                                          <p:attrName>style.visibility</p:attrName>
                                        </p:attrNameLst>
                                      </p:cBhvr>
                                      <p:to>
                                        <p:strVal val="visible"/>
                                      </p:to>
                                    </p:set>
                                    <p:animEffect transition="in" filter="wipe(down)">
                                      <p:cBhvr>
                                        <p:cTn id="12" dur="500"/>
                                        <p:tgtEl>
                                          <p:spTgt spid="358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5843"/>
                                        </p:tgtEl>
                                        <p:attrNameLst>
                                          <p:attrName>style.visibility</p:attrName>
                                        </p:attrNameLst>
                                      </p:cBhvr>
                                      <p:to>
                                        <p:strVal val="visible"/>
                                      </p:to>
                                    </p:set>
                                    <p:animEffect transition="in" filter="wipe(down)">
                                      <p:cBhvr>
                                        <p:cTn id="17" dur="500"/>
                                        <p:tgtEl>
                                          <p:spTgt spid="358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5844"/>
                                        </p:tgtEl>
                                        <p:attrNameLst>
                                          <p:attrName>style.visibility</p:attrName>
                                        </p:attrNameLst>
                                      </p:cBhvr>
                                      <p:to>
                                        <p:strVal val="visible"/>
                                      </p:to>
                                    </p:set>
                                    <p:animEffect transition="in" filter="wipe(down)">
                                      <p:cBhvr>
                                        <p:cTn id="22" dur="500"/>
                                        <p:tgtEl>
                                          <p:spTgt spid="358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5845"/>
                                        </p:tgtEl>
                                        <p:attrNameLst>
                                          <p:attrName>style.visibility</p:attrName>
                                        </p:attrNameLst>
                                      </p:cBhvr>
                                      <p:to>
                                        <p:strVal val="visible"/>
                                      </p:to>
                                    </p:set>
                                    <p:animEffect transition="in" filter="wipe(down)">
                                      <p:cBhvr>
                                        <p:cTn id="27"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bldLvl="0" animBg="1"/>
      <p:bldP spid="35847"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9" name="Rectangle 6"/>
          <p:cNvSpPr>
            <a:spLocks noGrp="1" noChangeArrowheads="1"/>
          </p:cNvSpPr>
          <p:nvPr/>
        </p:nvSpPr>
        <p:spPr>
          <a:xfrm>
            <a:off x="611188" y="549275"/>
            <a:ext cx="5029200" cy="731838"/>
          </a:xfrm>
          <a:prstGeom prst="rect">
            <a:avLst/>
          </a:prstGeom>
          <a:noFill/>
          <a:ln w="9525">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chemeClr val="bg2"/>
              </a:buClr>
              <a:buSzPct val="75000"/>
              <a:buFontTx/>
              <a:buNone/>
              <a:defRPr/>
            </a:pPr>
            <a:r>
              <a:rPr kumimoji="0" lang="zh-CN" altLang="en-US" sz="3200" b="1" i="0" u="none" strike="noStrike" kern="0" cap="none" spc="0" normalizeH="0" baseline="0" noProof="0" dirty="0" smtClean="0">
                <a:ln>
                  <a:noFill/>
                </a:ln>
                <a:solidFill>
                  <a:schemeClr val="accent1">
                    <a:lumMod val="50000"/>
                  </a:schemeClr>
                </a:solidFill>
                <a:effectLst/>
                <a:uLnTx/>
                <a:uFillTx/>
                <a:latin typeface="楷体_GB2312" pitchFamily="49" charset="-122"/>
                <a:ea typeface="楷体_GB2312" pitchFamily="49" charset="-122"/>
                <a:cs typeface="+mn-cs"/>
              </a:rPr>
              <a:t>例</a:t>
            </a:r>
            <a:r>
              <a:rPr kumimoji="0" lang="en-US" altLang="zh-CN" sz="3200" b="1" i="0" u="none" strike="noStrike" kern="0" cap="none" spc="0" normalizeH="0" baseline="0" noProof="0" dirty="0" smtClean="0">
                <a:ln>
                  <a:noFill/>
                </a:ln>
                <a:solidFill>
                  <a:schemeClr val="accent1">
                    <a:lumMod val="50000"/>
                  </a:schemeClr>
                </a:solidFill>
                <a:effectLst/>
                <a:uLnTx/>
                <a:uFillTx/>
                <a:latin typeface="楷体_GB2312" pitchFamily="49" charset="-122"/>
                <a:ea typeface="楷体_GB2312" pitchFamily="49" charset="-122"/>
                <a:cs typeface="+mn-cs"/>
              </a:rPr>
              <a:t>8</a:t>
            </a:r>
            <a:r>
              <a:rPr kumimoji="0" lang="en-US" altLang="zh-CN" sz="3200" b="1" i="0" u="none" strike="noStrike" kern="0" cap="none" spc="0" normalizeH="0" baseline="0" noProof="0" dirty="0" smtClean="0">
                <a:ln>
                  <a:noFill/>
                </a:ln>
                <a:solidFill>
                  <a:schemeClr val="accent1">
                    <a:lumMod val="50000"/>
                  </a:schemeClr>
                </a:solidFill>
                <a:effectLst/>
                <a:uLnTx/>
                <a:uFillTx/>
                <a:latin typeface="楷体_GB2312" pitchFamily="49" charset="-122"/>
                <a:ea typeface="楷体_GB2312" pitchFamily="49" charset="-122"/>
                <a:cs typeface="+mn-cs"/>
              </a:rPr>
              <a:t> </a:t>
            </a:r>
            <a:r>
              <a:rPr kumimoji="0" lang="zh-CN" altLang="en-US" sz="32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rPr>
              <a:t>计算行列式</a:t>
            </a:r>
            <a:endParaRPr kumimoji="0" lang="zh-CN" altLang="en-US" sz="3200" b="1" i="0" u="none" strike="noStrike" kern="0" cap="none" spc="0" normalizeH="0" baseline="0" noProof="0" dirty="0" smtClean="0">
              <a:ln>
                <a:noFill/>
              </a:ln>
              <a:solidFill>
                <a:schemeClr val="tx1"/>
              </a:solidFill>
              <a:effectLst/>
              <a:uLnTx/>
              <a:uFillTx/>
              <a:latin typeface="楷体_GB2312" pitchFamily="49" charset="-122"/>
              <a:ea typeface="楷体_GB2312" pitchFamily="49" charset="-122"/>
              <a:cs typeface="+mn-cs"/>
            </a:endParaRPr>
          </a:p>
        </p:txBody>
      </p:sp>
      <p:graphicFrame>
        <p:nvGraphicFramePr>
          <p:cNvPr id="99330" name="Object 2"/>
          <p:cNvGraphicFramePr/>
          <p:nvPr/>
        </p:nvGraphicFramePr>
        <p:xfrm>
          <a:off x="1189038" y="1209675"/>
          <a:ext cx="4056062" cy="2647950"/>
        </p:xfrm>
        <a:graphic>
          <a:graphicData uri="http://schemas.openxmlformats.org/presentationml/2006/ole">
            <mc:AlternateContent xmlns:mc="http://schemas.openxmlformats.org/markup-compatibility/2006">
              <mc:Choice xmlns:v="urn:schemas-microsoft-com:vml" Requires="v">
                <p:oleObj spid="_x0000_s3580" name="" r:id="rId1" imgW="1739900" imgH="1168400" progId="Equation.3">
                  <p:embed/>
                </p:oleObj>
              </mc:Choice>
              <mc:Fallback>
                <p:oleObj name="" r:id="rId1" imgW="1739900" imgH="1168400" progId="Equation.3">
                  <p:embed/>
                  <p:pic>
                    <p:nvPicPr>
                      <p:cNvPr id="0" name="图片 3579"/>
                      <p:cNvPicPr/>
                      <p:nvPr/>
                    </p:nvPicPr>
                    <p:blipFill>
                      <a:blip r:embed="rId2"/>
                      <a:stretch>
                        <a:fillRect/>
                      </a:stretch>
                    </p:blipFill>
                    <p:spPr>
                      <a:xfrm>
                        <a:off x="1189038" y="1209675"/>
                        <a:ext cx="4056062" cy="2647950"/>
                      </a:xfrm>
                      <a:prstGeom prst="rect">
                        <a:avLst/>
                      </a:prstGeom>
                      <a:noFill/>
                      <a:ln w="38100">
                        <a:noFill/>
                        <a:miter/>
                      </a:ln>
                    </p:spPr>
                  </p:pic>
                </p:oleObj>
              </mc:Fallback>
            </mc:AlternateContent>
          </a:graphicData>
        </a:graphic>
      </p:graphicFrame>
      <p:sp>
        <p:nvSpPr>
          <p:cNvPr id="74760" name="Text Box 8"/>
          <p:cNvSpPr txBox="1"/>
          <p:nvPr/>
        </p:nvSpPr>
        <p:spPr>
          <a:xfrm>
            <a:off x="836613" y="4017963"/>
            <a:ext cx="7696200" cy="996950"/>
          </a:xfrm>
          <a:prstGeom prst="rect">
            <a:avLst/>
          </a:prstGeom>
          <a:noFill/>
          <a:ln w="9525">
            <a:noFill/>
          </a:ln>
        </p:spPr>
        <p:txBody>
          <a:bodyPr>
            <a:spAutoFit/>
          </a:bodyPr>
          <a:p>
            <a:pPr>
              <a:lnSpc>
                <a:spcPct val="80000"/>
              </a:lnSpc>
              <a:spcBef>
                <a:spcPct val="50000"/>
              </a:spcBef>
            </a:pPr>
            <a:r>
              <a:rPr lang="zh-CN" altLang="en-US" sz="2800" b="1" dirty="0">
                <a:solidFill>
                  <a:schemeClr val="tx2"/>
                </a:solidFill>
                <a:latin typeface="Arial" panose="020B0604020202020204" pitchFamily="34" charset="0"/>
                <a:ea typeface="宋体" panose="02010600030101010101" pitchFamily="2" charset="-122"/>
              </a:rPr>
              <a:t>行列式 </a:t>
            </a:r>
            <a:r>
              <a:rPr lang="zh-CN" altLang="en-US" sz="2800" b="1" dirty="0">
                <a:solidFill>
                  <a:srgbClr val="FF0000"/>
                </a:solidFill>
                <a:latin typeface="Arial" panose="020B0604020202020204" pitchFamily="34" charset="0"/>
                <a:ea typeface="宋体" panose="02010600030101010101" pitchFamily="2" charset="-122"/>
              </a:rPr>
              <a:t>特点</a:t>
            </a:r>
            <a:r>
              <a:rPr lang="zh-CN" altLang="en-US" sz="2800" b="1" dirty="0">
                <a:solidFill>
                  <a:schemeClr val="tx2"/>
                </a:solidFill>
                <a:latin typeface="Arial" panose="020B0604020202020204" pitchFamily="34" charset="0"/>
                <a:ea typeface="宋体" panose="02010600030101010101" pitchFamily="2" charset="-122"/>
              </a:rPr>
              <a:t>：第一 行、列及对角线元素 </a:t>
            </a:r>
            <a:endParaRPr lang="zh-CN" altLang="en-US" sz="2800" b="1" dirty="0">
              <a:solidFill>
                <a:schemeClr val="tx2"/>
              </a:solidFill>
              <a:latin typeface="Arial" panose="020B0604020202020204" pitchFamily="34" charset="0"/>
              <a:ea typeface="宋体" panose="02010600030101010101" pitchFamily="2" charset="-122"/>
            </a:endParaRPr>
          </a:p>
          <a:p>
            <a:pPr>
              <a:lnSpc>
                <a:spcPct val="80000"/>
              </a:lnSpc>
              <a:spcBef>
                <a:spcPct val="50000"/>
              </a:spcBef>
            </a:pPr>
            <a:r>
              <a:rPr lang="zh-CN" altLang="en-US" sz="2800" b="1" dirty="0">
                <a:solidFill>
                  <a:schemeClr val="tx2"/>
                </a:solidFill>
                <a:latin typeface="Arial" panose="020B0604020202020204" pitchFamily="34" charset="0"/>
                <a:ea typeface="宋体" panose="02010600030101010101" pitchFamily="2" charset="-122"/>
              </a:rPr>
              <a:t>                        除外，其余元素全为</a:t>
            </a:r>
            <a:r>
              <a:rPr lang="en-US" altLang="zh-CN" sz="2800" b="1" dirty="0">
                <a:solidFill>
                  <a:schemeClr val="tx2"/>
                </a:solidFill>
                <a:latin typeface="Arial" panose="020B0604020202020204" pitchFamily="34" charset="0"/>
                <a:ea typeface="宋体" panose="02010600030101010101" pitchFamily="2" charset="-122"/>
              </a:rPr>
              <a:t>0</a:t>
            </a:r>
            <a:endParaRPr lang="en-US" altLang="zh-CN" sz="2800" b="1" dirty="0">
              <a:solidFill>
                <a:schemeClr val="tx2"/>
              </a:solidFill>
              <a:latin typeface="Arial" panose="020B0604020202020204" pitchFamily="34" charset="0"/>
              <a:ea typeface="宋体" panose="02010600030101010101" pitchFamily="2" charset="-122"/>
            </a:endParaRPr>
          </a:p>
        </p:txBody>
      </p:sp>
      <p:sp>
        <p:nvSpPr>
          <p:cNvPr id="74761" name="Text Box 9"/>
          <p:cNvSpPr txBox="1"/>
          <p:nvPr/>
        </p:nvSpPr>
        <p:spPr>
          <a:xfrm>
            <a:off x="682625" y="5300663"/>
            <a:ext cx="7561263" cy="954087"/>
          </a:xfrm>
          <a:prstGeom prst="rect">
            <a:avLst/>
          </a:prstGeom>
          <a:noFill/>
          <a:ln w="9525">
            <a:noFill/>
          </a:ln>
        </p:spPr>
        <p:txBody>
          <a:bodyPr>
            <a:spAutoFit/>
          </a:bodyPr>
          <a:p>
            <a:pPr>
              <a:spcBef>
                <a:spcPct val="50000"/>
              </a:spcBef>
            </a:pPr>
            <a:r>
              <a:rPr lang="en-US" altLang="zh-CN" sz="2800" b="1" dirty="0">
                <a:solidFill>
                  <a:schemeClr val="tx2"/>
                </a:solidFill>
                <a:latin typeface="Arial" panose="020B0604020202020204" pitchFamily="34" charset="0"/>
                <a:ea typeface="宋体" panose="02010600030101010101" pitchFamily="2" charset="-122"/>
              </a:rPr>
              <a:t> </a:t>
            </a:r>
            <a:r>
              <a:rPr lang="zh-CN" altLang="en-US" sz="2800" b="1" dirty="0">
                <a:solidFill>
                  <a:srgbClr val="FF00FF"/>
                </a:solidFill>
                <a:latin typeface="Arial" panose="020B0604020202020204" pitchFamily="34" charset="0"/>
                <a:ea typeface="宋体" panose="02010600030101010101" pitchFamily="2" charset="-122"/>
              </a:rPr>
              <a:t>常用方法：</a:t>
            </a:r>
            <a:r>
              <a:rPr lang="zh-CN" altLang="en-US" sz="2800" b="1" dirty="0">
                <a:solidFill>
                  <a:schemeClr val="tx2"/>
                </a:solidFill>
                <a:latin typeface="Arial" panose="020B0604020202020204" pitchFamily="34" charset="0"/>
                <a:ea typeface="宋体" panose="02010600030101010101" pitchFamily="2" charset="-122"/>
              </a:rPr>
              <a:t> 行列式第一列 加其它</a:t>
            </a:r>
            <a:r>
              <a:rPr lang="en-US" altLang="zh-CN" sz="2800" b="1" dirty="0">
                <a:solidFill>
                  <a:schemeClr val="tx2"/>
                </a:solidFill>
                <a:latin typeface="Arial" panose="020B0604020202020204" pitchFamily="34" charset="0"/>
                <a:ea typeface="宋体" panose="02010600030101010101" pitchFamily="2" charset="-122"/>
              </a:rPr>
              <a:t> </a:t>
            </a:r>
            <a:r>
              <a:rPr lang="zh-CN" altLang="en-US" sz="2800" b="1" dirty="0">
                <a:solidFill>
                  <a:schemeClr val="tx2"/>
                </a:solidFill>
                <a:latin typeface="Arial" panose="020B0604020202020204" pitchFamily="34" charset="0"/>
                <a:ea typeface="宋体" panose="02010600030101010101" pitchFamily="2" charset="-122"/>
              </a:rPr>
              <a:t>各列一定倍数，化为三角形行列式．</a:t>
            </a:r>
            <a:endParaRPr lang="zh-CN" altLang="en-US" sz="2800" b="1" dirty="0">
              <a:solidFill>
                <a:schemeClr val="tx2"/>
              </a:solidFill>
              <a:latin typeface="Arial" panose="020B0604020202020204" pitchFamily="34" charset="0"/>
              <a:ea typeface="宋体" panose="02010600030101010101" pitchFamily="2" charset="-122"/>
            </a:endParaRPr>
          </a:p>
        </p:txBody>
      </p:sp>
      <p:sp>
        <p:nvSpPr>
          <p:cNvPr id="74762" name="AutoShape 10"/>
          <p:cNvSpPr/>
          <p:nvPr/>
        </p:nvSpPr>
        <p:spPr>
          <a:xfrm>
            <a:off x="5942013" y="1065213"/>
            <a:ext cx="2951162" cy="1066800"/>
          </a:xfrm>
          <a:prstGeom prst="cloudCallout">
            <a:avLst>
              <a:gd name="adj1" fmla="val -93843"/>
              <a:gd name="adj2" fmla="val 64731"/>
            </a:avLst>
          </a:prstGeom>
          <a:solidFill>
            <a:srgbClr val="66FF33"/>
          </a:solidFill>
          <a:ln w="9525" cap="flat" cmpd="sng">
            <a:solidFill>
              <a:schemeClr val="tx1"/>
            </a:solidFill>
            <a:prstDash val="solid"/>
            <a:headEnd type="none" w="med" len="med"/>
            <a:tailEnd type="none" w="med" len="med"/>
          </a:ln>
        </p:spPr>
        <p:txBody>
          <a:bodyPr anchor="ctr"/>
          <a:p>
            <a:pPr algn="ct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三线型</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爪型</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74762"/>
                                        </p:tgtEl>
                                        <p:attrNameLst>
                                          <p:attrName>style.visibility</p:attrName>
                                        </p:attrNameLst>
                                      </p:cBhvr>
                                      <p:to>
                                        <p:strVal val="visible"/>
                                      </p:to>
                                    </p:set>
                                    <p:anim calcmode="lin" valueType="num">
                                      <p:cBhvr>
                                        <p:cTn id="11" dur="1000" fill="hold"/>
                                        <p:tgtEl>
                                          <p:spTgt spid="74762"/>
                                        </p:tgtEl>
                                        <p:attrNameLst>
                                          <p:attrName>ppt_w</p:attrName>
                                        </p:attrNameLst>
                                      </p:cBhvr>
                                      <p:tavLst>
                                        <p:tav tm="0">
                                          <p:val>
                                            <p:fltVal val="0.000000"/>
                                          </p:val>
                                        </p:tav>
                                        <p:tav tm="100000">
                                          <p:val>
                                            <p:strVal val="#ppt_w"/>
                                          </p:val>
                                        </p:tav>
                                      </p:tavLst>
                                    </p:anim>
                                    <p:anim calcmode="lin" valueType="num">
                                      <p:cBhvr>
                                        <p:cTn id="12" dur="1000" fill="hold"/>
                                        <p:tgtEl>
                                          <p:spTgt spid="74762"/>
                                        </p:tgtEl>
                                        <p:attrNameLst>
                                          <p:attrName>ppt_h</p:attrName>
                                        </p:attrNameLst>
                                      </p:cBhvr>
                                      <p:tavLst>
                                        <p:tav tm="0">
                                          <p:val>
                                            <p:fltVal val="0.000000"/>
                                          </p:val>
                                        </p:tav>
                                        <p:tav tm="100000">
                                          <p:val>
                                            <p:strVal val="#ppt_h"/>
                                          </p:val>
                                        </p:tav>
                                      </p:tavLst>
                                    </p:anim>
                                    <p:anim calcmode="lin" valueType="num">
                                      <p:cBhvr>
                                        <p:cTn id="13" dur="1000" fill="hold"/>
                                        <p:tgtEl>
                                          <p:spTgt spid="74762"/>
                                        </p:tgtEl>
                                        <p:attrNameLst>
                                          <p:attrName>ppt_x</p:attrName>
                                        </p:attrNameLst>
                                      </p:cBhvr>
                                      <p:tavLst>
                                        <p:tav tm="0" fmla="#ppt_x+(cos(-2*pi*(1-$))*-#ppt_x-sin(-2*pi*(1-$))*(1-#ppt_y))*(1-$)">
                                          <p:val>
                                            <p:fltVal val="0.000000"/>
                                          </p:val>
                                        </p:tav>
                                        <p:tav tm="100000">
                                          <p:val>
                                            <p:fltVal val="1.000000"/>
                                          </p:val>
                                        </p:tav>
                                      </p:tavLst>
                                    </p:anim>
                                    <p:anim calcmode="lin" valueType="num">
                                      <p:cBhvr>
                                        <p:cTn id="14" dur="1000" fill="hold"/>
                                        <p:tgtEl>
                                          <p:spTgt spid="7476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0" grpId="0"/>
      <p:bldP spid="74761" grpId="0"/>
      <p:bldP spid="74762"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7" name="Rectangle 3"/>
          <p:cNvSpPr>
            <a:spLocks noGrp="1"/>
          </p:cNvSpPr>
          <p:nvPr/>
        </p:nvSpPr>
        <p:spPr>
          <a:xfrm>
            <a:off x="250825" y="693738"/>
            <a:ext cx="1512888" cy="838200"/>
          </a:xfrm>
          <a:prstGeom prst="rect">
            <a:avLst/>
          </a:prstGeom>
          <a:solidFill>
            <a:srgbClr val="FFFFFF">
              <a:alpha val="100000"/>
            </a:srgbClr>
          </a:solid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a:buFontTx/>
              <a:buNone/>
            </a:pPr>
            <a:r>
              <a:rPr lang="zh-CN" altLang="en-US" b="1" dirty="0">
                <a:ea typeface="楷体_GB2312" pitchFamily="49" charset="-122"/>
              </a:rPr>
              <a:t>解</a:t>
            </a:r>
            <a:r>
              <a:rPr lang="zh-CN" altLang="en-US" b="1" dirty="0"/>
              <a:t>：作</a:t>
            </a:r>
            <a:endParaRPr lang="zh-CN" altLang="en-US" b="1" dirty="0"/>
          </a:p>
        </p:txBody>
      </p:sp>
      <p:graphicFrame>
        <p:nvGraphicFramePr>
          <p:cNvPr id="83972" name="Object 2"/>
          <p:cNvGraphicFramePr/>
          <p:nvPr/>
        </p:nvGraphicFramePr>
        <p:xfrm>
          <a:off x="1763713" y="476250"/>
          <a:ext cx="7145337" cy="1092200"/>
        </p:xfrm>
        <a:graphic>
          <a:graphicData uri="http://schemas.openxmlformats.org/presentationml/2006/ole">
            <mc:AlternateContent xmlns:mc="http://schemas.openxmlformats.org/markup-compatibility/2006">
              <mc:Choice xmlns:v="urn:schemas-microsoft-com:vml" Requires="v">
                <p:oleObj spid="_x0000_s3585" name="" r:id="rId1" imgW="2691130" imgH="431800" progId="Equation.3">
                  <p:embed/>
                </p:oleObj>
              </mc:Choice>
              <mc:Fallback>
                <p:oleObj name="" r:id="rId1" imgW="2691130" imgH="431800" progId="Equation.3">
                  <p:embed/>
                  <p:pic>
                    <p:nvPicPr>
                      <p:cNvPr id="0" name="图片 3584"/>
                      <p:cNvPicPr/>
                      <p:nvPr/>
                    </p:nvPicPr>
                    <p:blipFill>
                      <a:blip r:embed="rId2"/>
                      <a:stretch>
                        <a:fillRect/>
                      </a:stretch>
                    </p:blipFill>
                    <p:spPr>
                      <a:xfrm>
                        <a:off x="1763713" y="476250"/>
                        <a:ext cx="7145337" cy="1092200"/>
                      </a:xfrm>
                      <a:prstGeom prst="rect">
                        <a:avLst/>
                      </a:prstGeom>
                      <a:noFill/>
                      <a:ln w="38100">
                        <a:noFill/>
                        <a:miter/>
                      </a:ln>
                    </p:spPr>
                  </p:pic>
                </p:oleObj>
              </mc:Fallback>
            </mc:AlternateContent>
          </a:graphicData>
        </a:graphic>
      </p:graphicFrame>
      <p:graphicFrame>
        <p:nvGraphicFramePr>
          <p:cNvPr id="83973" name="Object 3"/>
          <p:cNvGraphicFramePr/>
          <p:nvPr/>
        </p:nvGraphicFramePr>
        <p:xfrm>
          <a:off x="776288" y="1701800"/>
          <a:ext cx="6078537" cy="3517900"/>
        </p:xfrm>
        <a:graphic>
          <a:graphicData uri="http://schemas.openxmlformats.org/presentationml/2006/ole">
            <mc:AlternateContent xmlns:mc="http://schemas.openxmlformats.org/markup-compatibility/2006">
              <mc:Choice xmlns:v="urn:schemas-microsoft-com:vml" Requires="v">
                <p:oleObj spid="_x0000_s3586" name="" r:id="rId3" imgW="2260600" imgH="1346200" progId="Equation.3">
                  <p:embed/>
                </p:oleObj>
              </mc:Choice>
              <mc:Fallback>
                <p:oleObj name="" r:id="rId3" imgW="2260600" imgH="1346200" progId="Equation.3">
                  <p:embed/>
                  <p:pic>
                    <p:nvPicPr>
                      <p:cNvPr id="0" name="图片 3585"/>
                      <p:cNvPicPr/>
                      <p:nvPr/>
                    </p:nvPicPr>
                    <p:blipFill>
                      <a:blip r:embed="rId4"/>
                      <a:stretch>
                        <a:fillRect/>
                      </a:stretch>
                    </p:blipFill>
                    <p:spPr>
                      <a:xfrm>
                        <a:off x="776288" y="1701800"/>
                        <a:ext cx="6078537" cy="3517900"/>
                      </a:xfrm>
                      <a:prstGeom prst="rect">
                        <a:avLst/>
                      </a:prstGeom>
                      <a:noFill/>
                      <a:ln w="38100">
                        <a:noFill/>
                        <a:miter/>
                      </a:ln>
                    </p:spPr>
                  </p:pic>
                </p:oleObj>
              </mc:Fallback>
            </mc:AlternateContent>
          </a:graphicData>
        </a:graphic>
      </p:graphicFrame>
      <p:graphicFrame>
        <p:nvGraphicFramePr>
          <p:cNvPr id="83974" name="Object 4"/>
          <p:cNvGraphicFramePr/>
          <p:nvPr/>
        </p:nvGraphicFramePr>
        <p:xfrm>
          <a:off x="1370013" y="5357813"/>
          <a:ext cx="4570412" cy="1347787"/>
        </p:xfrm>
        <a:graphic>
          <a:graphicData uri="http://schemas.openxmlformats.org/presentationml/2006/ole">
            <mc:AlternateContent xmlns:mc="http://schemas.openxmlformats.org/markup-compatibility/2006">
              <mc:Choice xmlns:v="urn:schemas-microsoft-com:vml" Requires="v">
                <p:oleObj spid="_x0000_s3587" name="" r:id="rId5" imgW="1549400" imgH="469900" progId="Equation.3">
                  <p:embed/>
                </p:oleObj>
              </mc:Choice>
              <mc:Fallback>
                <p:oleObj name="" r:id="rId5" imgW="1549400" imgH="469900" progId="Equation.3">
                  <p:embed/>
                  <p:pic>
                    <p:nvPicPr>
                      <p:cNvPr id="0" name="图片 3586"/>
                      <p:cNvPicPr/>
                      <p:nvPr/>
                    </p:nvPicPr>
                    <p:blipFill>
                      <a:blip r:embed="rId6"/>
                      <a:stretch>
                        <a:fillRect/>
                      </a:stretch>
                    </p:blipFill>
                    <p:spPr>
                      <a:xfrm>
                        <a:off x="1370013" y="5357813"/>
                        <a:ext cx="4570412" cy="1347787"/>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wipe(left)">
                                      <p:cBhvr>
                                        <p:cTn id="7" dur="500"/>
                                        <p:tgtEl>
                                          <p:spTgt spid="839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397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9" name="Text Box 2"/>
          <p:cNvSpPr txBox="1"/>
          <p:nvPr/>
        </p:nvSpPr>
        <p:spPr>
          <a:xfrm>
            <a:off x="160338" y="1339850"/>
            <a:ext cx="4311650" cy="523875"/>
          </a:xfrm>
          <a:prstGeom prst="rect">
            <a:avLst/>
          </a:prstGeom>
          <a:noFill/>
          <a:ln w="9525">
            <a:noFill/>
          </a:ln>
        </p:spPr>
        <p:txBody>
          <a:bodyPr wrap="none">
            <a:spAutoFit/>
          </a:bodyPr>
          <a:p>
            <a:pPr algn="ctr"/>
            <a:r>
              <a:rPr lang="zh-CN" altLang="en-US" sz="2800"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行列式的主要性质：</a:t>
            </a:r>
            <a:endParaRPr lang="zh-CN" altLang="en-US" sz="2800" b="1" dirty="0">
              <a:latin typeface="Arial" panose="020B0604020202020204" pitchFamily="34" charset="0"/>
              <a:ea typeface="宋体" panose="02010600030101010101" pitchFamily="2" charset="-122"/>
            </a:endParaRPr>
          </a:p>
        </p:txBody>
      </p:sp>
      <p:grpSp>
        <p:nvGrpSpPr>
          <p:cNvPr id="3" name="Group 3"/>
          <p:cNvGrpSpPr/>
          <p:nvPr/>
        </p:nvGrpSpPr>
        <p:grpSpPr>
          <a:xfrm>
            <a:off x="468313" y="2060575"/>
            <a:ext cx="6372225" cy="533400"/>
            <a:chOff x="288" y="240"/>
            <a:chExt cx="4014" cy="336"/>
          </a:xfrm>
        </p:grpSpPr>
        <p:graphicFrame>
          <p:nvGraphicFramePr>
            <p:cNvPr id="101378" name="Object 2"/>
            <p:cNvGraphicFramePr/>
            <p:nvPr/>
          </p:nvGraphicFramePr>
          <p:xfrm>
            <a:off x="2918" y="288"/>
            <a:ext cx="336" cy="288"/>
          </p:xfrm>
          <a:graphic>
            <a:graphicData uri="http://schemas.openxmlformats.org/presentationml/2006/ole">
              <mc:AlternateContent xmlns:mc="http://schemas.openxmlformats.org/markup-compatibility/2006">
                <mc:Choice xmlns:v="urn:schemas-microsoft-com:vml" Requires="v">
                  <p:oleObj spid="_x0000_s3588" name="" r:id="rId1" imgW="203200" imgH="165100" progId="Equation.3">
                    <p:embed/>
                  </p:oleObj>
                </mc:Choice>
                <mc:Fallback>
                  <p:oleObj name="" r:id="rId1" imgW="203200" imgH="165100" progId="Equation.3">
                    <p:embed/>
                    <p:pic>
                      <p:nvPicPr>
                        <p:cNvPr id="0" name="图片 3587"/>
                        <p:cNvPicPr/>
                        <p:nvPr/>
                      </p:nvPicPr>
                      <p:blipFill>
                        <a:blip r:embed="rId2"/>
                        <a:stretch>
                          <a:fillRect/>
                        </a:stretch>
                      </p:blipFill>
                      <p:spPr>
                        <a:xfrm>
                          <a:off x="2918" y="288"/>
                          <a:ext cx="336" cy="288"/>
                        </a:xfrm>
                        <a:prstGeom prst="rect">
                          <a:avLst/>
                        </a:prstGeom>
                        <a:noFill/>
                        <a:ln w="38100">
                          <a:noFill/>
                          <a:miter/>
                        </a:ln>
                      </p:spPr>
                    </p:pic>
                  </p:oleObj>
                </mc:Fallback>
              </mc:AlternateContent>
            </a:graphicData>
          </a:graphic>
        </p:graphicFrame>
        <p:sp>
          <p:nvSpPr>
            <p:cNvPr id="101385" name="Text Box 5"/>
            <p:cNvSpPr txBox="1"/>
            <p:nvPr/>
          </p:nvSpPr>
          <p:spPr>
            <a:xfrm>
              <a:off x="3281" y="240"/>
              <a:ext cx="1021" cy="330"/>
            </a:xfrm>
            <a:prstGeom prst="rect">
              <a:avLst/>
            </a:prstGeom>
            <a:noFill/>
            <a:ln w="9525">
              <a:noFill/>
            </a:ln>
          </p:spPr>
          <p:txBody>
            <a:bodyPr wrap="none">
              <a:spAutoFit/>
            </a:bodyPr>
            <a:p>
              <a:pPr algn="ctr"/>
              <a:r>
                <a:rPr lang="zh-CN" altLang="en-US" sz="2800" b="1" dirty="0">
                  <a:latin typeface="楷体_GB2312" pitchFamily="49" charset="-122"/>
                  <a:ea typeface="宋体" panose="02010600030101010101" pitchFamily="2" charset="-122"/>
                </a:rPr>
                <a:t>值相等。</a:t>
              </a:r>
              <a:endParaRPr lang="zh-CN" altLang="en-US" sz="2800" b="1" dirty="0">
                <a:latin typeface="楷体_GB2312" pitchFamily="49" charset="-122"/>
                <a:ea typeface="宋体" panose="02010600030101010101" pitchFamily="2" charset="-122"/>
              </a:endParaRPr>
            </a:p>
          </p:txBody>
        </p:sp>
        <p:sp>
          <p:nvSpPr>
            <p:cNvPr id="101386" name="Rectangle 6"/>
            <p:cNvSpPr/>
            <p:nvPr/>
          </p:nvSpPr>
          <p:spPr>
            <a:xfrm>
              <a:off x="288" y="240"/>
              <a:ext cx="2604" cy="330"/>
            </a:xfrm>
            <a:prstGeom prst="rect">
              <a:avLst/>
            </a:prstGeom>
            <a:noFill/>
            <a:ln w="9525">
              <a:noFill/>
            </a:ln>
          </p:spPr>
          <p:txBody>
            <a:bodyPr wrap="none">
              <a:spAutoFit/>
            </a:bodyPr>
            <a:p>
              <a:r>
                <a:rPr lang="zh-CN" altLang="en-US" sz="2800" b="1" dirty="0">
                  <a:latin typeface="楷体_GB2312" pitchFamily="49" charset="-122"/>
                  <a:ea typeface="宋体" panose="02010600030101010101" pitchFamily="2" charset="-122"/>
                </a:rPr>
                <a:t>性质</a:t>
              </a:r>
              <a:r>
                <a:rPr lang="en-US" altLang="zh-CN" sz="2800" b="1" dirty="0">
                  <a:latin typeface="楷体_GB2312" pitchFamily="49" charset="-122"/>
                  <a:ea typeface="宋体" panose="02010600030101010101" pitchFamily="2" charset="-122"/>
                </a:rPr>
                <a:t>1  </a:t>
              </a:r>
              <a:r>
                <a:rPr lang="zh-CN" altLang="en-US" sz="2800" b="1" dirty="0">
                  <a:latin typeface="楷体_GB2312" pitchFamily="49" charset="-122"/>
                  <a:ea typeface="宋体" panose="02010600030101010101" pitchFamily="2" charset="-122"/>
                </a:rPr>
                <a:t>行列式</a:t>
              </a:r>
              <a:r>
                <a:rPr lang="en-US" altLang="zh-CN" sz="2800" b="1" dirty="0">
                  <a:latin typeface="楷体_GB2312" pitchFamily="49" charset="-122"/>
                  <a:ea typeface="宋体" panose="02010600030101010101" pitchFamily="2" charset="-122"/>
                </a:rPr>
                <a:t>D</a:t>
              </a:r>
              <a:r>
                <a:rPr lang="zh-CN" altLang="en-US" sz="2800" b="1" dirty="0">
                  <a:latin typeface="楷体_GB2312" pitchFamily="49" charset="-122"/>
                  <a:ea typeface="宋体" panose="02010600030101010101" pitchFamily="2" charset="-122"/>
                </a:rPr>
                <a:t>与其转置</a:t>
              </a:r>
              <a:endParaRPr lang="zh-CN" altLang="en-US" sz="2800" b="1" dirty="0">
                <a:latin typeface="楷体_GB2312" pitchFamily="49" charset="-122"/>
                <a:ea typeface="宋体" panose="02010600030101010101" pitchFamily="2" charset="-122"/>
              </a:endParaRPr>
            </a:p>
          </p:txBody>
        </p:sp>
      </p:grpSp>
      <p:sp>
        <p:nvSpPr>
          <p:cNvPr id="119815" name="Rectangle 7"/>
          <p:cNvSpPr/>
          <p:nvPr/>
        </p:nvSpPr>
        <p:spPr>
          <a:xfrm>
            <a:off x="468313" y="2770188"/>
            <a:ext cx="8077200" cy="1039812"/>
          </a:xfrm>
          <a:prstGeom prst="rect">
            <a:avLst/>
          </a:prstGeom>
          <a:noFill/>
          <a:ln w="9525">
            <a:noFill/>
          </a:ln>
        </p:spPr>
        <p:txBody>
          <a:bodyPr>
            <a:spAutoFit/>
          </a:bodyPr>
          <a:p>
            <a:pPr>
              <a:lnSpc>
                <a:spcPct val="110000"/>
              </a:lnSpc>
            </a:pPr>
            <a:r>
              <a:rPr lang="zh-CN" altLang="en-US" sz="2800" b="1" dirty="0">
                <a:latin typeface="楷体_GB2312" pitchFamily="49" charset="-122"/>
                <a:ea typeface="宋体" panose="02010600030101010101" pitchFamily="2" charset="-122"/>
              </a:rPr>
              <a:t>性质</a:t>
            </a:r>
            <a:r>
              <a:rPr lang="en-US" altLang="zh-CN" sz="2800" b="1" dirty="0">
                <a:latin typeface="楷体_GB2312" pitchFamily="49" charset="-122"/>
                <a:ea typeface="宋体" panose="02010600030101010101" pitchFamily="2" charset="-122"/>
              </a:rPr>
              <a:t>2  </a:t>
            </a:r>
            <a:r>
              <a:rPr lang="zh-CN" altLang="en-US" sz="2800" b="1" dirty="0">
                <a:latin typeface="楷体_GB2312" pitchFamily="49" charset="-122"/>
                <a:ea typeface="宋体" panose="02010600030101010101" pitchFamily="2" charset="-122"/>
              </a:rPr>
              <a:t>互换行列式的某两行（列），行列</a:t>
            </a:r>
            <a:endParaRPr lang="en-US" altLang="zh-CN" sz="2800" b="1" dirty="0">
              <a:latin typeface="楷体_GB2312" pitchFamily="49" charset="-122"/>
              <a:ea typeface="宋体" panose="02010600030101010101" pitchFamily="2" charset="-122"/>
            </a:endParaRPr>
          </a:p>
          <a:p>
            <a:pPr>
              <a:lnSpc>
                <a:spcPct val="110000"/>
              </a:lnSpc>
            </a:pPr>
            <a:r>
              <a:rPr lang="en-US" altLang="zh-CN" sz="2800" b="1" dirty="0">
                <a:latin typeface="楷体_GB2312" pitchFamily="49" charset="-122"/>
                <a:ea typeface="宋体" panose="02010600030101010101" pitchFamily="2" charset="-122"/>
              </a:rPr>
              <a:t>       </a:t>
            </a:r>
            <a:r>
              <a:rPr lang="zh-CN" altLang="en-US" sz="2800" b="1" dirty="0">
                <a:latin typeface="楷体_GB2312" pitchFamily="49" charset="-122"/>
                <a:ea typeface="宋体" panose="02010600030101010101" pitchFamily="2" charset="-122"/>
              </a:rPr>
              <a:t>式的值变号。</a:t>
            </a:r>
            <a:endParaRPr lang="zh-CN" altLang="en-US" sz="2800" b="1" dirty="0">
              <a:latin typeface="楷体_GB2312" pitchFamily="49" charset="-122"/>
              <a:ea typeface="宋体" panose="02010600030101010101" pitchFamily="2" charset="-122"/>
            </a:endParaRPr>
          </a:p>
        </p:txBody>
      </p:sp>
      <p:sp>
        <p:nvSpPr>
          <p:cNvPr id="119816" name="Rectangle 8"/>
          <p:cNvSpPr/>
          <p:nvPr/>
        </p:nvSpPr>
        <p:spPr>
          <a:xfrm>
            <a:off x="457200" y="3933825"/>
            <a:ext cx="8229600" cy="954088"/>
          </a:xfrm>
          <a:prstGeom prst="rect">
            <a:avLst/>
          </a:prstGeom>
          <a:noFill/>
          <a:ln w="9525">
            <a:noFill/>
          </a:ln>
        </p:spPr>
        <p:txBody>
          <a:bodyPr>
            <a:spAutoFit/>
          </a:bodyPr>
          <a:p>
            <a:r>
              <a:rPr lang="zh-CN" altLang="en-US" sz="2800" b="1" dirty="0">
                <a:latin typeface="楷体_GB2312" pitchFamily="49" charset="-122"/>
                <a:ea typeface="宋体" panose="02010600030101010101" pitchFamily="2" charset="-122"/>
              </a:rPr>
              <a:t>推论   行列式中有两行（列）完全相同，</a:t>
            </a:r>
            <a:endParaRPr lang="en-US" altLang="zh-CN" sz="2800" b="1" dirty="0">
              <a:latin typeface="楷体_GB2312" pitchFamily="49" charset="-122"/>
              <a:ea typeface="宋体" panose="02010600030101010101" pitchFamily="2" charset="-122"/>
            </a:endParaRPr>
          </a:p>
          <a:p>
            <a:r>
              <a:rPr lang="en-US" altLang="zh-CN" sz="2800" b="1" dirty="0">
                <a:latin typeface="楷体_GB2312" pitchFamily="49" charset="-122"/>
                <a:ea typeface="宋体" panose="02010600030101010101" pitchFamily="2" charset="-122"/>
              </a:rPr>
              <a:t>       </a:t>
            </a:r>
            <a:r>
              <a:rPr lang="zh-CN" altLang="en-US" sz="2800" b="1" dirty="0">
                <a:latin typeface="楷体_GB2312" pitchFamily="49" charset="-122"/>
                <a:ea typeface="宋体" panose="02010600030101010101" pitchFamily="2" charset="-122"/>
              </a:rPr>
              <a:t>则其值为零。</a:t>
            </a:r>
            <a:endParaRPr lang="zh-CN" altLang="en-US" sz="2800" b="1" dirty="0">
              <a:latin typeface="楷体_GB2312" pitchFamily="49" charset="-122"/>
              <a:ea typeface="宋体" panose="02010600030101010101" pitchFamily="2" charset="-122"/>
            </a:endParaRPr>
          </a:p>
        </p:txBody>
      </p:sp>
      <p:sp>
        <p:nvSpPr>
          <p:cNvPr id="119817" name="Rectangle 9"/>
          <p:cNvSpPr/>
          <p:nvPr/>
        </p:nvSpPr>
        <p:spPr>
          <a:xfrm>
            <a:off x="457200" y="5048250"/>
            <a:ext cx="8077200" cy="1057275"/>
          </a:xfrm>
          <a:prstGeom prst="rect">
            <a:avLst/>
          </a:prstGeom>
          <a:noFill/>
          <a:ln w="9525">
            <a:noFill/>
          </a:ln>
        </p:spPr>
        <p:txBody>
          <a:bodyPr>
            <a:spAutoFit/>
          </a:bodyPr>
          <a:p>
            <a:pPr>
              <a:lnSpc>
                <a:spcPct val="120000"/>
              </a:lnSpc>
            </a:pPr>
            <a:r>
              <a:rPr lang="zh-CN" altLang="en-US" sz="2800" b="1" dirty="0">
                <a:latin typeface="楷体_GB2312" pitchFamily="49" charset="-122"/>
                <a:ea typeface="宋体" panose="02010600030101010101" pitchFamily="2" charset="-122"/>
              </a:rPr>
              <a:t>性质</a:t>
            </a:r>
            <a:r>
              <a:rPr lang="en-US" altLang="zh-CN" sz="2800" b="1" dirty="0">
                <a:latin typeface="楷体_GB2312" pitchFamily="49" charset="-122"/>
                <a:ea typeface="宋体" panose="02010600030101010101" pitchFamily="2" charset="-122"/>
              </a:rPr>
              <a:t>3   </a:t>
            </a:r>
            <a:r>
              <a:rPr lang="zh-CN" altLang="en-US" sz="2800" b="1" dirty="0">
                <a:latin typeface="楷体_GB2312" pitchFamily="49" charset="-122"/>
                <a:ea typeface="宋体" panose="02010600030101010101" pitchFamily="2" charset="-122"/>
              </a:rPr>
              <a:t>行列式中某一行（列）的公因子可</a:t>
            </a:r>
            <a:endParaRPr lang="zh-CN" altLang="en-US" sz="2800" b="1" dirty="0">
              <a:latin typeface="楷体_GB2312" pitchFamily="49" charset="-122"/>
              <a:ea typeface="宋体" panose="02010600030101010101" pitchFamily="2" charset="-122"/>
            </a:endParaRPr>
          </a:p>
          <a:p>
            <a:pPr>
              <a:lnSpc>
                <a:spcPct val="120000"/>
              </a:lnSpc>
            </a:pPr>
            <a:r>
              <a:rPr lang="zh-CN" altLang="en-US" sz="2800" b="1" dirty="0">
                <a:latin typeface="楷体_GB2312" pitchFamily="49" charset="-122"/>
                <a:ea typeface="宋体" panose="02010600030101010101" pitchFamily="2" charset="-122"/>
              </a:rPr>
              <a:t>        提到行列式符号的前面。</a:t>
            </a:r>
            <a:endParaRPr lang="zh-CN" altLang="en-US" sz="2800" b="1" dirty="0">
              <a:latin typeface="楷体_GB2312" pitchFamily="49" charset="-122"/>
              <a:ea typeface="宋体" panose="02010600030101010101" pitchFamily="2" charset="-122"/>
            </a:endParaRPr>
          </a:p>
        </p:txBody>
      </p:sp>
      <p:sp>
        <p:nvSpPr>
          <p:cNvPr id="101384" name="Rectangle 10"/>
          <p:cNvSpPr/>
          <p:nvPr/>
        </p:nvSpPr>
        <p:spPr>
          <a:xfrm>
            <a:off x="2771775" y="549275"/>
            <a:ext cx="3455988" cy="646113"/>
          </a:xfrm>
          <a:prstGeom prst="rect">
            <a:avLst/>
          </a:prstGeom>
          <a:noFill/>
          <a:ln w="9525">
            <a:noFill/>
          </a:ln>
        </p:spPr>
        <p:txBody>
          <a:bodyPr>
            <a:spAutoFit/>
          </a:bodyPr>
          <a:p>
            <a:pPr marL="342900" indent="-342900" algn="ctr"/>
            <a:r>
              <a:rPr lang="zh-CN" altLang="en-US" sz="3600" b="1" dirty="0">
                <a:solidFill>
                  <a:srgbClr val="FF0000"/>
                </a:solidFill>
                <a:latin typeface="Arial" panose="020B0604020202020204" pitchFamily="34" charset="0"/>
                <a:ea typeface="宋体" panose="02010600030101010101" pitchFamily="2" charset="-122"/>
              </a:rPr>
              <a:t>小结</a:t>
            </a:r>
            <a:endParaRPr lang="zh-CN" altLang="en-US" sz="36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98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98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19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p:bldP spid="119816" grpId="0"/>
      <p:bldP spid="11981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Text Box 2"/>
          <p:cNvSpPr txBox="1"/>
          <p:nvPr/>
        </p:nvSpPr>
        <p:spPr>
          <a:xfrm>
            <a:off x="457200" y="638175"/>
            <a:ext cx="8229600" cy="1298575"/>
          </a:xfrm>
          <a:prstGeom prst="rect">
            <a:avLst/>
          </a:prstGeom>
          <a:noFill/>
          <a:ln w="9525">
            <a:noFill/>
          </a:ln>
        </p:spPr>
        <p:txBody>
          <a:bodyPr>
            <a:spAutoFit/>
          </a:bodyPr>
          <a:p>
            <a:pPr>
              <a:lnSpc>
                <a:spcPct val="140000"/>
              </a:lnSpc>
            </a:pPr>
            <a:r>
              <a:rPr lang="zh-CN" altLang="en-US" sz="2800" b="1" dirty="0">
                <a:latin typeface="楷体_GB2312" pitchFamily="49" charset="-122"/>
                <a:ea typeface="宋体" panose="02010600030101010101" pitchFamily="2" charset="-122"/>
              </a:rPr>
              <a:t>推论</a:t>
            </a:r>
            <a:r>
              <a:rPr lang="en-US" altLang="zh-CN" sz="2800" b="1" dirty="0">
                <a:latin typeface="楷体_GB2312" pitchFamily="49" charset="-122"/>
                <a:ea typeface="宋体" panose="02010600030101010101" pitchFamily="2" charset="-122"/>
              </a:rPr>
              <a:t>1</a:t>
            </a:r>
            <a:r>
              <a:rPr lang="zh-CN" altLang="en-US" sz="2800" b="1" dirty="0">
                <a:latin typeface="楷体_GB2312" pitchFamily="49" charset="-122"/>
                <a:ea typeface="宋体" panose="02010600030101010101" pitchFamily="2" charset="-122"/>
              </a:rPr>
              <a:t>  若行列式的某一行（列）中所有元素</a:t>
            </a:r>
            <a:endParaRPr lang="zh-CN" altLang="en-US" sz="2800" b="1" dirty="0">
              <a:latin typeface="楷体_GB2312" pitchFamily="49" charset="-122"/>
              <a:ea typeface="宋体" panose="02010600030101010101" pitchFamily="2" charset="-122"/>
            </a:endParaRPr>
          </a:p>
          <a:p>
            <a:pPr>
              <a:lnSpc>
                <a:spcPct val="140000"/>
              </a:lnSpc>
            </a:pPr>
            <a:r>
              <a:rPr lang="zh-CN" altLang="en-US" sz="2800" b="1" dirty="0">
                <a:latin typeface="楷体_GB2312" pitchFamily="49" charset="-122"/>
                <a:ea typeface="宋体" panose="02010600030101010101" pitchFamily="2" charset="-122"/>
              </a:rPr>
              <a:t>       全为零，则此行列式的值为零。</a:t>
            </a:r>
            <a:endParaRPr lang="zh-CN" altLang="en-US" sz="2800" b="1" dirty="0">
              <a:latin typeface="楷体_GB2312" pitchFamily="49" charset="-122"/>
              <a:ea typeface="宋体" panose="02010600030101010101" pitchFamily="2" charset="-122"/>
            </a:endParaRPr>
          </a:p>
        </p:txBody>
      </p:sp>
      <p:sp>
        <p:nvSpPr>
          <p:cNvPr id="120835" name="Text Box 3"/>
          <p:cNvSpPr txBox="1"/>
          <p:nvPr/>
        </p:nvSpPr>
        <p:spPr>
          <a:xfrm>
            <a:off x="457200" y="1916113"/>
            <a:ext cx="8229600" cy="1209675"/>
          </a:xfrm>
          <a:prstGeom prst="rect">
            <a:avLst/>
          </a:prstGeom>
          <a:noFill/>
          <a:ln w="9525">
            <a:noFill/>
          </a:ln>
        </p:spPr>
        <p:txBody>
          <a:bodyPr>
            <a:spAutoFit/>
          </a:bodyPr>
          <a:p>
            <a:pPr>
              <a:lnSpc>
                <a:spcPct val="140000"/>
              </a:lnSpc>
            </a:pPr>
            <a:r>
              <a:rPr lang="zh-CN" altLang="en-US" sz="2800" b="1" dirty="0">
                <a:latin typeface="楷体_GB2312" pitchFamily="49" charset="-122"/>
                <a:ea typeface="宋体" panose="02010600030101010101" pitchFamily="2" charset="-122"/>
              </a:rPr>
              <a:t>性质</a:t>
            </a:r>
            <a:r>
              <a:rPr lang="en-US" altLang="zh-CN" sz="2800" b="1" dirty="0">
                <a:latin typeface="楷体_GB2312" pitchFamily="49" charset="-122"/>
                <a:ea typeface="宋体" panose="02010600030101010101" pitchFamily="2" charset="-122"/>
              </a:rPr>
              <a:t>4 </a:t>
            </a:r>
            <a:r>
              <a:rPr lang="zh-CN" altLang="en-US" sz="2800" b="1" dirty="0">
                <a:latin typeface="楷体_GB2312" pitchFamily="49" charset="-122"/>
                <a:ea typeface="宋体" panose="02010600030101010101" pitchFamily="2" charset="-122"/>
              </a:rPr>
              <a:t>若行列式的某两行（列）的对应元素</a:t>
            </a:r>
            <a:endParaRPr lang="zh-CN" altLang="en-US" sz="2800" b="1" dirty="0">
              <a:latin typeface="楷体_GB2312" pitchFamily="49" charset="-122"/>
              <a:ea typeface="宋体" panose="02010600030101010101" pitchFamily="2" charset="-122"/>
            </a:endParaRPr>
          </a:p>
          <a:p>
            <a:pPr>
              <a:lnSpc>
                <a:spcPct val="140000"/>
              </a:lnSpc>
            </a:pPr>
            <a:r>
              <a:rPr lang="zh-CN" altLang="en-US" sz="2800" b="1" dirty="0">
                <a:latin typeface="楷体_GB2312" pitchFamily="49" charset="-122"/>
                <a:ea typeface="宋体" panose="02010600030101010101" pitchFamily="2" charset="-122"/>
              </a:rPr>
              <a:t>       成比例，则此行列式的值为零。</a:t>
            </a:r>
            <a:endParaRPr lang="zh-CN" altLang="en-US" sz="2800" b="1" dirty="0">
              <a:latin typeface="楷体_GB2312" pitchFamily="49" charset="-122"/>
              <a:ea typeface="宋体" panose="02010600030101010101" pitchFamily="2" charset="-122"/>
            </a:endParaRPr>
          </a:p>
        </p:txBody>
      </p:sp>
      <p:sp>
        <p:nvSpPr>
          <p:cNvPr id="120836" name="Rectangle 4"/>
          <p:cNvSpPr/>
          <p:nvPr/>
        </p:nvSpPr>
        <p:spPr>
          <a:xfrm>
            <a:off x="457200" y="3284538"/>
            <a:ext cx="8382000" cy="1816100"/>
          </a:xfrm>
          <a:prstGeom prst="rect">
            <a:avLst/>
          </a:prstGeom>
          <a:noFill/>
          <a:ln w="9525">
            <a:noFill/>
          </a:ln>
        </p:spPr>
        <p:txBody>
          <a:bodyPr>
            <a:spAutoFit/>
          </a:bodyPr>
          <a:p>
            <a:pPr>
              <a:spcBef>
                <a:spcPct val="50000"/>
              </a:spcBef>
            </a:pPr>
            <a:r>
              <a:rPr lang="zh-CN" altLang="en-US" sz="2800" b="1" dirty="0">
                <a:latin typeface="Arial" panose="020B0604020202020204" pitchFamily="34" charset="0"/>
                <a:ea typeface="宋体" panose="02010600030101010101" pitchFamily="2" charset="-122"/>
              </a:rPr>
              <a:t>性质</a:t>
            </a:r>
            <a:r>
              <a:rPr lang="en-US" altLang="zh-CN" sz="2800" b="1" dirty="0">
                <a:latin typeface="Arial" panose="020B0604020202020204" pitchFamily="34" charset="0"/>
                <a:ea typeface="宋体" panose="02010600030101010101" pitchFamily="2" charset="-122"/>
              </a:rPr>
              <a:t>5   </a:t>
            </a:r>
            <a:r>
              <a:rPr lang="zh-CN" altLang="en-US" sz="2800" b="1" dirty="0">
                <a:latin typeface="Arial" panose="020B0604020202020204" pitchFamily="34" charset="0"/>
                <a:ea typeface="宋体" panose="02010600030101010101" pitchFamily="2" charset="-122"/>
              </a:rPr>
              <a:t>若行列式的某一行（列）中所有元素</a:t>
            </a:r>
            <a:endParaRPr lang="zh-CN" altLang="en-US" sz="2800" b="1" dirty="0">
              <a:latin typeface="Arial" panose="020B0604020202020204" pitchFamily="34" charset="0"/>
              <a:ea typeface="宋体" panose="02010600030101010101" pitchFamily="2" charset="-122"/>
            </a:endParaRPr>
          </a:p>
          <a:p>
            <a:pPr>
              <a:spcBef>
                <a:spcPct val="50000"/>
              </a:spcBef>
            </a:pPr>
            <a:r>
              <a:rPr lang="zh-CN" altLang="en-US" sz="2800" b="1" dirty="0">
                <a:latin typeface="Arial" panose="020B0604020202020204" pitchFamily="34" charset="0"/>
                <a:ea typeface="宋体" panose="02010600030101010101" pitchFamily="2" charset="-122"/>
              </a:rPr>
              <a:t>            都是两个元素的和，则 此行列式等于</a:t>
            </a:r>
            <a:endParaRPr lang="zh-CN" altLang="en-US" sz="2800" b="1" dirty="0">
              <a:latin typeface="Arial" panose="020B0604020202020204" pitchFamily="34" charset="0"/>
              <a:ea typeface="宋体" panose="02010600030101010101" pitchFamily="2" charset="-122"/>
            </a:endParaRPr>
          </a:p>
          <a:p>
            <a:pPr>
              <a:spcBef>
                <a:spcPct val="50000"/>
              </a:spcBef>
            </a:pPr>
            <a:r>
              <a:rPr lang="zh-CN" altLang="en-US" sz="2800" b="1" dirty="0">
                <a:latin typeface="Arial" panose="020B0604020202020204" pitchFamily="34" charset="0"/>
                <a:ea typeface="宋体" panose="02010600030101010101" pitchFamily="2" charset="-122"/>
              </a:rPr>
              <a:t>            两个行列式的和。</a:t>
            </a:r>
            <a:endParaRPr lang="zh-CN" altLang="en-US" sz="2800" b="1" dirty="0">
              <a:latin typeface="Arial" panose="020B0604020202020204" pitchFamily="34" charset="0"/>
              <a:ea typeface="宋体" panose="02010600030101010101" pitchFamily="2" charset="-122"/>
            </a:endParaRPr>
          </a:p>
        </p:txBody>
      </p:sp>
      <p:sp>
        <p:nvSpPr>
          <p:cNvPr id="5" name="Text Box 3"/>
          <p:cNvSpPr txBox="1"/>
          <p:nvPr/>
        </p:nvSpPr>
        <p:spPr>
          <a:xfrm>
            <a:off x="395288" y="5229225"/>
            <a:ext cx="8229600" cy="1899285"/>
          </a:xfrm>
          <a:prstGeom prst="rect">
            <a:avLst/>
          </a:prstGeom>
          <a:noFill/>
          <a:ln w="9525">
            <a:noFill/>
          </a:ln>
        </p:spPr>
        <p:txBody>
          <a:bodyPr>
            <a:spAutoFit/>
          </a:bodyPr>
          <a:p>
            <a:pPr>
              <a:lnSpc>
                <a:spcPct val="140000"/>
              </a:lnSpc>
            </a:pPr>
            <a:r>
              <a:rPr lang="zh-CN" altLang="en-US" sz="2800" b="1" dirty="0">
                <a:latin typeface="楷体_GB2312" pitchFamily="49" charset="-122"/>
                <a:ea typeface="宋体" panose="02010600030101010101" pitchFamily="2" charset="-122"/>
              </a:rPr>
              <a:t>性质</a:t>
            </a:r>
            <a:r>
              <a:rPr lang="en-US" altLang="zh-CN" sz="2800" b="1" dirty="0">
                <a:latin typeface="楷体_GB2312" pitchFamily="49" charset="-122"/>
                <a:ea typeface="宋体" panose="02010600030101010101" pitchFamily="2" charset="-122"/>
              </a:rPr>
              <a:t>6  </a:t>
            </a:r>
            <a:r>
              <a:rPr lang="zh-CN" altLang="en-US" sz="2800" b="1" dirty="0">
                <a:latin typeface="楷体_GB2312" pitchFamily="49" charset="-122"/>
                <a:ea typeface="宋体" panose="02010600030101010101" pitchFamily="2" charset="-122"/>
              </a:rPr>
              <a:t>行列式某一行（列）</a:t>
            </a:r>
            <a:r>
              <a:rPr lang="en-US" altLang="zh-CN" sz="2800" b="1" dirty="0">
                <a:latin typeface="楷体_GB2312" pitchFamily="49" charset="-122"/>
                <a:ea typeface="宋体" panose="02010600030101010101" pitchFamily="2" charset="-122"/>
              </a:rPr>
              <a:t>k </a:t>
            </a:r>
            <a:r>
              <a:rPr lang="zh-CN" altLang="en-US" sz="2800" b="1" dirty="0">
                <a:latin typeface="楷体_GB2312" pitchFamily="49" charset="-122"/>
                <a:ea typeface="宋体" panose="02010600030101010101" pitchFamily="2" charset="-122"/>
              </a:rPr>
              <a:t>倍加到另一行</a:t>
            </a:r>
            <a:r>
              <a:rPr lang="en-US" altLang="zh-CN" sz="2800" b="1" dirty="0">
                <a:latin typeface="楷体_GB2312" pitchFamily="49" charset="-122"/>
                <a:ea typeface="宋体" panose="02010600030101010101" pitchFamily="2" charset="-122"/>
              </a:rPr>
              <a:t>(</a:t>
            </a:r>
            <a:r>
              <a:rPr lang="zh-CN" altLang="en-US" sz="2800" b="1" dirty="0">
                <a:latin typeface="楷体_GB2312" pitchFamily="49" charset="-122"/>
                <a:ea typeface="宋体" panose="02010600030101010101" pitchFamily="2" charset="-122"/>
              </a:rPr>
              <a:t>列</a:t>
            </a:r>
            <a:r>
              <a:rPr lang="en-US" altLang="zh-CN" sz="2800" b="1" dirty="0">
                <a:latin typeface="楷体_GB2312" pitchFamily="49" charset="-122"/>
                <a:ea typeface="宋体" panose="02010600030101010101" pitchFamily="2" charset="-122"/>
              </a:rPr>
              <a:t>)</a:t>
            </a:r>
            <a:r>
              <a:rPr lang="zh-CN" altLang="en-US" sz="2800" b="1" dirty="0">
                <a:latin typeface="楷体_GB2312" pitchFamily="49" charset="-122"/>
                <a:ea typeface="宋体" panose="02010600030101010101" pitchFamily="2" charset="-122"/>
              </a:rPr>
              <a:t>上，</a:t>
            </a:r>
            <a:r>
              <a:rPr lang="zh-CN" altLang="en-US" sz="2800" b="1" dirty="0">
                <a:latin typeface="楷体_GB2312" pitchFamily="49" charset="-122"/>
                <a:ea typeface="宋体" panose="02010600030101010101" pitchFamily="2" charset="-122"/>
                <a:sym typeface="+mn-ea"/>
              </a:rPr>
              <a:t> 行列式的值不变。</a:t>
            </a:r>
            <a:endParaRPr lang="zh-CN" altLang="en-US" sz="2800" b="1" dirty="0">
              <a:latin typeface="楷体_GB2312" pitchFamily="49" charset="-122"/>
              <a:ea typeface="宋体" panose="02010600030101010101" pitchFamily="2" charset="-122"/>
            </a:endParaRPr>
          </a:p>
          <a:p>
            <a:pPr>
              <a:lnSpc>
                <a:spcPct val="140000"/>
              </a:lnSpc>
            </a:pPr>
            <a:r>
              <a:rPr lang="zh-CN" altLang="en-US" sz="2800" b="1" dirty="0">
                <a:latin typeface="楷体_GB2312" pitchFamily="49" charset="-122"/>
                <a:ea typeface="宋体" panose="02010600030101010101" pitchFamily="2" charset="-122"/>
              </a:rPr>
              <a:t>      </a:t>
            </a:r>
            <a:endParaRPr lang="zh-CN" altLang="en-US" sz="2800" b="1" dirty="0">
              <a:latin typeface="楷体_GB2312" pitchFamily="49" charset="-122"/>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wipe(left)">
                                      <p:cBhvr>
                                        <p:cTn id="7" dur="500"/>
                                        <p:tgtEl>
                                          <p:spTgt spid="1208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35"/>
                                        </p:tgtEl>
                                        <p:attrNameLst>
                                          <p:attrName>style.visibility</p:attrName>
                                        </p:attrNameLst>
                                      </p:cBhvr>
                                      <p:to>
                                        <p:strVal val="visible"/>
                                      </p:to>
                                    </p:set>
                                    <p:animEffect transition="in" filter="wipe(left)">
                                      <p:cBhvr>
                                        <p:cTn id="12" dur="500"/>
                                        <p:tgtEl>
                                          <p:spTgt spid="12083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08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35" grpId="0"/>
      <p:bldP spid="120836" grpId="0"/>
      <p:bldP spid="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5699" name="文本占位符 285698"/>
          <p:cNvSpPr>
            <a:spLocks noGrp="1"/>
          </p:cNvSpPr>
          <p:nvPr/>
        </p:nvSpPr>
        <p:spPr>
          <a:xfrm>
            <a:off x="457200" y="2179320"/>
            <a:ext cx="8229600" cy="4525963"/>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r>
              <a:rPr lang="zh-CN" altLang="en-US" b="1" dirty="0">
                <a:latin typeface="Arial Black" panose="020B0A04020102020204" pitchFamily="34" charset="0"/>
              </a:rPr>
              <a:t>一、余子式与代数余子式</a:t>
            </a:r>
            <a:endParaRPr lang="zh-CN" altLang="en-US" b="1" dirty="0">
              <a:latin typeface="Arial Black" panose="020B0A04020102020204" pitchFamily="34" charset="0"/>
            </a:endParaRPr>
          </a:p>
          <a:p>
            <a:r>
              <a:rPr lang="zh-CN" altLang="en-US" b="1" dirty="0"/>
              <a:t>二、行列式按行（列）展开法则</a:t>
            </a:r>
            <a:endParaRPr lang="zh-CN" altLang="en-US" b="1" dirty="0"/>
          </a:p>
          <a:p>
            <a:r>
              <a:rPr lang="zh-CN" altLang="en-US" b="1" dirty="0"/>
              <a:t>三、关于代数余子式的重要性质</a:t>
            </a:r>
            <a:endParaRPr lang="zh-CN" altLang="en-US" b="1" dirty="0"/>
          </a:p>
          <a:p>
            <a:pPr>
              <a:buNone/>
            </a:pPr>
            <a:endParaRPr lang="zh-CN" altLang="en-US" b="1" dirty="0"/>
          </a:p>
        </p:txBody>
      </p:sp>
      <p:sp>
        <p:nvSpPr>
          <p:cNvPr id="285701" name="标题 285700"/>
          <p:cNvSpPr>
            <a:spLocks noGrp="1"/>
          </p:cNvSpPr>
          <p:nvPr/>
        </p:nvSpPr>
        <p:spPr>
          <a:xfrm>
            <a:off x="788035" y="617855"/>
            <a:ext cx="8229600" cy="1371600"/>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sz="3600" b="1" dirty="0">
                <a:gradFill>
                  <a:gsLst>
                    <a:gs pos="0">
                      <a:srgbClr val="7B32B2"/>
                    </a:gs>
                    <a:gs pos="100000">
                      <a:srgbClr val="401A5D"/>
                    </a:gs>
                  </a:gsLst>
                  <a:lin scaled="0"/>
                </a:gradFill>
              </a:rPr>
              <a:t>§</a:t>
            </a:r>
            <a:r>
              <a:rPr lang="en-US" altLang="zh-CN" sz="3600" b="1" dirty="0">
                <a:gradFill>
                  <a:gsLst>
                    <a:gs pos="0">
                      <a:srgbClr val="7B32B2"/>
                    </a:gs>
                    <a:gs pos="100000">
                      <a:srgbClr val="401A5D"/>
                    </a:gs>
                  </a:gsLst>
                  <a:lin scaled="0"/>
                </a:gradFill>
              </a:rPr>
              <a:t>1.5</a:t>
            </a:r>
            <a:r>
              <a:rPr lang="zh-CN" altLang="en-US" sz="3600" b="1" dirty="0">
                <a:gradFill>
                  <a:gsLst>
                    <a:gs pos="0">
                      <a:srgbClr val="7B32B2"/>
                    </a:gs>
                    <a:gs pos="100000">
                      <a:srgbClr val="401A5D"/>
                    </a:gs>
                  </a:gsLst>
                  <a:lin scaled="0"/>
                </a:gradFill>
              </a:rPr>
              <a:t>行列式按行（列）展开</a:t>
            </a:r>
            <a:endParaRPr lang="zh-CN" altLang="en-US" sz="3600" b="1" dirty="0">
              <a:gradFill>
                <a:gsLst>
                  <a:gs pos="0">
                    <a:srgbClr val="7B32B2"/>
                  </a:gs>
                  <a:gs pos="100000">
                    <a:srgbClr val="401A5D"/>
                  </a:gs>
                </a:gsLst>
                <a:lin scaled="0"/>
              </a:gradFill>
            </a:endParaRPr>
          </a:p>
        </p:txBody>
      </p:sp>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7299" name="Text Box 3"/>
          <p:cNvSpPr txBox="1"/>
          <p:nvPr/>
        </p:nvSpPr>
        <p:spPr>
          <a:xfrm>
            <a:off x="1403350" y="1630998"/>
            <a:ext cx="6913563" cy="1449387"/>
          </a:xfrm>
          <a:prstGeom prst="rect">
            <a:avLst/>
          </a:prstGeom>
          <a:solidFill>
            <a:srgbClr val="2A00DC">
              <a:alpha val="56078"/>
            </a:srgbClr>
          </a:solidFill>
          <a:ln w="76200" cap="flat" cmpd="sng">
            <a:solidFill>
              <a:srgbClr val="33CC33"/>
            </a:solidFill>
            <a:prstDash val="solid"/>
            <a:miter/>
            <a:headEnd type="none" w="med" len="med"/>
            <a:tailEnd type="none" w="med" len="med"/>
          </a:ln>
        </p:spPr>
        <p:txBody>
          <a:bodyPr anchor="ctr" anchorCtr="1">
            <a:spAutoFit/>
          </a:bodyPr>
          <a:p>
            <a:pPr>
              <a:buChar char="•"/>
            </a:pPr>
            <a:r>
              <a:rPr lang="zh-CN" altLang="zh-CN" sz="2800" b="1" dirty="0">
                <a:solidFill>
                  <a:srgbClr val="FFFFFF"/>
                </a:solidFill>
                <a:latin typeface="楷体_GB2312" pitchFamily="49" charset="-122"/>
              </a:rPr>
              <a:t>对角线法则只适用于二阶与三阶行列式.</a:t>
            </a:r>
            <a:endParaRPr lang="en-US" altLang="zh-CN" sz="2800" b="1" dirty="0">
              <a:solidFill>
                <a:srgbClr val="FFFFFF"/>
              </a:solidFill>
              <a:latin typeface="楷体_GB2312" pitchFamily="49" charset="-122"/>
            </a:endParaRPr>
          </a:p>
          <a:p>
            <a:pPr>
              <a:buChar char="•"/>
            </a:pPr>
            <a:r>
              <a:rPr lang="zh-CN" altLang="en-US" sz="2800" b="1" dirty="0">
                <a:solidFill>
                  <a:srgbClr val="FFFFFF"/>
                </a:solidFill>
                <a:latin typeface="楷体_GB2312" pitchFamily="49" charset="-122"/>
              </a:rPr>
              <a:t>本节主要考虑如何用低阶行列式来表示高阶行列式</a:t>
            </a:r>
            <a:r>
              <a:rPr lang="en-US" altLang="zh-CN" sz="2800" b="1" dirty="0">
                <a:solidFill>
                  <a:srgbClr val="FFFFFF"/>
                </a:solidFill>
                <a:latin typeface="楷体_GB2312" pitchFamily="49" charset="-122"/>
              </a:rPr>
              <a:t>.</a:t>
            </a:r>
            <a:endParaRPr lang="en-US" altLang="zh-CN" sz="2800" b="1" dirty="0">
              <a:solidFill>
                <a:srgbClr val="FFFFFF"/>
              </a:solidFill>
              <a:latin typeface="楷体_GB2312" pitchFamily="49" charset="-122"/>
            </a:endParaRPr>
          </a:p>
        </p:txBody>
      </p:sp>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6" name="Rectangle 2"/>
          <p:cNvSpPr>
            <a:spLocks noGrp="1"/>
          </p:cNvSpPr>
          <p:nvPr>
            <p:ph type="title"/>
          </p:nvPr>
        </p:nvSpPr>
        <p:spPr/>
        <p:txBody>
          <a:bodyPr vert="horz" wrap="square" lIns="91440" tIns="45720" rIns="91440" bIns="45720" anchor="ctr"/>
          <a:p>
            <a:pPr eaLnBrk="1" hangingPunct="1"/>
            <a:r>
              <a:rPr lang="zh-CN" altLang="en-US" dirty="0">
                <a:solidFill>
                  <a:srgbClr val="0000FF"/>
                </a:solidFill>
                <a:latin typeface="Arial Black" panose="020B0A04020102020204" pitchFamily="34" charset="0"/>
              </a:rPr>
              <a:t>一、引言</a:t>
            </a:r>
            <a:endParaRPr lang="zh-CN" altLang="en-US" dirty="0">
              <a:solidFill>
                <a:srgbClr val="0000FF"/>
              </a:solidFill>
              <a:latin typeface="Arial Black" panose="020B0A04020102020204" pitchFamily="34" charset="0"/>
            </a:endParaRPr>
          </a:p>
        </p:txBody>
      </p:sp>
      <p:graphicFrame>
        <p:nvGraphicFramePr>
          <p:cNvPr id="102402" name="Object 14"/>
          <p:cNvGraphicFramePr/>
          <p:nvPr/>
        </p:nvGraphicFramePr>
        <p:xfrm>
          <a:off x="3352800" y="1719263"/>
          <a:ext cx="4975225" cy="1054100"/>
        </p:xfrm>
        <a:graphic>
          <a:graphicData uri="http://schemas.openxmlformats.org/presentationml/2006/ole">
            <mc:AlternateContent xmlns:mc="http://schemas.openxmlformats.org/markup-compatibility/2006">
              <mc:Choice xmlns:v="urn:schemas-microsoft-com:vml" Requires="v">
                <p:oleObj spid="_x0000_s3600" name="" r:id="rId1" imgW="2159000" imgH="457200" progId="">
                  <p:embed/>
                </p:oleObj>
              </mc:Choice>
              <mc:Fallback>
                <p:oleObj name="" r:id="rId1" imgW="2159000" imgH="457200" progId="">
                  <p:embed/>
                  <p:pic>
                    <p:nvPicPr>
                      <p:cNvPr id="0" name="图片 3599"/>
                      <p:cNvPicPr/>
                      <p:nvPr/>
                    </p:nvPicPr>
                    <p:blipFill>
                      <a:blip r:embed="rId2"/>
                      <a:stretch>
                        <a:fillRect/>
                      </a:stretch>
                    </p:blipFill>
                    <p:spPr>
                      <a:xfrm>
                        <a:off x="3352800" y="1719263"/>
                        <a:ext cx="4975225" cy="1054100"/>
                      </a:xfrm>
                      <a:prstGeom prst="rect">
                        <a:avLst/>
                      </a:prstGeom>
                      <a:noFill/>
                      <a:ln w="38100">
                        <a:noFill/>
                        <a:miter/>
                      </a:ln>
                    </p:spPr>
                  </p:pic>
                </p:oleObj>
              </mc:Fallback>
            </mc:AlternateContent>
          </a:graphicData>
        </a:graphic>
      </p:graphicFrame>
      <p:graphicFrame>
        <p:nvGraphicFramePr>
          <p:cNvPr id="102403" name="Object 15"/>
          <p:cNvGraphicFramePr/>
          <p:nvPr/>
        </p:nvGraphicFramePr>
        <p:xfrm>
          <a:off x="1247775" y="1233488"/>
          <a:ext cx="2138363" cy="1638300"/>
        </p:xfrm>
        <a:graphic>
          <a:graphicData uri="http://schemas.openxmlformats.org/presentationml/2006/ole">
            <mc:AlternateContent xmlns:mc="http://schemas.openxmlformats.org/markup-compatibility/2006">
              <mc:Choice xmlns:v="urn:schemas-microsoft-com:vml" Requires="v">
                <p:oleObj spid="_x0000_s3598" name="" r:id="rId3" imgW="927100" imgH="711200" progId="">
                  <p:embed/>
                </p:oleObj>
              </mc:Choice>
              <mc:Fallback>
                <p:oleObj name="" r:id="rId3" imgW="927100" imgH="711200" progId="">
                  <p:embed/>
                  <p:pic>
                    <p:nvPicPr>
                      <p:cNvPr id="0" name="图片 3597"/>
                      <p:cNvPicPr/>
                      <p:nvPr/>
                    </p:nvPicPr>
                    <p:blipFill>
                      <a:blip r:embed="rId4"/>
                      <a:stretch>
                        <a:fillRect/>
                      </a:stretch>
                    </p:blipFill>
                    <p:spPr>
                      <a:xfrm>
                        <a:off x="1247775" y="1233488"/>
                        <a:ext cx="2138363" cy="1638300"/>
                      </a:xfrm>
                      <a:prstGeom prst="rect">
                        <a:avLst/>
                      </a:prstGeom>
                      <a:noFill/>
                      <a:ln w="38100">
                        <a:noFill/>
                        <a:miter/>
                      </a:ln>
                    </p:spPr>
                  </p:pic>
                </p:oleObj>
              </mc:Fallback>
            </mc:AlternateContent>
          </a:graphicData>
        </a:graphic>
      </p:graphicFrame>
      <p:graphicFrame>
        <p:nvGraphicFramePr>
          <p:cNvPr id="31749" name="Object 16"/>
          <p:cNvGraphicFramePr/>
          <p:nvPr/>
        </p:nvGraphicFramePr>
        <p:xfrm>
          <a:off x="820738" y="2936875"/>
          <a:ext cx="6084887" cy="1200150"/>
        </p:xfrm>
        <a:graphic>
          <a:graphicData uri="http://schemas.openxmlformats.org/presentationml/2006/ole">
            <mc:AlternateContent xmlns:mc="http://schemas.openxmlformats.org/markup-compatibility/2006">
              <mc:Choice xmlns:v="urn:schemas-microsoft-com:vml" Requires="v">
                <p:oleObj spid="_x0000_s3591" name="" r:id="rId5" imgW="2641600" imgH="520700" progId="">
                  <p:embed/>
                </p:oleObj>
              </mc:Choice>
              <mc:Fallback>
                <p:oleObj name="" r:id="rId5" imgW="2641600" imgH="520700" progId="">
                  <p:embed/>
                  <p:pic>
                    <p:nvPicPr>
                      <p:cNvPr id="0" name="图片 3590"/>
                      <p:cNvPicPr/>
                      <p:nvPr/>
                    </p:nvPicPr>
                    <p:blipFill>
                      <a:blip r:embed="rId6"/>
                      <a:stretch>
                        <a:fillRect/>
                      </a:stretch>
                    </p:blipFill>
                    <p:spPr>
                      <a:xfrm>
                        <a:off x="820738" y="2936875"/>
                        <a:ext cx="6084887" cy="1200150"/>
                      </a:xfrm>
                      <a:prstGeom prst="rect">
                        <a:avLst/>
                      </a:prstGeom>
                      <a:noFill/>
                      <a:ln w="38100">
                        <a:noFill/>
                        <a:miter/>
                      </a:ln>
                    </p:spPr>
                  </p:pic>
                </p:oleObj>
              </mc:Fallback>
            </mc:AlternateContent>
          </a:graphicData>
        </a:graphic>
      </p:graphicFrame>
      <p:sp>
        <p:nvSpPr>
          <p:cNvPr id="31751" name="Line 7"/>
          <p:cNvSpPr/>
          <p:nvPr/>
        </p:nvSpPr>
        <p:spPr>
          <a:xfrm>
            <a:off x="1371600" y="1538288"/>
            <a:ext cx="1843088" cy="0"/>
          </a:xfrm>
          <a:prstGeom prst="line">
            <a:avLst/>
          </a:prstGeom>
          <a:ln w="38100" cap="flat" cmpd="sng">
            <a:solidFill>
              <a:srgbClr val="33CC33"/>
            </a:solidFill>
            <a:prstDash val="sysDot"/>
            <a:headEnd type="none" w="med" len="med"/>
            <a:tailEnd type="none" w="med" len="med"/>
          </a:ln>
        </p:spPr>
      </p:sp>
      <p:sp>
        <p:nvSpPr>
          <p:cNvPr id="31752" name="Line 8"/>
          <p:cNvSpPr/>
          <p:nvPr/>
        </p:nvSpPr>
        <p:spPr>
          <a:xfrm>
            <a:off x="1447800" y="1385888"/>
            <a:ext cx="0" cy="1447800"/>
          </a:xfrm>
          <a:prstGeom prst="line">
            <a:avLst/>
          </a:prstGeom>
          <a:ln w="38100" cap="flat" cmpd="sng">
            <a:solidFill>
              <a:srgbClr val="33CC33"/>
            </a:solidFill>
            <a:prstDash val="sysDot"/>
            <a:headEnd type="none" w="med" len="med"/>
            <a:tailEnd type="none" w="med" len="med"/>
          </a:ln>
        </p:spPr>
      </p:sp>
      <p:sp>
        <p:nvSpPr>
          <p:cNvPr id="31753" name="Line 9"/>
          <p:cNvSpPr/>
          <p:nvPr/>
        </p:nvSpPr>
        <p:spPr>
          <a:xfrm>
            <a:off x="2195513" y="1385888"/>
            <a:ext cx="0" cy="1447800"/>
          </a:xfrm>
          <a:prstGeom prst="line">
            <a:avLst/>
          </a:prstGeom>
          <a:ln w="38100" cap="flat" cmpd="sng">
            <a:solidFill>
              <a:srgbClr val="33CC33"/>
            </a:solidFill>
            <a:prstDash val="sysDot"/>
            <a:headEnd type="none" w="med" len="med"/>
            <a:tailEnd type="none" w="med" len="med"/>
          </a:ln>
        </p:spPr>
      </p:sp>
      <p:sp>
        <p:nvSpPr>
          <p:cNvPr id="31754" name="Line 10"/>
          <p:cNvSpPr/>
          <p:nvPr/>
        </p:nvSpPr>
        <p:spPr>
          <a:xfrm>
            <a:off x="2909888" y="1385888"/>
            <a:ext cx="0" cy="1447800"/>
          </a:xfrm>
          <a:prstGeom prst="line">
            <a:avLst/>
          </a:prstGeom>
          <a:ln w="38100" cap="flat" cmpd="sng">
            <a:solidFill>
              <a:srgbClr val="33CC33"/>
            </a:solidFill>
            <a:prstDash val="sysDot"/>
            <a:headEnd type="none" w="med" len="med"/>
            <a:tailEnd type="none" w="med" len="med"/>
          </a:ln>
        </p:spPr>
      </p:sp>
      <p:sp>
        <p:nvSpPr>
          <p:cNvPr id="31755" name="AutoShape 11"/>
          <p:cNvSpPr/>
          <p:nvPr/>
        </p:nvSpPr>
        <p:spPr>
          <a:xfrm>
            <a:off x="201613" y="5380038"/>
            <a:ext cx="8761412" cy="496887"/>
          </a:xfrm>
          <a:prstGeom prst="roundRect">
            <a:avLst>
              <a:gd name="adj" fmla="val 16667"/>
            </a:avLst>
          </a:prstGeom>
          <a:noFill/>
          <a:ln w="9525">
            <a:noFill/>
          </a:ln>
        </p:spPr>
        <p:txBody>
          <a:bodyPr>
            <a:spAutoFit/>
          </a:bodyPr>
          <a:p>
            <a:r>
              <a:rPr lang="zh-CN" altLang="en-US" sz="2400" b="1" dirty="0">
                <a:solidFill>
                  <a:srgbClr val="0000FF"/>
                </a:solidFill>
                <a:latin typeface="楷体_GB2312" pitchFamily="49" charset="-122"/>
              </a:rPr>
              <a:t>结论  </a:t>
            </a:r>
            <a:r>
              <a:rPr lang="zh-CN" altLang="en-US" sz="2400" b="1" dirty="0">
                <a:solidFill>
                  <a:srgbClr val="000000"/>
                </a:solidFill>
                <a:latin typeface="楷体_GB2312" pitchFamily="49" charset="-122"/>
              </a:rPr>
              <a:t>三阶行列式可以用二阶行列式表示</a:t>
            </a:r>
            <a:r>
              <a:rPr lang="en-US" altLang="zh-CN" sz="2400" b="1" dirty="0">
                <a:solidFill>
                  <a:srgbClr val="000000"/>
                </a:solidFill>
                <a:latin typeface="楷体_GB2312" pitchFamily="49" charset="-122"/>
              </a:rPr>
              <a:t>.</a:t>
            </a:r>
            <a:endParaRPr lang="en-US" altLang="zh-CN" sz="2400" b="1" dirty="0">
              <a:solidFill>
                <a:srgbClr val="000000"/>
              </a:solidFill>
              <a:latin typeface="楷体_GB2312" pitchFamily="49" charset="-122"/>
            </a:endParaRPr>
          </a:p>
        </p:txBody>
      </p:sp>
      <p:sp>
        <p:nvSpPr>
          <p:cNvPr id="31756" name="AutoShape 12"/>
          <p:cNvSpPr/>
          <p:nvPr/>
        </p:nvSpPr>
        <p:spPr>
          <a:xfrm>
            <a:off x="201613" y="5956300"/>
            <a:ext cx="8761412" cy="496888"/>
          </a:xfrm>
          <a:prstGeom prst="roundRect">
            <a:avLst>
              <a:gd name="adj" fmla="val 16667"/>
            </a:avLst>
          </a:prstGeom>
          <a:noFill/>
          <a:ln w="9525">
            <a:noFill/>
          </a:ln>
        </p:spPr>
        <p:txBody>
          <a:bodyPr>
            <a:spAutoFit/>
          </a:bodyPr>
          <a:p>
            <a:r>
              <a:rPr lang="zh-CN" altLang="en-US" sz="2400" b="1" dirty="0">
                <a:solidFill>
                  <a:srgbClr val="0000FF"/>
                </a:solidFill>
                <a:latin typeface="楷体_GB2312" pitchFamily="49" charset="-122"/>
              </a:rPr>
              <a:t>思考题  </a:t>
            </a:r>
            <a:r>
              <a:rPr lang="zh-CN" altLang="en-US" sz="2400" b="1" dirty="0">
                <a:solidFill>
                  <a:srgbClr val="000000"/>
                </a:solidFill>
                <a:latin typeface="楷体_GB2312" pitchFamily="49" charset="-122"/>
              </a:rPr>
              <a:t>任意一个行列式是否都可以用较低阶的行列式表示？</a:t>
            </a:r>
            <a:endParaRPr lang="zh-CN" altLang="en-US" sz="2400" b="1" dirty="0">
              <a:solidFill>
                <a:srgbClr val="000000"/>
              </a:solidFill>
              <a:latin typeface="楷体_GB2312" pitchFamily="49" charset="-122"/>
            </a:endParaRPr>
          </a:p>
        </p:txBody>
      </p:sp>
      <p:graphicFrame>
        <p:nvGraphicFramePr>
          <p:cNvPr id="102405" name="Object 18"/>
          <p:cNvGraphicFramePr/>
          <p:nvPr/>
        </p:nvGraphicFramePr>
        <p:xfrm>
          <a:off x="755650" y="4221163"/>
          <a:ext cx="5832475" cy="1198562"/>
        </p:xfrm>
        <a:graphic>
          <a:graphicData uri="http://schemas.openxmlformats.org/presentationml/2006/ole">
            <mc:AlternateContent xmlns:mc="http://schemas.openxmlformats.org/markup-compatibility/2006">
              <mc:Choice xmlns:v="urn:schemas-microsoft-com:vml" Requires="v">
                <p:oleObj spid="_x0000_s3602" name="" r:id="rId7" imgW="2348230" imgH="482600" progId="Equation.3">
                  <p:embed/>
                </p:oleObj>
              </mc:Choice>
              <mc:Fallback>
                <p:oleObj name="" r:id="rId7" imgW="2348230" imgH="482600" progId="Equation.3">
                  <p:embed/>
                  <p:pic>
                    <p:nvPicPr>
                      <p:cNvPr id="0" name="图片 3601"/>
                      <p:cNvPicPr/>
                      <p:nvPr/>
                    </p:nvPicPr>
                    <p:blipFill>
                      <a:blip r:embed="rId8"/>
                      <a:stretch>
                        <a:fillRect/>
                      </a:stretch>
                    </p:blipFill>
                    <p:spPr>
                      <a:xfrm>
                        <a:off x="755650" y="4221163"/>
                        <a:ext cx="5832475" cy="1198562"/>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51"/>
                                        </p:tgtEl>
                                        <p:attrNameLst>
                                          <p:attrName>style.visibility</p:attrName>
                                        </p:attrNameLst>
                                      </p:cBhvr>
                                      <p:to>
                                        <p:strVal val="visible"/>
                                      </p:to>
                                    </p:set>
                                    <p:animEffect transition="in" filter="wipe(left)">
                                      <p:cBhvr>
                                        <p:cTn id="7" dur="500"/>
                                        <p:tgtEl>
                                          <p:spTgt spid="317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1752"/>
                                        </p:tgtEl>
                                        <p:attrNameLst>
                                          <p:attrName>style.visibility</p:attrName>
                                        </p:attrNameLst>
                                      </p:cBhvr>
                                      <p:to>
                                        <p:strVal val="visible"/>
                                      </p:to>
                                    </p:set>
                                    <p:animEffect transition="in" filter="wipe(up)">
                                      <p:cBhvr>
                                        <p:cTn id="12" dur="500"/>
                                        <p:tgtEl>
                                          <p:spTgt spid="31752"/>
                                        </p:tgtEl>
                                      </p:cBhvr>
                                    </p:animEffect>
                                  </p:childTnLst>
                                  <p:subTnLst>
                                    <p:set>
                                      <p:cBhvr override="childStyle">
                                        <p:cTn dur="1" fill="hold" display="0" masterRel="nextClick" afterEffect="1"/>
                                        <p:tgtEl>
                                          <p:spTgt spid="3175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1753"/>
                                        </p:tgtEl>
                                        <p:attrNameLst>
                                          <p:attrName>style.visibility</p:attrName>
                                        </p:attrNameLst>
                                      </p:cBhvr>
                                      <p:to>
                                        <p:strVal val="visible"/>
                                      </p:to>
                                    </p:set>
                                    <p:animEffect transition="in" filter="wipe(up)">
                                      <p:cBhvr>
                                        <p:cTn id="17" dur="500"/>
                                        <p:tgtEl>
                                          <p:spTgt spid="31753"/>
                                        </p:tgtEl>
                                      </p:cBhvr>
                                    </p:animEffect>
                                  </p:childTnLst>
                                  <p:subTnLst>
                                    <p:set>
                                      <p:cBhvr override="childStyle">
                                        <p:cTn dur="1" fill="hold" display="0" masterRel="nextClick" afterEffect="1"/>
                                        <p:tgtEl>
                                          <p:spTgt spid="3175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1754"/>
                                        </p:tgtEl>
                                        <p:attrNameLst>
                                          <p:attrName>style.visibility</p:attrName>
                                        </p:attrNameLst>
                                      </p:cBhvr>
                                      <p:to>
                                        <p:strVal val="visible"/>
                                      </p:to>
                                    </p:set>
                                    <p:animEffect transition="in" filter="wipe(up)">
                                      <p:cBhvr>
                                        <p:cTn id="22" dur="500"/>
                                        <p:tgtEl>
                                          <p:spTgt spid="317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749"/>
                                        </p:tgtEl>
                                        <p:attrNameLst>
                                          <p:attrName>style.visibility</p:attrName>
                                        </p:attrNameLst>
                                      </p:cBhvr>
                                      <p:to>
                                        <p:strVal val="visible"/>
                                      </p:to>
                                    </p:set>
                                    <p:animEffect transition="in" filter="wipe(left)">
                                      <p:cBhvr>
                                        <p:cTn id="27" dur="500"/>
                                        <p:tgtEl>
                                          <p:spTgt spid="3174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405"/>
                                        </p:tgtEl>
                                        <p:attrNameLst>
                                          <p:attrName>style.visibility</p:attrName>
                                        </p:attrNameLst>
                                      </p:cBhvr>
                                      <p:to>
                                        <p:strVal val="visible"/>
                                      </p:to>
                                    </p:set>
                                    <p:animEffect transition="in" filter="blinds(horizontal)">
                                      <p:cBhvr>
                                        <p:cTn id="32" dur="500"/>
                                        <p:tgtEl>
                                          <p:spTgt spid="10240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17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1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5" grpId="0"/>
      <p:bldP spid="3175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631" name="Text Box 11"/>
          <p:cNvSpPr txBox="1">
            <a:spLocks noChangeArrowheads="1"/>
          </p:cNvSpPr>
          <p:nvPr/>
        </p:nvSpPr>
        <p:spPr bwMode="auto">
          <a:xfrm>
            <a:off x="179388" y="762000"/>
            <a:ext cx="8713788" cy="1050290"/>
          </a:xfrm>
          <a:prstGeom prst="rect">
            <a:avLst/>
          </a:prstGeom>
          <a:noFill/>
          <a:ln w="9525">
            <a:noFill/>
            <a:miter lim="800000"/>
          </a:ln>
        </p:spPr>
        <p:txBody>
          <a:bodyPr>
            <a:spAutoFit/>
          </a:bodyPr>
          <a:lstStyle/>
          <a:p>
            <a:pPr marR="0" defTabSz="914400">
              <a:lnSpc>
                <a:spcPct val="130000"/>
              </a:lnSpc>
              <a:buClrTx/>
              <a:buSzTx/>
              <a:buFontTx/>
              <a:defRPr/>
            </a:pPr>
            <a:r>
              <a:rPr kumimoji="1" lang="zh-CN" altLang="en-US" sz="2400" b="1" kern="1200" cap="none" spc="0" normalizeH="0" baseline="0" noProof="0" dirty="0">
                <a:solidFill>
                  <a:schemeClr val="accent1">
                    <a:lumMod val="50000"/>
                  </a:schemeClr>
                </a:solidFill>
                <a:latin typeface="Times New Roman" panose="02020603050405020304" pitchFamily="18" charset="0"/>
                <a:ea typeface="楷体_GB2312" pitchFamily="49" charset="-122"/>
                <a:cs typeface="+mn-cs"/>
              </a:rPr>
              <a:t>     定义 </a:t>
            </a:r>
            <a:r>
              <a:rPr kumimoji="1" lang="zh-CN" altLang="en-US" sz="2400" b="1" kern="1200" cap="none" spc="0" normalizeH="0" baseline="0" noProof="0" dirty="0">
                <a:solidFill>
                  <a:srgbClr val="000000"/>
                </a:solidFill>
                <a:latin typeface="Times New Roman" panose="02020603050405020304" pitchFamily="18" charset="0"/>
                <a:ea typeface="楷体_GB2312" pitchFamily="49" charset="-122"/>
                <a:cs typeface="+mn-cs"/>
              </a:rPr>
              <a:t>在</a:t>
            </a:r>
            <a:r>
              <a:rPr kumimoji="1" lang="en-US" altLang="zh-CN" sz="2400" b="1" i="1" kern="1200" cap="none" spc="0" normalizeH="0" baseline="0" noProof="0" dirty="0">
                <a:solidFill>
                  <a:srgbClr val="000000"/>
                </a:solidFill>
                <a:latin typeface="Times New Roman" panose="02020603050405020304" pitchFamily="18" charset="0"/>
                <a:ea typeface="楷体_GB2312" pitchFamily="49" charset="-122"/>
                <a:cs typeface="+mn-cs"/>
              </a:rPr>
              <a:t>n </a:t>
            </a:r>
            <a:r>
              <a:rPr kumimoji="1" lang="zh-CN" altLang="en-US" sz="2400" b="1" kern="1200" cap="none" spc="0" normalizeH="0" baseline="0" noProof="0" dirty="0">
                <a:solidFill>
                  <a:srgbClr val="000000"/>
                </a:solidFill>
                <a:latin typeface="Times New Roman" panose="02020603050405020304" pitchFamily="18" charset="0"/>
                <a:ea typeface="楷体_GB2312" pitchFamily="49" charset="-122"/>
                <a:cs typeface="+mn-cs"/>
              </a:rPr>
              <a:t>阶行列式中，把元素      所在的第   行和第    列划后，留下来的</a:t>
            </a:r>
            <a:r>
              <a:rPr kumimoji="1" lang="en-US" altLang="zh-CN" sz="2400" b="1" i="1" kern="1200" cap="none" spc="0" normalizeH="0" baseline="0" noProof="0" dirty="0">
                <a:solidFill>
                  <a:srgbClr val="000000"/>
                </a:solidFill>
                <a:latin typeface="Times New Roman" panose="02020603050405020304" pitchFamily="18" charset="0"/>
                <a:ea typeface="楷体_GB2312" pitchFamily="49" charset="-122"/>
                <a:cs typeface="+mn-cs"/>
              </a:rPr>
              <a:t>n</a:t>
            </a:r>
            <a:r>
              <a:rPr kumimoji="1" lang="zh-CN" altLang="en-US" sz="1800" b="1" i="1" kern="1200" cap="none" spc="0" normalizeH="0" baseline="0" noProof="0" dirty="0">
                <a:solidFill>
                  <a:srgbClr val="000000"/>
                </a:solidFill>
                <a:latin typeface="Arial" panose="020B0604020202020204" pitchFamily="34" charset="0"/>
                <a:ea typeface="宋体" panose="02010600030101010101" pitchFamily="2" charset="-122"/>
                <a:cs typeface="+mn-cs"/>
              </a:rPr>
              <a:t>－</a:t>
            </a:r>
            <a:r>
              <a:rPr kumimoji="1" lang="en-US" altLang="zh-CN" sz="2400" b="1" kern="1200" cap="none" spc="0" normalizeH="0" baseline="0" noProof="0" dirty="0">
                <a:solidFill>
                  <a:srgbClr val="000000"/>
                </a:solidFill>
                <a:latin typeface="Times New Roman" panose="02020603050405020304" pitchFamily="18" charset="0"/>
                <a:ea typeface="楷体_GB2312" pitchFamily="49" charset="-122"/>
                <a:cs typeface="+mn-cs"/>
              </a:rPr>
              <a:t>1</a:t>
            </a:r>
            <a:r>
              <a:rPr kumimoji="1" lang="zh-CN" altLang="en-US" sz="2400" b="1" kern="1200" cap="none" spc="0" normalizeH="0" baseline="0" noProof="0" dirty="0">
                <a:solidFill>
                  <a:srgbClr val="000000"/>
                </a:solidFill>
                <a:latin typeface="Times New Roman" panose="02020603050405020304" pitchFamily="18" charset="0"/>
                <a:ea typeface="楷体_GB2312" pitchFamily="49" charset="-122"/>
                <a:cs typeface="+mn-cs"/>
              </a:rPr>
              <a:t>阶行列式叫做元素      的</a:t>
            </a:r>
            <a:r>
              <a:rPr kumimoji="1" lang="zh-CN" altLang="en-US" sz="2400" b="1" kern="1200" cap="none" spc="0" normalizeH="0" baseline="0" noProof="0" dirty="0">
                <a:solidFill>
                  <a:srgbClr val="FF0000"/>
                </a:solidFill>
                <a:latin typeface="Times New Roman" panose="02020603050405020304" pitchFamily="18" charset="0"/>
                <a:ea typeface="楷体_GB2312" pitchFamily="49" charset="-122"/>
                <a:cs typeface="+mn-cs"/>
              </a:rPr>
              <a:t>余子式</a:t>
            </a:r>
            <a:r>
              <a:rPr kumimoji="1" lang="zh-CN" altLang="en-US" sz="2400" b="1" kern="1200" cap="none" spc="0" normalizeH="0" baseline="0" noProof="0" dirty="0">
                <a:solidFill>
                  <a:srgbClr val="000000"/>
                </a:solidFill>
                <a:latin typeface="Times New Roman" panose="02020603050405020304" pitchFamily="18" charset="0"/>
                <a:ea typeface="楷体_GB2312" pitchFamily="49" charset="-122"/>
                <a:cs typeface="+mn-cs"/>
              </a:rPr>
              <a:t>，记作        </a:t>
            </a:r>
            <a:r>
              <a:rPr kumimoji="1" lang="en-US" altLang="zh-CN" sz="2400" b="1" kern="1200" cap="none" spc="0" normalizeH="0" baseline="0" noProof="0" dirty="0">
                <a:solidFill>
                  <a:srgbClr val="000000"/>
                </a:solidFill>
                <a:latin typeface="Times New Roman" panose="02020603050405020304" pitchFamily="18" charset="0"/>
                <a:ea typeface="楷体_GB2312" pitchFamily="49" charset="-122"/>
                <a:cs typeface="+mn-cs"/>
              </a:rPr>
              <a:t>. </a:t>
            </a:r>
            <a:endParaRPr kumimoji="1" lang="en-US" altLang="zh-CN" sz="2400" b="1" kern="1200" cap="none" spc="0" normalizeH="0" baseline="0" noProof="0" dirty="0">
              <a:solidFill>
                <a:srgbClr val="000000"/>
              </a:solidFill>
              <a:latin typeface="Times New Roman" panose="02020603050405020304" pitchFamily="18" charset="0"/>
              <a:ea typeface="楷体_GB2312" pitchFamily="49" charset="-122"/>
              <a:cs typeface="+mn-cs"/>
            </a:endParaRPr>
          </a:p>
        </p:txBody>
      </p:sp>
      <p:sp>
        <p:nvSpPr>
          <p:cNvPr id="32770" name="Text Box 2"/>
          <p:cNvSpPr txBox="1"/>
          <p:nvPr/>
        </p:nvSpPr>
        <p:spPr>
          <a:xfrm>
            <a:off x="611188" y="2693988"/>
            <a:ext cx="873125" cy="457200"/>
          </a:xfrm>
          <a:prstGeom prst="rect">
            <a:avLst/>
          </a:prstGeom>
          <a:noFill/>
          <a:ln w="9525">
            <a:noFill/>
          </a:ln>
        </p:spPr>
        <p:txBody>
          <a:bodyPr wrap="none"/>
          <a:p>
            <a:r>
              <a:rPr lang="zh-CN" altLang="en-US" sz="2400" b="1" dirty="0">
                <a:solidFill>
                  <a:srgbClr val="0000FF"/>
                </a:solidFill>
                <a:latin typeface="Times New Roman" panose="02020603050405020304" pitchFamily="18" charset="0"/>
              </a:rPr>
              <a:t>例如 </a:t>
            </a:r>
            <a:endParaRPr lang="zh-CN" altLang="en-US" sz="2400" b="1" dirty="0">
              <a:solidFill>
                <a:srgbClr val="0000FF"/>
              </a:solidFill>
              <a:latin typeface="Times New Roman" panose="02020603050405020304" pitchFamily="18" charset="0"/>
            </a:endParaRPr>
          </a:p>
        </p:txBody>
      </p:sp>
      <p:graphicFrame>
        <p:nvGraphicFramePr>
          <p:cNvPr id="32771" name="Object 32"/>
          <p:cNvGraphicFramePr/>
          <p:nvPr/>
        </p:nvGraphicFramePr>
        <p:xfrm>
          <a:off x="1430338" y="2492375"/>
          <a:ext cx="3354387" cy="2068513"/>
        </p:xfrm>
        <a:graphic>
          <a:graphicData uri="http://schemas.openxmlformats.org/presentationml/2006/ole">
            <mc:AlternateContent xmlns:mc="http://schemas.openxmlformats.org/markup-compatibility/2006">
              <mc:Choice xmlns:v="urn:schemas-microsoft-com:vml" Requires="v">
                <p:oleObj spid="_x0000_s3592" name="" r:id="rId1" imgW="1524000" imgH="939800" progId="">
                  <p:embed/>
                </p:oleObj>
              </mc:Choice>
              <mc:Fallback>
                <p:oleObj name="" r:id="rId1" imgW="1524000" imgH="939800" progId="">
                  <p:embed/>
                  <p:pic>
                    <p:nvPicPr>
                      <p:cNvPr id="0" name="图片 3591"/>
                      <p:cNvPicPr/>
                      <p:nvPr/>
                    </p:nvPicPr>
                    <p:blipFill>
                      <a:blip r:embed="rId2"/>
                      <a:stretch>
                        <a:fillRect/>
                      </a:stretch>
                    </p:blipFill>
                    <p:spPr>
                      <a:xfrm>
                        <a:off x="1430338" y="2492375"/>
                        <a:ext cx="3354387" cy="2068513"/>
                      </a:xfrm>
                      <a:prstGeom prst="rect">
                        <a:avLst/>
                      </a:prstGeom>
                      <a:noFill/>
                      <a:ln w="38100">
                        <a:noFill/>
                        <a:miter/>
                      </a:ln>
                    </p:spPr>
                  </p:pic>
                </p:oleObj>
              </mc:Fallback>
            </mc:AlternateContent>
          </a:graphicData>
        </a:graphic>
      </p:graphicFrame>
      <p:sp>
        <p:nvSpPr>
          <p:cNvPr id="32772" name="Line 4"/>
          <p:cNvSpPr/>
          <p:nvPr/>
        </p:nvSpPr>
        <p:spPr>
          <a:xfrm>
            <a:off x="2174875" y="3289300"/>
            <a:ext cx="2592388" cy="0"/>
          </a:xfrm>
          <a:prstGeom prst="line">
            <a:avLst/>
          </a:prstGeom>
          <a:ln w="28575" cap="flat" cmpd="sng">
            <a:solidFill>
              <a:srgbClr val="33CC33"/>
            </a:solidFill>
            <a:prstDash val="sysDot"/>
            <a:headEnd type="none" w="med" len="med"/>
            <a:tailEnd type="none" w="med" len="med"/>
          </a:ln>
        </p:spPr>
      </p:sp>
      <p:sp>
        <p:nvSpPr>
          <p:cNvPr id="32773" name="Line 5"/>
          <p:cNvSpPr/>
          <p:nvPr/>
        </p:nvSpPr>
        <p:spPr>
          <a:xfrm flipV="1">
            <a:off x="3687763" y="2570163"/>
            <a:ext cx="0" cy="1944687"/>
          </a:xfrm>
          <a:prstGeom prst="line">
            <a:avLst/>
          </a:prstGeom>
          <a:ln w="28575" cap="flat" cmpd="sng">
            <a:solidFill>
              <a:srgbClr val="33CC33"/>
            </a:solidFill>
            <a:prstDash val="sysDot"/>
            <a:headEnd type="none" w="med" len="med"/>
            <a:tailEnd type="none" w="med" len="med"/>
          </a:ln>
        </p:spPr>
      </p:sp>
      <p:graphicFrame>
        <p:nvGraphicFramePr>
          <p:cNvPr id="32774" name="Object 33"/>
          <p:cNvGraphicFramePr/>
          <p:nvPr/>
        </p:nvGraphicFramePr>
        <p:xfrm>
          <a:off x="5218113" y="2492375"/>
          <a:ext cx="2962275" cy="1565275"/>
        </p:xfrm>
        <a:graphic>
          <a:graphicData uri="http://schemas.openxmlformats.org/presentationml/2006/ole">
            <mc:AlternateContent xmlns:mc="http://schemas.openxmlformats.org/markup-compatibility/2006">
              <mc:Choice xmlns:v="urn:schemas-microsoft-com:vml" Requires="v">
                <p:oleObj spid="_x0000_s3596" name="" r:id="rId3" imgW="1347470" imgH="711835" progId="">
                  <p:embed/>
                </p:oleObj>
              </mc:Choice>
              <mc:Fallback>
                <p:oleObj name="" r:id="rId3" imgW="1347470" imgH="711835" progId="">
                  <p:embed/>
                  <p:pic>
                    <p:nvPicPr>
                      <p:cNvPr id="0" name="图片 3595"/>
                      <p:cNvPicPr/>
                      <p:nvPr/>
                    </p:nvPicPr>
                    <p:blipFill>
                      <a:blip r:embed="rId4"/>
                      <a:stretch>
                        <a:fillRect/>
                      </a:stretch>
                    </p:blipFill>
                    <p:spPr>
                      <a:xfrm>
                        <a:off x="5218113" y="2492375"/>
                        <a:ext cx="2962275" cy="1565275"/>
                      </a:xfrm>
                      <a:prstGeom prst="rect">
                        <a:avLst/>
                      </a:prstGeom>
                      <a:noFill/>
                      <a:ln w="38100">
                        <a:noFill/>
                        <a:miter/>
                      </a:ln>
                    </p:spPr>
                  </p:pic>
                </p:oleObj>
              </mc:Fallback>
            </mc:AlternateContent>
          </a:graphicData>
        </a:graphic>
      </p:graphicFrame>
      <p:graphicFrame>
        <p:nvGraphicFramePr>
          <p:cNvPr id="32775" name="Object 34"/>
          <p:cNvGraphicFramePr/>
          <p:nvPr/>
        </p:nvGraphicFramePr>
        <p:xfrm>
          <a:off x="5273675" y="4297363"/>
          <a:ext cx="3606800" cy="615950"/>
        </p:xfrm>
        <a:graphic>
          <a:graphicData uri="http://schemas.openxmlformats.org/presentationml/2006/ole">
            <mc:AlternateContent xmlns:mc="http://schemas.openxmlformats.org/markup-compatibility/2006">
              <mc:Choice xmlns:v="urn:schemas-microsoft-com:vml" Requires="v">
                <p:oleObj spid="_x0000_s3593" name="" r:id="rId5" imgW="1638300" imgH="279400" progId="">
                  <p:embed/>
                </p:oleObj>
              </mc:Choice>
              <mc:Fallback>
                <p:oleObj name="" r:id="rId5" imgW="1638300" imgH="279400" progId="">
                  <p:embed/>
                  <p:pic>
                    <p:nvPicPr>
                      <p:cNvPr id="0" name="图片 3592"/>
                      <p:cNvPicPr/>
                      <p:nvPr/>
                    </p:nvPicPr>
                    <p:blipFill>
                      <a:blip r:embed="rId6"/>
                      <a:stretch>
                        <a:fillRect/>
                      </a:stretch>
                    </p:blipFill>
                    <p:spPr>
                      <a:xfrm>
                        <a:off x="5273675" y="4297363"/>
                        <a:ext cx="3606800" cy="615950"/>
                      </a:xfrm>
                      <a:prstGeom prst="rect">
                        <a:avLst/>
                      </a:prstGeom>
                      <a:noFill/>
                      <a:ln w="38100">
                        <a:noFill/>
                        <a:miter/>
                      </a:ln>
                    </p:spPr>
                  </p:pic>
                </p:oleObj>
              </mc:Fallback>
            </mc:AlternateContent>
          </a:graphicData>
        </a:graphic>
      </p:graphicFrame>
      <p:sp>
        <p:nvSpPr>
          <p:cNvPr id="32776" name="Text Box 8"/>
          <p:cNvSpPr txBox="1"/>
          <p:nvPr/>
        </p:nvSpPr>
        <p:spPr>
          <a:xfrm>
            <a:off x="1403350" y="1844675"/>
            <a:ext cx="6913563" cy="461963"/>
          </a:xfrm>
          <a:prstGeom prst="rect">
            <a:avLst/>
          </a:prstGeom>
          <a:noFill/>
          <a:ln w="9525">
            <a:noFill/>
          </a:ln>
        </p:spPr>
        <p:txBody>
          <a:bodyPr>
            <a:spAutoFit/>
          </a:bodyPr>
          <a:p>
            <a:r>
              <a:rPr lang="zh-CN" altLang="en-US" sz="2400" b="1" dirty="0">
                <a:solidFill>
                  <a:srgbClr val="000000"/>
                </a:solidFill>
                <a:latin typeface="楷体_GB2312" pitchFamily="49" charset="-122"/>
              </a:rPr>
              <a:t>把               称为元素   的</a:t>
            </a:r>
            <a:r>
              <a:rPr lang="zh-CN" altLang="en-US" sz="2400" b="1" dirty="0">
                <a:solidFill>
                  <a:srgbClr val="FF0000"/>
                </a:solidFill>
                <a:latin typeface="楷体_GB2312" pitchFamily="49" charset="-122"/>
              </a:rPr>
              <a:t>代数余子式</a:t>
            </a:r>
            <a:r>
              <a:rPr lang="zh-CN" altLang="en-US" sz="2400" b="1" dirty="0">
                <a:solidFill>
                  <a:srgbClr val="000000"/>
                </a:solidFill>
                <a:latin typeface="Times New Roman" panose="02020603050405020304" pitchFamily="18" charset="0"/>
              </a:rPr>
              <a:t>．</a:t>
            </a:r>
            <a:endParaRPr lang="zh-CN" altLang="en-US" sz="2400" b="1" dirty="0">
              <a:solidFill>
                <a:srgbClr val="000000"/>
              </a:solidFill>
              <a:latin typeface="Times New Roman" panose="02020603050405020304" pitchFamily="18" charset="0"/>
            </a:endParaRPr>
          </a:p>
        </p:txBody>
      </p:sp>
      <p:graphicFrame>
        <p:nvGraphicFramePr>
          <p:cNvPr id="32777" name="Object 35"/>
          <p:cNvGraphicFramePr/>
          <p:nvPr/>
        </p:nvGraphicFramePr>
        <p:xfrm>
          <a:off x="1836738" y="1773238"/>
          <a:ext cx="2295525" cy="615950"/>
        </p:xfrm>
        <a:graphic>
          <a:graphicData uri="http://schemas.openxmlformats.org/presentationml/2006/ole">
            <mc:AlternateContent xmlns:mc="http://schemas.openxmlformats.org/markup-compatibility/2006">
              <mc:Choice xmlns:v="urn:schemas-microsoft-com:vml" Requires="v">
                <p:oleObj spid="_x0000_s3597" name="" r:id="rId7" imgW="1042035" imgH="279400" progId="">
                  <p:embed/>
                </p:oleObj>
              </mc:Choice>
              <mc:Fallback>
                <p:oleObj name="" r:id="rId7" imgW="1042035" imgH="279400" progId="">
                  <p:embed/>
                  <p:pic>
                    <p:nvPicPr>
                      <p:cNvPr id="0" name="图片 3596"/>
                      <p:cNvPicPr/>
                      <p:nvPr/>
                    </p:nvPicPr>
                    <p:blipFill>
                      <a:blip r:embed="rId8"/>
                      <a:stretch>
                        <a:fillRect/>
                      </a:stretch>
                    </p:blipFill>
                    <p:spPr>
                      <a:xfrm>
                        <a:off x="1836738" y="1773238"/>
                        <a:ext cx="2295525" cy="615950"/>
                      </a:xfrm>
                      <a:prstGeom prst="rect">
                        <a:avLst/>
                      </a:prstGeom>
                      <a:noFill/>
                      <a:ln w="38100">
                        <a:noFill/>
                        <a:miter/>
                      </a:ln>
                    </p:spPr>
                  </p:pic>
                </p:oleObj>
              </mc:Fallback>
            </mc:AlternateContent>
          </a:graphicData>
        </a:graphic>
      </p:graphicFrame>
      <p:graphicFrame>
        <p:nvGraphicFramePr>
          <p:cNvPr id="32778" name="Object 36"/>
          <p:cNvGraphicFramePr/>
          <p:nvPr/>
        </p:nvGraphicFramePr>
        <p:xfrm>
          <a:off x="5365750" y="1819275"/>
          <a:ext cx="503238" cy="530225"/>
        </p:xfrm>
        <a:graphic>
          <a:graphicData uri="http://schemas.openxmlformats.org/presentationml/2006/ole">
            <mc:AlternateContent xmlns:mc="http://schemas.openxmlformats.org/markup-compatibility/2006">
              <mc:Choice xmlns:v="urn:schemas-microsoft-com:vml" Requires="v">
                <p:oleObj spid="_x0000_s3599" name="" r:id="rId9" imgW="177800" imgH="241935" progId="">
                  <p:embed/>
                </p:oleObj>
              </mc:Choice>
              <mc:Fallback>
                <p:oleObj name="" r:id="rId9" imgW="177800" imgH="241935" progId="">
                  <p:embed/>
                  <p:pic>
                    <p:nvPicPr>
                      <p:cNvPr id="0" name="图片 3598"/>
                      <p:cNvPicPr/>
                      <p:nvPr/>
                    </p:nvPicPr>
                    <p:blipFill>
                      <a:blip r:embed="rId10"/>
                      <a:stretch>
                        <a:fillRect/>
                      </a:stretch>
                    </p:blipFill>
                    <p:spPr>
                      <a:xfrm>
                        <a:off x="5365750" y="1819275"/>
                        <a:ext cx="503238" cy="530225"/>
                      </a:xfrm>
                      <a:prstGeom prst="rect">
                        <a:avLst/>
                      </a:prstGeom>
                      <a:noFill/>
                      <a:ln w="38100">
                        <a:noFill/>
                        <a:miter/>
                      </a:ln>
                    </p:spPr>
                  </p:pic>
                </p:oleObj>
              </mc:Fallback>
            </mc:AlternateContent>
          </a:graphicData>
        </a:graphic>
      </p:graphicFrame>
      <p:graphicFrame>
        <p:nvGraphicFramePr>
          <p:cNvPr id="103431" name="Object 37"/>
          <p:cNvGraphicFramePr/>
          <p:nvPr/>
        </p:nvGraphicFramePr>
        <p:xfrm>
          <a:off x="6372225" y="836613"/>
          <a:ext cx="223838" cy="390525"/>
        </p:xfrm>
        <a:graphic>
          <a:graphicData uri="http://schemas.openxmlformats.org/presentationml/2006/ole">
            <mc:AlternateContent xmlns:mc="http://schemas.openxmlformats.org/markup-compatibility/2006">
              <mc:Choice xmlns:v="urn:schemas-microsoft-com:vml" Requires="v">
                <p:oleObj spid="_x0000_s3594" name="" r:id="rId11" imgW="101600" imgH="178435" progId="">
                  <p:embed/>
                </p:oleObj>
              </mc:Choice>
              <mc:Fallback>
                <p:oleObj name="" r:id="rId11" imgW="101600" imgH="178435" progId="">
                  <p:embed/>
                  <p:pic>
                    <p:nvPicPr>
                      <p:cNvPr id="0" name="图片 3593"/>
                      <p:cNvPicPr/>
                      <p:nvPr/>
                    </p:nvPicPr>
                    <p:blipFill>
                      <a:blip r:embed="rId12"/>
                      <a:stretch>
                        <a:fillRect/>
                      </a:stretch>
                    </p:blipFill>
                    <p:spPr>
                      <a:xfrm>
                        <a:off x="6372225" y="836613"/>
                        <a:ext cx="223838" cy="390525"/>
                      </a:xfrm>
                      <a:prstGeom prst="rect">
                        <a:avLst/>
                      </a:prstGeom>
                      <a:noFill/>
                      <a:ln w="38100">
                        <a:noFill/>
                        <a:miter/>
                      </a:ln>
                    </p:spPr>
                  </p:pic>
                </p:oleObj>
              </mc:Fallback>
            </mc:AlternateContent>
          </a:graphicData>
        </a:graphic>
      </p:graphicFrame>
      <p:graphicFrame>
        <p:nvGraphicFramePr>
          <p:cNvPr id="103432" name="Object 38"/>
          <p:cNvGraphicFramePr/>
          <p:nvPr/>
        </p:nvGraphicFramePr>
        <p:xfrm>
          <a:off x="7524750" y="836613"/>
          <a:ext cx="236538" cy="379412"/>
        </p:xfrm>
        <a:graphic>
          <a:graphicData uri="http://schemas.openxmlformats.org/presentationml/2006/ole">
            <mc:AlternateContent xmlns:mc="http://schemas.openxmlformats.org/markup-compatibility/2006">
              <mc:Choice xmlns:v="urn:schemas-microsoft-com:vml" Requires="v">
                <p:oleObj spid="_x0000_s3601" name="" r:id="rId13" imgW="127000" imgH="203835" progId="">
                  <p:embed/>
                </p:oleObj>
              </mc:Choice>
              <mc:Fallback>
                <p:oleObj name="" r:id="rId13" imgW="127000" imgH="203835" progId="">
                  <p:embed/>
                  <p:pic>
                    <p:nvPicPr>
                      <p:cNvPr id="0" name="图片 3600"/>
                      <p:cNvPicPr/>
                      <p:nvPr/>
                    </p:nvPicPr>
                    <p:blipFill>
                      <a:blip r:embed="rId14"/>
                      <a:stretch>
                        <a:fillRect/>
                      </a:stretch>
                    </p:blipFill>
                    <p:spPr>
                      <a:xfrm>
                        <a:off x="7524750" y="836613"/>
                        <a:ext cx="236538" cy="379412"/>
                      </a:xfrm>
                      <a:prstGeom prst="rect">
                        <a:avLst/>
                      </a:prstGeom>
                      <a:noFill/>
                      <a:ln w="38100">
                        <a:noFill/>
                        <a:miter/>
                      </a:ln>
                    </p:spPr>
                  </p:pic>
                </p:oleObj>
              </mc:Fallback>
            </mc:AlternateContent>
          </a:graphicData>
        </a:graphic>
      </p:graphicFrame>
      <p:graphicFrame>
        <p:nvGraphicFramePr>
          <p:cNvPr id="103433" name="Object 39"/>
          <p:cNvGraphicFramePr/>
          <p:nvPr/>
        </p:nvGraphicFramePr>
        <p:xfrm>
          <a:off x="7062470" y="1314133"/>
          <a:ext cx="558800" cy="530225"/>
        </p:xfrm>
        <a:graphic>
          <a:graphicData uri="http://schemas.openxmlformats.org/presentationml/2006/ole">
            <mc:AlternateContent xmlns:mc="http://schemas.openxmlformats.org/markup-compatibility/2006">
              <mc:Choice xmlns:v="urn:schemas-microsoft-com:vml" Requires="v">
                <p:oleObj spid="_x0000_s3589" name="" r:id="rId15" imgW="254635" imgH="241935" progId="">
                  <p:embed/>
                </p:oleObj>
              </mc:Choice>
              <mc:Fallback>
                <p:oleObj name="" r:id="rId15" imgW="254635" imgH="241935" progId="">
                  <p:embed/>
                  <p:pic>
                    <p:nvPicPr>
                      <p:cNvPr id="0" name="图片 3588"/>
                      <p:cNvPicPr/>
                      <p:nvPr/>
                    </p:nvPicPr>
                    <p:blipFill>
                      <a:blip r:embed="rId16"/>
                      <a:stretch>
                        <a:fillRect/>
                      </a:stretch>
                    </p:blipFill>
                    <p:spPr>
                      <a:xfrm>
                        <a:off x="7062470" y="1314133"/>
                        <a:ext cx="558800" cy="530225"/>
                      </a:xfrm>
                      <a:prstGeom prst="rect">
                        <a:avLst/>
                      </a:prstGeom>
                      <a:noFill/>
                      <a:ln w="38100">
                        <a:noFill/>
                        <a:miter/>
                      </a:ln>
                    </p:spPr>
                  </p:pic>
                </p:oleObj>
              </mc:Fallback>
            </mc:AlternateContent>
          </a:graphicData>
        </a:graphic>
      </p:graphicFrame>
      <p:graphicFrame>
        <p:nvGraphicFramePr>
          <p:cNvPr id="103434" name="Object 40"/>
          <p:cNvGraphicFramePr/>
          <p:nvPr/>
        </p:nvGraphicFramePr>
        <p:xfrm>
          <a:off x="4500563" y="1268413"/>
          <a:ext cx="503237" cy="530225"/>
        </p:xfrm>
        <a:graphic>
          <a:graphicData uri="http://schemas.openxmlformats.org/presentationml/2006/ole">
            <mc:AlternateContent xmlns:mc="http://schemas.openxmlformats.org/markup-compatibility/2006">
              <mc:Choice xmlns:v="urn:schemas-microsoft-com:vml" Requires="v">
                <p:oleObj spid="_x0000_s3590" name="" r:id="rId17" imgW="177800" imgH="241935" progId="">
                  <p:embed/>
                </p:oleObj>
              </mc:Choice>
              <mc:Fallback>
                <p:oleObj name="" r:id="rId17" imgW="177800" imgH="241935" progId="">
                  <p:embed/>
                  <p:pic>
                    <p:nvPicPr>
                      <p:cNvPr id="0" name="图片 3589"/>
                      <p:cNvPicPr/>
                      <p:nvPr/>
                    </p:nvPicPr>
                    <p:blipFill>
                      <a:blip r:embed="rId10"/>
                      <a:stretch>
                        <a:fillRect/>
                      </a:stretch>
                    </p:blipFill>
                    <p:spPr>
                      <a:xfrm>
                        <a:off x="4500563" y="1268413"/>
                        <a:ext cx="503237" cy="530225"/>
                      </a:xfrm>
                      <a:prstGeom prst="rect">
                        <a:avLst/>
                      </a:prstGeom>
                      <a:noFill/>
                      <a:ln w="38100">
                        <a:noFill/>
                        <a:miter/>
                      </a:ln>
                    </p:spPr>
                  </p:pic>
                </p:oleObj>
              </mc:Fallback>
            </mc:AlternateContent>
          </a:graphicData>
        </a:graphic>
      </p:graphicFrame>
      <p:graphicFrame>
        <p:nvGraphicFramePr>
          <p:cNvPr id="103435" name="Object 41"/>
          <p:cNvGraphicFramePr/>
          <p:nvPr/>
        </p:nvGraphicFramePr>
        <p:xfrm>
          <a:off x="4643438" y="765175"/>
          <a:ext cx="503237" cy="530225"/>
        </p:xfrm>
        <a:graphic>
          <a:graphicData uri="http://schemas.openxmlformats.org/presentationml/2006/ole">
            <mc:AlternateContent xmlns:mc="http://schemas.openxmlformats.org/markup-compatibility/2006">
              <mc:Choice xmlns:v="urn:schemas-microsoft-com:vml" Requires="v">
                <p:oleObj spid="_x0000_s3595" name="" r:id="rId18" imgW="177800" imgH="241935" progId="">
                  <p:embed/>
                </p:oleObj>
              </mc:Choice>
              <mc:Fallback>
                <p:oleObj name="" r:id="rId18" imgW="177800" imgH="241935" progId="">
                  <p:embed/>
                  <p:pic>
                    <p:nvPicPr>
                      <p:cNvPr id="0" name="图片 3594"/>
                      <p:cNvPicPr/>
                      <p:nvPr/>
                    </p:nvPicPr>
                    <p:blipFill>
                      <a:blip r:embed="rId10"/>
                      <a:stretch>
                        <a:fillRect/>
                      </a:stretch>
                    </p:blipFill>
                    <p:spPr>
                      <a:xfrm>
                        <a:off x="4643438" y="765175"/>
                        <a:ext cx="503237" cy="530225"/>
                      </a:xfrm>
                      <a:prstGeom prst="rect">
                        <a:avLst/>
                      </a:prstGeom>
                      <a:noFill/>
                      <a:ln w="38100">
                        <a:noFill/>
                        <a:miter/>
                      </a:ln>
                    </p:spPr>
                  </p:pic>
                </p:oleObj>
              </mc:Fallback>
            </mc:AlternateContent>
          </a:graphicData>
        </a:graphic>
      </p:graphicFrame>
      <p:sp>
        <p:nvSpPr>
          <p:cNvPr id="32785" name="AutoShape 17"/>
          <p:cNvSpPr/>
          <p:nvPr/>
        </p:nvSpPr>
        <p:spPr>
          <a:xfrm>
            <a:off x="611188" y="4941888"/>
            <a:ext cx="8278812" cy="592137"/>
          </a:xfrm>
          <a:prstGeom prst="roundRect">
            <a:avLst>
              <a:gd name="adj" fmla="val 16667"/>
            </a:avLst>
          </a:prstGeom>
          <a:noFill/>
          <a:ln w="9525">
            <a:noFill/>
          </a:ln>
        </p:spPr>
        <p:txBody>
          <a:bodyPr>
            <a:spAutoFit/>
          </a:bodyPr>
          <a:p>
            <a:pPr>
              <a:lnSpc>
                <a:spcPct val="120000"/>
              </a:lnSpc>
            </a:pPr>
            <a:r>
              <a:rPr lang="zh-CN" altLang="en-US" sz="2400" b="1" dirty="0">
                <a:solidFill>
                  <a:srgbClr val="0000FF"/>
                </a:solidFill>
                <a:latin typeface="楷体_GB2312" pitchFamily="49" charset="-122"/>
              </a:rPr>
              <a:t>注：</a:t>
            </a:r>
            <a:r>
              <a:rPr lang="en-US" altLang="zh-CN" sz="2400" b="1" dirty="0">
                <a:solidFill>
                  <a:srgbClr val="0000FF"/>
                </a:solidFill>
                <a:latin typeface="楷体_GB2312" pitchFamily="49" charset="-122"/>
              </a:rPr>
              <a:t>1)</a:t>
            </a:r>
            <a:r>
              <a:rPr lang="zh-CN" altLang="zh-CN" sz="2400" b="1" dirty="0">
                <a:solidFill>
                  <a:srgbClr val="000000"/>
                </a:solidFill>
                <a:latin typeface="楷体_GB2312" pitchFamily="49" charset="-122"/>
              </a:rPr>
              <a:t>行列式中每一个元素对应着一个余子式和代数余子式.</a:t>
            </a:r>
            <a:endParaRPr lang="zh-CN" altLang="zh-CN" sz="2400" b="1" dirty="0">
              <a:solidFill>
                <a:srgbClr val="000000"/>
              </a:solidFill>
              <a:latin typeface="楷体_GB2312" pitchFamily="49" charset="-122"/>
            </a:endParaRPr>
          </a:p>
        </p:txBody>
      </p:sp>
      <p:sp>
        <p:nvSpPr>
          <p:cNvPr id="18" name="AutoShape 17"/>
          <p:cNvSpPr/>
          <p:nvPr/>
        </p:nvSpPr>
        <p:spPr>
          <a:xfrm>
            <a:off x="614363" y="5572125"/>
            <a:ext cx="8278812" cy="593725"/>
          </a:xfrm>
          <a:prstGeom prst="roundRect">
            <a:avLst>
              <a:gd name="adj" fmla="val 16667"/>
            </a:avLst>
          </a:prstGeom>
          <a:noFill/>
          <a:ln w="9525">
            <a:noFill/>
          </a:ln>
        </p:spPr>
        <p:txBody>
          <a:bodyPr>
            <a:spAutoFit/>
          </a:bodyPr>
          <a:p>
            <a:pPr>
              <a:lnSpc>
                <a:spcPct val="120000"/>
              </a:lnSpc>
            </a:pPr>
            <a:r>
              <a:rPr lang="en-US" altLang="zh-CN" sz="2400" b="1" dirty="0">
                <a:solidFill>
                  <a:srgbClr val="0000FF"/>
                </a:solidFill>
                <a:latin typeface="楷体_GB2312" pitchFamily="49" charset="-122"/>
              </a:rPr>
              <a:t>2)</a:t>
            </a:r>
            <a:r>
              <a:rPr lang="zh-CN" altLang="zh-CN" sz="2400" b="1" dirty="0">
                <a:solidFill>
                  <a:srgbClr val="000000"/>
                </a:solidFill>
                <a:latin typeface="楷体_GB2312" pitchFamily="49" charset="-122"/>
              </a:rPr>
              <a:t>一个元素</a:t>
            </a:r>
            <a:r>
              <a:rPr lang="zh-CN" altLang="en-US" sz="2400" b="1" dirty="0">
                <a:solidFill>
                  <a:srgbClr val="000000"/>
                </a:solidFill>
                <a:latin typeface="楷体_GB2312" pitchFamily="49" charset="-122"/>
              </a:rPr>
              <a:t>的</a:t>
            </a:r>
            <a:r>
              <a:rPr lang="zh-CN" altLang="zh-CN" sz="2400" b="1" dirty="0">
                <a:solidFill>
                  <a:srgbClr val="000000"/>
                </a:solidFill>
                <a:latin typeface="楷体_GB2312" pitchFamily="49" charset="-122"/>
              </a:rPr>
              <a:t>余子式和代数余子式</a:t>
            </a:r>
            <a:r>
              <a:rPr lang="zh-CN" altLang="en-US" sz="2400" b="1" dirty="0">
                <a:solidFill>
                  <a:srgbClr val="000000"/>
                </a:solidFill>
                <a:latin typeface="楷体_GB2312" pitchFamily="49" charset="-122"/>
              </a:rPr>
              <a:t>只与该</a:t>
            </a:r>
            <a:r>
              <a:rPr lang="zh-CN" altLang="zh-CN" sz="2400" b="1" dirty="0">
                <a:solidFill>
                  <a:srgbClr val="000000"/>
                </a:solidFill>
                <a:latin typeface="楷体_GB2312" pitchFamily="49" charset="-122"/>
              </a:rPr>
              <a:t>元素</a:t>
            </a:r>
            <a:r>
              <a:rPr lang="zh-CN" altLang="en-US" sz="2400" b="1" dirty="0">
                <a:solidFill>
                  <a:srgbClr val="000000"/>
                </a:solidFill>
                <a:latin typeface="楷体_GB2312" pitchFamily="49" charset="-122"/>
              </a:rPr>
              <a:t>的位置有关</a:t>
            </a:r>
            <a:r>
              <a:rPr lang="zh-CN" altLang="zh-CN" sz="2400" b="1" dirty="0">
                <a:solidFill>
                  <a:srgbClr val="000000"/>
                </a:solidFill>
                <a:latin typeface="楷体_GB2312" pitchFamily="49" charset="-122"/>
              </a:rPr>
              <a:t>.</a:t>
            </a:r>
            <a:endParaRPr lang="zh-CN" altLang="zh-CN" sz="2400" b="1" dirty="0">
              <a:solidFill>
                <a:srgbClr val="000000"/>
              </a:solidFill>
              <a:latin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7"/>
                                        </p:tgtEl>
                                        <p:attrNameLst>
                                          <p:attrName>style.visibility</p:attrName>
                                        </p:attrNameLst>
                                      </p:cBhvr>
                                      <p:to>
                                        <p:strVal val="visible"/>
                                      </p:to>
                                    </p:set>
                                    <p:animEffect transition="in" filter="blinds(horizontal)">
                                      <p:cBhvr>
                                        <p:cTn id="7" dur="500"/>
                                        <p:tgtEl>
                                          <p:spTgt spid="32777"/>
                                        </p:tgtEl>
                                      </p:cBhvr>
                                    </p:animEffect>
                                  </p:childTnLst>
                                </p:cTn>
                              </p:par>
                              <p:par>
                                <p:cTn id="8" presetID="3" presetClass="entr" presetSubtype="10" fill="hold" nodeType="withEffect">
                                  <p:stCondLst>
                                    <p:cond delay="0"/>
                                  </p:stCondLst>
                                  <p:childTnLst>
                                    <p:set>
                                      <p:cBhvr>
                                        <p:cTn id="9" dur="1" fill="hold">
                                          <p:stCondLst>
                                            <p:cond delay="0"/>
                                          </p:stCondLst>
                                        </p:cTn>
                                        <p:tgtEl>
                                          <p:spTgt spid="32778"/>
                                        </p:tgtEl>
                                        <p:attrNameLst>
                                          <p:attrName>style.visibility</p:attrName>
                                        </p:attrNameLst>
                                      </p:cBhvr>
                                      <p:to>
                                        <p:strVal val="visible"/>
                                      </p:to>
                                    </p:set>
                                    <p:animEffect transition="in" filter="blinds(horizontal)">
                                      <p:cBhvr>
                                        <p:cTn id="10" dur="500"/>
                                        <p:tgtEl>
                                          <p:spTgt spid="3277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2776"/>
                                        </p:tgtEl>
                                        <p:attrNameLst>
                                          <p:attrName>style.visibility</p:attrName>
                                        </p:attrNameLst>
                                      </p:cBhvr>
                                      <p:to>
                                        <p:strVal val="visible"/>
                                      </p:to>
                                    </p:set>
                                    <p:animEffect transition="in" filter="blinds(horizontal)">
                                      <p:cBhvr>
                                        <p:cTn id="13" dur="500"/>
                                        <p:tgtEl>
                                          <p:spTgt spid="3277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2770"/>
                                        </p:tgtEl>
                                        <p:attrNameLst>
                                          <p:attrName>style.visibility</p:attrName>
                                        </p:attrNameLst>
                                      </p:cBhvr>
                                      <p:to>
                                        <p:strVal val="visible"/>
                                      </p:to>
                                    </p:set>
                                    <p:animEffect transition="in" filter="wipe(left)">
                                      <p:cBhvr>
                                        <p:cTn id="18" dur="500"/>
                                        <p:tgtEl>
                                          <p:spTgt spid="3277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2771"/>
                                        </p:tgtEl>
                                        <p:attrNameLst>
                                          <p:attrName>style.visibility</p:attrName>
                                        </p:attrNameLst>
                                      </p:cBhvr>
                                      <p:to>
                                        <p:strVal val="visible"/>
                                      </p:to>
                                    </p:set>
                                    <p:animEffect transition="in" filter="wipe(left)">
                                      <p:cBhvr>
                                        <p:cTn id="23" dur="500"/>
                                        <p:tgtEl>
                                          <p:spTgt spid="3277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2772"/>
                                        </p:tgtEl>
                                        <p:attrNameLst>
                                          <p:attrName>style.visibility</p:attrName>
                                        </p:attrNameLst>
                                      </p:cBhvr>
                                      <p:to>
                                        <p:strVal val="visible"/>
                                      </p:to>
                                    </p:set>
                                    <p:animEffect transition="in" filter="wipe(left)">
                                      <p:cBhvr>
                                        <p:cTn id="28" dur="500"/>
                                        <p:tgtEl>
                                          <p:spTgt spid="3277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2773"/>
                                        </p:tgtEl>
                                        <p:attrNameLst>
                                          <p:attrName>style.visibility</p:attrName>
                                        </p:attrNameLst>
                                      </p:cBhvr>
                                      <p:to>
                                        <p:strVal val="visible"/>
                                      </p:to>
                                    </p:set>
                                    <p:animEffect transition="in" filter="wipe(up)">
                                      <p:cBhvr>
                                        <p:cTn id="33" dur="500"/>
                                        <p:tgtEl>
                                          <p:spTgt spid="3277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2774"/>
                                        </p:tgtEl>
                                        <p:attrNameLst>
                                          <p:attrName>style.visibility</p:attrName>
                                        </p:attrNameLst>
                                      </p:cBhvr>
                                      <p:to>
                                        <p:strVal val="visible"/>
                                      </p:to>
                                    </p:set>
                                    <p:animEffect transition="in" filter="wipe(left)">
                                      <p:cBhvr>
                                        <p:cTn id="38" dur="500"/>
                                        <p:tgtEl>
                                          <p:spTgt spid="3277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2775"/>
                                        </p:tgtEl>
                                        <p:attrNameLst>
                                          <p:attrName>style.visibility</p:attrName>
                                        </p:attrNameLst>
                                      </p:cBhvr>
                                      <p:to>
                                        <p:strVal val="visible"/>
                                      </p:to>
                                    </p:set>
                                    <p:animEffect transition="in" filter="wipe(left)">
                                      <p:cBhvr>
                                        <p:cTn id="43" dur="500"/>
                                        <p:tgtEl>
                                          <p:spTgt spid="3277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type="lt">
                                    <p:tmAbs val="200"/>
                                  </p:iterate>
                                  <p:childTnLst>
                                    <p:set>
                                      <p:cBhvr>
                                        <p:cTn id="47" dur="1" fill="hold">
                                          <p:stCondLst>
                                            <p:cond delay="499"/>
                                          </p:stCondLst>
                                        </p:cTn>
                                        <p:tgtEl>
                                          <p:spTgt spid="3278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iterate type="lt">
                                    <p:tmAbs val="200"/>
                                  </p:iterate>
                                  <p:childTnLst>
                                    <p:set>
                                      <p:cBhvr>
                                        <p:cTn id="51"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6" grpId="0"/>
      <p:bldP spid="32785"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90914" name="Picture 2" descr="消息框"/>
          <p:cNvPicPr>
            <a:picLocks noChangeAspect="1"/>
          </p:cNvPicPr>
          <p:nvPr/>
        </p:nvPicPr>
        <p:blipFill>
          <a:blip r:embed="rId1"/>
          <a:stretch>
            <a:fillRect/>
          </a:stretch>
        </p:blipFill>
        <p:spPr>
          <a:xfrm>
            <a:off x="468313" y="836613"/>
            <a:ext cx="8229600" cy="4537075"/>
          </a:xfrm>
          <a:prstGeom prst="rect">
            <a:avLst/>
          </a:prstGeom>
          <a:noFill/>
          <a:ln w="9525">
            <a:noFill/>
          </a:ln>
        </p:spPr>
      </p:pic>
      <p:sp>
        <p:nvSpPr>
          <p:cNvPr id="1190915" name="Text Box 3"/>
          <p:cNvSpPr txBox="1"/>
          <p:nvPr/>
        </p:nvSpPr>
        <p:spPr>
          <a:xfrm>
            <a:off x="2700338" y="1236663"/>
            <a:ext cx="5327650" cy="3382962"/>
          </a:xfrm>
          <a:prstGeom prst="rect">
            <a:avLst/>
          </a:prstGeom>
          <a:noFill/>
          <a:ln w="9525">
            <a:noFill/>
          </a:ln>
        </p:spPr>
        <p:txBody>
          <a:bodyPr>
            <a:spAutoFit/>
          </a:bodyPr>
          <a:p>
            <a:pPr>
              <a:lnSpc>
                <a:spcPct val="120000"/>
              </a:lnSpc>
              <a:spcBef>
                <a:spcPct val="50000"/>
              </a:spcBef>
            </a:pPr>
            <a:r>
              <a:rPr lang="zh-CN" altLang="en-US" sz="2800" b="1" dirty="0">
                <a:solidFill>
                  <a:srgbClr val="FFFFFF"/>
                </a:solidFill>
                <a:latin typeface="Times New Roman" panose="02020603050405020304" pitchFamily="18" charset="0"/>
              </a:rPr>
              <a:t>在以往的学习中，我们接触过二元、三元等简单的线性方程组</a:t>
            </a:r>
            <a:r>
              <a:rPr lang="en-US" altLang="zh-CN" sz="2800" b="1" dirty="0">
                <a:solidFill>
                  <a:srgbClr val="FFFFFF"/>
                </a:solidFill>
                <a:latin typeface="楷体_GB2312" pitchFamily="49" charset="-122"/>
              </a:rPr>
              <a:t>.</a:t>
            </a:r>
            <a:endParaRPr lang="en-US" altLang="zh-CN" sz="2800" b="1" dirty="0">
              <a:solidFill>
                <a:srgbClr val="FFFFFF"/>
              </a:solidFill>
              <a:latin typeface="楷体_GB2312" pitchFamily="49" charset="-122"/>
            </a:endParaRPr>
          </a:p>
          <a:p>
            <a:pPr>
              <a:lnSpc>
                <a:spcPct val="120000"/>
              </a:lnSpc>
              <a:spcBef>
                <a:spcPct val="50000"/>
              </a:spcBef>
            </a:pPr>
            <a:r>
              <a:rPr lang="zh-CN" altLang="en-US" sz="2800" b="1" dirty="0">
                <a:solidFill>
                  <a:srgbClr val="FFFFFF"/>
                </a:solidFill>
                <a:latin typeface="Times New Roman" panose="02020603050405020304" pitchFamily="18" charset="0"/>
              </a:rPr>
              <a:t>但是，从许多实践或理论问题里导出的线性方程组常常含有相当多的未知量，并且未知量的个数与方程的个数也不一定相等</a:t>
            </a:r>
            <a:r>
              <a:rPr lang="en-US" altLang="zh-CN" sz="2800" b="1" dirty="0">
                <a:solidFill>
                  <a:srgbClr val="FFFFFF"/>
                </a:solidFill>
                <a:latin typeface="楷体_GB2312" pitchFamily="49" charset="-122"/>
              </a:rPr>
              <a:t>.</a:t>
            </a:r>
            <a:endParaRPr lang="en-US" altLang="zh-CN" sz="2800" b="1" dirty="0">
              <a:solidFill>
                <a:srgbClr val="FFFFFF"/>
              </a:solidFill>
              <a:latin typeface="楷体_GB2312" pitchFamily="49" charset="-122"/>
            </a:endParaRPr>
          </a:p>
        </p:txBody>
      </p:sp>
    </p:spTree>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8" name="Text Box 2"/>
          <p:cNvSpPr txBox="1"/>
          <p:nvPr/>
        </p:nvSpPr>
        <p:spPr>
          <a:xfrm>
            <a:off x="611188" y="838200"/>
            <a:ext cx="7848600" cy="1531938"/>
          </a:xfrm>
          <a:prstGeom prst="rect">
            <a:avLst/>
          </a:prstGeom>
          <a:noFill/>
          <a:ln w="9525">
            <a:noFill/>
          </a:ln>
        </p:spPr>
        <p:txBody>
          <a:bodyPr>
            <a:spAutoFit/>
          </a:bodyPr>
          <a:p>
            <a:pPr>
              <a:lnSpc>
                <a:spcPct val="130000"/>
              </a:lnSpc>
            </a:pPr>
            <a:r>
              <a:rPr lang="zh-CN" altLang="en-US" sz="2400" b="1" dirty="0">
                <a:solidFill>
                  <a:srgbClr val="0000FF"/>
                </a:solidFill>
                <a:latin typeface="Times New Roman" panose="02020603050405020304" pitchFamily="18" charset="0"/>
              </a:rPr>
              <a:t>         引理</a:t>
            </a:r>
            <a:r>
              <a:rPr lang="zh-CN" altLang="en-US" sz="2400" b="1" dirty="0">
                <a:solidFill>
                  <a:srgbClr val="000000"/>
                </a:solidFill>
                <a:latin typeface="Times New Roman" panose="02020603050405020304" pitchFamily="18" charset="0"/>
              </a:rPr>
              <a:t> </a:t>
            </a:r>
            <a:r>
              <a:rPr lang="zh-CN" altLang="en-US" sz="2400" b="1" dirty="0">
                <a:solidFill>
                  <a:srgbClr val="000000"/>
                </a:solidFill>
                <a:latin typeface="楷体_GB2312" pitchFamily="49" charset="-122"/>
              </a:rPr>
              <a:t> </a:t>
            </a:r>
            <a:r>
              <a:rPr lang="zh-CN" altLang="en-US" sz="2400" b="1" dirty="0">
                <a:solidFill>
                  <a:srgbClr val="000000"/>
                </a:solidFill>
                <a:latin typeface="Times New Roman" panose="02020603050405020304" pitchFamily="18" charset="0"/>
              </a:rPr>
              <a:t>一个</a:t>
            </a:r>
            <a:r>
              <a:rPr lang="en-US" altLang="zh-CN" sz="2400" b="1" i="1" dirty="0">
                <a:solidFill>
                  <a:srgbClr val="000000"/>
                </a:solidFill>
                <a:latin typeface="Times New Roman" panose="02020603050405020304" pitchFamily="18" charset="0"/>
              </a:rPr>
              <a:t>n </a:t>
            </a:r>
            <a:r>
              <a:rPr lang="zh-CN" altLang="en-US" sz="2400" b="1" dirty="0">
                <a:solidFill>
                  <a:srgbClr val="000000"/>
                </a:solidFill>
                <a:latin typeface="Times New Roman" panose="02020603050405020304" pitchFamily="18" charset="0"/>
              </a:rPr>
              <a:t>阶行列式，如果其中第   行所有元素除     </a:t>
            </a:r>
            <a:endParaRPr lang="zh-CN" altLang="en-US" sz="2400" b="1" dirty="0">
              <a:solidFill>
                <a:srgbClr val="000000"/>
              </a:solidFill>
              <a:latin typeface="Times New Roman" panose="02020603050405020304" pitchFamily="18" charset="0"/>
            </a:endParaRPr>
          </a:p>
          <a:p>
            <a:pPr>
              <a:lnSpc>
                <a:spcPct val="130000"/>
              </a:lnSpc>
            </a:pPr>
            <a:r>
              <a:rPr lang="zh-CN" altLang="en-US" sz="2400" b="1" dirty="0">
                <a:solidFill>
                  <a:srgbClr val="000000"/>
                </a:solidFill>
                <a:latin typeface="Times New Roman" panose="02020603050405020304" pitchFamily="18" charset="0"/>
              </a:rPr>
              <a:t>       外都为零，那么这行列式等于     与它的代数余子式的乘积，即                  ．</a:t>
            </a:r>
            <a:endParaRPr lang="zh-CN" altLang="en-US" sz="2400" b="1" dirty="0">
              <a:solidFill>
                <a:srgbClr val="000000"/>
              </a:solidFill>
              <a:latin typeface="Times New Roman" panose="02020603050405020304" pitchFamily="18" charset="0"/>
            </a:endParaRPr>
          </a:p>
        </p:txBody>
      </p:sp>
      <p:graphicFrame>
        <p:nvGraphicFramePr>
          <p:cNvPr id="104450" name="Object 26"/>
          <p:cNvGraphicFramePr/>
          <p:nvPr/>
        </p:nvGraphicFramePr>
        <p:xfrm>
          <a:off x="2124075" y="1844675"/>
          <a:ext cx="1374775" cy="531813"/>
        </p:xfrm>
        <a:graphic>
          <a:graphicData uri="http://schemas.openxmlformats.org/presentationml/2006/ole">
            <mc:AlternateContent xmlns:mc="http://schemas.openxmlformats.org/markup-compatibility/2006">
              <mc:Choice xmlns:v="urn:schemas-microsoft-com:vml" Requires="v">
                <p:oleObj spid="_x0000_s3603" name="" r:id="rId1" imgW="622300" imgH="241300" progId="">
                  <p:embed/>
                </p:oleObj>
              </mc:Choice>
              <mc:Fallback>
                <p:oleObj name="" r:id="rId1" imgW="622300" imgH="241300" progId="">
                  <p:embed/>
                  <p:pic>
                    <p:nvPicPr>
                      <p:cNvPr id="0" name="图片 3602"/>
                      <p:cNvPicPr/>
                      <p:nvPr/>
                    </p:nvPicPr>
                    <p:blipFill>
                      <a:blip r:embed="rId2"/>
                      <a:stretch>
                        <a:fillRect/>
                      </a:stretch>
                    </p:blipFill>
                    <p:spPr>
                      <a:xfrm>
                        <a:off x="2124075" y="1844675"/>
                        <a:ext cx="1374775" cy="531813"/>
                      </a:xfrm>
                      <a:prstGeom prst="rect">
                        <a:avLst/>
                      </a:prstGeom>
                      <a:noFill/>
                      <a:ln w="38100">
                        <a:noFill/>
                        <a:miter/>
                      </a:ln>
                    </p:spPr>
                  </p:pic>
                </p:oleObj>
              </mc:Fallback>
            </mc:AlternateContent>
          </a:graphicData>
        </a:graphic>
      </p:graphicFrame>
      <p:graphicFrame>
        <p:nvGraphicFramePr>
          <p:cNvPr id="33796" name="Object 27"/>
          <p:cNvGraphicFramePr/>
          <p:nvPr/>
        </p:nvGraphicFramePr>
        <p:xfrm>
          <a:off x="1389063" y="2514600"/>
          <a:ext cx="3351212" cy="2066925"/>
        </p:xfrm>
        <a:graphic>
          <a:graphicData uri="http://schemas.openxmlformats.org/presentationml/2006/ole">
            <mc:AlternateContent xmlns:mc="http://schemas.openxmlformats.org/markup-compatibility/2006">
              <mc:Choice xmlns:v="urn:schemas-microsoft-com:vml" Requires="v">
                <p:oleObj spid="_x0000_s3608" name="" r:id="rId3" imgW="1524000" imgH="939800" progId="">
                  <p:embed/>
                </p:oleObj>
              </mc:Choice>
              <mc:Fallback>
                <p:oleObj name="" r:id="rId3" imgW="1524000" imgH="939800" progId="">
                  <p:embed/>
                  <p:pic>
                    <p:nvPicPr>
                      <p:cNvPr id="0" name="图片 3607"/>
                      <p:cNvPicPr/>
                      <p:nvPr/>
                    </p:nvPicPr>
                    <p:blipFill>
                      <a:blip r:embed="rId4"/>
                      <a:stretch>
                        <a:fillRect/>
                      </a:stretch>
                    </p:blipFill>
                    <p:spPr>
                      <a:xfrm>
                        <a:off x="1389063" y="2514600"/>
                        <a:ext cx="3351212" cy="2066925"/>
                      </a:xfrm>
                      <a:prstGeom prst="rect">
                        <a:avLst/>
                      </a:prstGeom>
                      <a:noFill/>
                      <a:ln w="38100">
                        <a:noFill/>
                        <a:miter/>
                      </a:ln>
                    </p:spPr>
                  </p:pic>
                </p:oleObj>
              </mc:Fallback>
            </mc:AlternateContent>
          </a:graphicData>
        </a:graphic>
      </p:graphicFrame>
      <p:graphicFrame>
        <p:nvGraphicFramePr>
          <p:cNvPr id="33797" name="Object 28"/>
          <p:cNvGraphicFramePr/>
          <p:nvPr/>
        </p:nvGraphicFramePr>
        <p:xfrm>
          <a:off x="1720850" y="4740275"/>
          <a:ext cx="3987800" cy="1641475"/>
        </p:xfrm>
        <a:graphic>
          <a:graphicData uri="http://schemas.openxmlformats.org/presentationml/2006/ole">
            <mc:AlternateContent xmlns:mc="http://schemas.openxmlformats.org/markup-compatibility/2006">
              <mc:Choice xmlns:v="urn:schemas-microsoft-com:vml" Requires="v">
                <p:oleObj spid="_x0000_s3609" name="" r:id="rId5" imgW="1727200" imgH="711200" progId="">
                  <p:embed/>
                </p:oleObj>
              </mc:Choice>
              <mc:Fallback>
                <p:oleObj name="" r:id="rId5" imgW="1727200" imgH="711200" progId="">
                  <p:embed/>
                  <p:pic>
                    <p:nvPicPr>
                      <p:cNvPr id="0" name="图片 3608"/>
                      <p:cNvPicPr/>
                      <p:nvPr/>
                    </p:nvPicPr>
                    <p:blipFill>
                      <a:blip r:embed="rId6"/>
                      <a:stretch>
                        <a:fillRect/>
                      </a:stretch>
                    </p:blipFill>
                    <p:spPr>
                      <a:xfrm>
                        <a:off x="1720850" y="4740275"/>
                        <a:ext cx="3987800" cy="1641475"/>
                      </a:xfrm>
                      <a:prstGeom prst="rect">
                        <a:avLst/>
                      </a:prstGeom>
                      <a:noFill/>
                      <a:ln w="38100">
                        <a:noFill/>
                        <a:miter/>
                      </a:ln>
                    </p:spPr>
                  </p:pic>
                </p:oleObj>
              </mc:Fallback>
            </mc:AlternateContent>
          </a:graphicData>
        </a:graphic>
      </p:graphicFrame>
      <p:sp>
        <p:nvSpPr>
          <p:cNvPr id="33798" name="Rectangle 6"/>
          <p:cNvSpPr/>
          <p:nvPr/>
        </p:nvSpPr>
        <p:spPr>
          <a:xfrm>
            <a:off x="611188" y="3270250"/>
            <a:ext cx="873125" cy="457200"/>
          </a:xfrm>
          <a:prstGeom prst="rect">
            <a:avLst/>
          </a:prstGeom>
          <a:noFill/>
          <a:ln w="9525">
            <a:noFill/>
          </a:ln>
        </p:spPr>
        <p:txBody>
          <a:bodyPr wrap="none"/>
          <a:p>
            <a:r>
              <a:rPr lang="zh-CN" altLang="en-US" sz="2400" b="1" dirty="0">
                <a:solidFill>
                  <a:srgbClr val="0000FF"/>
                </a:solidFill>
                <a:latin typeface="Times New Roman" panose="02020603050405020304" pitchFamily="18" charset="0"/>
              </a:rPr>
              <a:t>例如 </a:t>
            </a:r>
            <a:endParaRPr lang="zh-CN" altLang="en-US" sz="2400" b="1" dirty="0">
              <a:solidFill>
                <a:srgbClr val="0000FF"/>
              </a:solidFill>
              <a:latin typeface="Times New Roman" panose="02020603050405020304" pitchFamily="18" charset="0"/>
            </a:endParaRPr>
          </a:p>
        </p:txBody>
      </p:sp>
      <p:graphicFrame>
        <p:nvGraphicFramePr>
          <p:cNvPr id="33799" name="Object 29"/>
          <p:cNvGraphicFramePr/>
          <p:nvPr/>
        </p:nvGraphicFramePr>
        <p:xfrm>
          <a:off x="4773613" y="3173413"/>
          <a:ext cx="3694112" cy="644525"/>
        </p:xfrm>
        <a:graphic>
          <a:graphicData uri="http://schemas.openxmlformats.org/presentationml/2006/ole">
            <mc:AlternateContent xmlns:mc="http://schemas.openxmlformats.org/markup-compatibility/2006">
              <mc:Choice xmlns:v="urn:schemas-microsoft-com:vml" Requires="v">
                <p:oleObj spid="_x0000_s3606" name="" r:id="rId7" imgW="1600200" imgH="279400" progId="">
                  <p:embed/>
                </p:oleObj>
              </mc:Choice>
              <mc:Fallback>
                <p:oleObj name="" r:id="rId7" imgW="1600200" imgH="279400" progId="">
                  <p:embed/>
                  <p:pic>
                    <p:nvPicPr>
                      <p:cNvPr id="0" name="图片 3605"/>
                      <p:cNvPicPr/>
                      <p:nvPr/>
                    </p:nvPicPr>
                    <p:blipFill>
                      <a:blip r:embed="rId8"/>
                      <a:stretch>
                        <a:fillRect/>
                      </a:stretch>
                    </p:blipFill>
                    <p:spPr>
                      <a:xfrm>
                        <a:off x="4773613" y="3173413"/>
                        <a:ext cx="3694112" cy="644525"/>
                      </a:xfrm>
                      <a:prstGeom prst="rect">
                        <a:avLst/>
                      </a:prstGeom>
                      <a:noFill/>
                      <a:ln w="38100">
                        <a:noFill/>
                        <a:miter/>
                      </a:ln>
                    </p:spPr>
                  </p:pic>
                </p:oleObj>
              </mc:Fallback>
            </mc:AlternateContent>
          </a:graphicData>
        </a:graphic>
      </p:graphicFrame>
      <p:graphicFrame>
        <p:nvGraphicFramePr>
          <p:cNvPr id="104455" name="Object 31"/>
          <p:cNvGraphicFramePr/>
          <p:nvPr/>
        </p:nvGraphicFramePr>
        <p:xfrm>
          <a:off x="6156325" y="908050"/>
          <a:ext cx="223838" cy="390525"/>
        </p:xfrm>
        <a:graphic>
          <a:graphicData uri="http://schemas.openxmlformats.org/presentationml/2006/ole">
            <mc:AlternateContent xmlns:mc="http://schemas.openxmlformats.org/markup-compatibility/2006">
              <mc:Choice xmlns:v="urn:schemas-microsoft-com:vml" Requires="v">
                <p:oleObj spid="_x0000_s3605" name="" r:id="rId9" imgW="101600" imgH="178435" progId="">
                  <p:embed/>
                </p:oleObj>
              </mc:Choice>
              <mc:Fallback>
                <p:oleObj name="" r:id="rId9" imgW="101600" imgH="178435" progId="">
                  <p:embed/>
                  <p:pic>
                    <p:nvPicPr>
                      <p:cNvPr id="0" name="图片 3604"/>
                      <p:cNvPicPr/>
                      <p:nvPr/>
                    </p:nvPicPr>
                    <p:blipFill>
                      <a:blip r:embed="rId10"/>
                      <a:stretch>
                        <a:fillRect/>
                      </a:stretch>
                    </p:blipFill>
                    <p:spPr>
                      <a:xfrm>
                        <a:off x="6156325" y="908050"/>
                        <a:ext cx="223838" cy="390525"/>
                      </a:xfrm>
                      <a:prstGeom prst="rect">
                        <a:avLst/>
                      </a:prstGeom>
                      <a:noFill/>
                      <a:ln w="38100">
                        <a:noFill/>
                        <a:miter/>
                      </a:ln>
                    </p:spPr>
                  </p:pic>
                </p:oleObj>
              </mc:Fallback>
            </mc:AlternateContent>
          </a:graphicData>
        </a:graphic>
      </p:graphicFrame>
      <p:graphicFrame>
        <p:nvGraphicFramePr>
          <p:cNvPr id="104456" name="Object 32"/>
          <p:cNvGraphicFramePr/>
          <p:nvPr/>
        </p:nvGraphicFramePr>
        <p:xfrm>
          <a:off x="755650" y="1314450"/>
          <a:ext cx="503238" cy="530225"/>
        </p:xfrm>
        <a:graphic>
          <a:graphicData uri="http://schemas.openxmlformats.org/presentationml/2006/ole">
            <mc:AlternateContent xmlns:mc="http://schemas.openxmlformats.org/markup-compatibility/2006">
              <mc:Choice xmlns:v="urn:schemas-microsoft-com:vml" Requires="v">
                <p:oleObj spid="_x0000_s3607" name="" r:id="rId11" imgW="177800" imgH="241935" progId="">
                  <p:embed/>
                </p:oleObj>
              </mc:Choice>
              <mc:Fallback>
                <p:oleObj name="" r:id="rId11" imgW="177800" imgH="241935" progId="">
                  <p:embed/>
                  <p:pic>
                    <p:nvPicPr>
                      <p:cNvPr id="0" name="图片 3606"/>
                      <p:cNvPicPr/>
                      <p:nvPr/>
                    </p:nvPicPr>
                    <p:blipFill>
                      <a:blip r:embed="rId12"/>
                      <a:stretch>
                        <a:fillRect/>
                      </a:stretch>
                    </p:blipFill>
                    <p:spPr>
                      <a:xfrm>
                        <a:off x="755650" y="1314450"/>
                        <a:ext cx="503238" cy="530225"/>
                      </a:xfrm>
                      <a:prstGeom prst="rect">
                        <a:avLst/>
                      </a:prstGeom>
                      <a:noFill/>
                      <a:ln w="38100">
                        <a:noFill/>
                        <a:miter/>
                      </a:ln>
                    </p:spPr>
                  </p:pic>
                </p:oleObj>
              </mc:Fallback>
            </mc:AlternateContent>
          </a:graphicData>
        </a:graphic>
      </p:graphicFrame>
      <p:graphicFrame>
        <p:nvGraphicFramePr>
          <p:cNvPr id="104457" name="Object 33"/>
          <p:cNvGraphicFramePr/>
          <p:nvPr/>
        </p:nvGraphicFramePr>
        <p:xfrm>
          <a:off x="5221288" y="1341438"/>
          <a:ext cx="503237" cy="530225"/>
        </p:xfrm>
        <a:graphic>
          <a:graphicData uri="http://schemas.openxmlformats.org/presentationml/2006/ole">
            <mc:AlternateContent xmlns:mc="http://schemas.openxmlformats.org/markup-compatibility/2006">
              <mc:Choice xmlns:v="urn:schemas-microsoft-com:vml" Requires="v">
                <p:oleObj spid="_x0000_s3614" name="" r:id="rId13" imgW="177800" imgH="241935" progId="">
                  <p:embed/>
                </p:oleObj>
              </mc:Choice>
              <mc:Fallback>
                <p:oleObj name="" r:id="rId13" imgW="177800" imgH="241935" progId="">
                  <p:embed/>
                  <p:pic>
                    <p:nvPicPr>
                      <p:cNvPr id="0" name="图片 3613"/>
                      <p:cNvPicPr/>
                      <p:nvPr/>
                    </p:nvPicPr>
                    <p:blipFill>
                      <a:blip r:embed="rId12"/>
                      <a:stretch>
                        <a:fillRect/>
                      </a:stretch>
                    </p:blipFill>
                    <p:spPr>
                      <a:xfrm>
                        <a:off x="5221288" y="1341438"/>
                        <a:ext cx="503237" cy="530225"/>
                      </a:xfrm>
                      <a:prstGeom prst="rect">
                        <a:avLst/>
                      </a:prstGeom>
                      <a:noFill/>
                      <a:ln w="38100">
                        <a:noFill/>
                        <a:miter/>
                      </a:ln>
                    </p:spPr>
                  </p:pic>
                </p:oleObj>
              </mc:Fallback>
            </mc:AlternateContent>
          </a:graphicData>
        </a:graphic>
      </p:graphicFrame>
      <p:sp>
        <p:nvSpPr>
          <p:cNvPr id="33804" name="Line 12"/>
          <p:cNvSpPr/>
          <p:nvPr/>
        </p:nvSpPr>
        <p:spPr>
          <a:xfrm>
            <a:off x="3635375" y="2565400"/>
            <a:ext cx="0" cy="1943100"/>
          </a:xfrm>
          <a:prstGeom prst="line">
            <a:avLst/>
          </a:prstGeom>
          <a:ln w="38100" cap="rnd" cmpd="sng">
            <a:solidFill>
              <a:srgbClr val="FF0000"/>
            </a:solidFill>
            <a:prstDash val="sysDot"/>
            <a:headEnd type="none" w="med" len="med"/>
            <a:tailEnd type="none" w="med" len="med"/>
          </a:ln>
        </p:spPr>
      </p:sp>
      <p:sp>
        <p:nvSpPr>
          <p:cNvPr id="33805" name="Line 13"/>
          <p:cNvSpPr/>
          <p:nvPr/>
        </p:nvSpPr>
        <p:spPr>
          <a:xfrm>
            <a:off x="2093913" y="3787775"/>
            <a:ext cx="2590800" cy="0"/>
          </a:xfrm>
          <a:prstGeom prst="line">
            <a:avLst/>
          </a:prstGeom>
          <a:ln w="38100" cap="rnd" cmpd="sng">
            <a:solidFill>
              <a:srgbClr val="FF0000"/>
            </a:solidFill>
            <a:prstDash val="sysDot"/>
            <a:headEnd type="none" w="med" len="med"/>
            <a:tailEnd type="none" w="med" len="med"/>
          </a:ln>
        </p:spPr>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wipe(left)">
                                      <p:cBhvr>
                                        <p:cTn id="7" dur="500"/>
                                        <p:tgtEl>
                                          <p:spTgt spid="3379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796"/>
                                        </p:tgtEl>
                                        <p:attrNameLst>
                                          <p:attrName>style.visibility</p:attrName>
                                        </p:attrNameLst>
                                      </p:cBhvr>
                                      <p:to>
                                        <p:strVal val="visible"/>
                                      </p:to>
                                    </p:set>
                                    <p:animEffect transition="in" filter="wipe(left)">
                                      <p:cBhvr>
                                        <p:cTn id="11" dur="500"/>
                                        <p:tgtEl>
                                          <p:spTgt spid="3379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3799"/>
                                        </p:tgtEl>
                                        <p:attrNameLst>
                                          <p:attrName>style.visibility</p:attrName>
                                        </p:attrNameLst>
                                      </p:cBhvr>
                                      <p:to>
                                        <p:strVal val="visible"/>
                                      </p:to>
                                    </p:set>
                                    <p:animEffect transition="in" filter="wipe(left)">
                                      <p:cBhvr>
                                        <p:cTn id="16" dur="500"/>
                                        <p:tgtEl>
                                          <p:spTgt spid="3379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3805"/>
                                        </p:tgtEl>
                                        <p:attrNameLst>
                                          <p:attrName>style.visibility</p:attrName>
                                        </p:attrNameLst>
                                      </p:cBhvr>
                                      <p:to>
                                        <p:strVal val="visible"/>
                                      </p:to>
                                    </p:set>
                                    <p:animEffect transition="in" filter="wipe(left)">
                                      <p:cBhvr>
                                        <p:cTn id="21" dur="500"/>
                                        <p:tgtEl>
                                          <p:spTgt spid="3380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3804"/>
                                        </p:tgtEl>
                                        <p:attrNameLst>
                                          <p:attrName>style.visibility</p:attrName>
                                        </p:attrNameLst>
                                      </p:cBhvr>
                                      <p:to>
                                        <p:strVal val="visible"/>
                                      </p:to>
                                    </p:set>
                                    <p:animEffect transition="in" filter="wipe(up)">
                                      <p:cBhvr>
                                        <p:cTn id="26" dur="500"/>
                                        <p:tgtEl>
                                          <p:spTgt spid="3380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3797"/>
                                        </p:tgtEl>
                                        <p:attrNameLst>
                                          <p:attrName>style.visibility</p:attrName>
                                        </p:attrNameLst>
                                      </p:cBhvr>
                                      <p:to>
                                        <p:strVal val="visible"/>
                                      </p:to>
                                    </p:set>
                                    <p:animEffect transition="in" filter="wipe(left)">
                                      <p:cBhvr>
                                        <p:cTn id="31"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25634" name="对象 325633"/>
          <p:cNvGraphicFramePr>
            <a:graphicFrameLocks noChangeAspect="1"/>
          </p:cNvGraphicFramePr>
          <p:nvPr/>
        </p:nvGraphicFramePr>
        <p:xfrm>
          <a:off x="2268538" y="1196975"/>
          <a:ext cx="3321050" cy="2065338"/>
        </p:xfrm>
        <a:graphic>
          <a:graphicData uri="http://schemas.openxmlformats.org/presentationml/2006/ole">
            <mc:AlternateContent xmlns:mc="http://schemas.openxmlformats.org/markup-compatibility/2006">
              <mc:Choice xmlns:v="urn:schemas-microsoft-com:vml" Requires="v">
                <p:oleObj spid="_x0000_s3086" name="" r:id="rId1" imgW="1511300" imgH="939800" progId="">
                  <p:embed/>
                </p:oleObj>
              </mc:Choice>
              <mc:Fallback>
                <p:oleObj name="" r:id="rId1" imgW="1511300" imgH="939800" progId="">
                  <p:embed/>
                  <p:pic>
                    <p:nvPicPr>
                      <p:cNvPr id="0" name="图片 3085"/>
                      <p:cNvPicPr/>
                      <p:nvPr/>
                    </p:nvPicPr>
                    <p:blipFill>
                      <a:blip r:embed="rId2"/>
                      <a:stretch>
                        <a:fillRect/>
                      </a:stretch>
                    </p:blipFill>
                    <p:spPr>
                      <a:xfrm>
                        <a:off x="2268538" y="1196975"/>
                        <a:ext cx="3321050" cy="2065338"/>
                      </a:xfrm>
                      <a:prstGeom prst="rect">
                        <a:avLst/>
                      </a:prstGeom>
                      <a:noFill/>
                      <a:ln w="38100">
                        <a:noFill/>
                        <a:miter/>
                      </a:ln>
                    </p:spPr>
                  </p:pic>
                </p:oleObj>
              </mc:Fallback>
            </mc:AlternateContent>
          </a:graphicData>
        </a:graphic>
      </p:graphicFrame>
      <p:sp>
        <p:nvSpPr>
          <p:cNvPr id="34819" name="Text Box 3"/>
          <p:cNvSpPr txBox="1"/>
          <p:nvPr/>
        </p:nvSpPr>
        <p:spPr>
          <a:xfrm>
            <a:off x="914400" y="3697288"/>
            <a:ext cx="2937510" cy="460375"/>
          </a:xfrm>
          <a:prstGeom prst="rect">
            <a:avLst/>
          </a:prstGeom>
          <a:noFill/>
          <a:ln w="9525">
            <a:noFill/>
          </a:ln>
        </p:spPr>
        <p:txBody>
          <a:bodyPr wrap="none">
            <a:spAutoFit/>
          </a:bodyPr>
          <a:p>
            <a:r>
              <a:rPr lang="zh-CN" altLang="en-US" sz="2400" b="1" dirty="0">
                <a:solidFill>
                  <a:srgbClr val="000000"/>
                </a:solidFill>
                <a:latin typeface="Times New Roman" panose="02020603050405020304" pitchFamily="18" charset="0"/>
                <a:ea typeface="楷体_GB2312"/>
              </a:rPr>
              <a:t>由上一节例题结论</a:t>
            </a:r>
            <a:r>
              <a:rPr lang="zh-CN" altLang="en-US" sz="2400" b="1" dirty="0">
                <a:solidFill>
                  <a:srgbClr val="000000"/>
                </a:solidFill>
                <a:latin typeface="Times New Roman" panose="02020603050405020304" pitchFamily="18" charset="0"/>
                <a:ea typeface="楷体_GB2312"/>
              </a:rPr>
              <a:t>有</a:t>
            </a:r>
            <a:endParaRPr lang="zh-CN" altLang="en-US" sz="2400" b="1" dirty="0">
              <a:solidFill>
                <a:srgbClr val="000000"/>
              </a:solidFill>
              <a:latin typeface="Times New Roman" panose="02020603050405020304" pitchFamily="18" charset="0"/>
              <a:ea typeface="楷体_GB2312"/>
            </a:endParaRPr>
          </a:p>
        </p:txBody>
      </p:sp>
      <p:graphicFrame>
        <p:nvGraphicFramePr>
          <p:cNvPr id="325636" name="对象 325635"/>
          <p:cNvGraphicFramePr>
            <a:graphicFrameLocks noChangeAspect="1"/>
          </p:cNvGraphicFramePr>
          <p:nvPr/>
        </p:nvGraphicFramePr>
        <p:xfrm>
          <a:off x="3969385" y="3654743"/>
          <a:ext cx="1703388" cy="503237"/>
        </p:xfrm>
        <a:graphic>
          <a:graphicData uri="http://schemas.openxmlformats.org/presentationml/2006/ole">
            <mc:AlternateContent xmlns:mc="http://schemas.openxmlformats.org/markup-compatibility/2006">
              <mc:Choice xmlns:v="urn:schemas-microsoft-com:vml" Requires="v">
                <p:oleObj spid="_x0000_s3076" name="" r:id="rId3" imgW="774065" imgH="228600" progId="">
                  <p:embed/>
                </p:oleObj>
              </mc:Choice>
              <mc:Fallback>
                <p:oleObj name="" r:id="rId3" imgW="774065" imgH="228600" progId="">
                  <p:embed/>
                  <p:pic>
                    <p:nvPicPr>
                      <p:cNvPr id="0" name="图片 3075"/>
                      <p:cNvPicPr/>
                      <p:nvPr/>
                    </p:nvPicPr>
                    <p:blipFill>
                      <a:blip r:embed="rId4"/>
                      <a:stretch>
                        <a:fillRect/>
                      </a:stretch>
                    </p:blipFill>
                    <p:spPr>
                      <a:xfrm>
                        <a:off x="3969385" y="3654743"/>
                        <a:ext cx="1703388" cy="503237"/>
                      </a:xfrm>
                      <a:prstGeom prst="rect">
                        <a:avLst/>
                      </a:prstGeom>
                      <a:noFill/>
                      <a:ln w="38100">
                        <a:noFill/>
                        <a:miter/>
                      </a:ln>
                    </p:spPr>
                  </p:pic>
                </p:oleObj>
              </mc:Fallback>
            </mc:AlternateContent>
          </a:graphicData>
        </a:graphic>
      </p:graphicFrame>
      <p:sp>
        <p:nvSpPr>
          <p:cNvPr id="34821" name="Text Box 5"/>
          <p:cNvSpPr txBox="1"/>
          <p:nvPr/>
        </p:nvSpPr>
        <p:spPr>
          <a:xfrm>
            <a:off x="914400" y="4367213"/>
            <a:ext cx="488950" cy="457200"/>
          </a:xfrm>
          <a:prstGeom prst="rect">
            <a:avLst/>
          </a:prstGeom>
          <a:noFill/>
          <a:ln w="9525">
            <a:noFill/>
          </a:ln>
        </p:spPr>
        <p:txBody>
          <a:bodyPr wrap="none">
            <a:spAutoFit/>
          </a:bodyPr>
          <a:p>
            <a:r>
              <a:rPr lang="zh-CN" altLang="en-US" sz="2400" b="1" dirty="0">
                <a:solidFill>
                  <a:srgbClr val="000000"/>
                </a:solidFill>
                <a:latin typeface="Times New Roman" panose="02020603050405020304" pitchFamily="18" charset="0"/>
                <a:ea typeface="楷体_GB2312"/>
              </a:rPr>
              <a:t>又</a:t>
            </a:r>
            <a:endParaRPr lang="zh-CN" altLang="en-US" sz="2400" b="1" dirty="0">
              <a:solidFill>
                <a:srgbClr val="000000"/>
              </a:solidFill>
              <a:latin typeface="Times New Roman" panose="02020603050405020304" pitchFamily="18" charset="0"/>
              <a:ea typeface="楷体_GB2312"/>
            </a:endParaRPr>
          </a:p>
        </p:txBody>
      </p:sp>
      <p:graphicFrame>
        <p:nvGraphicFramePr>
          <p:cNvPr id="325638" name="对象 325637"/>
          <p:cNvGraphicFramePr>
            <a:graphicFrameLocks noChangeAspect="1"/>
          </p:cNvGraphicFramePr>
          <p:nvPr/>
        </p:nvGraphicFramePr>
        <p:xfrm>
          <a:off x="1352550" y="4333875"/>
          <a:ext cx="3435350" cy="614363"/>
        </p:xfrm>
        <a:graphic>
          <a:graphicData uri="http://schemas.openxmlformats.org/presentationml/2006/ole">
            <mc:AlternateContent xmlns:mc="http://schemas.openxmlformats.org/markup-compatibility/2006">
              <mc:Choice xmlns:v="urn:schemas-microsoft-com:vml" Requires="v">
                <p:oleObj spid="_x0000_s3087" name="" r:id="rId5" imgW="1562100" imgH="279400" progId="">
                  <p:embed/>
                </p:oleObj>
              </mc:Choice>
              <mc:Fallback>
                <p:oleObj name="" r:id="rId5" imgW="1562100" imgH="279400" progId="">
                  <p:embed/>
                  <p:pic>
                    <p:nvPicPr>
                      <p:cNvPr id="0" name="图片 3086"/>
                      <p:cNvPicPr/>
                      <p:nvPr/>
                    </p:nvPicPr>
                    <p:blipFill>
                      <a:blip r:embed="rId6"/>
                      <a:stretch>
                        <a:fillRect/>
                      </a:stretch>
                    </p:blipFill>
                    <p:spPr>
                      <a:xfrm>
                        <a:off x="1352550" y="4333875"/>
                        <a:ext cx="3435350" cy="614363"/>
                      </a:xfrm>
                      <a:prstGeom prst="rect">
                        <a:avLst/>
                      </a:prstGeom>
                      <a:noFill/>
                      <a:ln w="38100">
                        <a:noFill/>
                        <a:miter/>
                      </a:ln>
                    </p:spPr>
                  </p:pic>
                </p:oleObj>
              </mc:Fallback>
            </mc:AlternateContent>
          </a:graphicData>
        </a:graphic>
      </p:graphicFrame>
      <p:sp>
        <p:nvSpPr>
          <p:cNvPr id="34823" name="Text Box 7"/>
          <p:cNvSpPr txBox="1"/>
          <p:nvPr/>
        </p:nvSpPr>
        <p:spPr>
          <a:xfrm>
            <a:off x="914400" y="5037138"/>
            <a:ext cx="793750" cy="457200"/>
          </a:xfrm>
          <a:prstGeom prst="rect">
            <a:avLst/>
          </a:prstGeom>
          <a:noFill/>
          <a:ln w="9525">
            <a:noFill/>
          </a:ln>
        </p:spPr>
        <p:txBody>
          <a:bodyPr wrap="none">
            <a:spAutoFit/>
          </a:bodyPr>
          <a:p>
            <a:r>
              <a:rPr lang="zh-CN" altLang="en-US" sz="2400" b="1" dirty="0">
                <a:solidFill>
                  <a:srgbClr val="000000"/>
                </a:solidFill>
                <a:latin typeface="Times New Roman" panose="02020603050405020304" pitchFamily="18" charset="0"/>
                <a:ea typeface="楷体_GB2312"/>
              </a:rPr>
              <a:t>从而</a:t>
            </a:r>
            <a:endParaRPr lang="zh-CN" altLang="en-US" sz="2400" b="1" dirty="0">
              <a:solidFill>
                <a:srgbClr val="000000"/>
              </a:solidFill>
              <a:latin typeface="Times New Roman" panose="02020603050405020304" pitchFamily="18" charset="0"/>
              <a:ea typeface="楷体_GB2312"/>
            </a:endParaRPr>
          </a:p>
        </p:txBody>
      </p:sp>
      <p:graphicFrame>
        <p:nvGraphicFramePr>
          <p:cNvPr id="325640" name="对象 325639"/>
          <p:cNvGraphicFramePr>
            <a:graphicFrameLocks noChangeAspect="1"/>
          </p:cNvGraphicFramePr>
          <p:nvPr/>
        </p:nvGraphicFramePr>
        <p:xfrm>
          <a:off x="1622425" y="5043488"/>
          <a:ext cx="1590675" cy="503237"/>
        </p:xfrm>
        <a:graphic>
          <a:graphicData uri="http://schemas.openxmlformats.org/presentationml/2006/ole">
            <mc:AlternateContent xmlns:mc="http://schemas.openxmlformats.org/markup-compatibility/2006">
              <mc:Choice xmlns:v="urn:schemas-microsoft-com:vml" Requires="v">
                <p:oleObj spid="_x0000_s3077" name="" r:id="rId7" imgW="723900" imgH="228600" progId="">
                  <p:embed/>
                </p:oleObj>
              </mc:Choice>
              <mc:Fallback>
                <p:oleObj name="" r:id="rId7" imgW="723900" imgH="228600" progId="">
                  <p:embed/>
                  <p:pic>
                    <p:nvPicPr>
                      <p:cNvPr id="0" name="图片 3076"/>
                      <p:cNvPicPr/>
                      <p:nvPr/>
                    </p:nvPicPr>
                    <p:blipFill>
                      <a:blip r:embed="rId8"/>
                      <a:stretch>
                        <a:fillRect/>
                      </a:stretch>
                    </p:blipFill>
                    <p:spPr>
                      <a:xfrm>
                        <a:off x="1622425" y="5043488"/>
                        <a:ext cx="1590675" cy="503237"/>
                      </a:xfrm>
                      <a:prstGeom prst="rect">
                        <a:avLst/>
                      </a:prstGeom>
                      <a:noFill/>
                      <a:ln w="38100">
                        <a:noFill/>
                        <a:miter/>
                      </a:ln>
                    </p:spPr>
                  </p:pic>
                </p:oleObj>
              </mc:Fallback>
            </mc:AlternateContent>
          </a:graphicData>
        </a:graphic>
      </p:graphicFrame>
      <p:sp>
        <p:nvSpPr>
          <p:cNvPr id="34825" name="Rectangle 9"/>
          <p:cNvSpPr/>
          <p:nvPr/>
        </p:nvSpPr>
        <p:spPr>
          <a:xfrm>
            <a:off x="914400" y="5708650"/>
            <a:ext cx="4305300" cy="457200"/>
          </a:xfrm>
          <a:prstGeom prst="rect">
            <a:avLst/>
          </a:prstGeom>
          <a:noFill/>
          <a:ln w="9525">
            <a:noFill/>
          </a:ln>
        </p:spPr>
        <p:txBody>
          <a:bodyPr>
            <a:spAutoFit/>
          </a:bodyPr>
          <a:p>
            <a:r>
              <a:rPr lang="zh-CN" altLang="en-US" sz="2400" b="1" dirty="0">
                <a:solidFill>
                  <a:srgbClr val="000000"/>
                </a:solidFill>
                <a:latin typeface="Times New Roman" panose="02020603050405020304" pitchFamily="18" charset="0"/>
                <a:ea typeface="楷体_GB2312"/>
              </a:rPr>
              <a:t>下面再讨论一般情形</a:t>
            </a:r>
            <a:r>
              <a:rPr lang="en-US" altLang="zh-CN" sz="2400" b="1">
                <a:solidFill>
                  <a:srgbClr val="000000"/>
                </a:solidFill>
                <a:latin typeface="Times New Roman" panose="02020603050405020304" pitchFamily="18" charset="0"/>
                <a:ea typeface="楷体_GB2312"/>
              </a:rPr>
              <a:t>.</a:t>
            </a:r>
            <a:endParaRPr lang="en-US" altLang="zh-CN" sz="2400" b="1">
              <a:solidFill>
                <a:srgbClr val="000000"/>
              </a:solidFill>
              <a:latin typeface="Times New Roman" panose="02020603050405020304" pitchFamily="18" charset="0"/>
              <a:ea typeface="楷体_GB2312"/>
            </a:endParaRPr>
          </a:p>
        </p:txBody>
      </p:sp>
      <p:sp>
        <p:nvSpPr>
          <p:cNvPr id="34826" name="Text Box 10"/>
          <p:cNvSpPr txBox="1"/>
          <p:nvPr/>
        </p:nvSpPr>
        <p:spPr>
          <a:xfrm>
            <a:off x="611188" y="668338"/>
            <a:ext cx="873125" cy="457200"/>
          </a:xfrm>
          <a:prstGeom prst="rect">
            <a:avLst/>
          </a:prstGeom>
          <a:noFill/>
          <a:ln w="9525">
            <a:noFill/>
          </a:ln>
        </p:spPr>
        <p:txBody>
          <a:bodyPr wrap="none"/>
          <a:p>
            <a:r>
              <a:rPr lang="zh-CN" altLang="en-US" sz="2400" b="1" dirty="0">
                <a:solidFill>
                  <a:srgbClr val="0000FF"/>
                </a:solidFill>
                <a:latin typeface="Times New Roman" panose="02020603050405020304" pitchFamily="18" charset="0"/>
                <a:ea typeface="楷体_GB2312"/>
              </a:rPr>
              <a:t>分析 </a:t>
            </a:r>
            <a:endParaRPr lang="zh-CN" altLang="en-US" sz="2400" b="1" dirty="0">
              <a:solidFill>
                <a:srgbClr val="0000FF"/>
              </a:solidFill>
              <a:latin typeface="Times New Roman" panose="02020603050405020304" pitchFamily="18" charset="0"/>
              <a:ea typeface="楷体_GB2312"/>
            </a:endParaRPr>
          </a:p>
        </p:txBody>
      </p:sp>
      <p:sp>
        <p:nvSpPr>
          <p:cNvPr id="34827" name="Text Box 11"/>
          <p:cNvSpPr txBox="1"/>
          <p:nvPr/>
        </p:nvSpPr>
        <p:spPr>
          <a:xfrm>
            <a:off x="1611313" y="647700"/>
            <a:ext cx="3551237" cy="457200"/>
          </a:xfrm>
          <a:prstGeom prst="rect">
            <a:avLst/>
          </a:prstGeom>
          <a:noFill/>
          <a:ln w="9525">
            <a:noFill/>
          </a:ln>
        </p:spPr>
        <p:txBody>
          <a:bodyPr wrap="none">
            <a:spAutoFit/>
          </a:bodyPr>
          <a:p>
            <a:r>
              <a:rPr lang="zh-CN" altLang="en-US" sz="2400" b="1" dirty="0">
                <a:solidFill>
                  <a:srgbClr val="000000"/>
                </a:solidFill>
                <a:latin typeface="楷体_GB2312"/>
                <a:ea typeface="楷体_GB2312"/>
              </a:rPr>
              <a:t>当      位于第</a:t>
            </a:r>
            <a:r>
              <a:rPr lang="en-US" altLang="zh-CN" sz="2400" b="1">
                <a:solidFill>
                  <a:srgbClr val="000000"/>
                </a:solidFill>
                <a:latin typeface="楷体_GB2312"/>
                <a:ea typeface="楷体_GB2312"/>
              </a:rPr>
              <a:t>1</a:t>
            </a:r>
            <a:r>
              <a:rPr lang="zh-CN" altLang="en-US" sz="2400" b="1" dirty="0">
                <a:solidFill>
                  <a:srgbClr val="000000"/>
                </a:solidFill>
                <a:latin typeface="楷体_GB2312"/>
                <a:ea typeface="楷体_GB2312"/>
              </a:rPr>
              <a:t>行第</a:t>
            </a:r>
            <a:r>
              <a:rPr lang="en-US" altLang="zh-CN" sz="2400" b="1">
                <a:solidFill>
                  <a:srgbClr val="000000"/>
                </a:solidFill>
                <a:latin typeface="楷体_GB2312"/>
                <a:ea typeface="楷体_GB2312"/>
              </a:rPr>
              <a:t>1</a:t>
            </a:r>
            <a:r>
              <a:rPr lang="zh-CN" altLang="en-US" sz="2400" b="1" dirty="0">
                <a:solidFill>
                  <a:srgbClr val="000000"/>
                </a:solidFill>
                <a:latin typeface="楷体_GB2312"/>
                <a:ea typeface="楷体_GB2312"/>
              </a:rPr>
              <a:t>列时</a:t>
            </a:r>
            <a:r>
              <a:rPr lang="en-US" altLang="zh-CN" sz="2400" b="1">
                <a:solidFill>
                  <a:srgbClr val="000000"/>
                </a:solidFill>
                <a:latin typeface="楷体_GB2312"/>
                <a:ea typeface="楷体_GB2312"/>
              </a:rPr>
              <a:t>,</a:t>
            </a:r>
            <a:endParaRPr lang="en-US" altLang="zh-CN" sz="2400" b="1">
              <a:solidFill>
                <a:srgbClr val="000000"/>
              </a:solidFill>
              <a:latin typeface="楷体_GB2312"/>
              <a:ea typeface="楷体_GB2312"/>
            </a:endParaRPr>
          </a:p>
        </p:txBody>
      </p:sp>
      <p:graphicFrame>
        <p:nvGraphicFramePr>
          <p:cNvPr id="325644" name="对象 325643"/>
          <p:cNvGraphicFramePr>
            <a:graphicFrameLocks noChangeAspect="1"/>
          </p:cNvGraphicFramePr>
          <p:nvPr/>
        </p:nvGraphicFramePr>
        <p:xfrm>
          <a:off x="2068513" y="663575"/>
          <a:ext cx="395287" cy="533400"/>
        </p:xfrm>
        <a:graphic>
          <a:graphicData uri="http://schemas.openxmlformats.org/presentationml/2006/ole">
            <mc:AlternateContent xmlns:mc="http://schemas.openxmlformats.org/markup-compatibility/2006">
              <mc:Choice xmlns:v="urn:schemas-microsoft-com:vml" Requires="v">
                <p:oleObj spid="_x0000_s3116" name="" r:id="rId9" imgW="177800" imgH="241300" progId="">
                  <p:embed/>
                </p:oleObj>
              </mc:Choice>
              <mc:Fallback>
                <p:oleObj name="" r:id="rId9" imgW="177800" imgH="241300" progId="">
                  <p:embed/>
                  <p:pic>
                    <p:nvPicPr>
                      <p:cNvPr id="0" name="图片 3115"/>
                      <p:cNvPicPr/>
                      <p:nvPr/>
                    </p:nvPicPr>
                    <p:blipFill>
                      <a:blip r:embed="rId10"/>
                      <a:stretch>
                        <a:fillRect/>
                      </a:stretch>
                    </p:blipFill>
                    <p:spPr>
                      <a:xfrm>
                        <a:off x="2068513" y="663575"/>
                        <a:ext cx="395287" cy="5334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6"/>
                                        </p:tgtEl>
                                        <p:attrNameLst>
                                          <p:attrName>style.visibility</p:attrName>
                                        </p:attrNameLst>
                                      </p:cBhvr>
                                      <p:to>
                                        <p:strVal val="visible"/>
                                      </p:to>
                                    </p:set>
                                    <p:animEffect transition="in" filter="wipe(left)">
                                      <p:cBhvr>
                                        <p:cTn id="7" dur="500"/>
                                        <p:tgtEl>
                                          <p:spTgt spid="348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27"/>
                                        </p:tgtEl>
                                        <p:attrNameLst>
                                          <p:attrName>style.visibility</p:attrName>
                                        </p:attrNameLst>
                                      </p:cBhvr>
                                      <p:to>
                                        <p:strVal val="visible"/>
                                      </p:to>
                                    </p:set>
                                    <p:animEffect transition="in" filter="wipe(up)">
                                      <p:cBhvr>
                                        <p:cTn id="12" dur="500"/>
                                        <p:tgtEl>
                                          <p:spTgt spid="34827"/>
                                        </p:tgtEl>
                                      </p:cBhvr>
                                    </p:animEffect>
                                  </p:childTnLst>
                                </p:cTn>
                              </p:par>
                              <p:par>
                                <p:cTn id="13" presetID="22" presetClass="entr" presetSubtype="1" fill="hold" nodeType="withEffect">
                                  <p:stCondLst>
                                    <p:cond delay="0"/>
                                  </p:stCondLst>
                                  <p:childTnLst>
                                    <p:set>
                                      <p:cBhvr>
                                        <p:cTn id="14" dur="1" fill="hold">
                                          <p:stCondLst>
                                            <p:cond delay="0"/>
                                          </p:stCondLst>
                                        </p:cTn>
                                        <p:tgtEl>
                                          <p:spTgt spid="325644"/>
                                        </p:tgtEl>
                                        <p:attrNameLst>
                                          <p:attrName>style.visibility</p:attrName>
                                        </p:attrNameLst>
                                      </p:cBhvr>
                                      <p:to>
                                        <p:strVal val="visible"/>
                                      </p:to>
                                    </p:set>
                                    <p:animEffect transition="in" filter="wipe(up)">
                                      <p:cBhvr>
                                        <p:cTn id="15" dur="500"/>
                                        <p:tgtEl>
                                          <p:spTgt spid="3256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25634"/>
                                        </p:tgtEl>
                                        <p:attrNameLst>
                                          <p:attrName>style.visibility</p:attrName>
                                        </p:attrNameLst>
                                      </p:cBhvr>
                                      <p:to>
                                        <p:strVal val="visible"/>
                                      </p:to>
                                    </p:set>
                                    <p:animEffect transition="in" filter="wipe(left)">
                                      <p:cBhvr>
                                        <p:cTn id="20" dur="500"/>
                                        <p:tgtEl>
                                          <p:spTgt spid="32563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4819"/>
                                        </p:tgtEl>
                                        <p:attrNameLst>
                                          <p:attrName>style.visibility</p:attrName>
                                        </p:attrNameLst>
                                      </p:cBhvr>
                                      <p:to>
                                        <p:strVal val="visible"/>
                                      </p:to>
                                    </p:set>
                                    <p:animEffect transition="in" filter="wipe(left)">
                                      <p:cBhvr>
                                        <p:cTn id="25" dur="500"/>
                                        <p:tgtEl>
                                          <p:spTgt spid="348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25636"/>
                                        </p:tgtEl>
                                        <p:attrNameLst>
                                          <p:attrName>style.visibility</p:attrName>
                                        </p:attrNameLst>
                                      </p:cBhvr>
                                      <p:to>
                                        <p:strVal val="visible"/>
                                      </p:to>
                                    </p:set>
                                    <p:animEffect transition="in" filter="wipe(left)">
                                      <p:cBhvr>
                                        <p:cTn id="30" dur="500"/>
                                        <p:tgtEl>
                                          <p:spTgt spid="32563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34821"/>
                                        </p:tgtEl>
                                        <p:attrNameLst>
                                          <p:attrName>style.visibility</p:attrName>
                                        </p:attrNameLst>
                                      </p:cBhvr>
                                      <p:to>
                                        <p:strVal val="visible"/>
                                      </p:to>
                                    </p:set>
                                    <p:animEffect transition="in" filter="wipe(left)">
                                      <p:cBhvr>
                                        <p:cTn id="35" dur="75"/>
                                        <p:tgtEl>
                                          <p:spTgt spid="348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25638"/>
                                        </p:tgtEl>
                                        <p:attrNameLst>
                                          <p:attrName>style.visibility</p:attrName>
                                        </p:attrNameLst>
                                      </p:cBhvr>
                                      <p:to>
                                        <p:strVal val="visible"/>
                                      </p:to>
                                    </p:set>
                                    <p:animEffect transition="in" filter="wipe(left)">
                                      <p:cBhvr>
                                        <p:cTn id="40" dur="500"/>
                                        <p:tgtEl>
                                          <p:spTgt spid="32563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iterate type="lt">
                                    <p:tmPct val="100000"/>
                                  </p:iterate>
                                  <p:childTnLst>
                                    <p:set>
                                      <p:cBhvr>
                                        <p:cTn id="44" dur="1" fill="hold">
                                          <p:stCondLst>
                                            <p:cond delay="0"/>
                                          </p:stCondLst>
                                        </p:cTn>
                                        <p:tgtEl>
                                          <p:spTgt spid="34823"/>
                                        </p:tgtEl>
                                        <p:attrNameLst>
                                          <p:attrName>style.visibility</p:attrName>
                                        </p:attrNameLst>
                                      </p:cBhvr>
                                      <p:to>
                                        <p:strVal val="visible"/>
                                      </p:to>
                                    </p:set>
                                    <p:animEffect transition="in" filter="wipe(left)">
                                      <p:cBhvr>
                                        <p:cTn id="45" dur="75"/>
                                        <p:tgtEl>
                                          <p:spTgt spid="348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25640"/>
                                        </p:tgtEl>
                                        <p:attrNameLst>
                                          <p:attrName>style.visibility</p:attrName>
                                        </p:attrNameLst>
                                      </p:cBhvr>
                                      <p:to>
                                        <p:strVal val="visible"/>
                                      </p:to>
                                    </p:set>
                                    <p:animEffect transition="in" filter="wipe(left)">
                                      <p:cBhvr>
                                        <p:cTn id="50" dur="500"/>
                                        <p:tgtEl>
                                          <p:spTgt spid="32564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iterate type="lt">
                                    <p:tmPct val="100000"/>
                                  </p:iterate>
                                  <p:childTnLst>
                                    <p:set>
                                      <p:cBhvr>
                                        <p:cTn id="54" dur="1" fill="hold">
                                          <p:stCondLst>
                                            <p:cond delay="0"/>
                                          </p:stCondLst>
                                        </p:cTn>
                                        <p:tgtEl>
                                          <p:spTgt spid="34825"/>
                                        </p:tgtEl>
                                        <p:attrNameLst>
                                          <p:attrName>style.visibility</p:attrName>
                                        </p:attrNameLst>
                                      </p:cBhvr>
                                      <p:to>
                                        <p:strVal val="visible"/>
                                      </p:to>
                                    </p:set>
                                    <p:animEffect transition="in" filter="wipe(left)">
                                      <p:cBhvr>
                                        <p:cTn id="55" dur="75"/>
                                        <p:tgtEl>
                                          <p:spTgt spid="34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34821" grpId="0"/>
      <p:bldP spid="34823" grpId="0"/>
      <p:bldP spid="34825" grpId="0"/>
      <p:bldP spid="34826" grpId="0"/>
      <p:bldP spid="34827"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26658" name="对象 326657"/>
          <p:cNvGraphicFramePr>
            <a:graphicFrameLocks noChangeAspect="1"/>
          </p:cNvGraphicFramePr>
          <p:nvPr/>
        </p:nvGraphicFramePr>
        <p:xfrm>
          <a:off x="1403350" y="1125538"/>
          <a:ext cx="2527300" cy="2065337"/>
        </p:xfrm>
        <a:graphic>
          <a:graphicData uri="http://schemas.openxmlformats.org/presentationml/2006/ole">
            <mc:AlternateContent xmlns:mc="http://schemas.openxmlformats.org/markup-compatibility/2006">
              <mc:Choice xmlns:v="urn:schemas-microsoft-com:vml" Requires="v">
                <p:oleObj spid="_x0000_s3106" name="" r:id="rId1" imgW="1663700" imgH="1257300" progId="">
                  <p:embed/>
                </p:oleObj>
              </mc:Choice>
              <mc:Fallback>
                <p:oleObj name="" r:id="rId1" imgW="1663700" imgH="1257300" progId="">
                  <p:embed/>
                  <p:pic>
                    <p:nvPicPr>
                      <p:cNvPr id="0" name="图片 3105"/>
                      <p:cNvPicPr/>
                      <p:nvPr/>
                    </p:nvPicPr>
                    <p:blipFill>
                      <a:blip r:embed="rId2"/>
                      <a:stretch>
                        <a:fillRect/>
                      </a:stretch>
                    </p:blipFill>
                    <p:spPr>
                      <a:xfrm>
                        <a:off x="1403350" y="1125538"/>
                        <a:ext cx="2527300" cy="2065337"/>
                      </a:xfrm>
                      <a:prstGeom prst="rect">
                        <a:avLst/>
                      </a:prstGeom>
                      <a:noFill/>
                      <a:ln w="38100">
                        <a:noFill/>
                        <a:miter/>
                      </a:ln>
                    </p:spPr>
                  </p:pic>
                </p:oleObj>
              </mc:Fallback>
            </mc:AlternateContent>
          </a:graphicData>
        </a:graphic>
      </p:graphicFrame>
      <p:sp>
        <p:nvSpPr>
          <p:cNvPr id="326659" name="Rectangle 3"/>
          <p:cNvSpPr/>
          <p:nvPr/>
        </p:nvSpPr>
        <p:spPr>
          <a:xfrm>
            <a:off x="468313" y="450850"/>
            <a:ext cx="3402012" cy="457200"/>
          </a:xfrm>
          <a:prstGeom prst="rect">
            <a:avLst/>
          </a:prstGeom>
          <a:noFill/>
          <a:ln w="9525">
            <a:noFill/>
          </a:ln>
        </p:spPr>
        <p:txBody>
          <a:bodyPr wrap="none">
            <a:spAutoFit/>
          </a:bodyPr>
          <a:p>
            <a:r>
              <a:rPr lang="zh-CN" altLang="en-US" sz="2400" b="1" dirty="0">
                <a:solidFill>
                  <a:srgbClr val="000000"/>
                </a:solidFill>
                <a:latin typeface="楷体_GB2312"/>
                <a:ea typeface="楷体_GB2312"/>
              </a:rPr>
              <a:t>我们以</a:t>
            </a:r>
            <a:r>
              <a:rPr lang="en-US" altLang="zh-CN" sz="2400" b="1">
                <a:solidFill>
                  <a:srgbClr val="000000"/>
                </a:solidFill>
                <a:latin typeface="Times New Roman" panose="02020603050405020304" pitchFamily="18" charset="0"/>
                <a:ea typeface="楷体_GB2312"/>
              </a:rPr>
              <a:t>4</a:t>
            </a:r>
            <a:r>
              <a:rPr lang="zh-CN" altLang="en-US" sz="2400" b="1" dirty="0">
                <a:solidFill>
                  <a:srgbClr val="000000"/>
                </a:solidFill>
                <a:latin typeface="楷体_GB2312"/>
                <a:ea typeface="楷体_GB2312"/>
              </a:rPr>
              <a:t>阶行列式为例</a:t>
            </a:r>
            <a:r>
              <a:rPr lang="en-US" altLang="zh-CN" sz="2400" b="1">
                <a:solidFill>
                  <a:srgbClr val="000000"/>
                </a:solidFill>
                <a:latin typeface="楷体_GB2312"/>
                <a:ea typeface="楷体_GB2312"/>
              </a:rPr>
              <a:t>. </a:t>
            </a:r>
            <a:endParaRPr lang="en-US" altLang="zh-CN" sz="2400" b="1">
              <a:solidFill>
                <a:srgbClr val="000000"/>
              </a:solidFill>
              <a:latin typeface="楷体_GB2312"/>
              <a:ea typeface="楷体_GB2312"/>
            </a:endParaRPr>
          </a:p>
        </p:txBody>
      </p:sp>
      <p:graphicFrame>
        <p:nvGraphicFramePr>
          <p:cNvPr id="326660" name="对象 326659"/>
          <p:cNvGraphicFramePr>
            <a:graphicFrameLocks noChangeAspect="1"/>
          </p:cNvGraphicFramePr>
          <p:nvPr/>
        </p:nvGraphicFramePr>
        <p:xfrm>
          <a:off x="3911600" y="1125538"/>
          <a:ext cx="3611563" cy="2065337"/>
        </p:xfrm>
        <a:graphic>
          <a:graphicData uri="http://schemas.openxmlformats.org/presentationml/2006/ole">
            <mc:AlternateContent xmlns:mc="http://schemas.openxmlformats.org/markup-compatibility/2006">
              <mc:Choice xmlns:v="urn:schemas-microsoft-com:vml" Requires="v">
                <p:oleObj spid="_x0000_s3105" name="" r:id="rId3" imgW="2374900" imgH="1257300" progId="">
                  <p:embed/>
                </p:oleObj>
              </mc:Choice>
              <mc:Fallback>
                <p:oleObj name="" r:id="rId3" imgW="2374900" imgH="1257300" progId="">
                  <p:embed/>
                  <p:pic>
                    <p:nvPicPr>
                      <p:cNvPr id="0" name="图片 3104"/>
                      <p:cNvPicPr/>
                      <p:nvPr/>
                    </p:nvPicPr>
                    <p:blipFill>
                      <a:blip r:embed="rId4"/>
                      <a:stretch>
                        <a:fillRect/>
                      </a:stretch>
                    </p:blipFill>
                    <p:spPr>
                      <a:xfrm>
                        <a:off x="3911600" y="1125538"/>
                        <a:ext cx="3611563" cy="2065337"/>
                      </a:xfrm>
                      <a:prstGeom prst="rect">
                        <a:avLst/>
                      </a:prstGeom>
                      <a:noFill/>
                      <a:ln w="38100">
                        <a:noFill/>
                        <a:miter/>
                      </a:ln>
                    </p:spPr>
                  </p:pic>
                </p:oleObj>
              </mc:Fallback>
            </mc:AlternateContent>
          </a:graphicData>
        </a:graphic>
      </p:graphicFrame>
      <p:graphicFrame>
        <p:nvGraphicFramePr>
          <p:cNvPr id="326661" name="对象 326660"/>
          <p:cNvGraphicFramePr>
            <a:graphicFrameLocks noChangeAspect="1"/>
          </p:cNvGraphicFramePr>
          <p:nvPr/>
        </p:nvGraphicFramePr>
        <p:xfrm>
          <a:off x="179388" y="3500438"/>
          <a:ext cx="3741737" cy="2065337"/>
        </p:xfrm>
        <a:graphic>
          <a:graphicData uri="http://schemas.openxmlformats.org/presentationml/2006/ole">
            <mc:AlternateContent xmlns:mc="http://schemas.openxmlformats.org/markup-compatibility/2006">
              <mc:Choice xmlns:v="urn:schemas-microsoft-com:vml" Requires="v">
                <p:oleObj spid="_x0000_s3113" name="" r:id="rId5" imgW="2451100" imgH="1257300" progId="">
                  <p:embed/>
                </p:oleObj>
              </mc:Choice>
              <mc:Fallback>
                <p:oleObj name="" r:id="rId5" imgW="2451100" imgH="1257300" progId="">
                  <p:embed/>
                  <p:pic>
                    <p:nvPicPr>
                      <p:cNvPr id="0" name="图片 3112"/>
                      <p:cNvPicPr/>
                      <p:nvPr/>
                    </p:nvPicPr>
                    <p:blipFill>
                      <a:blip r:embed="rId6"/>
                      <a:stretch>
                        <a:fillRect/>
                      </a:stretch>
                    </p:blipFill>
                    <p:spPr>
                      <a:xfrm>
                        <a:off x="179388" y="3500438"/>
                        <a:ext cx="3741737" cy="2065337"/>
                      </a:xfrm>
                      <a:prstGeom prst="rect">
                        <a:avLst/>
                      </a:prstGeom>
                      <a:noFill/>
                      <a:ln w="38100">
                        <a:noFill/>
                        <a:miter/>
                      </a:ln>
                    </p:spPr>
                  </p:pic>
                </p:oleObj>
              </mc:Fallback>
            </mc:AlternateContent>
          </a:graphicData>
        </a:graphic>
      </p:graphicFrame>
      <p:graphicFrame>
        <p:nvGraphicFramePr>
          <p:cNvPr id="326662" name="对象 326661"/>
          <p:cNvGraphicFramePr>
            <a:graphicFrameLocks noChangeAspect="1"/>
          </p:cNvGraphicFramePr>
          <p:nvPr/>
        </p:nvGraphicFramePr>
        <p:xfrm>
          <a:off x="3924300" y="3500438"/>
          <a:ext cx="3819525" cy="2065337"/>
        </p:xfrm>
        <a:graphic>
          <a:graphicData uri="http://schemas.openxmlformats.org/presentationml/2006/ole">
            <mc:AlternateContent xmlns:mc="http://schemas.openxmlformats.org/markup-compatibility/2006">
              <mc:Choice xmlns:v="urn:schemas-microsoft-com:vml" Requires="v">
                <p:oleObj spid="_x0000_s3107" name="" r:id="rId7" imgW="2501900" imgH="1257300" progId="">
                  <p:embed/>
                </p:oleObj>
              </mc:Choice>
              <mc:Fallback>
                <p:oleObj name="" r:id="rId7" imgW="2501900" imgH="1257300" progId="">
                  <p:embed/>
                  <p:pic>
                    <p:nvPicPr>
                      <p:cNvPr id="0" name="图片 3106"/>
                      <p:cNvPicPr/>
                      <p:nvPr/>
                    </p:nvPicPr>
                    <p:blipFill>
                      <a:blip r:embed="rId8"/>
                      <a:stretch>
                        <a:fillRect/>
                      </a:stretch>
                    </p:blipFill>
                    <p:spPr>
                      <a:xfrm>
                        <a:off x="3924300" y="3500438"/>
                        <a:ext cx="3819525" cy="2065337"/>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6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66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66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6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28706" name="对象 328705"/>
          <p:cNvGraphicFramePr>
            <a:graphicFrameLocks noChangeAspect="1"/>
          </p:cNvGraphicFramePr>
          <p:nvPr/>
        </p:nvGraphicFramePr>
        <p:xfrm>
          <a:off x="179388" y="404813"/>
          <a:ext cx="3819525" cy="2065337"/>
        </p:xfrm>
        <a:graphic>
          <a:graphicData uri="http://schemas.openxmlformats.org/presentationml/2006/ole">
            <mc:AlternateContent xmlns:mc="http://schemas.openxmlformats.org/markup-compatibility/2006">
              <mc:Choice xmlns:v="urn:schemas-microsoft-com:vml" Requires="v">
                <p:oleObj spid="_x0000_s3120" name="" r:id="rId1" imgW="2501900" imgH="1257300" progId="">
                  <p:embed/>
                </p:oleObj>
              </mc:Choice>
              <mc:Fallback>
                <p:oleObj name="" r:id="rId1" imgW="2501900" imgH="1257300" progId="">
                  <p:embed/>
                  <p:pic>
                    <p:nvPicPr>
                      <p:cNvPr id="0" name="图片 3119"/>
                      <p:cNvPicPr/>
                      <p:nvPr/>
                    </p:nvPicPr>
                    <p:blipFill>
                      <a:blip r:embed="rId2"/>
                      <a:stretch>
                        <a:fillRect/>
                      </a:stretch>
                    </p:blipFill>
                    <p:spPr>
                      <a:xfrm>
                        <a:off x="179388" y="404813"/>
                        <a:ext cx="3819525" cy="2065337"/>
                      </a:xfrm>
                      <a:prstGeom prst="rect">
                        <a:avLst/>
                      </a:prstGeom>
                      <a:noFill/>
                      <a:ln w="38100">
                        <a:noFill/>
                        <a:miter/>
                      </a:ln>
                    </p:spPr>
                  </p:pic>
                </p:oleObj>
              </mc:Fallback>
            </mc:AlternateContent>
          </a:graphicData>
        </a:graphic>
      </p:graphicFrame>
      <p:graphicFrame>
        <p:nvGraphicFramePr>
          <p:cNvPr id="328707" name="对象 328706"/>
          <p:cNvGraphicFramePr>
            <a:graphicFrameLocks noChangeAspect="1"/>
          </p:cNvGraphicFramePr>
          <p:nvPr/>
        </p:nvGraphicFramePr>
        <p:xfrm>
          <a:off x="3995738" y="404813"/>
          <a:ext cx="4802187" cy="2065337"/>
        </p:xfrm>
        <a:graphic>
          <a:graphicData uri="http://schemas.openxmlformats.org/presentationml/2006/ole">
            <mc:AlternateContent xmlns:mc="http://schemas.openxmlformats.org/markup-compatibility/2006">
              <mc:Choice xmlns:v="urn:schemas-microsoft-com:vml" Requires="v">
                <p:oleObj spid="_x0000_s3110" name="" r:id="rId3" imgW="3149600" imgH="1257300" progId="">
                  <p:embed/>
                </p:oleObj>
              </mc:Choice>
              <mc:Fallback>
                <p:oleObj name="" r:id="rId3" imgW="3149600" imgH="1257300" progId="">
                  <p:embed/>
                  <p:pic>
                    <p:nvPicPr>
                      <p:cNvPr id="0" name="图片 3109"/>
                      <p:cNvPicPr/>
                      <p:nvPr/>
                    </p:nvPicPr>
                    <p:blipFill>
                      <a:blip r:embed="rId4"/>
                      <a:stretch>
                        <a:fillRect/>
                      </a:stretch>
                    </p:blipFill>
                    <p:spPr>
                      <a:xfrm>
                        <a:off x="3995738" y="404813"/>
                        <a:ext cx="4802187" cy="2065337"/>
                      </a:xfrm>
                      <a:prstGeom prst="rect">
                        <a:avLst/>
                      </a:prstGeom>
                      <a:noFill/>
                      <a:ln w="38100">
                        <a:noFill/>
                        <a:miter/>
                      </a:ln>
                    </p:spPr>
                  </p:pic>
                </p:oleObj>
              </mc:Fallback>
            </mc:AlternateContent>
          </a:graphicData>
        </a:graphic>
      </p:graphicFrame>
      <p:graphicFrame>
        <p:nvGraphicFramePr>
          <p:cNvPr id="328708" name="对象 328707"/>
          <p:cNvGraphicFramePr>
            <a:graphicFrameLocks noChangeAspect="1"/>
          </p:cNvGraphicFramePr>
          <p:nvPr/>
        </p:nvGraphicFramePr>
        <p:xfrm>
          <a:off x="130175" y="2636838"/>
          <a:ext cx="4829175" cy="2065337"/>
        </p:xfrm>
        <a:graphic>
          <a:graphicData uri="http://schemas.openxmlformats.org/presentationml/2006/ole">
            <mc:AlternateContent xmlns:mc="http://schemas.openxmlformats.org/markup-compatibility/2006">
              <mc:Choice xmlns:v="urn:schemas-microsoft-com:vml" Requires="v">
                <p:oleObj spid="_x0000_s3111" name="" r:id="rId5" imgW="3162300" imgH="1257300" progId="">
                  <p:embed/>
                </p:oleObj>
              </mc:Choice>
              <mc:Fallback>
                <p:oleObj name="" r:id="rId5" imgW="3162300" imgH="1257300" progId="">
                  <p:embed/>
                  <p:pic>
                    <p:nvPicPr>
                      <p:cNvPr id="0" name="图片 3110"/>
                      <p:cNvPicPr/>
                      <p:nvPr/>
                    </p:nvPicPr>
                    <p:blipFill>
                      <a:blip r:embed="rId6"/>
                      <a:stretch>
                        <a:fillRect/>
                      </a:stretch>
                    </p:blipFill>
                    <p:spPr>
                      <a:xfrm>
                        <a:off x="130175" y="2636838"/>
                        <a:ext cx="4829175" cy="2065337"/>
                      </a:xfrm>
                      <a:prstGeom prst="rect">
                        <a:avLst/>
                      </a:prstGeom>
                      <a:noFill/>
                      <a:ln w="38100">
                        <a:noFill/>
                        <a:miter/>
                      </a:ln>
                    </p:spPr>
                  </p:pic>
                </p:oleObj>
              </mc:Fallback>
            </mc:AlternateContent>
          </a:graphicData>
        </a:graphic>
      </p:graphicFrame>
      <p:graphicFrame>
        <p:nvGraphicFramePr>
          <p:cNvPr id="328709" name="对象 328708"/>
          <p:cNvGraphicFramePr>
            <a:graphicFrameLocks noChangeAspect="1"/>
          </p:cNvGraphicFramePr>
          <p:nvPr/>
        </p:nvGraphicFramePr>
        <p:xfrm>
          <a:off x="130175" y="5472113"/>
          <a:ext cx="1419225" cy="501650"/>
        </p:xfrm>
        <a:graphic>
          <a:graphicData uri="http://schemas.openxmlformats.org/presentationml/2006/ole">
            <mc:AlternateContent xmlns:mc="http://schemas.openxmlformats.org/markup-compatibility/2006">
              <mc:Choice xmlns:v="urn:schemas-microsoft-com:vml" Requires="v">
                <p:oleObj spid="_x0000_s3118" name="" r:id="rId7" imgW="927100" imgH="304800" progId="">
                  <p:embed/>
                </p:oleObj>
              </mc:Choice>
              <mc:Fallback>
                <p:oleObj name="" r:id="rId7" imgW="927100" imgH="304800" progId="">
                  <p:embed/>
                  <p:pic>
                    <p:nvPicPr>
                      <p:cNvPr id="0" name="图片 3117"/>
                      <p:cNvPicPr/>
                      <p:nvPr/>
                    </p:nvPicPr>
                    <p:blipFill>
                      <a:blip r:embed="rId8"/>
                      <a:stretch>
                        <a:fillRect/>
                      </a:stretch>
                    </p:blipFill>
                    <p:spPr>
                      <a:xfrm>
                        <a:off x="130175" y="5472113"/>
                        <a:ext cx="1419225" cy="501650"/>
                      </a:xfrm>
                      <a:prstGeom prst="rect">
                        <a:avLst/>
                      </a:prstGeom>
                      <a:noFill/>
                      <a:ln w="38100">
                        <a:noFill/>
                        <a:miter/>
                      </a:ln>
                    </p:spPr>
                  </p:pic>
                </p:oleObj>
              </mc:Fallback>
            </mc:AlternateContent>
          </a:graphicData>
        </a:graphic>
      </p:graphicFrame>
      <p:graphicFrame>
        <p:nvGraphicFramePr>
          <p:cNvPr id="328710" name="对象 328709"/>
          <p:cNvGraphicFramePr>
            <a:graphicFrameLocks noChangeAspect="1"/>
          </p:cNvGraphicFramePr>
          <p:nvPr/>
        </p:nvGraphicFramePr>
        <p:xfrm>
          <a:off x="3860800" y="5445125"/>
          <a:ext cx="1574800" cy="531813"/>
        </p:xfrm>
        <a:graphic>
          <a:graphicData uri="http://schemas.openxmlformats.org/presentationml/2006/ole">
            <mc:AlternateContent xmlns:mc="http://schemas.openxmlformats.org/markup-compatibility/2006">
              <mc:Choice xmlns:v="urn:schemas-microsoft-com:vml" Requires="v">
                <p:oleObj spid="_x0000_s3112" name="" r:id="rId9" imgW="1028700" imgH="317500" progId="">
                  <p:embed/>
                </p:oleObj>
              </mc:Choice>
              <mc:Fallback>
                <p:oleObj name="" r:id="rId9" imgW="1028700" imgH="317500" progId="">
                  <p:embed/>
                  <p:pic>
                    <p:nvPicPr>
                      <p:cNvPr id="0" name="图片 3111"/>
                      <p:cNvPicPr/>
                      <p:nvPr/>
                    </p:nvPicPr>
                    <p:blipFill>
                      <a:blip r:embed="rId10"/>
                      <a:stretch>
                        <a:fillRect/>
                      </a:stretch>
                    </p:blipFill>
                    <p:spPr>
                      <a:xfrm>
                        <a:off x="3860800" y="5445125"/>
                        <a:ext cx="1574800" cy="531813"/>
                      </a:xfrm>
                      <a:prstGeom prst="rect">
                        <a:avLst/>
                      </a:prstGeom>
                      <a:noFill/>
                      <a:ln w="38100">
                        <a:noFill/>
                        <a:miter/>
                      </a:ln>
                    </p:spPr>
                  </p:pic>
                </p:oleObj>
              </mc:Fallback>
            </mc:AlternateContent>
          </a:graphicData>
        </a:graphic>
      </p:graphicFrame>
      <p:graphicFrame>
        <p:nvGraphicFramePr>
          <p:cNvPr id="328711" name="对象 328710"/>
          <p:cNvGraphicFramePr>
            <a:graphicFrameLocks noChangeAspect="1"/>
          </p:cNvGraphicFramePr>
          <p:nvPr/>
        </p:nvGraphicFramePr>
        <p:xfrm>
          <a:off x="5935663" y="5462588"/>
          <a:ext cx="1084262" cy="503237"/>
        </p:xfrm>
        <a:graphic>
          <a:graphicData uri="http://schemas.openxmlformats.org/presentationml/2006/ole">
            <mc:AlternateContent xmlns:mc="http://schemas.openxmlformats.org/markup-compatibility/2006">
              <mc:Choice xmlns:v="urn:schemas-microsoft-com:vml" Requires="v">
                <p:oleObj spid="_x0000_s3117" name="" r:id="rId11" imgW="711200" imgH="304800" progId="">
                  <p:embed/>
                </p:oleObj>
              </mc:Choice>
              <mc:Fallback>
                <p:oleObj name="" r:id="rId11" imgW="711200" imgH="304800" progId="">
                  <p:embed/>
                  <p:pic>
                    <p:nvPicPr>
                      <p:cNvPr id="0" name="图片 3116"/>
                      <p:cNvPicPr/>
                      <p:nvPr/>
                    </p:nvPicPr>
                    <p:blipFill>
                      <a:blip r:embed="rId12"/>
                      <a:stretch>
                        <a:fillRect/>
                      </a:stretch>
                    </p:blipFill>
                    <p:spPr>
                      <a:xfrm>
                        <a:off x="5935663" y="5462588"/>
                        <a:ext cx="1084262" cy="503237"/>
                      </a:xfrm>
                      <a:prstGeom prst="rect">
                        <a:avLst/>
                      </a:prstGeom>
                      <a:noFill/>
                      <a:ln w="38100">
                        <a:noFill/>
                        <a:miter/>
                      </a:ln>
                    </p:spPr>
                  </p:pic>
                </p:oleObj>
              </mc:Fallback>
            </mc:AlternateContent>
          </a:graphicData>
        </a:graphic>
      </p:graphicFrame>
      <p:sp>
        <p:nvSpPr>
          <p:cNvPr id="37896" name="Text Box 8"/>
          <p:cNvSpPr txBox="1"/>
          <p:nvPr/>
        </p:nvSpPr>
        <p:spPr>
          <a:xfrm>
            <a:off x="5508625" y="2778125"/>
            <a:ext cx="3095625" cy="396875"/>
          </a:xfrm>
          <a:prstGeom prst="rect">
            <a:avLst/>
          </a:prstGeom>
          <a:noFill/>
          <a:ln w="9525">
            <a:noFill/>
          </a:ln>
        </p:spPr>
        <p:txBody>
          <a:bodyPr wrap="none"/>
          <a:p>
            <a:r>
              <a:rPr lang="en-US" altLang="zh-CN" sz="2000" b="1">
                <a:solidFill>
                  <a:srgbClr val="000000"/>
                </a:solidFill>
                <a:latin typeface="Times New Roman" panose="02020603050405020304" pitchFamily="18" charset="0"/>
                <a:ea typeface="楷体_GB2312"/>
              </a:rPr>
              <a:t>     </a:t>
            </a:r>
            <a:r>
              <a:rPr lang="zh-CN" altLang="en-US" sz="2000" b="1" dirty="0">
                <a:solidFill>
                  <a:srgbClr val="000000"/>
                </a:solidFill>
                <a:latin typeface="Times New Roman" panose="02020603050405020304" pitchFamily="18" charset="0"/>
                <a:ea typeface="楷体_GB2312"/>
              </a:rPr>
              <a:t>被调换到第</a:t>
            </a:r>
            <a:r>
              <a:rPr lang="en-US" altLang="zh-CN" sz="2000" b="1">
                <a:solidFill>
                  <a:srgbClr val="FF0000"/>
                </a:solidFill>
                <a:latin typeface="Times New Roman" panose="02020603050405020304" pitchFamily="18" charset="0"/>
                <a:ea typeface="楷体_GB2312"/>
              </a:rPr>
              <a:t>1</a:t>
            </a:r>
            <a:r>
              <a:rPr lang="zh-CN" altLang="en-US" sz="2000" b="1" dirty="0">
                <a:solidFill>
                  <a:srgbClr val="000000"/>
                </a:solidFill>
                <a:latin typeface="Times New Roman" panose="02020603050405020304" pitchFamily="18" charset="0"/>
                <a:ea typeface="楷体_GB2312"/>
              </a:rPr>
              <a:t>行，第</a:t>
            </a:r>
            <a:r>
              <a:rPr lang="en-US" altLang="zh-CN" sz="2000" b="1">
                <a:solidFill>
                  <a:srgbClr val="FF0000"/>
                </a:solidFill>
                <a:latin typeface="Times New Roman" panose="02020603050405020304" pitchFamily="18" charset="0"/>
                <a:ea typeface="楷体_GB2312"/>
              </a:rPr>
              <a:t>1</a:t>
            </a:r>
            <a:r>
              <a:rPr lang="zh-CN" altLang="en-US" sz="2000" b="1" dirty="0">
                <a:solidFill>
                  <a:srgbClr val="000000"/>
                </a:solidFill>
                <a:latin typeface="Times New Roman" panose="02020603050405020304" pitchFamily="18" charset="0"/>
                <a:ea typeface="楷体_GB2312"/>
              </a:rPr>
              <a:t>列</a:t>
            </a:r>
            <a:endParaRPr lang="zh-CN" altLang="en-US" sz="2000" b="1" dirty="0">
              <a:solidFill>
                <a:srgbClr val="000000"/>
              </a:solidFill>
              <a:latin typeface="Times New Roman" panose="02020603050405020304" pitchFamily="18" charset="0"/>
              <a:ea typeface="楷体_GB2312"/>
            </a:endParaRPr>
          </a:p>
        </p:txBody>
      </p:sp>
      <p:graphicFrame>
        <p:nvGraphicFramePr>
          <p:cNvPr id="328713" name="对象 328712"/>
          <p:cNvGraphicFramePr>
            <a:graphicFrameLocks noChangeAspect="1"/>
          </p:cNvGraphicFramePr>
          <p:nvPr/>
        </p:nvGraphicFramePr>
        <p:xfrm>
          <a:off x="5526088" y="2755900"/>
          <a:ext cx="388937" cy="411163"/>
        </p:xfrm>
        <a:graphic>
          <a:graphicData uri="http://schemas.openxmlformats.org/presentationml/2006/ole">
            <mc:AlternateContent xmlns:mc="http://schemas.openxmlformats.org/markup-compatibility/2006">
              <mc:Choice xmlns:v="urn:schemas-microsoft-com:vml" Requires="v">
                <p:oleObj spid="_x0000_s3119" name="" r:id="rId13" imgW="215900" imgH="228600" progId="">
                  <p:embed/>
                </p:oleObj>
              </mc:Choice>
              <mc:Fallback>
                <p:oleObj name="" r:id="rId13" imgW="215900" imgH="228600" progId="">
                  <p:embed/>
                  <p:pic>
                    <p:nvPicPr>
                      <p:cNvPr id="0" name="图片 3118"/>
                      <p:cNvPicPr/>
                      <p:nvPr/>
                    </p:nvPicPr>
                    <p:blipFill>
                      <a:blip r:embed="rId14"/>
                      <a:stretch>
                        <a:fillRect/>
                      </a:stretch>
                    </p:blipFill>
                    <p:spPr>
                      <a:xfrm>
                        <a:off x="5526088" y="2755900"/>
                        <a:ext cx="388937" cy="411163"/>
                      </a:xfrm>
                      <a:prstGeom prst="rect">
                        <a:avLst/>
                      </a:prstGeom>
                      <a:noFill/>
                      <a:ln w="38100">
                        <a:noFill/>
                        <a:miter/>
                      </a:ln>
                    </p:spPr>
                  </p:pic>
                </p:oleObj>
              </mc:Fallback>
            </mc:AlternateContent>
          </a:graphicData>
        </a:graphic>
      </p:graphicFrame>
      <p:graphicFrame>
        <p:nvGraphicFramePr>
          <p:cNvPr id="328714" name="对象 328713"/>
          <p:cNvGraphicFramePr>
            <a:graphicFrameLocks noChangeAspect="1"/>
          </p:cNvGraphicFramePr>
          <p:nvPr/>
        </p:nvGraphicFramePr>
        <p:xfrm>
          <a:off x="1403350" y="5033963"/>
          <a:ext cx="2486025" cy="1563687"/>
        </p:xfrm>
        <a:graphic>
          <a:graphicData uri="http://schemas.openxmlformats.org/presentationml/2006/ole">
            <mc:AlternateContent xmlns:mc="http://schemas.openxmlformats.org/markup-compatibility/2006">
              <mc:Choice xmlns:v="urn:schemas-microsoft-com:vml" Requires="v">
                <p:oleObj spid="_x0000_s3114" name="" r:id="rId15" imgW="1129665" imgH="711200" progId="">
                  <p:embed/>
                </p:oleObj>
              </mc:Choice>
              <mc:Fallback>
                <p:oleObj name="" r:id="rId15" imgW="1129665" imgH="711200" progId="">
                  <p:embed/>
                  <p:pic>
                    <p:nvPicPr>
                      <p:cNvPr id="0" name="图片 3113"/>
                      <p:cNvPicPr/>
                      <p:nvPr/>
                    </p:nvPicPr>
                    <p:blipFill>
                      <a:blip r:embed="rId16"/>
                      <a:stretch>
                        <a:fillRect/>
                      </a:stretch>
                    </p:blipFill>
                    <p:spPr>
                      <a:xfrm>
                        <a:off x="1403350" y="5033963"/>
                        <a:ext cx="2486025" cy="1563687"/>
                      </a:xfrm>
                      <a:prstGeom prst="rect">
                        <a:avLst/>
                      </a:prstGeom>
                      <a:noFill/>
                      <a:ln w="38100">
                        <a:noFill/>
                        <a:miter/>
                      </a:ln>
                    </p:spPr>
                  </p:pic>
                </p:oleObj>
              </mc:Fallback>
            </mc:AlternateContent>
          </a:graphicData>
        </a:graphic>
      </p:graphicFrame>
      <p:graphicFrame>
        <p:nvGraphicFramePr>
          <p:cNvPr id="328715" name="对象 328714"/>
          <p:cNvGraphicFramePr>
            <a:graphicFrameLocks noChangeAspect="1"/>
          </p:cNvGraphicFramePr>
          <p:nvPr/>
        </p:nvGraphicFramePr>
        <p:xfrm>
          <a:off x="5364163" y="5473700"/>
          <a:ext cx="593725" cy="504825"/>
        </p:xfrm>
        <a:graphic>
          <a:graphicData uri="http://schemas.openxmlformats.org/presentationml/2006/ole">
            <mc:AlternateContent xmlns:mc="http://schemas.openxmlformats.org/markup-compatibility/2006">
              <mc:Choice xmlns:v="urn:schemas-microsoft-com:vml" Requires="v">
                <p:oleObj spid="_x0000_s3108" name="" r:id="rId17" imgW="393700" imgH="304800" progId="">
                  <p:embed/>
                </p:oleObj>
              </mc:Choice>
              <mc:Fallback>
                <p:oleObj name="" r:id="rId17" imgW="393700" imgH="304800" progId="">
                  <p:embed/>
                  <p:pic>
                    <p:nvPicPr>
                      <p:cNvPr id="0" name="图片 3107"/>
                      <p:cNvPicPr/>
                      <p:nvPr/>
                    </p:nvPicPr>
                    <p:blipFill>
                      <a:blip r:embed="rId18"/>
                      <a:stretch>
                        <a:fillRect/>
                      </a:stretch>
                    </p:blipFill>
                    <p:spPr>
                      <a:xfrm>
                        <a:off x="5364163" y="5473700"/>
                        <a:ext cx="593725" cy="504825"/>
                      </a:xfrm>
                      <a:prstGeom prst="rect">
                        <a:avLst/>
                      </a:prstGeom>
                      <a:noFill/>
                      <a:ln w="38100">
                        <a:noFill/>
                        <a:miter/>
                      </a:ln>
                    </p:spPr>
                  </p:pic>
                </p:oleObj>
              </mc:Fallback>
            </mc:AlternateContent>
          </a:graphicData>
        </a:graphic>
      </p:graphicFrame>
      <p:graphicFrame>
        <p:nvGraphicFramePr>
          <p:cNvPr id="328716" name="对象 328715"/>
          <p:cNvGraphicFramePr>
            <a:graphicFrameLocks noChangeAspect="1"/>
          </p:cNvGraphicFramePr>
          <p:nvPr/>
        </p:nvGraphicFramePr>
        <p:xfrm>
          <a:off x="6011863" y="3284538"/>
          <a:ext cx="1865312" cy="1406525"/>
        </p:xfrm>
        <a:graphic>
          <a:graphicData uri="http://schemas.openxmlformats.org/presentationml/2006/ole">
            <mc:AlternateContent xmlns:mc="http://schemas.openxmlformats.org/markup-compatibility/2006">
              <mc:Choice xmlns:v="urn:schemas-microsoft-com:vml" Requires="v">
                <p:oleObj spid="_x0000_s3109" name="" r:id="rId19" imgW="1244600" imgH="939800" progId="">
                  <p:embed/>
                </p:oleObj>
              </mc:Choice>
              <mc:Fallback>
                <p:oleObj name="" r:id="rId19" imgW="1244600" imgH="939800" progId="">
                  <p:embed/>
                  <p:pic>
                    <p:nvPicPr>
                      <p:cNvPr id="0" name="图片 3108"/>
                      <p:cNvPicPr/>
                      <p:nvPr/>
                    </p:nvPicPr>
                    <p:blipFill>
                      <a:blip r:embed="rId20"/>
                      <a:stretch>
                        <a:fillRect/>
                      </a:stretch>
                    </p:blipFill>
                    <p:spPr>
                      <a:xfrm>
                        <a:off x="6011863" y="3284538"/>
                        <a:ext cx="1865312" cy="1406525"/>
                      </a:xfrm>
                      <a:prstGeom prst="rect">
                        <a:avLst/>
                      </a:prstGeom>
                      <a:noFill/>
                      <a:ln w="38100">
                        <a:noFill/>
                        <a:miter/>
                      </a:ln>
                    </p:spPr>
                  </p:pic>
                </p:oleObj>
              </mc:Fallback>
            </mc:AlternateContent>
          </a:graphicData>
        </a:graphic>
      </p:graphicFrame>
      <p:sp>
        <p:nvSpPr>
          <p:cNvPr id="37901" name="Rectangle 13"/>
          <p:cNvSpPr/>
          <p:nvPr/>
        </p:nvSpPr>
        <p:spPr>
          <a:xfrm>
            <a:off x="5292725" y="2565400"/>
            <a:ext cx="3527425" cy="2447925"/>
          </a:xfrm>
          <a:prstGeom prst="rect">
            <a:avLst/>
          </a:prstGeom>
          <a:noFill/>
          <a:ln w="28575" cap="flat" cmpd="sng">
            <a:solidFill>
              <a:srgbClr val="0000FF"/>
            </a:solidFill>
            <a:prstDash val="solid"/>
            <a:miter/>
            <a:headEnd type="none" w="med" len="med"/>
            <a:tailEnd type="none" w="med" len="med"/>
          </a:ln>
        </p:spPr>
        <p:txBody>
          <a:bodyPr wrap="none" anchor="ctr"/>
          <a:p>
            <a:endParaRPr lang="zh-CN" altLang="en-US" dirty="0">
              <a:solidFill>
                <a:srgbClr val="000000"/>
              </a:solidFill>
              <a:latin typeface="Arial" panose="020B0604020202020204" pitchFamily="34" charset="0"/>
            </a:endParaRPr>
          </a:p>
        </p:txBody>
      </p:sp>
      <p:sp>
        <p:nvSpPr>
          <p:cNvPr id="37902" name="Line 14"/>
          <p:cNvSpPr/>
          <p:nvPr/>
        </p:nvSpPr>
        <p:spPr>
          <a:xfrm>
            <a:off x="6092825" y="4148138"/>
            <a:ext cx="1727200" cy="0"/>
          </a:xfrm>
          <a:prstGeom prst="line">
            <a:avLst/>
          </a:prstGeom>
          <a:ln w="28575" cap="flat" cmpd="sng">
            <a:solidFill>
              <a:srgbClr val="FF33CC"/>
            </a:solidFill>
            <a:prstDash val="dash"/>
            <a:headEnd type="none" w="med" len="med"/>
            <a:tailEnd type="none" w="med" len="med"/>
          </a:ln>
        </p:spPr>
      </p:sp>
      <p:sp>
        <p:nvSpPr>
          <p:cNvPr id="37903" name="Line 15"/>
          <p:cNvSpPr/>
          <p:nvPr/>
        </p:nvSpPr>
        <p:spPr>
          <a:xfrm>
            <a:off x="7604125" y="3355975"/>
            <a:ext cx="0" cy="1368425"/>
          </a:xfrm>
          <a:prstGeom prst="line">
            <a:avLst/>
          </a:prstGeom>
          <a:ln w="28575" cap="flat" cmpd="sng">
            <a:solidFill>
              <a:srgbClr val="FF33CC"/>
            </a:solidFill>
            <a:prstDash val="dash"/>
            <a:headEnd type="none" w="med" len="med"/>
            <a:tailEnd type="none" w="med" len="med"/>
          </a:ln>
        </p:spPr>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7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7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7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0" presetClass="entr" presetSubtype="0" fill="hold" grpId="0" nodeType="clickEffect">
                                  <p:stCondLst>
                                    <p:cond delay="0"/>
                                  </p:stCondLst>
                                  <p:childTnLst>
                                    <p:set>
                                      <p:cBhvr>
                                        <p:cTn id="18" dur="1" fill="hold">
                                          <p:stCondLst>
                                            <p:cond delay="0"/>
                                          </p:stCondLst>
                                        </p:cTn>
                                        <p:tgtEl>
                                          <p:spTgt spid="37901"/>
                                        </p:tgtEl>
                                        <p:attrNameLst>
                                          <p:attrName>style.visibility</p:attrName>
                                        </p:attrNameLst>
                                      </p:cBhvr>
                                      <p:to>
                                        <p:strVal val="visible"/>
                                      </p:to>
                                    </p:set>
                                    <p:animEffect transition="in" filter="wedge">
                                      <p:cBhvr>
                                        <p:cTn id="19" dur="1000"/>
                                        <p:tgtEl>
                                          <p:spTgt spid="37901"/>
                                        </p:tgtEl>
                                      </p:cBhvr>
                                    </p:animEffect>
                                  </p:childTnLst>
                                </p:cTn>
                              </p:par>
                            </p:childTnLst>
                          </p:cTn>
                        </p:par>
                        <p:par>
                          <p:cTn id="20" fill="hold">
                            <p:stCondLst>
                              <p:cond delay="1000"/>
                            </p:stCondLst>
                            <p:childTnLst>
                              <p:par>
                                <p:cTn id="21" presetID="5" presetClass="entr" presetSubtype="10" fill="hold" nodeType="afterEffect">
                                  <p:stCondLst>
                                    <p:cond delay="0"/>
                                  </p:stCondLst>
                                  <p:childTnLst>
                                    <p:set>
                                      <p:cBhvr>
                                        <p:cTn id="22" dur="1" fill="hold">
                                          <p:stCondLst>
                                            <p:cond delay="0"/>
                                          </p:stCondLst>
                                        </p:cTn>
                                        <p:tgtEl>
                                          <p:spTgt spid="328713"/>
                                        </p:tgtEl>
                                        <p:attrNameLst>
                                          <p:attrName>style.visibility</p:attrName>
                                        </p:attrNameLst>
                                      </p:cBhvr>
                                      <p:to>
                                        <p:strVal val="visible"/>
                                      </p:to>
                                    </p:set>
                                    <p:animEffect transition="in" filter="checkerboard(across)">
                                      <p:cBhvr>
                                        <p:cTn id="23" dur="500"/>
                                        <p:tgtEl>
                                          <p:spTgt spid="328713"/>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7896"/>
                                        </p:tgtEl>
                                        <p:attrNameLst>
                                          <p:attrName>style.visibility</p:attrName>
                                        </p:attrNameLst>
                                      </p:cBhvr>
                                      <p:to>
                                        <p:strVal val="visible"/>
                                      </p:to>
                                    </p:set>
                                    <p:animEffect transition="in" filter="checkerboard(across)">
                                      <p:cBhvr>
                                        <p:cTn id="26" dur="500"/>
                                        <p:tgtEl>
                                          <p:spTgt spid="3789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28716"/>
                                        </p:tgtEl>
                                        <p:attrNameLst>
                                          <p:attrName>style.visibility</p:attrName>
                                        </p:attrNameLst>
                                      </p:cBhvr>
                                      <p:to>
                                        <p:strVal val="visible"/>
                                      </p:to>
                                    </p:set>
                                    <p:animEffect transition="in" filter="checkerboard(across)">
                                      <p:cBhvr>
                                        <p:cTn id="31" dur="500"/>
                                        <p:tgtEl>
                                          <p:spTgt spid="328716"/>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2870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287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28710"/>
                                        </p:tgtEl>
                                        <p:attrNameLst>
                                          <p:attrName>style.visibility</p:attrName>
                                        </p:attrNameLst>
                                      </p:cBhvr>
                                      <p:to>
                                        <p:strVal val="visible"/>
                                      </p:to>
                                    </p:set>
                                  </p:childTnLst>
                                </p:cTn>
                              </p:par>
                              <p:par>
                                <p:cTn id="44" presetID="22" presetClass="entr" presetSubtype="8" fill="hold" nodeType="withEffect">
                                  <p:stCondLst>
                                    <p:cond delay="0"/>
                                  </p:stCondLst>
                                  <p:childTnLst>
                                    <p:set>
                                      <p:cBhvr>
                                        <p:cTn id="45" dur="1" fill="hold">
                                          <p:stCondLst>
                                            <p:cond delay="0"/>
                                          </p:stCondLst>
                                        </p:cTn>
                                        <p:tgtEl>
                                          <p:spTgt spid="37902"/>
                                        </p:tgtEl>
                                        <p:attrNameLst>
                                          <p:attrName>style.visibility</p:attrName>
                                        </p:attrNameLst>
                                      </p:cBhvr>
                                      <p:to>
                                        <p:strVal val="visible"/>
                                      </p:to>
                                    </p:set>
                                    <p:animEffect transition="in" filter="wipe(left)">
                                      <p:cBhvr>
                                        <p:cTn id="46" dur="500"/>
                                        <p:tgtEl>
                                          <p:spTgt spid="37902"/>
                                        </p:tgtEl>
                                      </p:cBhvr>
                                    </p:animEffect>
                                  </p:childTnLst>
                                </p:cTn>
                              </p:par>
                              <p:par>
                                <p:cTn id="47" presetID="22" presetClass="entr" presetSubtype="1" fill="hold" nodeType="withEffect">
                                  <p:stCondLst>
                                    <p:cond delay="0"/>
                                  </p:stCondLst>
                                  <p:childTnLst>
                                    <p:set>
                                      <p:cBhvr>
                                        <p:cTn id="48" dur="1" fill="hold">
                                          <p:stCondLst>
                                            <p:cond delay="0"/>
                                          </p:stCondLst>
                                        </p:cTn>
                                        <p:tgtEl>
                                          <p:spTgt spid="37903"/>
                                        </p:tgtEl>
                                        <p:attrNameLst>
                                          <p:attrName>style.visibility</p:attrName>
                                        </p:attrNameLst>
                                      </p:cBhvr>
                                      <p:to>
                                        <p:strVal val="visible"/>
                                      </p:to>
                                    </p:set>
                                    <p:animEffect transition="in" filter="wipe(up)">
                                      <p:cBhvr>
                                        <p:cTn id="49" dur="500"/>
                                        <p:tgtEl>
                                          <p:spTgt spid="37903"/>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nodeType="clickEffect">
                                  <p:stCondLst>
                                    <p:cond delay="0"/>
                                  </p:stCondLst>
                                  <p:childTnLst>
                                    <p:set>
                                      <p:cBhvr>
                                        <p:cTn id="53" dur="1" fill="hold">
                                          <p:stCondLst>
                                            <p:cond delay="0"/>
                                          </p:stCondLst>
                                        </p:cTn>
                                        <p:tgtEl>
                                          <p:spTgt spid="328715"/>
                                        </p:tgtEl>
                                        <p:attrNameLst>
                                          <p:attrName>style.visibility</p:attrName>
                                        </p:attrNameLst>
                                      </p:cBhvr>
                                      <p:to>
                                        <p:strVal val="visible"/>
                                      </p:to>
                                    </p:set>
                                    <p:animEffect transition="in" filter="slide(fromBottom)">
                                      <p:cBhvr>
                                        <p:cTn id="54" dur="500"/>
                                        <p:tgtEl>
                                          <p:spTgt spid="32871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8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p:bldP spid="37901" grpId="0" bldLvl="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9570" name="Object 11"/>
          <p:cNvGraphicFramePr/>
          <p:nvPr/>
        </p:nvGraphicFramePr>
        <p:xfrm>
          <a:off x="2946400" y="404813"/>
          <a:ext cx="3714750" cy="2889250"/>
        </p:xfrm>
        <a:graphic>
          <a:graphicData uri="http://schemas.openxmlformats.org/presentationml/2006/ole">
            <mc:AlternateContent xmlns:mc="http://schemas.openxmlformats.org/markup-compatibility/2006">
              <mc:Choice xmlns:v="urn:schemas-microsoft-com:vml" Requires="v">
                <p:oleObj spid="_x0000_s3279" name="" r:id="rId1" imgW="1485900" imgH="1155700" progId="">
                  <p:embed/>
                </p:oleObj>
              </mc:Choice>
              <mc:Fallback>
                <p:oleObj name="" r:id="rId1" imgW="1485900" imgH="1155700" progId="">
                  <p:embed/>
                  <p:pic>
                    <p:nvPicPr>
                      <p:cNvPr id="0" name="图片 3278"/>
                      <p:cNvPicPr/>
                      <p:nvPr/>
                    </p:nvPicPr>
                    <p:blipFill>
                      <a:blip r:embed="rId2"/>
                      <a:stretch>
                        <a:fillRect/>
                      </a:stretch>
                    </p:blipFill>
                    <p:spPr>
                      <a:xfrm>
                        <a:off x="2946400" y="404813"/>
                        <a:ext cx="3714750" cy="2889250"/>
                      </a:xfrm>
                      <a:prstGeom prst="rect">
                        <a:avLst/>
                      </a:prstGeom>
                      <a:noFill/>
                      <a:ln w="38100">
                        <a:noFill/>
                        <a:miter/>
                      </a:ln>
                    </p:spPr>
                  </p:pic>
                </p:oleObj>
              </mc:Fallback>
            </mc:AlternateContent>
          </a:graphicData>
        </a:graphic>
      </p:graphicFrame>
      <p:sp>
        <p:nvSpPr>
          <p:cNvPr id="109573" name="Rectangle 3"/>
          <p:cNvSpPr/>
          <p:nvPr/>
        </p:nvSpPr>
        <p:spPr>
          <a:xfrm>
            <a:off x="266700" y="1522413"/>
            <a:ext cx="2865438" cy="519112"/>
          </a:xfrm>
          <a:prstGeom prst="rect">
            <a:avLst/>
          </a:prstGeom>
          <a:noFill/>
          <a:ln w="9525">
            <a:noFill/>
          </a:ln>
        </p:spPr>
        <p:txBody>
          <a:bodyPr wrap="none"/>
          <a:p>
            <a:r>
              <a:rPr lang="zh-CN" altLang="en-US" sz="2800" b="1" dirty="0">
                <a:solidFill>
                  <a:srgbClr val="0000FF"/>
                </a:solidFill>
                <a:latin typeface="楷体_GB2312" pitchFamily="49" charset="-122"/>
              </a:rPr>
              <a:t>例</a:t>
            </a:r>
            <a:r>
              <a:rPr lang="en-US" altLang="zh-CN" sz="2800" b="1" dirty="0">
                <a:solidFill>
                  <a:srgbClr val="0000FF"/>
                </a:solidFill>
                <a:latin typeface="楷体_GB2312" pitchFamily="49" charset="-122"/>
              </a:rPr>
              <a:t>1</a:t>
            </a:r>
            <a:r>
              <a:rPr lang="zh-CN" altLang="en-US" sz="2800" b="1" dirty="0">
                <a:solidFill>
                  <a:srgbClr val="000000"/>
                </a:solidFill>
                <a:latin typeface="楷体_GB2312" pitchFamily="49" charset="-122"/>
              </a:rPr>
              <a:t> 计算行列式</a:t>
            </a:r>
            <a:endParaRPr lang="zh-CN" altLang="en-US" sz="2800" b="1" dirty="0">
              <a:solidFill>
                <a:srgbClr val="000000"/>
              </a:solidFill>
              <a:latin typeface="楷体_GB2312" pitchFamily="49" charset="-122"/>
            </a:endParaRPr>
          </a:p>
        </p:txBody>
      </p:sp>
      <p:sp>
        <p:nvSpPr>
          <p:cNvPr id="47108" name="Text Box 4"/>
          <p:cNvSpPr txBox="1"/>
          <p:nvPr/>
        </p:nvSpPr>
        <p:spPr>
          <a:xfrm>
            <a:off x="266700" y="4565650"/>
            <a:ext cx="542925" cy="519113"/>
          </a:xfrm>
          <a:prstGeom prst="rect">
            <a:avLst/>
          </a:prstGeom>
          <a:noFill/>
          <a:ln w="9525">
            <a:noFill/>
          </a:ln>
        </p:spPr>
        <p:txBody>
          <a:bodyPr wrap="none">
            <a:spAutoFit/>
          </a:bodyPr>
          <a:p>
            <a:r>
              <a:rPr lang="zh-CN" altLang="en-US" sz="2800" b="1" dirty="0">
                <a:solidFill>
                  <a:srgbClr val="0000FF"/>
                </a:solidFill>
                <a:latin typeface="Times New Roman" panose="02020603050405020304" pitchFamily="18" charset="0"/>
              </a:rPr>
              <a:t>解</a:t>
            </a:r>
            <a:endParaRPr lang="zh-CN" altLang="en-US" sz="2800" b="1" dirty="0">
              <a:solidFill>
                <a:srgbClr val="0000FF"/>
              </a:solidFill>
              <a:latin typeface="Times New Roman" panose="02020603050405020304" pitchFamily="18" charset="0"/>
            </a:endParaRPr>
          </a:p>
        </p:txBody>
      </p:sp>
      <p:graphicFrame>
        <p:nvGraphicFramePr>
          <p:cNvPr id="47109" name="Object 12"/>
          <p:cNvGraphicFramePr/>
          <p:nvPr/>
        </p:nvGraphicFramePr>
        <p:xfrm>
          <a:off x="1044575" y="3429000"/>
          <a:ext cx="3714750" cy="2889250"/>
        </p:xfrm>
        <a:graphic>
          <a:graphicData uri="http://schemas.openxmlformats.org/presentationml/2006/ole">
            <mc:AlternateContent xmlns:mc="http://schemas.openxmlformats.org/markup-compatibility/2006">
              <mc:Choice xmlns:v="urn:schemas-microsoft-com:vml" Requires="v">
                <p:oleObj spid="_x0000_s3281" name="" r:id="rId3" imgW="1485900" imgH="1155700" progId="">
                  <p:embed/>
                </p:oleObj>
              </mc:Choice>
              <mc:Fallback>
                <p:oleObj name="" r:id="rId3" imgW="1485900" imgH="1155700" progId="">
                  <p:embed/>
                  <p:pic>
                    <p:nvPicPr>
                      <p:cNvPr id="0" name="图片 3280"/>
                      <p:cNvPicPr/>
                      <p:nvPr/>
                    </p:nvPicPr>
                    <p:blipFill>
                      <a:blip r:embed="rId4"/>
                      <a:stretch>
                        <a:fillRect/>
                      </a:stretch>
                    </p:blipFill>
                    <p:spPr>
                      <a:xfrm>
                        <a:off x="1044575" y="3429000"/>
                        <a:ext cx="3714750" cy="2889250"/>
                      </a:xfrm>
                      <a:prstGeom prst="rect">
                        <a:avLst/>
                      </a:prstGeom>
                      <a:noFill/>
                      <a:ln w="38100">
                        <a:noFill/>
                        <a:miter/>
                      </a:ln>
                    </p:spPr>
                  </p:pic>
                </p:oleObj>
              </mc:Fallback>
            </mc:AlternateContent>
          </a:graphicData>
        </a:graphic>
      </p:graphicFrame>
      <p:sp>
        <p:nvSpPr>
          <p:cNvPr id="47110" name="Line 6"/>
          <p:cNvSpPr/>
          <p:nvPr/>
        </p:nvSpPr>
        <p:spPr>
          <a:xfrm>
            <a:off x="1811338" y="4283075"/>
            <a:ext cx="2879725" cy="0"/>
          </a:xfrm>
          <a:prstGeom prst="line">
            <a:avLst/>
          </a:prstGeom>
          <a:ln w="38100" cap="rnd" cmpd="sng">
            <a:solidFill>
              <a:srgbClr val="FF0066"/>
            </a:solidFill>
            <a:prstDash val="sysDot"/>
            <a:headEnd type="none" w="med" len="med"/>
            <a:tailEnd type="none" w="med" len="med"/>
          </a:ln>
        </p:spPr>
      </p:sp>
      <p:sp>
        <p:nvSpPr>
          <p:cNvPr id="47111" name="Line 7"/>
          <p:cNvSpPr/>
          <p:nvPr/>
        </p:nvSpPr>
        <p:spPr>
          <a:xfrm>
            <a:off x="4556125" y="3573463"/>
            <a:ext cx="15875" cy="2540000"/>
          </a:xfrm>
          <a:prstGeom prst="line">
            <a:avLst/>
          </a:prstGeom>
          <a:ln w="38100" cap="rnd" cmpd="sng">
            <a:solidFill>
              <a:srgbClr val="FF0066"/>
            </a:solidFill>
            <a:prstDash val="sysDot"/>
            <a:headEnd type="none" w="med" len="med"/>
            <a:tailEnd type="none" w="med" len="med"/>
          </a:ln>
        </p:spPr>
      </p:sp>
      <p:graphicFrame>
        <p:nvGraphicFramePr>
          <p:cNvPr id="47112" name="Object 13"/>
          <p:cNvGraphicFramePr/>
          <p:nvPr/>
        </p:nvGraphicFramePr>
        <p:xfrm>
          <a:off x="4724400" y="3708400"/>
          <a:ext cx="4095750" cy="2317750"/>
        </p:xfrm>
        <a:graphic>
          <a:graphicData uri="http://schemas.openxmlformats.org/presentationml/2006/ole">
            <mc:AlternateContent xmlns:mc="http://schemas.openxmlformats.org/markup-compatibility/2006">
              <mc:Choice xmlns:v="urn:schemas-microsoft-com:vml" Requires="v">
                <p:oleObj spid="_x0000_s3290" name="" r:id="rId5" imgW="1689100" imgH="927100" progId="">
                  <p:embed/>
                </p:oleObj>
              </mc:Choice>
              <mc:Fallback>
                <p:oleObj name="" r:id="rId5" imgW="1689100" imgH="927100" progId="">
                  <p:embed/>
                  <p:pic>
                    <p:nvPicPr>
                      <p:cNvPr id="0" name="图片 3289"/>
                      <p:cNvPicPr/>
                      <p:nvPr/>
                    </p:nvPicPr>
                    <p:blipFill>
                      <a:blip r:embed="rId6"/>
                      <a:stretch>
                        <a:fillRect/>
                      </a:stretch>
                    </p:blipFill>
                    <p:spPr>
                      <a:xfrm>
                        <a:off x="4724400" y="3708400"/>
                        <a:ext cx="4095750" cy="231775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wipe(left)">
                                      <p:cBhvr>
                                        <p:cTn id="7" dur="500"/>
                                        <p:tgtEl>
                                          <p:spTgt spid="471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109"/>
                                        </p:tgtEl>
                                        <p:attrNameLst>
                                          <p:attrName>style.visibility</p:attrName>
                                        </p:attrNameLst>
                                      </p:cBhvr>
                                      <p:to>
                                        <p:strVal val="visible"/>
                                      </p:to>
                                    </p:set>
                                    <p:animEffect transition="in" filter="wipe(left)">
                                      <p:cBhvr>
                                        <p:cTn id="12" dur="500"/>
                                        <p:tgtEl>
                                          <p:spTgt spid="471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110"/>
                                        </p:tgtEl>
                                        <p:attrNameLst>
                                          <p:attrName>style.visibility</p:attrName>
                                        </p:attrNameLst>
                                      </p:cBhvr>
                                      <p:to>
                                        <p:strVal val="visible"/>
                                      </p:to>
                                    </p:set>
                                    <p:animEffect transition="in" filter="wipe(left)">
                                      <p:cBhvr>
                                        <p:cTn id="17" dur="500"/>
                                        <p:tgtEl>
                                          <p:spTgt spid="471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7111"/>
                                        </p:tgtEl>
                                        <p:attrNameLst>
                                          <p:attrName>style.visibility</p:attrName>
                                        </p:attrNameLst>
                                      </p:cBhvr>
                                      <p:to>
                                        <p:strVal val="visible"/>
                                      </p:to>
                                    </p:set>
                                    <p:animEffect transition="in" filter="wipe(up)">
                                      <p:cBhvr>
                                        <p:cTn id="22" dur="500"/>
                                        <p:tgtEl>
                                          <p:spTgt spid="471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112"/>
                                        </p:tgtEl>
                                        <p:attrNameLst>
                                          <p:attrName>style.visibility</p:attrName>
                                        </p:attrNameLst>
                                      </p:cBhvr>
                                      <p:to>
                                        <p:strVal val="visible"/>
                                      </p:to>
                                    </p:set>
                                    <p:animEffect transition="in" filter="wipe(left)">
                                      <p:cBhvr>
                                        <p:cTn id="27" dur="500"/>
                                        <p:tgtEl>
                                          <p:spTgt spid="47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8130" name="Object 23"/>
          <p:cNvGraphicFramePr/>
          <p:nvPr/>
        </p:nvGraphicFramePr>
        <p:xfrm>
          <a:off x="1981200" y="3587750"/>
          <a:ext cx="2260600" cy="1517650"/>
        </p:xfrm>
        <a:graphic>
          <a:graphicData uri="http://schemas.openxmlformats.org/presentationml/2006/ole">
            <mc:AlternateContent xmlns:mc="http://schemas.openxmlformats.org/markup-compatibility/2006">
              <mc:Choice xmlns:v="urn:schemas-microsoft-com:vml" Requires="v">
                <p:oleObj spid="_x0000_s3289" name="" r:id="rId1" imgW="1042035" imgH="698500" progId="">
                  <p:embed/>
                </p:oleObj>
              </mc:Choice>
              <mc:Fallback>
                <p:oleObj name="" r:id="rId1" imgW="1042035" imgH="698500" progId="">
                  <p:embed/>
                  <p:pic>
                    <p:nvPicPr>
                      <p:cNvPr id="0" name="图片 3288"/>
                      <p:cNvPicPr/>
                      <p:nvPr/>
                    </p:nvPicPr>
                    <p:blipFill>
                      <a:blip r:embed="rId2"/>
                      <a:stretch>
                        <a:fillRect/>
                      </a:stretch>
                    </p:blipFill>
                    <p:spPr>
                      <a:xfrm>
                        <a:off x="1981200" y="3587750"/>
                        <a:ext cx="2260600" cy="1517650"/>
                      </a:xfrm>
                      <a:prstGeom prst="rect">
                        <a:avLst/>
                      </a:prstGeom>
                      <a:noFill/>
                      <a:ln w="38100">
                        <a:noFill/>
                        <a:miter/>
                      </a:ln>
                    </p:spPr>
                  </p:pic>
                </p:oleObj>
              </mc:Fallback>
            </mc:AlternateContent>
          </a:graphicData>
        </a:graphic>
      </p:graphicFrame>
      <p:graphicFrame>
        <p:nvGraphicFramePr>
          <p:cNvPr id="48131" name="Object 24"/>
          <p:cNvGraphicFramePr/>
          <p:nvPr/>
        </p:nvGraphicFramePr>
        <p:xfrm>
          <a:off x="4284663" y="3716338"/>
          <a:ext cx="3011487" cy="1168400"/>
        </p:xfrm>
        <a:graphic>
          <a:graphicData uri="http://schemas.openxmlformats.org/presentationml/2006/ole">
            <mc:AlternateContent xmlns:mc="http://schemas.openxmlformats.org/markup-compatibility/2006">
              <mc:Choice xmlns:v="urn:schemas-microsoft-com:vml" Requires="v">
                <p:oleObj spid="_x0000_s3293" name="" r:id="rId3" imgW="1207770" imgH="470535" progId="">
                  <p:embed/>
                </p:oleObj>
              </mc:Choice>
              <mc:Fallback>
                <p:oleObj name="" r:id="rId3" imgW="1207770" imgH="470535" progId="">
                  <p:embed/>
                  <p:pic>
                    <p:nvPicPr>
                      <p:cNvPr id="0" name="图片 3292"/>
                      <p:cNvPicPr/>
                      <p:nvPr/>
                    </p:nvPicPr>
                    <p:blipFill>
                      <a:blip r:embed="rId4"/>
                      <a:stretch>
                        <a:fillRect/>
                      </a:stretch>
                    </p:blipFill>
                    <p:spPr>
                      <a:xfrm>
                        <a:off x="4284663" y="3716338"/>
                        <a:ext cx="3011487" cy="1168400"/>
                      </a:xfrm>
                      <a:prstGeom prst="rect">
                        <a:avLst/>
                      </a:prstGeom>
                      <a:noFill/>
                      <a:ln w="38100">
                        <a:noFill/>
                        <a:miter/>
                      </a:ln>
                    </p:spPr>
                  </p:pic>
                </p:oleObj>
              </mc:Fallback>
            </mc:AlternateContent>
          </a:graphicData>
        </a:graphic>
      </p:graphicFrame>
      <p:graphicFrame>
        <p:nvGraphicFramePr>
          <p:cNvPr id="48132" name="Object 25"/>
          <p:cNvGraphicFramePr/>
          <p:nvPr/>
        </p:nvGraphicFramePr>
        <p:xfrm>
          <a:off x="914400" y="5586413"/>
          <a:ext cx="3541713" cy="446087"/>
        </p:xfrm>
        <a:graphic>
          <a:graphicData uri="http://schemas.openxmlformats.org/presentationml/2006/ole">
            <mc:AlternateContent xmlns:mc="http://schemas.openxmlformats.org/markup-compatibility/2006">
              <mc:Choice xmlns:v="urn:schemas-microsoft-com:vml" Requires="v">
                <p:oleObj spid="_x0000_s3292" name="" r:id="rId5" imgW="1612900" imgH="203200" progId="">
                  <p:embed/>
                </p:oleObj>
              </mc:Choice>
              <mc:Fallback>
                <p:oleObj name="" r:id="rId5" imgW="1612900" imgH="203200" progId="">
                  <p:embed/>
                  <p:pic>
                    <p:nvPicPr>
                      <p:cNvPr id="0" name="图片 3291"/>
                      <p:cNvPicPr/>
                      <p:nvPr/>
                    </p:nvPicPr>
                    <p:blipFill>
                      <a:blip r:embed="rId6"/>
                      <a:stretch>
                        <a:fillRect/>
                      </a:stretch>
                    </p:blipFill>
                    <p:spPr>
                      <a:xfrm>
                        <a:off x="914400" y="5586413"/>
                        <a:ext cx="3541713" cy="446087"/>
                      </a:xfrm>
                      <a:prstGeom prst="rect">
                        <a:avLst/>
                      </a:prstGeom>
                      <a:noFill/>
                      <a:ln w="38100">
                        <a:noFill/>
                        <a:miter/>
                      </a:ln>
                    </p:spPr>
                  </p:pic>
                </p:oleObj>
              </mc:Fallback>
            </mc:AlternateContent>
          </a:graphicData>
        </a:graphic>
      </p:graphicFrame>
      <p:graphicFrame>
        <p:nvGraphicFramePr>
          <p:cNvPr id="48133" name="Object 26"/>
          <p:cNvGraphicFramePr/>
          <p:nvPr/>
        </p:nvGraphicFramePr>
        <p:xfrm>
          <a:off x="4800600" y="1177925"/>
          <a:ext cx="2895600" cy="1641475"/>
        </p:xfrm>
        <a:graphic>
          <a:graphicData uri="http://schemas.openxmlformats.org/presentationml/2006/ole">
            <mc:AlternateContent xmlns:mc="http://schemas.openxmlformats.org/markup-compatibility/2006">
              <mc:Choice xmlns:v="urn:schemas-microsoft-com:vml" Requires="v">
                <p:oleObj spid="_x0000_s3296" name="" r:id="rId7" imgW="1232535" imgH="698500" progId="">
                  <p:embed/>
                </p:oleObj>
              </mc:Choice>
              <mc:Fallback>
                <p:oleObj name="" r:id="rId7" imgW="1232535" imgH="698500" progId="">
                  <p:embed/>
                  <p:pic>
                    <p:nvPicPr>
                      <p:cNvPr id="0" name="图片 3295"/>
                      <p:cNvPicPr/>
                      <p:nvPr/>
                    </p:nvPicPr>
                    <p:blipFill>
                      <a:blip r:embed="rId8"/>
                      <a:stretch>
                        <a:fillRect/>
                      </a:stretch>
                    </p:blipFill>
                    <p:spPr>
                      <a:xfrm>
                        <a:off x="4800600" y="1177925"/>
                        <a:ext cx="2895600" cy="1641475"/>
                      </a:xfrm>
                      <a:prstGeom prst="rect">
                        <a:avLst/>
                      </a:prstGeom>
                      <a:noFill/>
                      <a:ln w="38100">
                        <a:noFill/>
                        <a:miter/>
                      </a:ln>
                    </p:spPr>
                  </p:pic>
                </p:oleObj>
              </mc:Fallback>
            </mc:AlternateContent>
          </a:graphicData>
        </a:graphic>
      </p:graphicFrame>
      <p:graphicFrame>
        <p:nvGraphicFramePr>
          <p:cNvPr id="48134" name="Object 27"/>
          <p:cNvGraphicFramePr/>
          <p:nvPr/>
        </p:nvGraphicFramePr>
        <p:xfrm>
          <a:off x="914400" y="990600"/>
          <a:ext cx="3733800" cy="2044700"/>
        </p:xfrm>
        <a:graphic>
          <a:graphicData uri="http://schemas.openxmlformats.org/presentationml/2006/ole">
            <mc:AlternateContent xmlns:mc="http://schemas.openxmlformats.org/markup-compatibility/2006">
              <mc:Choice xmlns:v="urn:schemas-microsoft-com:vml" Requires="v">
                <p:oleObj spid="_x0000_s3291" name="" r:id="rId9" imgW="3848100" imgH="2044700" progId="Equation.3">
                  <p:embed/>
                </p:oleObj>
              </mc:Choice>
              <mc:Fallback>
                <p:oleObj name="" r:id="rId9" imgW="3848100" imgH="2044700" progId="Equation.3">
                  <p:embed/>
                  <p:pic>
                    <p:nvPicPr>
                      <p:cNvPr id="0" name="图片 3290"/>
                      <p:cNvPicPr/>
                      <p:nvPr/>
                    </p:nvPicPr>
                    <p:blipFill>
                      <a:blip r:embed="rId10"/>
                      <a:stretch>
                        <a:fillRect/>
                      </a:stretch>
                    </p:blipFill>
                    <p:spPr>
                      <a:xfrm>
                        <a:off x="914400" y="990600"/>
                        <a:ext cx="3733800" cy="2044700"/>
                      </a:xfrm>
                      <a:prstGeom prst="rect">
                        <a:avLst/>
                      </a:prstGeom>
                      <a:noFill/>
                      <a:ln w="38100">
                        <a:noFill/>
                        <a:miter/>
                      </a:ln>
                    </p:spPr>
                  </p:pic>
                </p:oleObj>
              </mc:Fallback>
            </mc:AlternateContent>
          </a:graphicData>
        </a:graphic>
      </p:graphicFrame>
      <p:sp>
        <p:nvSpPr>
          <p:cNvPr id="48135" name="Line 7"/>
          <p:cNvSpPr/>
          <p:nvPr/>
        </p:nvSpPr>
        <p:spPr>
          <a:xfrm>
            <a:off x="2409825" y="1219200"/>
            <a:ext cx="2233613" cy="0"/>
          </a:xfrm>
          <a:prstGeom prst="line">
            <a:avLst/>
          </a:prstGeom>
          <a:ln w="38100" cap="rnd" cmpd="sng">
            <a:solidFill>
              <a:srgbClr val="FF0066"/>
            </a:solidFill>
            <a:prstDash val="sysDot"/>
            <a:headEnd type="none" w="med" len="med"/>
            <a:tailEnd type="none" w="med" len="med"/>
          </a:ln>
        </p:spPr>
      </p:sp>
      <p:sp>
        <p:nvSpPr>
          <p:cNvPr id="48136" name="Line 8"/>
          <p:cNvSpPr/>
          <p:nvPr/>
        </p:nvSpPr>
        <p:spPr>
          <a:xfrm flipH="1">
            <a:off x="2549525" y="981075"/>
            <a:ext cx="6350" cy="2066925"/>
          </a:xfrm>
          <a:prstGeom prst="line">
            <a:avLst/>
          </a:prstGeom>
          <a:ln w="38100" cap="rnd" cmpd="sng">
            <a:solidFill>
              <a:srgbClr val="FF0066"/>
            </a:solidFill>
            <a:prstDash val="sysDot"/>
            <a:headEnd type="none" w="med" len="med"/>
            <a:tailEnd type="none" w="med" len="med"/>
          </a:ln>
        </p:spPr>
      </p:sp>
      <p:sp>
        <p:nvSpPr>
          <p:cNvPr id="48137" name="Line 9"/>
          <p:cNvSpPr/>
          <p:nvPr/>
        </p:nvSpPr>
        <p:spPr>
          <a:xfrm>
            <a:off x="2555875" y="3810000"/>
            <a:ext cx="1655763" cy="0"/>
          </a:xfrm>
          <a:prstGeom prst="line">
            <a:avLst/>
          </a:prstGeom>
          <a:ln w="38100" cap="rnd" cmpd="sng">
            <a:solidFill>
              <a:srgbClr val="FF0066"/>
            </a:solidFill>
            <a:prstDash val="sysDot"/>
            <a:headEnd type="none" w="med" len="med"/>
            <a:tailEnd type="none" w="med" len="med"/>
          </a:ln>
        </p:spPr>
      </p:sp>
      <p:sp>
        <p:nvSpPr>
          <p:cNvPr id="48138" name="Line 10"/>
          <p:cNvSpPr/>
          <p:nvPr/>
        </p:nvSpPr>
        <p:spPr>
          <a:xfrm>
            <a:off x="2843213" y="3581400"/>
            <a:ext cx="0" cy="1524000"/>
          </a:xfrm>
          <a:prstGeom prst="line">
            <a:avLst/>
          </a:prstGeom>
          <a:ln w="38100" cap="rnd" cmpd="sng">
            <a:solidFill>
              <a:srgbClr val="FF0066"/>
            </a:solidFill>
            <a:prstDash val="sysDot"/>
            <a:headEnd type="none" w="med" len="med"/>
            <a:tailEnd type="none" w="med" len="med"/>
          </a:ln>
        </p:spPr>
      </p:sp>
      <p:grpSp>
        <p:nvGrpSpPr>
          <p:cNvPr id="2" name="Group 11"/>
          <p:cNvGrpSpPr/>
          <p:nvPr/>
        </p:nvGrpSpPr>
        <p:grpSpPr>
          <a:xfrm>
            <a:off x="754063" y="3881438"/>
            <a:ext cx="1296987" cy="898525"/>
            <a:chOff x="475" y="2445"/>
            <a:chExt cx="817" cy="566"/>
          </a:xfrm>
        </p:grpSpPr>
        <p:graphicFrame>
          <p:nvGraphicFramePr>
            <p:cNvPr id="110599" name="Object 28"/>
            <p:cNvGraphicFramePr/>
            <p:nvPr/>
          </p:nvGraphicFramePr>
          <p:xfrm>
            <a:off x="681" y="2750"/>
            <a:ext cx="458" cy="261"/>
          </p:xfrm>
          <a:graphic>
            <a:graphicData uri="http://schemas.openxmlformats.org/presentationml/2006/ole">
              <mc:AlternateContent xmlns:mc="http://schemas.openxmlformats.org/markup-compatibility/2006">
                <mc:Choice xmlns:v="urn:schemas-microsoft-com:vml" Requires="v">
                  <p:oleObj spid="_x0000_s3294" name="" r:id="rId11" imgW="381635" imgH="229235" progId="">
                    <p:embed/>
                  </p:oleObj>
                </mc:Choice>
                <mc:Fallback>
                  <p:oleObj name="" r:id="rId11" imgW="381635" imgH="229235" progId="">
                    <p:embed/>
                    <p:pic>
                      <p:nvPicPr>
                        <p:cNvPr id="0" name="图片 3293"/>
                        <p:cNvPicPr/>
                        <p:nvPr/>
                      </p:nvPicPr>
                      <p:blipFill>
                        <a:blip r:embed="rId12"/>
                        <a:stretch>
                          <a:fillRect/>
                        </a:stretch>
                      </p:blipFill>
                      <p:spPr>
                        <a:xfrm>
                          <a:off x="681" y="2750"/>
                          <a:ext cx="458" cy="261"/>
                        </a:xfrm>
                        <a:prstGeom prst="rect">
                          <a:avLst/>
                        </a:prstGeom>
                        <a:noFill/>
                        <a:ln w="38100">
                          <a:noFill/>
                          <a:miter/>
                        </a:ln>
                      </p:spPr>
                    </p:pic>
                  </p:oleObj>
                </mc:Fallback>
              </mc:AlternateContent>
            </a:graphicData>
          </a:graphic>
        </p:graphicFrame>
        <p:grpSp>
          <p:nvGrpSpPr>
            <p:cNvPr id="110606" name="Group 13"/>
            <p:cNvGrpSpPr/>
            <p:nvPr/>
          </p:nvGrpSpPr>
          <p:grpSpPr>
            <a:xfrm>
              <a:off x="475" y="2695"/>
              <a:ext cx="778" cy="82"/>
              <a:chOff x="3696" y="3456"/>
              <a:chExt cx="864" cy="96"/>
            </a:xfrm>
          </p:grpSpPr>
          <p:sp>
            <p:nvSpPr>
              <p:cNvPr id="110607" name="Line 14"/>
              <p:cNvSpPr/>
              <p:nvPr/>
            </p:nvSpPr>
            <p:spPr>
              <a:xfrm>
                <a:off x="3696" y="3456"/>
                <a:ext cx="864" cy="0"/>
              </a:xfrm>
              <a:prstGeom prst="line">
                <a:avLst/>
              </a:prstGeom>
              <a:ln w="9525" cap="flat" cmpd="sng">
                <a:solidFill>
                  <a:schemeClr val="tx1"/>
                </a:solidFill>
                <a:prstDash val="solid"/>
                <a:headEnd type="none" w="med" len="med"/>
                <a:tailEnd type="none" w="med" len="med"/>
              </a:ln>
            </p:spPr>
          </p:sp>
          <p:sp>
            <p:nvSpPr>
              <p:cNvPr id="110608" name="Line 15"/>
              <p:cNvSpPr/>
              <p:nvPr/>
            </p:nvSpPr>
            <p:spPr>
              <a:xfrm>
                <a:off x="3696" y="3552"/>
                <a:ext cx="864" cy="0"/>
              </a:xfrm>
              <a:prstGeom prst="line">
                <a:avLst/>
              </a:prstGeom>
              <a:ln w="9525" cap="flat" cmpd="sng">
                <a:solidFill>
                  <a:schemeClr val="tx1"/>
                </a:solidFill>
                <a:prstDash val="solid"/>
                <a:headEnd type="none" w="med" len="med"/>
                <a:tailEnd type="none" w="med" len="med"/>
              </a:ln>
            </p:spPr>
          </p:sp>
        </p:grpSp>
        <p:graphicFrame>
          <p:nvGraphicFramePr>
            <p:cNvPr id="110600" name="Object 29"/>
            <p:cNvGraphicFramePr/>
            <p:nvPr/>
          </p:nvGraphicFramePr>
          <p:xfrm>
            <a:off x="528" y="2445"/>
            <a:ext cx="764" cy="259"/>
          </p:xfrm>
          <a:graphic>
            <a:graphicData uri="http://schemas.openxmlformats.org/presentationml/2006/ole">
              <mc:AlternateContent xmlns:mc="http://schemas.openxmlformats.org/markup-compatibility/2006">
                <mc:Choice xmlns:v="urn:schemas-microsoft-com:vml" Requires="v">
                  <p:oleObj spid="_x0000_s3295" name="" r:id="rId13" imgW="648335" imgH="228600" progId="">
                    <p:embed/>
                  </p:oleObj>
                </mc:Choice>
                <mc:Fallback>
                  <p:oleObj name="" r:id="rId13" imgW="648335" imgH="228600" progId="">
                    <p:embed/>
                    <p:pic>
                      <p:nvPicPr>
                        <p:cNvPr id="0" name="图片 3294"/>
                        <p:cNvPicPr/>
                        <p:nvPr/>
                      </p:nvPicPr>
                      <p:blipFill>
                        <a:blip r:embed="rId14"/>
                        <a:stretch>
                          <a:fillRect/>
                        </a:stretch>
                      </p:blipFill>
                      <p:spPr>
                        <a:xfrm>
                          <a:off x="528" y="2445"/>
                          <a:ext cx="764" cy="259"/>
                        </a:xfrm>
                        <a:prstGeom prst="rect">
                          <a:avLst/>
                        </a:prstGeom>
                        <a:noFill/>
                        <a:ln w="38100">
                          <a:noFill/>
                          <a:miter/>
                        </a:ln>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wipe(left)">
                                      <p:cBhvr>
                                        <p:cTn id="7" dur="500"/>
                                        <p:tgtEl>
                                          <p:spTgt spid="481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135"/>
                                        </p:tgtEl>
                                        <p:attrNameLst>
                                          <p:attrName>style.visibility</p:attrName>
                                        </p:attrNameLst>
                                      </p:cBhvr>
                                      <p:to>
                                        <p:strVal val="visible"/>
                                      </p:to>
                                    </p:set>
                                    <p:animEffect transition="in" filter="wipe(left)">
                                      <p:cBhvr>
                                        <p:cTn id="12" dur="500"/>
                                        <p:tgtEl>
                                          <p:spTgt spid="481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8136"/>
                                        </p:tgtEl>
                                        <p:attrNameLst>
                                          <p:attrName>style.visibility</p:attrName>
                                        </p:attrNameLst>
                                      </p:cBhvr>
                                      <p:to>
                                        <p:strVal val="visible"/>
                                      </p:to>
                                    </p:set>
                                    <p:animEffect transition="in" filter="wipe(up)">
                                      <p:cBhvr>
                                        <p:cTn id="17" dur="500"/>
                                        <p:tgtEl>
                                          <p:spTgt spid="481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133"/>
                                        </p:tgtEl>
                                        <p:attrNameLst>
                                          <p:attrName>style.visibility</p:attrName>
                                        </p:attrNameLst>
                                      </p:cBhvr>
                                      <p:to>
                                        <p:strVal val="visible"/>
                                      </p:to>
                                    </p:set>
                                    <p:animEffect transition="in" filter="wipe(left)">
                                      <p:cBhvr>
                                        <p:cTn id="22" dur="500"/>
                                        <p:tgtEl>
                                          <p:spTgt spid="481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8130"/>
                                        </p:tgtEl>
                                        <p:attrNameLst>
                                          <p:attrName>style.visibility</p:attrName>
                                        </p:attrNameLst>
                                      </p:cBhvr>
                                      <p:to>
                                        <p:strVal val="visible"/>
                                      </p:to>
                                    </p:set>
                                    <p:animEffect transition="in" filter="wipe(left)">
                                      <p:cBhvr>
                                        <p:cTn id="32" dur="500"/>
                                        <p:tgtEl>
                                          <p:spTgt spid="481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8137"/>
                                        </p:tgtEl>
                                        <p:attrNameLst>
                                          <p:attrName>style.visibility</p:attrName>
                                        </p:attrNameLst>
                                      </p:cBhvr>
                                      <p:to>
                                        <p:strVal val="visible"/>
                                      </p:to>
                                    </p:set>
                                    <p:animEffect transition="in" filter="wipe(left)">
                                      <p:cBhvr>
                                        <p:cTn id="37" dur="500"/>
                                        <p:tgtEl>
                                          <p:spTgt spid="481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8138"/>
                                        </p:tgtEl>
                                        <p:attrNameLst>
                                          <p:attrName>style.visibility</p:attrName>
                                        </p:attrNameLst>
                                      </p:cBhvr>
                                      <p:to>
                                        <p:strVal val="visible"/>
                                      </p:to>
                                    </p:set>
                                    <p:animEffect transition="in" filter="wipe(up)">
                                      <p:cBhvr>
                                        <p:cTn id="42" dur="500"/>
                                        <p:tgtEl>
                                          <p:spTgt spid="481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8131"/>
                                        </p:tgtEl>
                                        <p:attrNameLst>
                                          <p:attrName>style.visibility</p:attrName>
                                        </p:attrNameLst>
                                      </p:cBhvr>
                                      <p:to>
                                        <p:strVal val="visible"/>
                                      </p:to>
                                    </p:set>
                                    <p:animEffect transition="in" filter="wipe(left)">
                                      <p:cBhvr>
                                        <p:cTn id="47" dur="500"/>
                                        <p:tgtEl>
                                          <p:spTgt spid="481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8132"/>
                                        </p:tgtEl>
                                        <p:attrNameLst>
                                          <p:attrName>style.visibility</p:attrName>
                                        </p:attrNameLst>
                                      </p:cBhvr>
                                      <p:to>
                                        <p:strVal val="visible"/>
                                      </p:to>
                                    </p:set>
                                    <p:animEffect transition="in" filter="wipe(left)">
                                      <p:cBhvr>
                                        <p:cTn id="52"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28" name="Text Box 2"/>
          <p:cNvSpPr txBox="1"/>
          <p:nvPr/>
        </p:nvSpPr>
        <p:spPr>
          <a:xfrm>
            <a:off x="250825" y="476250"/>
            <a:ext cx="7546975" cy="523875"/>
          </a:xfrm>
          <a:prstGeom prst="rect">
            <a:avLst/>
          </a:prstGeom>
          <a:noFill/>
          <a:ln w="9525">
            <a:noFill/>
          </a:ln>
        </p:spPr>
        <p:txBody>
          <a:bodyPr>
            <a:spAutoFit/>
          </a:bodyPr>
          <a:p>
            <a:pPr>
              <a:spcBef>
                <a:spcPct val="50000"/>
              </a:spcBef>
            </a:pPr>
            <a:r>
              <a:rPr lang="zh-CN" altLang="en-US" sz="2800" b="1" dirty="0">
                <a:solidFill>
                  <a:srgbClr val="0000FF"/>
                </a:solidFill>
                <a:latin typeface="Times New Roman" panose="02020603050405020304" pitchFamily="18" charset="0"/>
              </a:rPr>
              <a:t>例</a:t>
            </a:r>
            <a:r>
              <a:rPr lang="en-US" altLang="zh-CN" sz="2800" b="1" dirty="0">
                <a:solidFill>
                  <a:srgbClr val="0000FF"/>
                </a:solidFill>
                <a:latin typeface="Times New Roman" panose="02020603050405020304" pitchFamily="18" charset="0"/>
              </a:rPr>
              <a:t>2 </a:t>
            </a:r>
            <a:r>
              <a:rPr lang="zh-CN" altLang="en-US" sz="2800" b="1" dirty="0">
                <a:solidFill>
                  <a:srgbClr val="0000FF"/>
                </a:solidFill>
                <a:latin typeface="Times New Roman" panose="02020603050405020304" pitchFamily="18" charset="0"/>
              </a:rPr>
              <a:t>用按行（列）展开法计算下列行列式。</a:t>
            </a:r>
            <a:r>
              <a:rPr lang="zh-CN" altLang="en-US" sz="2800" b="1" dirty="0">
                <a:solidFill>
                  <a:srgbClr val="000000"/>
                </a:solidFill>
                <a:latin typeface="Times New Roman" panose="02020603050405020304" pitchFamily="18" charset="0"/>
              </a:rPr>
              <a:t> </a:t>
            </a:r>
            <a:endParaRPr lang="zh-CN" altLang="en-US" sz="2800" b="1" dirty="0">
              <a:solidFill>
                <a:srgbClr val="000000"/>
              </a:solidFill>
              <a:latin typeface="Times New Roman" panose="02020603050405020304" pitchFamily="18" charset="0"/>
            </a:endParaRPr>
          </a:p>
        </p:txBody>
      </p:sp>
      <p:graphicFrame>
        <p:nvGraphicFramePr>
          <p:cNvPr id="111618" name="Object 32"/>
          <p:cNvGraphicFramePr/>
          <p:nvPr/>
        </p:nvGraphicFramePr>
        <p:xfrm>
          <a:off x="323850" y="1020763"/>
          <a:ext cx="3621088" cy="2317750"/>
        </p:xfrm>
        <a:graphic>
          <a:graphicData uri="http://schemas.openxmlformats.org/presentationml/2006/ole">
            <mc:AlternateContent xmlns:mc="http://schemas.openxmlformats.org/markup-compatibility/2006">
              <mc:Choice xmlns:v="urn:schemas-microsoft-com:vml" Requires="v">
                <p:oleObj spid="_x0000_s3299" name="" r:id="rId1" imgW="1449070" imgH="927735" progId="">
                  <p:embed/>
                </p:oleObj>
              </mc:Choice>
              <mc:Fallback>
                <p:oleObj name="" r:id="rId1" imgW="1449070" imgH="927735" progId="">
                  <p:embed/>
                  <p:pic>
                    <p:nvPicPr>
                      <p:cNvPr id="0" name="图片 3298"/>
                      <p:cNvPicPr/>
                      <p:nvPr/>
                    </p:nvPicPr>
                    <p:blipFill>
                      <a:blip r:embed="rId2"/>
                      <a:stretch>
                        <a:fillRect/>
                      </a:stretch>
                    </p:blipFill>
                    <p:spPr>
                      <a:xfrm>
                        <a:off x="323850" y="1020763"/>
                        <a:ext cx="3621088" cy="2317750"/>
                      </a:xfrm>
                      <a:prstGeom prst="rect">
                        <a:avLst/>
                      </a:prstGeom>
                      <a:noFill/>
                      <a:ln w="38100">
                        <a:noFill/>
                        <a:miter/>
                      </a:ln>
                    </p:spPr>
                  </p:pic>
                </p:oleObj>
              </mc:Fallback>
            </mc:AlternateContent>
          </a:graphicData>
        </a:graphic>
      </p:graphicFrame>
      <p:graphicFrame>
        <p:nvGraphicFramePr>
          <p:cNvPr id="40964" name="Object 33"/>
          <p:cNvGraphicFramePr/>
          <p:nvPr/>
        </p:nvGraphicFramePr>
        <p:xfrm>
          <a:off x="5651500" y="1020763"/>
          <a:ext cx="3081338" cy="2319337"/>
        </p:xfrm>
        <a:graphic>
          <a:graphicData uri="http://schemas.openxmlformats.org/presentationml/2006/ole">
            <mc:AlternateContent xmlns:mc="http://schemas.openxmlformats.org/markup-compatibility/2006">
              <mc:Choice xmlns:v="urn:schemas-microsoft-com:vml" Requires="v">
                <p:oleObj spid="_x0000_s3288" name="" r:id="rId3" imgW="1233170" imgH="927735" progId="">
                  <p:embed/>
                </p:oleObj>
              </mc:Choice>
              <mc:Fallback>
                <p:oleObj name="" r:id="rId3" imgW="1233170" imgH="927735" progId="">
                  <p:embed/>
                  <p:pic>
                    <p:nvPicPr>
                      <p:cNvPr id="0" name="图片 3287"/>
                      <p:cNvPicPr/>
                      <p:nvPr/>
                    </p:nvPicPr>
                    <p:blipFill>
                      <a:blip r:embed="rId4"/>
                      <a:stretch>
                        <a:fillRect/>
                      </a:stretch>
                    </p:blipFill>
                    <p:spPr>
                      <a:xfrm>
                        <a:off x="5651500" y="1020763"/>
                        <a:ext cx="3081338" cy="2319337"/>
                      </a:xfrm>
                      <a:prstGeom prst="rect">
                        <a:avLst/>
                      </a:prstGeom>
                      <a:noFill/>
                      <a:ln w="38100">
                        <a:noFill/>
                        <a:miter/>
                      </a:ln>
                    </p:spPr>
                  </p:pic>
                </p:oleObj>
              </mc:Fallback>
            </mc:AlternateContent>
          </a:graphicData>
        </a:graphic>
      </p:graphicFrame>
      <p:grpSp>
        <p:nvGrpSpPr>
          <p:cNvPr id="2" name="Group 5"/>
          <p:cNvGrpSpPr/>
          <p:nvPr/>
        </p:nvGrpSpPr>
        <p:grpSpPr>
          <a:xfrm>
            <a:off x="4056063" y="1741488"/>
            <a:ext cx="1524000" cy="965200"/>
            <a:chOff x="1104" y="2784"/>
            <a:chExt cx="960" cy="608"/>
          </a:xfrm>
        </p:grpSpPr>
        <p:grpSp>
          <p:nvGrpSpPr>
            <p:cNvPr id="111638" name="Group 6"/>
            <p:cNvGrpSpPr/>
            <p:nvPr/>
          </p:nvGrpSpPr>
          <p:grpSpPr>
            <a:xfrm>
              <a:off x="1149" y="3051"/>
              <a:ext cx="862" cy="89"/>
              <a:chOff x="3696" y="2688"/>
              <a:chExt cx="1008" cy="96"/>
            </a:xfrm>
          </p:grpSpPr>
          <p:sp>
            <p:nvSpPr>
              <p:cNvPr id="111639" name="Line 7"/>
              <p:cNvSpPr/>
              <p:nvPr/>
            </p:nvSpPr>
            <p:spPr>
              <a:xfrm>
                <a:off x="3696" y="2688"/>
                <a:ext cx="1008" cy="0"/>
              </a:xfrm>
              <a:prstGeom prst="line">
                <a:avLst/>
              </a:prstGeom>
              <a:ln w="9525" cap="flat" cmpd="sng">
                <a:solidFill>
                  <a:schemeClr val="tx1"/>
                </a:solidFill>
                <a:prstDash val="solid"/>
                <a:headEnd type="none" w="med" len="med"/>
                <a:tailEnd type="none" w="med" len="med"/>
              </a:ln>
            </p:spPr>
          </p:sp>
          <p:sp>
            <p:nvSpPr>
              <p:cNvPr id="111640" name="Line 8"/>
              <p:cNvSpPr/>
              <p:nvPr/>
            </p:nvSpPr>
            <p:spPr>
              <a:xfrm>
                <a:off x="3696" y="2784"/>
                <a:ext cx="1008" cy="0"/>
              </a:xfrm>
              <a:prstGeom prst="line">
                <a:avLst/>
              </a:prstGeom>
              <a:ln w="9525" cap="flat" cmpd="sng">
                <a:solidFill>
                  <a:schemeClr val="tx1"/>
                </a:solidFill>
                <a:prstDash val="solid"/>
                <a:headEnd type="none" w="med" len="med"/>
                <a:tailEnd type="none" w="med" len="med"/>
              </a:ln>
            </p:spPr>
          </p:sp>
        </p:grpSp>
        <p:graphicFrame>
          <p:nvGraphicFramePr>
            <p:cNvPr id="111626" name="Object 34"/>
            <p:cNvGraphicFramePr/>
            <p:nvPr/>
          </p:nvGraphicFramePr>
          <p:xfrm>
            <a:off x="1104" y="2784"/>
            <a:ext cx="960" cy="252"/>
          </p:xfrm>
          <a:graphic>
            <a:graphicData uri="http://schemas.openxmlformats.org/presentationml/2006/ole">
              <mc:AlternateContent xmlns:mc="http://schemas.openxmlformats.org/markup-compatibility/2006">
                <mc:Choice xmlns:v="urn:schemas-microsoft-com:vml" Requires="v">
                  <p:oleObj spid="_x0000_s3297" name="" r:id="rId5" imgW="1612900" imgH="431800" progId="Equation.3">
                    <p:embed/>
                  </p:oleObj>
                </mc:Choice>
                <mc:Fallback>
                  <p:oleObj name="" r:id="rId5" imgW="1612900" imgH="431800" progId="Equation.3">
                    <p:embed/>
                    <p:pic>
                      <p:nvPicPr>
                        <p:cNvPr id="0" name="图片 3296"/>
                        <p:cNvPicPr/>
                        <p:nvPr/>
                      </p:nvPicPr>
                      <p:blipFill>
                        <a:blip r:embed="rId6"/>
                        <a:stretch>
                          <a:fillRect/>
                        </a:stretch>
                      </p:blipFill>
                      <p:spPr>
                        <a:xfrm>
                          <a:off x="1104" y="2784"/>
                          <a:ext cx="960" cy="252"/>
                        </a:xfrm>
                        <a:prstGeom prst="rect">
                          <a:avLst/>
                        </a:prstGeom>
                        <a:noFill/>
                        <a:ln w="38100">
                          <a:noFill/>
                          <a:miter/>
                        </a:ln>
                      </p:spPr>
                    </p:pic>
                  </p:oleObj>
                </mc:Fallback>
              </mc:AlternateContent>
            </a:graphicData>
          </a:graphic>
        </p:graphicFrame>
        <p:graphicFrame>
          <p:nvGraphicFramePr>
            <p:cNvPr id="111627" name="Object 35"/>
            <p:cNvGraphicFramePr/>
            <p:nvPr/>
          </p:nvGraphicFramePr>
          <p:xfrm>
            <a:off x="1285" y="3140"/>
            <a:ext cx="560" cy="252"/>
          </p:xfrm>
          <a:graphic>
            <a:graphicData uri="http://schemas.openxmlformats.org/presentationml/2006/ole">
              <mc:AlternateContent xmlns:mc="http://schemas.openxmlformats.org/markup-compatibility/2006">
                <mc:Choice xmlns:v="urn:schemas-microsoft-com:vml" Requires="v">
                  <p:oleObj spid="_x0000_s3298" name="" r:id="rId7" imgW="940435" imgH="431800" progId="Equation.3">
                    <p:embed/>
                  </p:oleObj>
                </mc:Choice>
                <mc:Fallback>
                  <p:oleObj name="" r:id="rId7" imgW="940435" imgH="431800" progId="Equation.3">
                    <p:embed/>
                    <p:pic>
                      <p:nvPicPr>
                        <p:cNvPr id="0" name="图片 3297"/>
                        <p:cNvPicPr/>
                        <p:nvPr/>
                      </p:nvPicPr>
                      <p:blipFill>
                        <a:blip r:embed="rId8"/>
                        <a:stretch>
                          <a:fillRect/>
                        </a:stretch>
                      </p:blipFill>
                      <p:spPr>
                        <a:xfrm>
                          <a:off x="1285" y="3140"/>
                          <a:ext cx="560" cy="252"/>
                        </a:xfrm>
                        <a:prstGeom prst="rect">
                          <a:avLst/>
                        </a:prstGeom>
                        <a:noFill/>
                        <a:ln w="38100">
                          <a:noFill/>
                          <a:miter/>
                        </a:ln>
                      </p:spPr>
                    </p:pic>
                  </p:oleObj>
                </mc:Fallback>
              </mc:AlternateContent>
            </a:graphicData>
          </a:graphic>
        </p:graphicFrame>
      </p:grpSp>
      <p:sp>
        <p:nvSpPr>
          <p:cNvPr id="40971" name="Line 11"/>
          <p:cNvSpPr/>
          <p:nvPr/>
        </p:nvSpPr>
        <p:spPr>
          <a:xfrm>
            <a:off x="5756275" y="2465388"/>
            <a:ext cx="2847975" cy="0"/>
          </a:xfrm>
          <a:prstGeom prst="line">
            <a:avLst/>
          </a:prstGeom>
          <a:ln w="38100" cap="rnd" cmpd="sng">
            <a:solidFill>
              <a:srgbClr val="FF33CC"/>
            </a:solidFill>
            <a:prstDash val="sysDot"/>
            <a:headEnd type="none" w="med" len="med"/>
            <a:tailEnd type="none" w="med" len="med"/>
          </a:ln>
        </p:spPr>
      </p:sp>
      <p:sp>
        <p:nvSpPr>
          <p:cNvPr id="40972" name="Line 12"/>
          <p:cNvSpPr/>
          <p:nvPr/>
        </p:nvSpPr>
        <p:spPr>
          <a:xfrm>
            <a:off x="7740650" y="1093788"/>
            <a:ext cx="0" cy="2209800"/>
          </a:xfrm>
          <a:prstGeom prst="line">
            <a:avLst/>
          </a:prstGeom>
          <a:ln w="38100" cap="rnd" cmpd="sng">
            <a:solidFill>
              <a:srgbClr val="FF33CC"/>
            </a:solidFill>
            <a:prstDash val="sysDot"/>
            <a:headEnd type="none" w="med" len="med"/>
            <a:tailEnd type="none" w="med" len="med"/>
          </a:ln>
        </p:spPr>
      </p:sp>
      <p:graphicFrame>
        <p:nvGraphicFramePr>
          <p:cNvPr id="40973" name="Object 36"/>
          <p:cNvGraphicFramePr/>
          <p:nvPr/>
        </p:nvGraphicFramePr>
        <p:xfrm>
          <a:off x="684213" y="3467100"/>
          <a:ext cx="3775075" cy="1744663"/>
        </p:xfrm>
        <a:graphic>
          <a:graphicData uri="http://schemas.openxmlformats.org/presentationml/2006/ole">
            <mc:AlternateContent xmlns:mc="http://schemas.openxmlformats.org/markup-compatibility/2006">
              <mc:Choice xmlns:v="urn:schemas-microsoft-com:vml" Requires="v">
                <p:oleObj spid="_x0000_s3300" name="" r:id="rId9" imgW="1511300" imgH="698500" progId="">
                  <p:embed/>
                </p:oleObj>
              </mc:Choice>
              <mc:Fallback>
                <p:oleObj name="" r:id="rId9" imgW="1511300" imgH="698500" progId="">
                  <p:embed/>
                  <p:pic>
                    <p:nvPicPr>
                      <p:cNvPr id="0" name="图片 3299"/>
                      <p:cNvPicPr/>
                      <p:nvPr/>
                    </p:nvPicPr>
                    <p:blipFill>
                      <a:blip r:embed="rId10"/>
                      <a:stretch>
                        <a:fillRect/>
                      </a:stretch>
                    </p:blipFill>
                    <p:spPr>
                      <a:xfrm>
                        <a:off x="684213" y="3467100"/>
                        <a:ext cx="3775075" cy="1744663"/>
                      </a:xfrm>
                      <a:prstGeom prst="rect">
                        <a:avLst/>
                      </a:prstGeom>
                      <a:noFill/>
                      <a:ln w="38100">
                        <a:noFill/>
                        <a:miter/>
                      </a:ln>
                    </p:spPr>
                  </p:pic>
                </p:oleObj>
              </mc:Fallback>
            </mc:AlternateContent>
          </a:graphicData>
        </a:graphic>
      </p:graphicFrame>
      <p:graphicFrame>
        <p:nvGraphicFramePr>
          <p:cNvPr id="40974" name="Object 37"/>
          <p:cNvGraphicFramePr/>
          <p:nvPr/>
        </p:nvGraphicFramePr>
        <p:xfrm>
          <a:off x="6091238" y="3467100"/>
          <a:ext cx="1936750" cy="1746250"/>
        </p:xfrm>
        <a:graphic>
          <a:graphicData uri="http://schemas.openxmlformats.org/presentationml/2006/ole">
            <mc:AlternateContent xmlns:mc="http://schemas.openxmlformats.org/markup-compatibility/2006">
              <mc:Choice xmlns:v="urn:schemas-microsoft-com:vml" Requires="v">
                <p:oleObj spid="_x0000_s3301" name="" r:id="rId11" imgW="775335" imgH="698500" progId="">
                  <p:embed/>
                </p:oleObj>
              </mc:Choice>
              <mc:Fallback>
                <p:oleObj name="" r:id="rId11" imgW="775335" imgH="698500" progId="">
                  <p:embed/>
                  <p:pic>
                    <p:nvPicPr>
                      <p:cNvPr id="0" name="图片 3300"/>
                      <p:cNvPicPr/>
                      <p:nvPr/>
                    </p:nvPicPr>
                    <p:blipFill>
                      <a:blip r:embed="rId12"/>
                      <a:stretch>
                        <a:fillRect/>
                      </a:stretch>
                    </p:blipFill>
                    <p:spPr>
                      <a:xfrm>
                        <a:off x="6091238" y="3467100"/>
                        <a:ext cx="1936750" cy="1746250"/>
                      </a:xfrm>
                      <a:prstGeom prst="rect">
                        <a:avLst/>
                      </a:prstGeom>
                      <a:noFill/>
                      <a:ln w="38100">
                        <a:noFill/>
                        <a:miter/>
                      </a:ln>
                    </p:spPr>
                  </p:pic>
                </p:oleObj>
              </mc:Fallback>
            </mc:AlternateContent>
          </a:graphicData>
        </a:graphic>
      </p:graphicFrame>
      <p:sp>
        <p:nvSpPr>
          <p:cNvPr id="40975" name="Line 15"/>
          <p:cNvSpPr/>
          <p:nvPr/>
        </p:nvSpPr>
        <p:spPr>
          <a:xfrm>
            <a:off x="6183313" y="3786188"/>
            <a:ext cx="1844675" cy="0"/>
          </a:xfrm>
          <a:prstGeom prst="line">
            <a:avLst/>
          </a:prstGeom>
          <a:ln w="38100" cap="rnd" cmpd="sng">
            <a:solidFill>
              <a:srgbClr val="FF33CC"/>
            </a:solidFill>
            <a:prstDash val="sysDot"/>
            <a:headEnd type="none" w="med" len="med"/>
            <a:tailEnd type="none" w="med" len="med"/>
          </a:ln>
        </p:spPr>
      </p:sp>
      <p:sp>
        <p:nvSpPr>
          <p:cNvPr id="40976" name="Line 16"/>
          <p:cNvSpPr/>
          <p:nvPr/>
        </p:nvSpPr>
        <p:spPr>
          <a:xfrm>
            <a:off x="7832725" y="3481388"/>
            <a:ext cx="0" cy="1676400"/>
          </a:xfrm>
          <a:prstGeom prst="line">
            <a:avLst/>
          </a:prstGeom>
          <a:ln w="38100" cap="rnd" cmpd="sng">
            <a:solidFill>
              <a:srgbClr val="FF33CC"/>
            </a:solidFill>
            <a:prstDash val="sysDot"/>
            <a:headEnd type="none" w="med" len="med"/>
            <a:tailEnd type="none" w="med" len="med"/>
          </a:ln>
        </p:spPr>
      </p:sp>
      <p:grpSp>
        <p:nvGrpSpPr>
          <p:cNvPr id="4" name="Group 17"/>
          <p:cNvGrpSpPr/>
          <p:nvPr/>
        </p:nvGrpSpPr>
        <p:grpSpPr>
          <a:xfrm>
            <a:off x="4572000" y="3824288"/>
            <a:ext cx="1368425" cy="668337"/>
            <a:chOff x="2600" y="1324"/>
            <a:chExt cx="862" cy="421"/>
          </a:xfrm>
        </p:grpSpPr>
        <p:grpSp>
          <p:nvGrpSpPr>
            <p:cNvPr id="111635" name="Group 18"/>
            <p:cNvGrpSpPr/>
            <p:nvPr/>
          </p:nvGrpSpPr>
          <p:grpSpPr>
            <a:xfrm>
              <a:off x="2600" y="1656"/>
              <a:ext cx="862" cy="89"/>
              <a:chOff x="3696" y="2688"/>
              <a:chExt cx="1008" cy="96"/>
            </a:xfrm>
          </p:grpSpPr>
          <p:sp>
            <p:nvSpPr>
              <p:cNvPr id="111636" name="Line 19"/>
              <p:cNvSpPr/>
              <p:nvPr/>
            </p:nvSpPr>
            <p:spPr>
              <a:xfrm>
                <a:off x="3696" y="2688"/>
                <a:ext cx="1008" cy="0"/>
              </a:xfrm>
              <a:prstGeom prst="line">
                <a:avLst/>
              </a:prstGeom>
              <a:ln w="9525" cap="flat" cmpd="sng">
                <a:solidFill>
                  <a:schemeClr val="tx1"/>
                </a:solidFill>
                <a:prstDash val="solid"/>
                <a:headEnd type="none" w="med" len="med"/>
                <a:tailEnd type="none" w="med" len="med"/>
              </a:ln>
            </p:spPr>
          </p:sp>
          <p:sp>
            <p:nvSpPr>
              <p:cNvPr id="111637" name="Line 20"/>
              <p:cNvSpPr/>
              <p:nvPr/>
            </p:nvSpPr>
            <p:spPr>
              <a:xfrm>
                <a:off x="3696" y="2784"/>
                <a:ext cx="1008" cy="0"/>
              </a:xfrm>
              <a:prstGeom prst="line">
                <a:avLst/>
              </a:prstGeom>
              <a:ln w="9525" cap="flat" cmpd="sng">
                <a:solidFill>
                  <a:schemeClr val="tx1"/>
                </a:solidFill>
                <a:prstDash val="solid"/>
                <a:headEnd type="none" w="med" len="med"/>
                <a:tailEnd type="none" w="med" len="med"/>
              </a:ln>
            </p:spPr>
          </p:sp>
        </p:grpSp>
        <p:graphicFrame>
          <p:nvGraphicFramePr>
            <p:cNvPr id="111625" name="Object 38"/>
            <p:cNvGraphicFramePr/>
            <p:nvPr/>
          </p:nvGraphicFramePr>
          <p:xfrm>
            <a:off x="2744" y="1324"/>
            <a:ext cx="608" cy="361"/>
          </p:xfrm>
          <a:graphic>
            <a:graphicData uri="http://schemas.openxmlformats.org/presentationml/2006/ole">
              <mc:AlternateContent xmlns:mc="http://schemas.openxmlformats.org/markup-compatibility/2006">
                <mc:Choice xmlns:v="urn:schemas-microsoft-com:vml" Requires="v">
                  <p:oleObj spid="_x0000_s3637" name="" r:id="rId13" imgW="381635" imgH="229235" progId="">
                    <p:embed/>
                  </p:oleObj>
                </mc:Choice>
                <mc:Fallback>
                  <p:oleObj name="" r:id="rId13" imgW="381635" imgH="229235" progId="">
                    <p:embed/>
                    <p:pic>
                      <p:nvPicPr>
                        <p:cNvPr id="0" name="图片 3636"/>
                        <p:cNvPicPr/>
                        <p:nvPr/>
                      </p:nvPicPr>
                      <p:blipFill>
                        <a:blip r:embed="rId14"/>
                        <a:stretch>
                          <a:fillRect/>
                        </a:stretch>
                      </p:blipFill>
                      <p:spPr>
                        <a:xfrm>
                          <a:off x="2744" y="1324"/>
                          <a:ext cx="608" cy="361"/>
                        </a:xfrm>
                        <a:prstGeom prst="rect">
                          <a:avLst/>
                        </a:prstGeom>
                        <a:noFill/>
                        <a:ln w="38100">
                          <a:noFill/>
                          <a:miter/>
                        </a:ln>
                      </p:spPr>
                    </p:pic>
                  </p:oleObj>
                </mc:Fallback>
              </mc:AlternateContent>
            </a:graphicData>
          </a:graphic>
        </p:graphicFrame>
      </p:grpSp>
      <p:graphicFrame>
        <p:nvGraphicFramePr>
          <p:cNvPr id="40982" name="Object 39"/>
          <p:cNvGraphicFramePr/>
          <p:nvPr/>
        </p:nvGraphicFramePr>
        <p:xfrm>
          <a:off x="684213" y="5349875"/>
          <a:ext cx="2824162" cy="1174750"/>
        </p:xfrm>
        <a:graphic>
          <a:graphicData uri="http://schemas.openxmlformats.org/presentationml/2006/ole">
            <mc:AlternateContent xmlns:mc="http://schemas.openxmlformats.org/markup-compatibility/2006">
              <mc:Choice xmlns:v="urn:schemas-microsoft-com:vml" Requires="v">
                <p:oleObj spid="_x0000_s3626" name="" r:id="rId15" imgW="1130935" imgH="469900" progId="">
                  <p:embed/>
                </p:oleObj>
              </mc:Choice>
              <mc:Fallback>
                <p:oleObj name="" r:id="rId15" imgW="1130935" imgH="469900" progId="">
                  <p:embed/>
                  <p:pic>
                    <p:nvPicPr>
                      <p:cNvPr id="0" name="图片 3625"/>
                      <p:cNvPicPr/>
                      <p:nvPr/>
                    </p:nvPicPr>
                    <p:blipFill>
                      <a:blip r:embed="rId16"/>
                      <a:stretch>
                        <a:fillRect/>
                      </a:stretch>
                    </p:blipFill>
                    <p:spPr>
                      <a:xfrm>
                        <a:off x="684213" y="5349875"/>
                        <a:ext cx="2824162" cy="1174750"/>
                      </a:xfrm>
                      <a:prstGeom prst="rect">
                        <a:avLst/>
                      </a:prstGeom>
                      <a:noFill/>
                      <a:ln w="38100">
                        <a:noFill/>
                        <a:miter/>
                      </a:ln>
                    </p:spPr>
                  </p:pic>
                </p:oleObj>
              </mc:Fallback>
            </mc:AlternateContent>
          </a:graphicData>
        </a:graphic>
      </p:graphicFrame>
      <p:graphicFrame>
        <p:nvGraphicFramePr>
          <p:cNvPr id="40983" name="Object 40"/>
          <p:cNvGraphicFramePr/>
          <p:nvPr/>
        </p:nvGraphicFramePr>
        <p:xfrm>
          <a:off x="3563938" y="5349875"/>
          <a:ext cx="1714500" cy="1174750"/>
        </p:xfrm>
        <a:graphic>
          <a:graphicData uri="http://schemas.openxmlformats.org/presentationml/2006/ole">
            <mc:AlternateContent xmlns:mc="http://schemas.openxmlformats.org/markup-compatibility/2006">
              <mc:Choice xmlns:v="urn:schemas-microsoft-com:vml" Requires="v">
                <p:oleObj spid="_x0000_s3624" name="" r:id="rId17" imgW="686435" imgH="470535" progId="">
                  <p:embed/>
                </p:oleObj>
              </mc:Choice>
              <mc:Fallback>
                <p:oleObj name="" r:id="rId17" imgW="686435" imgH="470535" progId="">
                  <p:embed/>
                  <p:pic>
                    <p:nvPicPr>
                      <p:cNvPr id="0" name="图片 3623"/>
                      <p:cNvPicPr/>
                      <p:nvPr/>
                    </p:nvPicPr>
                    <p:blipFill>
                      <a:blip r:embed="rId18"/>
                      <a:stretch>
                        <a:fillRect/>
                      </a:stretch>
                    </p:blipFill>
                    <p:spPr>
                      <a:xfrm>
                        <a:off x="3563938" y="5349875"/>
                        <a:ext cx="1714500" cy="1174750"/>
                      </a:xfrm>
                      <a:prstGeom prst="rect">
                        <a:avLst/>
                      </a:prstGeom>
                      <a:noFill/>
                      <a:ln w="38100">
                        <a:noFill/>
                        <a:miter/>
                      </a:ln>
                    </p:spPr>
                  </p:pic>
                </p:oleObj>
              </mc:Fallback>
            </mc:AlternateContent>
          </a:graphicData>
        </a:graphic>
      </p:graphicFrame>
      <p:graphicFrame>
        <p:nvGraphicFramePr>
          <p:cNvPr id="40984" name="Object 41"/>
          <p:cNvGraphicFramePr/>
          <p:nvPr/>
        </p:nvGraphicFramePr>
        <p:xfrm>
          <a:off x="5219700" y="5694363"/>
          <a:ext cx="887413" cy="442912"/>
        </p:xfrm>
        <a:graphic>
          <a:graphicData uri="http://schemas.openxmlformats.org/presentationml/2006/ole">
            <mc:AlternateContent xmlns:mc="http://schemas.openxmlformats.org/markup-compatibility/2006">
              <mc:Choice xmlns:v="urn:schemas-microsoft-com:vml" Requires="v">
                <p:oleObj spid="_x0000_s3625" name="" r:id="rId19" imgW="355600" imgH="177800" progId="">
                  <p:embed/>
                </p:oleObj>
              </mc:Choice>
              <mc:Fallback>
                <p:oleObj name="" r:id="rId19" imgW="355600" imgH="177800" progId="">
                  <p:embed/>
                  <p:pic>
                    <p:nvPicPr>
                      <p:cNvPr id="0" name="图片 3624"/>
                      <p:cNvPicPr/>
                      <p:nvPr/>
                    </p:nvPicPr>
                    <p:blipFill>
                      <a:blip r:embed="rId20"/>
                      <a:stretch>
                        <a:fillRect/>
                      </a:stretch>
                    </p:blipFill>
                    <p:spPr>
                      <a:xfrm>
                        <a:off x="5219700" y="5694363"/>
                        <a:ext cx="887413" cy="442912"/>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wipe(left)">
                                      <p:cBhvr>
                                        <p:cTn id="12" dur="500"/>
                                        <p:tgtEl>
                                          <p:spTgt spid="409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0971"/>
                                        </p:tgtEl>
                                        <p:attrNameLst>
                                          <p:attrName>style.visibility</p:attrName>
                                        </p:attrNameLst>
                                      </p:cBhvr>
                                      <p:to>
                                        <p:strVal val="visible"/>
                                      </p:to>
                                    </p:set>
                                    <p:animEffect transition="in" filter="wipe(left)">
                                      <p:cBhvr>
                                        <p:cTn id="17" dur="500"/>
                                        <p:tgtEl>
                                          <p:spTgt spid="409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0972"/>
                                        </p:tgtEl>
                                        <p:attrNameLst>
                                          <p:attrName>style.visibility</p:attrName>
                                        </p:attrNameLst>
                                      </p:cBhvr>
                                      <p:to>
                                        <p:strVal val="visible"/>
                                      </p:to>
                                    </p:set>
                                    <p:animEffect transition="in" filter="wipe(up)">
                                      <p:cBhvr>
                                        <p:cTn id="22" dur="500"/>
                                        <p:tgtEl>
                                          <p:spTgt spid="409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0973"/>
                                        </p:tgtEl>
                                        <p:attrNameLst>
                                          <p:attrName>style.visibility</p:attrName>
                                        </p:attrNameLst>
                                      </p:cBhvr>
                                      <p:to>
                                        <p:strVal val="visible"/>
                                      </p:to>
                                    </p:set>
                                    <p:animEffect transition="in" filter="wipe(left)">
                                      <p:cBhvr>
                                        <p:cTn id="27" dur="500"/>
                                        <p:tgtEl>
                                          <p:spTgt spid="409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0974"/>
                                        </p:tgtEl>
                                        <p:attrNameLst>
                                          <p:attrName>style.visibility</p:attrName>
                                        </p:attrNameLst>
                                      </p:cBhvr>
                                      <p:to>
                                        <p:strVal val="visible"/>
                                      </p:to>
                                    </p:set>
                                    <p:animEffect transition="in" filter="wipe(left)">
                                      <p:cBhvr>
                                        <p:cTn id="37" dur="500"/>
                                        <p:tgtEl>
                                          <p:spTgt spid="4097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0975"/>
                                        </p:tgtEl>
                                        <p:attrNameLst>
                                          <p:attrName>style.visibility</p:attrName>
                                        </p:attrNameLst>
                                      </p:cBhvr>
                                      <p:to>
                                        <p:strVal val="visible"/>
                                      </p:to>
                                    </p:set>
                                    <p:animEffect transition="in" filter="wipe(left)">
                                      <p:cBhvr>
                                        <p:cTn id="42" dur="500"/>
                                        <p:tgtEl>
                                          <p:spTgt spid="4097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0976"/>
                                        </p:tgtEl>
                                        <p:attrNameLst>
                                          <p:attrName>style.visibility</p:attrName>
                                        </p:attrNameLst>
                                      </p:cBhvr>
                                      <p:to>
                                        <p:strVal val="visible"/>
                                      </p:to>
                                    </p:set>
                                    <p:animEffect transition="in" filter="wipe(left)">
                                      <p:cBhvr>
                                        <p:cTn id="47" dur="500"/>
                                        <p:tgtEl>
                                          <p:spTgt spid="4097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0982"/>
                                        </p:tgtEl>
                                        <p:attrNameLst>
                                          <p:attrName>style.visibility</p:attrName>
                                        </p:attrNameLst>
                                      </p:cBhvr>
                                      <p:to>
                                        <p:strVal val="visible"/>
                                      </p:to>
                                    </p:set>
                                    <p:animEffect transition="in" filter="wipe(left)">
                                      <p:cBhvr>
                                        <p:cTn id="52" dur="500"/>
                                        <p:tgtEl>
                                          <p:spTgt spid="4098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0983"/>
                                        </p:tgtEl>
                                        <p:attrNameLst>
                                          <p:attrName>style.visibility</p:attrName>
                                        </p:attrNameLst>
                                      </p:cBhvr>
                                      <p:to>
                                        <p:strVal val="visible"/>
                                      </p:to>
                                    </p:set>
                                    <p:animEffect transition="in" filter="wipe(left)">
                                      <p:cBhvr>
                                        <p:cTn id="57" dur="500"/>
                                        <p:tgtEl>
                                          <p:spTgt spid="4098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0984"/>
                                        </p:tgtEl>
                                        <p:attrNameLst>
                                          <p:attrName>style.visibility</p:attrName>
                                        </p:attrNameLst>
                                      </p:cBhvr>
                                      <p:to>
                                        <p:strVal val="visible"/>
                                      </p:to>
                                    </p:set>
                                    <p:animEffect transition="in" filter="wipe(left)">
                                      <p:cBhvr>
                                        <p:cTn id="62" dur="500"/>
                                        <p:tgtEl>
                                          <p:spTgt spid="40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4" name="Rectangle 2"/>
          <p:cNvSpPr>
            <a:spLocks noGrp="1"/>
          </p:cNvSpPr>
          <p:nvPr>
            <p:ph type="title"/>
          </p:nvPr>
        </p:nvSpPr>
        <p:spPr/>
        <p:txBody>
          <a:bodyPr vert="horz" wrap="square" lIns="91440" tIns="45720" rIns="91440" bIns="45720" anchor="ctr"/>
          <a:p>
            <a:pPr eaLnBrk="1" hangingPunct="1"/>
            <a:r>
              <a:rPr lang="zh-CN" altLang="en-US" dirty="0">
                <a:solidFill>
                  <a:srgbClr val="0000FF"/>
                </a:solidFill>
              </a:rPr>
              <a:t>二、行列式按行（列）展开法则</a:t>
            </a:r>
            <a:endParaRPr lang="zh-CN" altLang="en-US" dirty="0">
              <a:solidFill>
                <a:srgbClr val="0000FF"/>
              </a:solidFill>
            </a:endParaRPr>
          </a:p>
        </p:txBody>
      </p:sp>
      <p:sp>
        <p:nvSpPr>
          <p:cNvPr id="38915" name="Text Box 3"/>
          <p:cNvSpPr txBox="1"/>
          <p:nvPr/>
        </p:nvSpPr>
        <p:spPr>
          <a:xfrm>
            <a:off x="971550" y="1700213"/>
            <a:ext cx="7620000" cy="1124585"/>
          </a:xfrm>
          <a:prstGeom prst="rect">
            <a:avLst/>
          </a:prstGeom>
          <a:noFill/>
          <a:ln w="9525">
            <a:noFill/>
          </a:ln>
        </p:spPr>
        <p:txBody>
          <a:bodyPr>
            <a:spAutoFit/>
          </a:bodyPr>
          <a:p>
            <a:pPr>
              <a:lnSpc>
                <a:spcPct val="120000"/>
              </a:lnSpc>
            </a:pPr>
            <a:r>
              <a:rPr lang="zh-CN" altLang="en-US" sz="2800" b="1" dirty="0">
                <a:solidFill>
                  <a:srgbClr val="0000FF"/>
                </a:solidFill>
                <a:latin typeface="Times New Roman" panose="02020603050405020304" pitchFamily="18" charset="0"/>
              </a:rPr>
              <a:t>定理</a:t>
            </a:r>
            <a:r>
              <a:rPr lang="en-US" altLang="zh-CN" sz="2800" b="1" dirty="0">
                <a:solidFill>
                  <a:srgbClr val="0000FF"/>
                </a:solidFill>
                <a:latin typeface="Times New Roman" panose="02020603050405020304" pitchFamily="18" charset="0"/>
              </a:rPr>
              <a:t>2</a:t>
            </a:r>
            <a:r>
              <a:rPr lang="en-US" altLang="zh-CN" sz="2800" b="1" dirty="0">
                <a:solidFill>
                  <a:srgbClr val="0000FF"/>
                </a:solidFill>
                <a:latin typeface="楷体_GB2312" pitchFamily="49" charset="-122"/>
              </a:rPr>
              <a:t>  </a:t>
            </a:r>
            <a:r>
              <a:rPr lang="zh-CN" altLang="en-US" sz="2800" b="1" dirty="0">
                <a:solidFill>
                  <a:srgbClr val="000000"/>
                </a:solidFill>
                <a:latin typeface="Times New Roman" panose="02020603050405020304" pitchFamily="18" charset="0"/>
              </a:rPr>
              <a:t>行列式等于它的任一行（列）的各元素与其对应的代数余子式乘积之和，即</a:t>
            </a:r>
            <a:endParaRPr lang="zh-CN" altLang="en-US" sz="2800" b="1" dirty="0">
              <a:solidFill>
                <a:srgbClr val="000000"/>
              </a:solidFill>
              <a:latin typeface="Times New Roman" panose="02020603050405020304" pitchFamily="18" charset="0"/>
            </a:endParaRPr>
          </a:p>
        </p:txBody>
      </p:sp>
      <p:graphicFrame>
        <p:nvGraphicFramePr>
          <p:cNvPr id="38916" name="Object 5"/>
          <p:cNvGraphicFramePr/>
          <p:nvPr/>
        </p:nvGraphicFramePr>
        <p:xfrm>
          <a:off x="1187450" y="3357563"/>
          <a:ext cx="7275513" cy="647700"/>
        </p:xfrm>
        <a:graphic>
          <a:graphicData uri="http://schemas.openxmlformats.org/presentationml/2006/ole">
            <mc:AlternateContent xmlns:mc="http://schemas.openxmlformats.org/markup-compatibility/2006">
              <mc:Choice xmlns:v="urn:schemas-microsoft-com:vml" Requires="v">
                <p:oleObj spid="_x0000_s3633" name="" r:id="rId1" imgW="3797300" imgH="342900" progId="">
                  <p:embed/>
                </p:oleObj>
              </mc:Choice>
              <mc:Fallback>
                <p:oleObj name="" r:id="rId1" imgW="3797300" imgH="342900" progId="">
                  <p:embed/>
                  <p:pic>
                    <p:nvPicPr>
                      <p:cNvPr id="0" name="图片 3632"/>
                      <p:cNvPicPr/>
                      <p:nvPr/>
                    </p:nvPicPr>
                    <p:blipFill>
                      <a:blip r:embed="rId2"/>
                      <a:stretch>
                        <a:fillRect/>
                      </a:stretch>
                    </p:blipFill>
                    <p:spPr>
                      <a:xfrm>
                        <a:off x="1187450" y="3357563"/>
                        <a:ext cx="7275513" cy="647700"/>
                      </a:xfrm>
                      <a:prstGeom prst="rect">
                        <a:avLst/>
                      </a:prstGeom>
                      <a:noFill/>
                      <a:ln w="38100">
                        <a:noFill/>
                        <a:miter/>
                      </a:ln>
                    </p:spPr>
                  </p:pic>
                </p:oleObj>
              </mc:Fallback>
            </mc:AlternateContent>
          </a:graphicData>
        </a:graphic>
      </p:graphicFrame>
      <p:graphicFrame>
        <p:nvGraphicFramePr>
          <p:cNvPr id="5" name="Object 6"/>
          <p:cNvGraphicFramePr/>
          <p:nvPr/>
        </p:nvGraphicFramePr>
        <p:xfrm>
          <a:off x="1116013" y="4508500"/>
          <a:ext cx="7294562" cy="649288"/>
        </p:xfrm>
        <a:graphic>
          <a:graphicData uri="http://schemas.openxmlformats.org/presentationml/2006/ole">
            <mc:AlternateContent xmlns:mc="http://schemas.openxmlformats.org/markup-compatibility/2006">
              <mc:Choice xmlns:v="urn:schemas-microsoft-com:vml" Requires="v">
                <p:oleObj spid="_x0000_s3628" name="" r:id="rId3" imgW="2894330" imgH="241300" progId="Equation.3">
                  <p:embed/>
                </p:oleObj>
              </mc:Choice>
              <mc:Fallback>
                <p:oleObj name="" r:id="rId3" imgW="2894330" imgH="241300" progId="Equation.3">
                  <p:embed/>
                  <p:pic>
                    <p:nvPicPr>
                      <p:cNvPr id="0" name="图片 3627"/>
                      <p:cNvPicPr/>
                      <p:nvPr/>
                    </p:nvPicPr>
                    <p:blipFill>
                      <a:blip r:embed="rId4"/>
                      <a:stretch>
                        <a:fillRect/>
                      </a:stretch>
                    </p:blipFill>
                    <p:spPr>
                      <a:xfrm>
                        <a:off x="1116013" y="4508500"/>
                        <a:ext cx="7294562" cy="649288"/>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wipe(left)">
                                      <p:cBhvr>
                                        <p:cTn id="12" dur="5000"/>
                                        <p:tgtEl>
                                          <p:spTgt spid="389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9938" name="Object 23"/>
          <p:cNvGraphicFramePr/>
          <p:nvPr/>
        </p:nvGraphicFramePr>
        <p:xfrm>
          <a:off x="179388" y="423863"/>
          <a:ext cx="7091362" cy="1563687"/>
        </p:xfrm>
        <a:graphic>
          <a:graphicData uri="http://schemas.openxmlformats.org/presentationml/2006/ole">
            <mc:AlternateContent xmlns:mc="http://schemas.openxmlformats.org/markup-compatibility/2006">
              <mc:Choice xmlns:v="urn:schemas-microsoft-com:vml" Requires="v">
                <p:oleObj spid="_x0000_s3631" name="" r:id="rId1" imgW="3225800" imgH="711200" progId="">
                  <p:embed/>
                </p:oleObj>
              </mc:Choice>
              <mc:Fallback>
                <p:oleObj name="" r:id="rId1" imgW="3225800" imgH="711200" progId="">
                  <p:embed/>
                  <p:pic>
                    <p:nvPicPr>
                      <p:cNvPr id="0" name="图片 3630"/>
                      <p:cNvPicPr/>
                      <p:nvPr/>
                    </p:nvPicPr>
                    <p:blipFill>
                      <a:blip r:embed="rId2"/>
                      <a:stretch>
                        <a:fillRect/>
                      </a:stretch>
                    </p:blipFill>
                    <p:spPr>
                      <a:xfrm>
                        <a:off x="179388" y="423863"/>
                        <a:ext cx="7091362" cy="1563687"/>
                      </a:xfrm>
                      <a:prstGeom prst="rect">
                        <a:avLst/>
                      </a:prstGeom>
                      <a:noFill/>
                      <a:ln w="38100">
                        <a:noFill/>
                        <a:miter/>
                      </a:ln>
                    </p:spPr>
                  </p:pic>
                </p:oleObj>
              </mc:Fallback>
            </mc:AlternateContent>
          </a:graphicData>
        </a:graphic>
      </p:graphicFrame>
      <p:graphicFrame>
        <p:nvGraphicFramePr>
          <p:cNvPr id="39939" name="Object 24"/>
          <p:cNvGraphicFramePr/>
          <p:nvPr/>
        </p:nvGraphicFramePr>
        <p:xfrm>
          <a:off x="2187575" y="2189163"/>
          <a:ext cx="6786563" cy="1563687"/>
        </p:xfrm>
        <a:graphic>
          <a:graphicData uri="http://schemas.openxmlformats.org/presentationml/2006/ole">
            <mc:AlternateContent xmlns:mc="http://schemas.openxmlformats.org/markup-compatibility/2006">
              <mc:Choice xmlns:v="urn:schemas-microsoft-com:vml" Requires="v">
                <p:oleObj spid="_x0000_s3623" name="" r:id="rId3" imgW="3086100" imgH="711200" progId="">
                  <p:embed/>
                </p:oleObj>
              </mc:Choice>
              <mc:Fallback>
                <p:oleObj name="" r:id="rId3" imgW="3086100" imgH="711200" progId="">
                  <p:embed/>
                  <p:pic>
                    <p:nvPicPr>
                      <p:cNvPr id="0" name="图片 3622"/>
                      <p:cNvPicPr/>
                      <p:nvPr/>
                    </p:nvPicPr>
                    <p:blipFill>
                      <a:blip r:embed="rId4"/>
                      <a:stretch>
                        <a:fillRect/>
                      </a:stretch>
                    </p:blipFill>
                    <p:spPr>
                      <a:xfrm>
                        <a:off x="2187575" y="2189163"/>
                        <a:ext cx="6786563" cy="1563687"/>
                      </a:xfrm>
                      <a:prstGeom prst="rect">
                        <a:avLst/>
                      </a:prstGeom>
                      <a:noFill/>
                      <a:ln w="38100">
                        <a:noFill/>
                        <a:miter/>
                      </a:ln>
                    </p:spPr>
                  </p:pic>
                </p:oleObj>
              </mc:Fallback>
            </mc:AlternateContent>
          </a:graphicData>
        </a:graphic>
      </p:graphicFrame>
      <p:graphicFrame>
        <p:nvGraphicFramePr>
          <p:cNvPr id="39940" name="Object 25"/>
          <p:cNvGraphicFramePr/>
          <p:nvPr/>
        </p:nvGraphicFramePr>
        <p:xfrm>
          <a:off x="2197100" y="4213225"/>
          <a:ext cx="1144588" cy="503238"/>
        </p:xfrm>
        <a:graphic>
          <a:graphicData uri="http://schemas.openxmlformats.org/presentationml/2006/ole">
            <mc:AlternateContent xmlns:mc="http://schemas.openxmlformats.org/markup-compatibility/2006">
              <mc:Choice xmlns:v="urn:schemas-microsoft-com:vml" Requires="v">
                <p:oleObj spid="_x0000_s3621" name="" r:id="rId5" imgW="521335" imgH="228600" progId="">
                  <p:embed/>
                </p:oleObj>
              </mc:Choice>
              <mc:Fallback>
                <p:oleObj name="" r:id="rId5" imgW="521335" imgH="228600" progId="">
                  <p:embed/>
                  <p:pic>
                    <p:nvPicPr>
                      <p:cNvPr id="0" name="图片 3620"/>
                      <p:cNvPicPr/>
                      <p:nvPr/>
                    </p:nvPicPr>
                    <p:blipFill>
                      <a:blip r:embed="rId6"/>
                      <a:stretch>
                        <a:fillRect/>
                      </a:stretch>
                    </p:blipFill>
                    <p:spPr>
                      <a:xfrm>
                        <a:off x="2197100" y="4213225"/>
                        <a:ext cx="1144588" cy="503238"/>
                      </a:xfrm>
                      <a:prstGeom prst="rect">
                        <a:avLst/>
                      </a:prstGeom>
                      <a:noFill/>
                      <a:ln w="38100">
                        <a:noFill/>
                        <a:miter/>
                      </a:ln>
                    </p:spPr>
                  </p:pic>
                </p:oleObj>
              </mc:Fallback>
            </mc:AlternateContent>
          </a:graphicData>
        </a:graphic>
      </p:graphicFrame>
      <p:graphicFrame>
        <p:nvGraphicFramePr>
          <p:cNvPr id="39941" name="Object 26"/>
          <p:cNvGraphicFramePr/>
          <p:nvPr/>
        </p:nvGraphicFramePr>
        <p:xfrm>
          <a:off x="3354388" y="4213225"/>
          <a:ext cx="1089025" cy="503238"/>
        </p:xfrm>
        <a:graphic>
          <a:graphicData uri="http://schemas.openxmlformats.org/presentationml/2006/ole">
            <mc:AlternateContent xmlns:mc="http://schemas.openxmlformats.org/markup-compatibility/2006">
              <mc:Choice xmlns:v="urn:schemas-microsoft-com:vml" Requires="v">
                <p:oleObj spid="_x0000_s3632" name="" r:id="rId7" imgW="495300" imgH="228600" progId="">
                  <p:embed/>
                </p:oleObj>
              </mc:Choice>
              <mc:Fallback>
                <p:oleObj name="" r:id="rId7" imgW="495300" imgH="228600" progId="">
                  <p:embed/>
                  <p:pic>
                    <p:nvPicPr>
                      <p:cNvPr id="0" name="图片 3631"/>
                      <p:cNvPicPr/>
                      <p:nvPr/>
                    </p:nvPicPr>
                    <p:blipFill>
                      <a:blip r:embed="rId8"/>
                      <a:stretch>
                        <a:fillRect/>
                      </a:stretch>
                    </p:blipFill>
                    <p:spPr>
                      <a:xfrm>
                        <a:off x="3354388" y="4213225"/>
                        <a:ext cx="1089025" cy="503238"/>
                      </a:xfrm>
                      <a:prstGeom prst="rect">
                        <a:avLst/>
                      </a:prstGeom>
                      <a:noFill/>
                      <a:ln w="38100">
                        <a:noFill/>
                        <a:miter/>
                      </a:ln>
                    </p:spPr>
                  </p:pic>
                </p:oleObj>
              </mc:Fallback>
            </mc:AlternateContent>
          </a:graphicData>
        </a:graphic>
      </p:graphicFrame>
      <p:graphicFrame>
        <p:nvGraphicFramePr>
          <p:cNvPr id="39942" name="Object 27"/>
          <p:cNvGraphicFramePr/>
          <p:nvPr/>
        </p:nvGraphicFramePr>
        <p:xfrm>
          <a:off x="4449763" y="4213225"/>
          <a:ext cx="1090612" cy="503238"/>
        </p:xfrm>
        <a:graphic>
          <a:graphicData uri="http://schemas.openxmlformats.org/presentationml/2006/ole">
            <mc:AlternateContent xmlns:mc="http://schemas.openxmlformats.org/markup-compatibility/2006">
              <mc:Choice xmlns:v="urn:schemas-microsoft-com:vml" Requires="v">
                <p:oleObj spid="_x0000_s3622" name="" r:id="rId9" imgW="495300" imgH="228600" progId="">
                  <p:embed/>
                </p:oleObj>
              </mc:Choice>
              <mc:Fallback>
                <p:oleObj name="" r:id="rId9" imgW="495300" imgH="228600" progId="">
                  <p:embed/>
                  <p:pic>
                    <p:nvPicPr>
                      <p:cNvPr id="0" name="图片 3621"/>
                      <p:cNvPicPr/>
                      <p:nvPr/>
                    </p:nvPicPr>
                    <p:blipFill>
                      <a:blip r:embed="rId10"/>
                      <a:stretch>
                        <a:fillRect/>
                      </a:stretch>
                    </p:blipFill>
                    <p:spPr>
                      <a:xfrm>
                        <a:off x="4449763" y="4213225"/>
                        <a:ext cx="1090612" cy="503238"/>
                      </a:xfrm>
                      <a:prstGeom prst="rect">
                        <a:avLst/>
                      </a:prstGeom>
                      <a:noFill/>
                      <a:ln w="38100">
                        <a:noFill/>
                        <a:miter/>
                      </a:ln>
                    </p:spPr>
                  </p:pic>
                </p:oleObj>
              </mc:Fallback>
            </mc:AlternateContent>
          </a:graphicData>
        </a:graphic>
      </p:graphicFrame>
      <p:graphicFrame>
        <p:nvGraphicFramePr>
          <p:cNvPr id="39943" name="Object 28"/>
          <p:cNvGraphicFramePr/>
          <p:nvPr/>
        </p:nvGraphicFramePr>
        <p:xfrm>
          <a:off x="2155825" y="5086350"/>
          <a:ext cx="3470275" cy="503238"/>
        </p:xfrm>
        <a:graphic>
          <a:graphicData uri="http://schemas.openxmlformats.org/presentationml/2006/ole">
            <mc:AlternateContent xmlns:mc="http://schemas.openxmlformats.org/markup-compatibility/2006">
              <mc:Choice xmlns:v="urn:schemas-microsoft-com:vml" Requires="v">
                <p:oleObj spid="_x0000_s3627" name="" r:id="rId11" imgW="2095500" imgH="304800" progId="">
                  <p:embed/>
                </p:oleObj>
              </mc:Choice>
              <mc:Fallback>
                <p:oleObj name="" r:id="rId11" imgW="2095500" imgH="304800" progId="">
                  <p:embed/>
                  <p:pic>
                    <p:nvPicPr>
                      <p:cNvPr id="0" name="图片 3626"/>
                      <p:cNvPicPr/>
                      <p:nvPr/>
                    </p:nvPicPr>
                    <p:blipFill>
                      <a:blip r:embed="rId12"/>
                      <a:stretch>
                        <a:fillRect/>
                      </a:stretch>
                    </p:blipFill>
                    <p:spPr>
                      <a:xfrm>
                        <a:off x="2155825" y="5086350"/>
                        <a:ext cx="3470275" cy="503238"/>
                      </a:xfrm>
                      <a:prstGeom prst="rect">
                        <a:avLst/>
                      </a:prstGeom>
                      <a:noFill/>
                      <a:ln w="38100">
                        <a:noFill/>
                        <a:miter/>
                      </a:ln>
                    </p:spPr>
                  </p:pic>
                </p:oleObj>
              </mc:Fallback>
            </mc:AlternateContent>
          </a:graphicData>
        </a:graphic>
      </p:graphicFrame>
      <p:graphicFrame>
        <p:nvGraphicFramePr>
          <p:cNvPr id="39944" name="Object 29"/>
          <p:cNvGraphicFramePr/>
          <p:nvPr/>
        </p:nvGraphicFramePr>
        <p:xfrm>
          <a:off x="2155825" y="5949950"/>
          <a:ext cx="3470275" cy="503238"/>
        </p:xfrm>
        <a:graphic>
          <a:graphicData uri="http://schemas.openxmlformats.org/presentationml/2006/ole">
            <mc:AlternateContent xmlns:mc="http://schemas.openxmlformats.org/markup-compatibility/2006">
              <mc:Choice xmlns:v="urn:schemas-microsoft-com:vml" Requires="v">
                <p:oleObj spid="_x0000_s3636" name="" r:id="rId13" imgW="2095500" imgH="304800" progId="">
                  <p:embed/>
                </p:oleObj>
              </mc:Choice>
              <mc:Fallback>
                <p:oleObj name="" r:id="rId13" imgW="2095500" imgH="304800" progId="">
                  <p:embed/>
                  <p:pic>
                    <p:nvPicPr>
                      <p:cNvPr id="0" name="图片 3635"/>
                      <p:cNvPicPr/>
                      <p:nvPr/>
                    </p:nvPicPr>
                    <p:blipFill>
                      <a:blip r:embed="rId14"/>
                      <a:stretch>
                        <a:fillRect/>
                      </a:stretch>
                    </p:blipFill>
                    <p:spPr>
                      <a:xfrm>
                        <a:off x="2155825" y="5949950"/>
                        <a:ext cx="3470275" cy="503238"/>
                      </a:xfrm>
                      <a:prstGeom prst="rect">
                        <a:avLst/>
                      </a:prstGeom>
                      <a:noFill/>
                      <a:ln w="38100">
                        <a:noFill/>
                        <a:miter/>
                      </a:ln>
                    </p:spPr>
                  </p:pic>
                </p:oleObj>
              </mc:Fallback>
            </mc:AlternateContent>
          </a:graphicData>
        </a:graphic>
      </p:graphicFrame>
      <p:sp>
        <p:nvSpPr>
          <p:cNvPr id="39945" name="Rectangle 9"/>
          <p:cNvSpPr/>
          <p:nvPr/>
        </p:nvSpPr>
        <p:spPr>
          <a:xfrm>
            <a:off x="755650" y="5086350"/>
            <a:ext cx="1403350" cy="457200"/>
          </a:xfrm>
          <a:prstGeom prst="rect">
            <a:avLst/>
          </a:prstGeom>
          <a:noFill/>
          <a:ln w="9525">
            <a:noFill/>
          </a:ln>
        </p:spPr>
        <p:txBody>
          <a:bodyPr wrap="none">
            <a:spAutoFit/>
          </a:bodyPr>
          <a:p>
            <a:r>
              <a:rPr lang="zh-CN" altLang="en-US" sz="2400" b="1" dirty="0">
                <a:solidFill>
                  <a:srgbClr val="000000"/>
                </a:solidFill>
                <a:latin typeface="Times New Roman" panose="02020603050405020304" pitchFamily="18" charset="0"/>
              </a:rPr>
              <a:t>同理可得</a:t>
            </a:r>
            <a:endParaRPr lang="zh-CN" altLang="en-US" sz="2400" b="1" dirty="0">
              <a:solidFill>
                <a:srgbClr val="000000"/>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wipe(left)">
                                      <p:cBhvr>
                                        <p:cTn id="7" dur="5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wipe(left)">
                                      <p:cBhvr>
                                        <p:cTn id="12" dur="500"/>
                                        <p:tgtEl>
                                          <p:spTgt spid="399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940"/>
                                        </p:tgtEl>
                                        <p:attrNameLst>
                                          <p:attrName>style.visibility</p:attrName>
                                        </p:attrNameLst>
                                      </p:cBhvr>
                                      <p:to>
                                        <p:strVal val="visible"/>
                                      </p:to>
                                    </p:set>
                                    <p:animEffect transition="in" filter="wipe(left)">
                                      <p:cBhvr>
                                        <p:cTn id="17" dur="500"/>
                                        <p:tgtEl>
                                          <p:spTgt spid="399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9941"/>
                                        </p:tgtEl>
                                        <p:attrNameLst>
                                          <p:attrName>style.visibility</p:attrName>
                                        </p:attrNameLst>
                                      </p:cBhvr>
                                      <p:to>
                                        <p:strVal val="visible"/>
                                      </p:to>
                                    </p:set>
                                    <p:animEffect transition="in" filter="wipe(left)">
                                      <p:cBhvr>
                                        <p:cTn id="22" dur="500"/>
                                        <p:tgtEl>
                                          <p:spTgt spid="399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942"/>
                                        </p:tgtEl>
                                        <p:attrNameLst>
                                          <p:attrName>style.visibility</p:attrName>
                                        </p:attrNameLst>
                                      </p:cBhvr>
                                      <p:to>
                                        <p:strVal val="visible"/>
                                      </p:to>
                                    </p:set>
                                    <p:animEffect transition="in" filter="wipe(left)">
                                      <p:cBhvr>
                                        <p:cTn id="27" dur="500"/>
                                        <p:tgtEl>
                                          <p:spTgt spid="399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945"/>
                                        </p:tgtEl>
                                        <p:attrNameLst>
                                          <p:attrName>style.visibility</p:attrName>
                                        </p:attrNameLst>
                                      </p:cBhvr>
                                      <p:to>
                                        <p:strVal val="visible"/>
                                      </p:to>
                                    </p:set>
                                    <p:animEffect transition="in" filter="wipe(left)">
                                      <p:cBhvr>
                                        <p:cTn id="32" dur="500"/>
                                        <p:tgtEl>
                                          <p:spTgt spid="399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9943"/>
                                        </p:tgtEl>
                                        <p:attrNameLst>
                                          <p:attrName>style.visibility</p:attrName>
                                        </p:attrNameLst>
                                      </p:cBhvr>
                                      <p:to>
                                        <p:strVal val="visible"/>
                                      </p:to>
                                    </p:set>
                                    <p:animEffect transition="in" filter="wipe(left)">
                                      <p:cBhvr>
                                        <p:cTn id="37" dur="500"/>
                                        <p:tgtEl>
                                          <p:spTgt spid="399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9944"/>
                                        </p:tgtEl>
                                        <p:attrNameLst>
                                          <p:attrName>style.visibility</p:attrName>
                                        </p:attrNameLst>
                                      </p:cBhvr>
                                      <p:to>
                                        <p:strVal val="visible"/>
                                      </p:to>
                                    </p:set>
                                    <p:animEffect transition="in" filter="wipe(left)">
                                      <p:cBhvr>
                                        <p:cTn id="42" dur="500"/>
                                        <p:tgtEl>
                                          <p:spTgt spid="3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685800" y="3941763"/>
            <a:ext cx="3097213" cy="457200"/>
          </a:xfrm>
          <a:prstGeom prst="rect">
            <a:avLst/>
          </a:prstGeom>
          <a:noFill/>
          <a:ln w="9525">
            <a:noFill/>
          </a:ln>
        </p:spPr>
        <p:txBody>
          <a:bodyPr wrap="none">
            <a:spAutoFit/>
          </a:bodyPr>
          <a:p>
            <a:pPr>
              <a:spcBef>
                <a:spcPct val="50000"/>
              </a:spcBef>
            </a:pPr>
            <a:r>
              <a:rPr lang="en-US" altLang="zh-CN" sz="2400" b="1" dirty="0">
                <a:solidFill>
                  <a:srgbClr val="0000FF"/>
                </a:solidFill>
                <a:latin typeface="楷体_GB2312" pitchFamily="49" charset="-122"/>
              </a:rPr>
              <a:t> </a:t>
            </a:r>
            <a:r>
              <a:rPr lang="zh-CN" altLang="en-US" sz="2400" b="1" dirty="0">
                <a:solidFill>
                  <a:srgbClr val="0000FF"/>
                </a:solidFill>
                <a:latin typeface="楷体_GB2312" pitchFamily="49" charset="-122"/>
              </a:rPr>
              <a:t>证明  </a:t>
            </a:r>
            <a:r>
              <a:rPr lang="zh-CN" altLang="en-US" sz="2400" b="1" dirty="0">
                <a:solidFill>
                  <a:srgbClr val="000000"/>
                </a:solidFill>
                <a:latin typeface="楷体_GB2312" pitchFamily="49" charset="-122"/>
              </a:rPr>
              <a:t>用数学归纳法</a:t>
            </a:r>
            <a:endParaRPr lang="zh-CN" altLang="en-US" sz="2400" b="1" dirty="0">
              <a:solidFill>
                <a:srgbClr val="000000"/>
              </a:solidFill>
              <a:latin typeface="楷体_GB2312" pitchFamily="49" charset="-122"/>
            </a:endParaRPr>
          </a:p>
        </p:txBody>
      </p:sp>
      <p:graphicFrame>
        <p:nvGraphicFramePr>
          <p:cNvPr id="41987" name="Object 17"/>
          <p:cNvGraphicFramePr/>
          <p:nvPr/>
        </p:nvGraphicFramePr>
        <p:xfrm>
          <a:off x="1828800" y="4495800"/>
          <a:ext cx="2133600" cy="1192213"/>
        </p:xfrm>
        <a:graphic>
          <a:graphicData uri="http://schemas.openxmlformats.org/presentationml/2006/ole">
            <mc:AlternateContent xmlns:mc="http://schemas.openxmlformats.org/markup-compatibility/2006">
              <mc:Choice xmlns:v="urn:schemas-microsoft-com:vml" Requires="v">
                <p:oleObj spid="_x0000_s3630" name="" r:id="rId1" imgW="864235" imgH="482600" progId="">
                  <p:embed/>
                </p:oleObj>
              </mc:Choice>
              <mc:Fallback>
                <p:oleObj name="" r:id="rId1" imgW="864235" imgH="482600" progId="">
                  <p:embed/>
                  <p:pic>
                    <p:nvPicPr>
                      <p:cNvPr id="0" name="图片 3629"/>
                      <p:cNvPicPr/>
                      <p:nvPr/>
                    </p:nvPicPr>
                    <p:blipFill>
                      <a:blip r:embed="rId2"/>
                      <a:stretch>
                        <a:fillRect/>
                      </a:stretch>
                    </p:blipFill>
                    <p:spPr>
                      <a:xfrm>
                        <a:off x="1828800" y="4495800"/>
                        <a:ext cx="2133600" cy="1192213"/>
                      </a:xfrm>
                      <a:prstGeom prst="rect">
                        <a:avLst/>
                      </a:prstGeom>
                      <a:noFill/>
                      <a:ln w="38100">
                        <a:noFill/>
                        <a:miter/>
                      </a:ln>
                    </p:spPr>
                  </p:pic>
                </p:oleObj>
              </mc:Fallback>
            </mc:AlternateContent>
          </a:graphicData>
        </a:graphic>
      </p:graphicFrame>
      <p:graphicFrame>
        <p:nvGraphicFramePr>
          <p:cNvPr id="41988" name="Object 18"/>
          <p:cNvGraphicFramePr/>
          <p:nvPr/>
        </p:nvGraphicFramePr>
        <p:xfrm>
          <a:off x="5334000" y="4800600"/>
          <a:ext cx="2489200" cy="839788"/>
        </p:xfrm>
        <a:graphic>
          <a:graphicData uri="http://schemas.openxmlformats.org/presentationml/2006/ole">
            <mc:AlternateContent xmlns:mc="http://schemas.openxmlformats.org/markup-compatibility/2006">
              <mc:Choice xmlns:v="urn:schemas-microsoft-com:vml" Requires="v">
                <p:oleObj spid="_x0000_s3629" name="" r:id="rId3" imgW="1054735" imgH="355600" progId="">
                  <p:embed/>
                </p:oleObj>
              </mc:Choice>
              <mc:Fallback>
                <p:oleObj name="" r:id="rId3" imgW="1054735" imgH="355600" progId="">
                  <p:embed/>
                  <p:pic>
                    <p:nvPicPr>
                      <p:cNvPr id="0" name="图片 3628"/>
                      <p:cNvPicPr/>
                      <p:nvPr/>
                    </p:nvPicPr>
                    <p:blipFill>
                      <a:blip r:embed="rId4"/>
                      <a:stretch>
                        <a:fillRect/>
                      </a:stretch>
                    </p:blipFill>
                    <p:spPr>
                      <a:xfrm>
                        <a:off x="5334000" y="4800600"/>
                        <a:ext cx="2489200" cy="839788"/>
                      </a:xfrm>
                      <a:prstGeom prst="rect">
                        <a:avLst/>
                      </a:prstGeom>
                      <a:noFill/>
                      <a:ln w="38100">
                        <a:noFill/>
                        <a:miter/>
                      </a:ln>
                    </p:spPr>
                  </p:pic>
                </p:oleObj>
              </mc:Fallback>
            </mc:AlternateContent>
          </a:graphicData>
        </a:graphic>
      </p:graphicFrame>
      <p:sp>
        <p:nvSpPr>
          <p:cNvPr id="114696" name="Text Box 5"/>
          <p:cNvSpPr txBox="1"/>
          <p:nvPr/>
        </p:nvSpPr>
        <p:spPr>
          <a:xfrm>
            <a:off x="685800" y="762000"/>
            <a:ext cx="5910263" cy="461963"/>
          </a:xfrm>
          <a:prstGeom prst="rect">
            <a:avLst/>
          </a:prstGeom>
          <a:noFill/>
          <a:ln w="9525">
            <a:noFill/>
          </a:ln>
        </p:spPr>
        <p:txBody>
          <a:bodyPr wrap="none">
            <a:spAutoFit/>
          </a:bodyPr>
          <a:p>
            <a:pPr>
              <a:spcBef>
                <a:spcPct val="50000"/>
              </a:spcBef>
            </a:pPr>
            <a:r>
              <a:rPr lang="zh-CN" altLang="en-US" sz="2400" b="1" dirty="0">
                <a:solidFill>
                  <a:srgbClr val="0000FF"/>
                </a:solidFill>
                <a:latin typeface="楷体_GB2312" pitchFamily="49" charset="-122"/>
              </a:rPr>
              <a:t>例</a:t>
            </a:r>
            <a:r>
              <a:rPr lang="en-US" altLang="zh-CN" sz="2400" b="1" dirty="0">
                <a:solidFill>
                  <a:srgbClr val="0000FF"/>
                </a:solidFill>
                <a:latin typeface="楷体_GB2312" pitchFamily="49" charset="-122"/>
              </a:rPr>
              <a:t>3</a:t>
            </a:r>
            <a:r>
              <a:rPr lang="zh-CN" altLang="en-US" sz="2400" b="1" dirty="0">
                <a:solidFill>
                  <a:srgbClr val="000000"/>
                </a:solidFill>
                <a:latin typeface="楷体_GB2312" pitchFamily="49" charset="-122"/>
              </a:rPr>
              <a:t>  证明范德蒙德</a:t>
            </a:r>
            <a:r>
              <a:rPr lang="en-US" altLang="zh-CN" sz="2400" b="1" dirty="0">
                <a:solidFill>
                  <a:srgbClr val="000000"/>
                </a:solidFill>
                <a:latin typeface="楷体_GB2312" pitchFamily="49" charset="-122"/>
              </a:rPr>
              <a:t>(</a:t>
            </a:r>
            <a:r>
              <a:rPr lang="en-US" altLang="zh-CN" sz="2400" b="1" dirty="0">
                <a:solidFill>
                  <a:srgbClr val="000000"/>
                </a:solidFill>
                <a:latin typeface="Times New Roman" panose="02020603050405020304" pitchFamily="18" charset="0"/>
              </a:rPr>
              <a:t>Vandermonde</a:t>
            </a:r>
            <a:r>
              <a:rPr lang="en-US" altLang="zh-CN" sz="2400" b="1" dirty="0">
                <a:solidFill>
                  <a:srgbClr val="000000"/>
                </a:solidFill>
                <a:latin typeface="楷体_GB2312" pitchFamily="49" charset="-122"/>
              </a:rPr>
              <a:t>)</a:t>
            </a:r>
            <a:r>
              <a:rPr lang="zh-CN" altLang="en-US" sz="2400" b="1" dirty="0">
                <a:solidFill>
                  <a:srgbClr val="000000"/>
                </a:solidFill>
                <a:latin typeface="楷体_GB2312" pitchFamily="49" charset="-122"/>
              </a:rPr>
              <a:t>行列式</a:t>
            </a:r>
            <a:endParaRPr lang="zh-CN" altLang="en-US" sz="2400" b="1" dirty="0">
              <a:solidFill>
                <a:srgbClr val="000000"/>
              </a:solidFill>
              <a:latin typeface="楷体_GB2312" pitchFamily="49" charset="-122"/>
            </a:endParaRPr>
          </a:p>
        </p:txBody>
      </p:sp>
      <p:graphicFrame>
        <p:nvGraphicFramePr>
          <p:cNvPr id="114692" name="Object 19"/>
          <p:cNvGraphicFramePr/>
          <p:nvPr/>
        </p:nvGraphicFramePr>
        <p:xfrm>
          <a:off x="1219200" y="1374775"/>
          <a:ext cx="6324600" cy="2584450"/>
        </p:xfrm>
        <a:graphic>
          <a:graphicData uri="http://schemas.openxmlformats.org/presentationml/2006/ole">
            <mc:AlternateContent xmlns:mc="http://schemas.openxmlformats.org/markup-compatibility/2006">
              <mc:Choice xmlns:v="urn:schemas-microsoft-com:vml" Requires="v">
                <p:oleObj spid="_x0000_s3620" name="" r:id="rId5" imgW="2857500" imgH="1168400" progId="">
                  <p:embed/>
                </p:oleObj>
              </mc:Choice>
              <mc:Fallback>
                <p:oleObj name="" r:id="rId5" imgW="2857500" imgH="1168400" progId="">
                  <p:embed/>
                  <p:pic>
                    <p:nvPicPr>
                      <p:cNvPr id="0" name="图片 3619"/>
                      <p:cNvPicPr/>
                      <p:nvPr/>
                    </p:nvPicPr>
                    <p:blipFill>
                      <a:blip r:embed="rId6"/>
                      <a:stretch>
                        <a:fillRect/>
                      </a:stretch>
                    </p:blipFill>
                    <p:spPr>
                      <a:xfrm>
                        <a:off x="1219200" y="1374775"/>
                        <a:ext cx="6324600" cy="2584450"/>
                      </a:xfrm>
                      <a:prstGeom prst="rect">
                        <a:avLst/>
                      </a:prstGeom>
                      <a:noFill/>
                      <a:ln w="38100">
                        <a:noFill/>
                        <a:miter/>
                      </a:ln>
                    </p:spPr>
                  </p:pic>
                </p:oleObj>
              </mc:Fallback>
            </mc:AlternateContent>
          </a:graphicData>
        </a:graphic>
      </p:graphicFrame>
      <p:graphicFrame>
        <p:nvGraphicFramePr>
          <p:cNvPr id="114693" name="Object 20"/>
          <p:cNvGraphicFramePr/>
          <p:nvPr/>
        </p:nvGraphicFramePr>
        <p:xfrm>
          <a:off x="7740650" y="2420938"/>
          <a:ext cx="463550" cy="436562"/>
        </p:xfrm>
        <a:graphic>
          <a:graphicData uri="http://schemas.openxmlformats.org/presentationml/2006/ole">
            <mc:AlternateContent xmlns:mc="http://schemas.openxmlformats.org/markup-compatibility/2006">
              <mc:Choice xmlns:v="urn:schemas-microsoft-com:vml" Requires="v">
                <p:oleObj spid="_x0000_s3634" name="" r:id="rId7" imgW="216535" imgH="203835" progId="">
                  <p:embed/>
                </p:oleObj>
              </mc:Choice>
              <mc:Fallback>
                <p:oleObj name="" r:id="rId7" imgW="216535" imgH="203835" progId="">
                  <p:embed/>
                  <p:pic>
                    <p:nvPicPr>
                      <p:cNvPr id="0" name="图片 3633"/>
                      <p:cNvPicPr/>
                      <p:nvPr/>
                    </p:nvPicPr>
                    <p:blipFill>
                      <a:blip r:embed="rId8"/>
                      <a:stretch>
                        <a:fillRect/>
                      </a:stretch>
                    </p:blipFill>
                    <p:spPr>
                      <a:xfrm>
                        <a:off x="7740650" y="2420938"/>
                        <a:ext cx="463550" cy="436562"/>
                      </a:xfrm>
                      <a:prstGeom prst="rect">
                        <a:avLst/>
                      </a:prstGeom>
                      <a:noFill/>
                      <a:ln w="38100">
                        <a:noFill/>
                        <a:miter/>
                      </a:ln>
                    </p:spPr>
                  </p:pic>
                </p:oleObj>
              </mc:Fallback>
            </mc:AlternateContent>
          </a:graphicData>
        </a:graphic>
      </p:graphicFrame>
      <p:sp>
        <p:nvSpPr>
          <p:cNvPr id="41992" name="Text Box 8"/>
          <p:cNvSpPr txBox="1"/>
          <p:nvPr/>
        </p:nvSpPr>
        <p:spPr>
          <a:xfrm>
            <a:off x="1812925" y="5856288"/>
            <a:ext cx="2940050" cy="457200"/>
          </a:xfrm>
          <a:prstGeom prst="rect">
            <a:avLst/>
          </a:prstGeom>
          <a:noFill/>
          <a:ln w="9525">
            <a:noFill/>
          </a:ln>
        </p:spPr>
        <p:txBody>
          <a:bodyPr wrap="none">
            <a:spAutoFit/>
          </a:bodyPr>
          <a:p>
            <a:r>
              <a:rPr lang="zh-CN" altLang="en-US" sz="2400" b="1" dirty="0">
                <a:solidFill>
                  <a:srgbClr val="000000"/>
                </a:solidFill>
                <a:latin typeface="Times New Roman" panose="02020603050405020304" pitchFamily="18" charset="0"/>
              </a:rPr>
              <a:t>所以</a:t>
            </a:r>
            <a:r>
              <a:rPr lang="en-US" altLang="zh-CN" sz="2400" b="1" i="1" dirty="0">
                <a:solidFill>
                  <a:srgbClr val="000000"/>
                </a:solidFill>
                <a:latin typeface="Times New Roman" panose="02020603050405020304" pitchFamily="18" charset="0"/>
              </a:rPr>
              <a:t>n</a:t>
            </a:r>
            <a:r>
              <a:rPr lang="en-US" altLang="zh-CN" sz="2400" b="1" dirty="0">
                <a:solidFill>
                  <a:srgbClr val="000000"/>
                </a:solidFill>
                <a:latin typeface="Times New Roman" panose="02020603050405020304" pitchFamily="18" charset="0"/>
              </a:rPr>
              <a:t>=2</a:t>
            </a:r>
            <a:r>
              <a:rPr lang="zh-CN" altLang="en-US" sz="2400" b="1" dirty="0">
                <a:solidFill>
                  <a:srgbClr val="000000"/>
                </a:solidFill>
                <a:latin typeface="Times New Roman" panose="02020603050405020304" pitchFamily="18" charset="0"/>
              </a:rPr>
              <a:t>时</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式成立</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graphicFrame>
        <p:nvGraphicFramePr>
          <p:cNvPr id="41993" name="Object 21"/>
          <p:cNvGraphicFramePr/>
          <p:nvPr/>
        </p:nvGraphicFramePr>
        <p:xfrm>
          <a:off x="3997325" y="4868863"/>
          <a:ext cx="1412875" cy="541337"/>
        </p:xfrm>
        <a:graphic>
          <a:graphicData uri="http://schemas.openxmlformats.org/presentationml/2006/ole">
            <mc:AlternateContent xmlns:mc="http://schemas.openxmlformats.org/markup-compatibility/2006">
              <mc:Choice xmlns:v="urn:schemas-microsoft-com:vml" Requires="v">
                <p:oleObj spid="_x0000_s3635" name="" r:id="rId9" imgW="597535" imgH="228600" progId="">
                  <p:embed/>
                </p:oleObj>
              </mc:Choice>
              <mc:Fallback>
                <p:oleObj name="" r:id="rId9" imgW="597535" imgH="228600" progId="">
                  <p:embed/>
                  <p:pic>
                    <p:nvPicPr>
                      <p:cNvPr id="0" name="图片 3634"/>
                      <p:cNvPicPr/>
                      <p:nvPr/>
                    </p:nvPicPr>
                    <p:blipFill>
                      <a:blip r:embed="rId10"/>
                      <a:stretch>
                        <a:fillRect/>
                      </a:stretch>
                    </p:blipFill>
                    <p:spPr>
                      <a:xfrm>
                        <a:off x="3997325" y="4868863"/>
                        <a:ext cx="1412875" cy="541337"/>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wipe(left)">
                                      <p:cBhvr>
                                        <p:cTn id="7" dur="500"/>
                                        <p:tgtEl>
                                          <p:spTgt spid="41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wipe(left)">
                                      <p:cBhvr>
                                        <p:cTn id="12" dur="500"/>
                                        <p:tgtEl>
                                          <p:spTgt spid="419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93"/>
                                        </p:tgtEl>
                                        <p:attrNameLst>
                                          <p:attrName>style.visibility</p:attrName>
                                        </p:attrNameLst>
                                      </p:cBhvr>
                                      <p:to>
                                        <p:strVal val="visible"/>
                                      </p:to>
                                    </p:set>
                                    <p:animEffect transition="in" filter="wipe(left)">
                                      <p:cBhvr>
                                        <p:cTn id="17" dur="500"/>
                                        <p:tgtEl>
                                          <p:spTgt spid="419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88"/>
                                        </p:tgtEl>
                                        <p:attrNameLst>
                                          <p:attrName>style.visibility</p:attrName>
                                        </p:attrNameLst>
                                      </p:cBhvr>
                                      <p:to>
                                        <p:strVal val="visible"/>
                                      </p:to>
                                    </p:set>
                                    <p:animEffect transition="in" filter="wipe(left)">
                                      <p:cBhvr>
                                        <p:cTn id="22" dur="500"/>
                                        <p:tgtEl>
                                          <p:spTgt spid="419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92"/>
                                        </p:tgtEl>
                                        <p:attrNameLst>
                                          <p:attrName>style.visibility</p:attrName>
                                        </p:attrNameLst>
                                      </p:cBhvr>
                                      <p:to>
                                        <p:strVal val="visible"/>
                                      </p:to>
                                    </p:set>
                                    <p:animEffect transition="in" filter="wipe(left)">
                                      <p:cBhvr>
                                        <p:cTn id="27" dur="500"/>
                                        <p:tgtEl>
                                          <p:spTgt spid="41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9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91938" name="Picture 2" descr="消息框"/>
          <p:cNvPicPr>
            <a:picLocks noChangeAspect="1"/>
          </p:cNvPicPr>
          <p:nvPr/>
        </p:nvPicPr>
        <p:blipFill>
          <a:blip r:embed="rId1"/>
          <a:stretch>
            <a:fillRect/>
          </a:stretch>
        </p:blipFill>
        <p:spPr>
          <a:xfrm>
            <a:off x="457200" y="838200"/>
            <a:ext cx="8229600" cy="3167063"/>
          </a:xfrm>
          <a:prstGeom prst="rect">
            <a:avLst/>
          </a:prstGeom>
          <a:noFill/>
          <a:ln w="9525">
            <a:noFill/>
          </a:ln>
        </p:spPr>
      </p:pic>
      <p:sp>
        <p:nvSpPr>
          <p:cNvPr id="1191939" name="Text Box 3"/>
          <p:cNvSpPr txBox="1"/>
          <p:nvPr/>
        </p:nvSpPr>
        <p:spPr>
          <a:xfrm>
            <a:off x="2667000" y="1125538"/>
            <a:ext cx="5445125" cy="2357437"/>
          </a:xfrm>
          <a:prstGeom prst="rect">
            <a:avLst/>
          </a:prstGeom>
          <a:noFill/>
          <a:ln w="9525">
            <a:noFill/>
          </a:ln>
        </p:spPr>
        <p:txBody>
          <a:bodyPr>
            <a:spAutoFit/>
          </a:bodyPr>
          <a:p>
            <a:pPr>
              <a:lnSpc>
                <a:spcPct val="120000"/>
              </a:lnSpc>
              <a:spcBef>
                <a:spcPct val="50000"/>
              </a:spcBef>
            </a:pPr>
            <a:r>
              <a:rPr lang="zh-CN" altLang="en-US" sz="2800" b="1" dirty="0">
                <a:solidFill>
                  <a:srgbClr val="FFFFFF"/>
                </a:solidFill>
                <a:latin typeface="Times New Roman" panose="02020603050405020304" pitchFamily="18" charset="0"/>
              </a:rPr>
              <a:t>我们先讨论未知量的个数与方程的个数相等的特殊情形</a:t>
            </a:r>
            <a:r>
              <a:rPr lang="en-US" altLang="zh-CN" sz="2800" b="1" dirty="0">
                <a:solidFill>
                  <a:srgbClr val="FFFFFF"/>
                </a:solidFill>
                <a:latin typeface="楷体_GB2312" pitchFamily="49" charset="-122"/>
              </a:rPr>
              <a:t>.</a:t>
            </a:r>
            <a:endParaRPr lang="en-US" altLang="zh-CN" sz="2800" b="1" dirty="0">
              <a:solidFill>
                <a:srgbClr val="FFFFFF"/>
              </a:solidFill>
              <a:latin typeface="Times New Roman" panose="02020603050405020304" pitchFamily="18" charset="0"/>
            </a:endParaRPr>
          </a:p>
          <a:p>
            <a:pPr>
              <a:lnSpc>
                <a:spcPct val="120000"/>
              </a:lnSpc>
              <a:spcBef>
                <a:spcPct val="50000"/>
              </a:spcBef>
            </a:pPr>
            <a:r>
              <a:rPr lang="zh-CN" altLang="en-US" sz="2800" b="1" dirty="0">
                <a:solidFill>
                  <a:srgbClr val="FFFFFF"/>
                </a:solidFill>
                <a:latin typeface="Times New Roman" panose="02020603050405020304" pitchFamily="18" charset="0"/>
              </a:rPr>
              <a:t>在讨论这一类线性方程组时，我们引入行列式这个计算工具</a:t>
            </a:r>
            <a:r>
              <a:rPr lang="en-US" altLang="zh-CN" sz="2800" b="1" dirty="0">
                <a:solidFill>
                  <a:srgbClr val="FFFFFF"/>
                </a:solidFill>
                <a:latin typeface="楷体_GB2312" pitchFamily="49" charset="-122"/>
              </a:rPr>
              <a:t>.</a:t>
            </a:r>
            <a:endParaRPr lang="en-US" altLang="zh-CN" sz="2800" b="1" dirty="0">
              <a:solidFill>
                <a:srgbClr val="FFFFFF"/>
              </a:solidFill>
              <a:latin typeface="楷体_GB2312" pitchFamily="49" charset="-122"/>
            </a:endParaRPr>
          </a:p>
        </p:txBody>
      </p:sp>
    </p:spTree>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5714" name="Object 2"/>
          <p:cNvGraphicFramePr/>
          <p:nvPr/>
        </p:nvGraphicFramePr>
        <p:xfrm>
          <a:off x="182563" y="2205038"/>
          <a:ext cx="8778875" cy="3840162"/>
        </p:xfrm>
        <a:graphic>
          <a:graphicData uri="http://schemas.openxmlformats.org/presentationml/2006/ole">
            <mc:AlternateContent xmlns:mc="http://schemas.openxmlformats.org/markup-compatibility/2006">
              <mc:Choice xmlns:v="urn:schemas-microsoft-com:vml" Requires="v">
                <p:oleObj spid="_x0000_s3643" name="" r:id="rId1" imgW="3237230" imgH="1320165" progId="Equation.3">
                  <p:embed/>
                </p:oleObj>
              </mc:Choice>
              <mc:Fallback>
                <p:oleObj name="" r:id="rId1" imgW="3237230" imgH="1320165" progId="Equation.3">
                  <p:embed/>
                  <p:pic>
                    <p:nvPicPr>
                      <p:cNvPr id="0" name="图片 3642"/>
                      <p:cNvPicPr/>
                      <p:nvPr/>
                    </p:nvPicPr>
                    <p:blipFill>
                      <a:blip r:embed="rId2"/>
                      <a:stretch>
                        <a:fillRect/>
                      </a:stretch>
                    </p:blipFill>
                    <p:spPr>
                      <a:xfrm>
                        <a:off x="182563" y="2205038"/>
                        <a:ext cx="8778875" cy="3840162"/>
                      </a:xfrm>
                      <a:prstGeom prst="rect">
                        <a:avLst/>
                      </a:prstGeom>
                      <a:noFill/>
                      <a:ln w="38100">
                        <a:noFill/>
                        <a:miter/>
                      </a:ln>
                    </p:spPr>
                  </p:pic>
                </p:oleObj>
              </mc:Fallback>
            </mc:AlternateContent>
          </a:graphicData>
        </a:graphic>
      </p:graphicFrame>
      <p:sp>
        <p:nvSpPr>
          <p:cNvPr id="3" name="Text Box 3"/>
          <p:cNvSpPr txBox="1"/>
          <p:nvPr/>
        </p:nvSpPr>
        <p:spPr>
          <a:xfrm>
            <a:off x="633413" y="768350"/>
            <a:ext cx="8042275" cy="931863"/>
          </a:xfrm>
          <a:prstGeom prst="rect">
            <a:avLst/>
          </a:prstGeom>
          <a:noFill/>
          <a:ln w="9525">
            <a:noFill/>
          </a:ln>
        </p:spPr>
        <p:txBody>
          <a:bodyPr wrap="none">
            <a:spAutoFit/>
          </a:bodyPr>
          <a:p>
            <a:r>
              <a:rPr lang="zh-CN" altLang="en-US" sz="2400" b="1" dirty="0">
                <a:solidFill>
                  <a:srgbClr val="000000"/>
                </a:solidFill>
                <a:latin typeface="Times New Roman" panose="02020603050405020304" pitchFamily="18" charset="0"/>
              </a:rPr>
              <a:t>假设</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对于</a:t>
            </a:r>
            <a:r>
              <a:rPr lang="en-US" altLang="zh-CN" sz="2400" b="1" i="1" dirty="0">
                <a:solidFill>
                  <a:srgbClr val="000000"/>
                </a:solidFill>
                <a:latin typeface="Times New Roman" panose="02020603050405020304" pitchFamily="18" charset="0"/>
              </a:rPr>
              <a:t>n</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阶范德蒙行列式成立，从第</a:t>
            </a:r>
            <a:r>
              <a:rPr lang="en-US" altLang="zh-CN" sz="2400" b="1" i="1" dirty="0">
                <a:solidFill>
                  <a:srgbClr val="000000"/>
                </a:solidFill>
                <a:latin typeface="Times New Roman" panose="02020603050405020304" pitchFamily="18" charset="0"/>
              </a:rPr>
              <a:t>n</a:t>
            </a:r>
            <a:r>
              <a:rPr lang="zh-CN" altLang="en-US" sz="2400" b="1" dirty="0">
                <a:solidFill>
                  <a:srgbClr val="000000"/>
                </a:solidFill>
                <a:latin typeface="Times New Roman" panose="02020603050405020304" pitchFamily="18" charset="0"/>
              </a:rPr>
              <a:t>行开始，后行</a:t>
            </a:r>
            <a:endParaRPr lang="zh-CN" altLang="en-US" sz="2400" b="1" dirty="0">
              <a:solidFill>
                <a:srgbClr val="000000"/>
              </a:solidFill>
              <a:latin typeface="Times New Roman" panose="02020603050405020304" pitchFamily="18" charset="0"/>
            </a:endParaRPr>
          </a:p>
          <a:p>
            <a:pPr>
              <a:lnSpc>
                <a:spcPct val="130000"/>
              </a:lnSpc>
            </a:pPr>
            <a:r>
              <a:rPr lang="zh-CN" altLang="en-US" sz="2400" b="1" dirty="0">
                <a:solidFill>
                  <a:srgbClr val="000000"/>
                </a:solidFill>
                <a:latin typeface="Times New Roman" panose="02020603050405020304" pitchFamily="18" charset="0"/>
              </a:rPr>
              <a:t>减去前行的    倍：</a:t>
            </a:r>
            <a:endParaRPr lang="zh-CN" altLang="en-US" sz="2400" b="1" dirty="0">
              <a:solidFill>
                <a:srgbClr val="000000"/>
              </a:solidFill>
              <a:latin typeface="Times New Roman" panose="02020603050405020304" pitchFamily="18" charset="0"/>
            </a:endParaRPr>
          </a:p>
        </p:txBody>
      </p:sp>
      <p:graphicFrame>
        <p:nvGraphicFramePr>
          <p:cNvPr id="4" name="Object 3"/>
          <p:cNvGraphicFramePr/>
          <p:nvPr/>
        </p:nvGraphicFramePr>
        <p:xfrm>
          <a:off x="2217738" y="1193800"/>
          <a:ext cx="392112" cy="504825"/>
        </p:xfrm>
        <a:graphic>
          <a:graphicData uri="http://schemas.openxmlformats.org/presentationml/2006/ole">
            <mc:AlternateContent xmlns:mc="http://schemas.openxmlformats.org/markup-compatibility/2006">
              <mc:Choice xmlns:v="urn:schemas-microsoft-com:vml" Requires="v">
                <p:oleObj spid="_x0000_s3640" name="" r:id="rId3" imgW="177800" imgH="229235" progId="">
                  <p:embed/>
                </p:oleObj>
              </mc:Choice>
              <mc:Fallback>
                <p:oleObj name="" r:id="rId3" imgW="177800" imgH="229235" progId="">
                  <p:embed/>
                  <p:pic>
                    <p:nvPicPr>
                      <p:cNvPr id="0" name="图片 3639"/>
                      <p:cNvPicPr/>
                      <p:nvPr/>
                    </p:nvPicPr>
                    <p:blipFill>
                      <a:blip r:embed="rId4"/>
                      <a:stretch>
                        <a:fillRect/>
                      </a:stretch>
                    </p:blipFill>
                    <p:spPr>
                      <a:xfrm>
                        <a:off x="2217738" y="1193800"/>
                        <a:ext cx="392112" cy="50482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5714"/>
                                        </p:tgtEl>
                                        <p:attrNameLst>
                                          <p:attrName>style.visibility</p:attrName>
                                        </p:attrNameLst>
                                      </p:cBhvr>
                                      <p:to>
                                        <p:strVal val="visible"/>
                                      </p:to>
                                    </p:set>
                                    <p:animEffect transition="in" filter="blinds(horizontal)">
                                      <p:cBhvr>
                                        <p:cTn id="15"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3010" name="Object 11"/>
          <p:cNvGraphicFramePr/>
          <p:nvPr/>
        </p:nvGraphicFramePr>
        <p:xfrm>
          <a:off x="179388" y="1412875"/>
          <a:ext cx="8605837" cy="2736850"/>
        </p:xfrm>
        <a:graphic>
          <a:graphicData uri="http://schemas.openxmlformats.org/presentationml/2006/ole">
            <mc:AlternateContent xmlns:mc="http://schemas.openxmlformats.org/markup-compatibility/2006">
              <mc:Choice xmlns:v="urn:schemas-microsoft-com:vml" Requires="v">
                <p:oleObj spid="_x0000_s3644" name="" r:id="rId1" imgW="3644900" imgH="1168400" progId="">
                  <p:embed/>
                </p:oleObj>
              </mc:Choice>
              <mc:Fallback>
                <p:oleObj name="" r:id="rId1" imgW="3644900" imgH="1168400" progId="">
                  <p:embed/>
                  <p:pic>
                    <p:nvPicPr>
                      <p:cNvPr id="0" name="图片 3643"/>
                      <p:cNvPicPr/>
                      <p:nvPr/>
                    </p:nvPicPr>
                    <p:blipFill>
                      <a:blip r:embed="rId2"/>
                      <a:stretch>
                        <a:fillRect/>
                      </a:stretch>
                    </p:blipFill>
                    <p:spPr>
                      <a:xfrm>
                        <a:off x="179388" y="1412875"/>
                        <a:ext cx="8605837" cy="2736850"/>
                      </a:xfrm>
                      <a:prstGeom prst="rect">
                        <a:avLst/>
                      </a:prstGeom>
                      <a:noFill/>
                      <a:ln w="38100">
                        <a:noFill/>
                        <a:miter/>
                      </a:ln>
                    </p:spPr>
                  </p:pic>
                </p:oleObj>
              </mc:Fallback>
            </mc:AlternateContent>
          </a:graphicData>
        </a:graphic>
      </p:graphicFrame>
      <p:sp>
        <p:nvSpPr>
          <p:cNvPr id="43013" name="Text Box 5"/>
          <p:cNvSpPr txBox="1"/>
          <p:nvPr/>
        </p:nvSpPr>
        <p:spPr>
          <a:xfrm>
            <a:off x="250825" y="4616450"/>
            <a:ext cx="7346950" cy="457200"/>
          </a:xfrm>
          <a:prstGeom prst="rect">
            <a:avLst/>
          </a:prstGeom>
          <a:noFill/>
          <a:ln w="9525">
            <a:noFill/>
          </a:ln>
        </p:spPr>
        <p:txBody>
          <a:bodyPr wrap="none">
            <a:spAutoFit/>
          </a:bodyPr>
          <a:p>
            <a:r>
              <a:rPr lang="zh-CN" altLang="en-US" sz="2400" b="1" dirty="0">
                <a:solidFill>
                  <a:srgbClr val="000000"/>
                </a:solidFill>
                <a:latin typeface="Times New Roman" panose="02020603050405020304" pitchFamily="18" charset="0"/>
              </a:rPr>
              <a:t>按照第</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列展开，并提出每列的公因子                ，就有</a:t>
            </a:r>
            <a:endParaRPr lang="zh-CN" altLang="en-US" sz="2400" b="1" dirty="0">
              <a:solidFill>
                <a:srgbClr val="000000"/>
              </a:solidFill>
              <a:latin typeface="Times New Roman" panose="02020603050405020304" pitchFamily="18" charset="0"/>
            </a:endParaRPr>
          </a:p>
        </p:txBody>
      </p:sp>
      <p:graphicFrame>
        <p:nvGraphicFramePr>
          <p:cNvPr id="43014" name="Object 13"/>
          <p:cNvGraphicFramePr/>
          <p:nvPr/>
        </p:nvGraphicFramePr>
        <p:xfrm>
          <a:off x="5364163" y="4579938"/>
          <a:ext cx="1258887" cy="504825"/>
        </p:xfrm>
        <a:graphic>
          <a:graphicData uri="http://schemas.openxmlformats.org/presentationml/2006/ole">
            <mc:AlternateContent xmlns:mc="http://schemas.openxmlformats.org/markup-compatibility/2006">
              <mc:Choice xmlns:v="urn:schemas-microsoft-com:vml" Requires="v">
                <p:oleObj spid="_x0000_s3646" name="" r:id="rId3" imgW="571500" imgH="228600" progId="">
                  <p:embed/>
                </p:oleObj>
              </mc:Choice>
              <mc:Fallback>
                <p:oleObj name="" r:id="rId3" imgW="571500" imgH="228600" progId="">
                  <p:embed/>
                  <p:pic>
                    <p:nvPicPr>
                      <p:cNvPr id="0" name="图片 3645"/>
                      <p:cNvPicPr/>
                      <p:nvPr/>
                    </p:nvPicPr>
                    <p:blipFill>
                      <a:blip r:embed="rId4"/>
                      <a:stretch>
                        <a:fillRect/>
                      </a:stretch>
                    </p:blipFill>
                    <p:spPr>
                      <a:xfrm>
                        <a:off x="5364163" y="4579938"/>
                        <a:ext cx="1258887" cy="504825"/>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wipe(left)">
                                      <p:cBhvr>
                                        <p:cTn id="7" dur="500"/>
                                        <p:tgtEl>
                                          <p:spTgt spid="430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3014"/>
                                        </p:tgtEl>
                                        <p:attrNameLst>
                                          <p:attrName>style.visibility</p:attrName>
                                        </p:attrNameLst>
                                      </p:cBhvr>
                                      <p:to>
                                        <p:strVal val="visible"/>
                                      </p:to>
                                    </p:set>
                                    <p:animEffect transition="in" filter="checkerboard(across)">
                                      <p:cBhvr>
                                        <p:cTn id="12" dur="500"/>
                                        <p:tgtEl>
                                          <p:spTgt spid="43014"/>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3013"/>
                                        </p:tgtEl>
                                        <p:attrNameLst>
                                          <p:attrName>style.visibility</p:attrName>
                                        </p:attrNameLst>
                                      </p:cBhvr>
                                      <p:to>
                                        <p:strVal val="visible"/>
                                      </p:to>
                                    </p:set>
                                    <p:animEffect transition="in" filter="checkerboard(across)">
                                      <p:cBhvr>
                                        <p:cTn id="15"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4034" name="Object 11"/>
          <p:cNvGraphicFramePr/>
          <p:nvPr/>
        </p:nvGraphicFramePr>
        <p:xfrm>
          <a:off x="914400" y="3141663"/>
          <a:ext cx="7289800" cy="781050"/>
        </p:xfrm>
        <a:graphic>
          <a:graphicData uri="http://schemas.openxmlformats.org/presentationml/2006/ole">
            <mc:AlternateContent xmlns:mc="http://schemas.openxmlformats.org/markup-compatibility/2006">
              <mc:Choice xmlns:v="urn:schemas-microsoft-com:vml" Requires="v">
                <p:oleObj spid="_x0000_s3638" name="" r:id="rId1" imgW="3314700" imgH="355600" progId="">
                  <p:embed/>
                </p:oleObj>
              </mc:Choice>
              <mc:Fallback>
                <p:oleObj name="" r:id="rId1" imgW="3314700" imgH="355600" progId="">
                  <p:embed/>
                  <p:pic>
                    <p:nvPicPr>
                      <p:cNvPr id="0" name="图片 3637"/>
                      <p:cNvPicPr/>
                      <p:nvPr/>
                    </p:nvPicPr>
                    <p:blipFill>
                      <a:blip r:embed="rId2"/>
                      <a:stretch>
                        <a:fillRect/>
                      </a:stretch>
                    </p:blipFill>
                    <p:spPr>
                      <a:xfrm>
                        <a:off x="914400" y="3141663"/>
                        <a:ext cx="7289800" cy="781050"/>
                      </a:xfrm>
                      <a:prstGeom prst="rect">
                        <a:avLst/>
                      </a:prstGeom>
                      <a:noFill/>
                      <a:ln w="38100">
                        <a:noFill/>
                        <a:miter/>
                      </a:ln>
                    </p:spPr>
                  </p:pic>
                </p:oleObj>
              </mc:Fallback>
            </mc:AlternateContent>
          </a:graphicData>
        </a:graphic>
      </p:graphicFrame>
      <p:graphicFrame>
        <p:nvGraphicFramePr>
          <p:cNvPr id="44035" name="Object 12"/>
          <p:cNvGraphicFramePr/>
          <p:nvPr/>
        </p:nvGraphicFramePr>
        <p:xfrm>
          <a:off x="1908175" y="4005263"/>
          <a:ext cx="2430463" cy="781050"/>
        </p:xfrm>
        <a:graphic>
          <a:graphicData uri="http://schemas.openxmlformats.org/presentationml/2006/ole">
            <mc:AlternateContent xmlns:mc="http://schemas.openxmlformats.org/markup-compatibility/2006">
              <mc:Choice xmlns:v="urn:schemas-microsoft-com:vml" Requires="v">
                <p:oleObj spid="_x0000_s3645" name="" r:id="rId3" imgW="1105535" imgH="355600" progId="">
                  <p:embed/>
                </p:oleObj>
              </mc:Choice>
              <mc:Fallback>
                <p:oleObj name="" r:id="rId3" imgW="1105535" imgH="355600" progId="">
                  <p:embed/>
                  <p:pic>
                    <p:nvPicPr>
                      <p:cNvPr id="0" name="图片 3644"/>
                      <p:cNvPicPr/>
                      <p:nvPr/>
                    </p:nvPicPr>
                    <p:blipFill>
                      <a:blip r:embed="rId4"/>
                      <a:stretch>
                        <a:fillRect/>
                      </a:stretch>
                    </p:blipFill>
                    <p:spPr>
                      <a:xfrm>
                        <a:off x="1908175" y="4005263"/>
                        <a:ext cx="2430463" cy="781050"/>
                      </a:xfrm>
                      <a:prstGeom prst="rect">
                        <a:avLst/>
                      </a:prstGeom>
                      <a:noFill/>
                      <a:ln w="38100">
                        <a:noFill/>
                        <a:miter/>
                      </a:ln>
                    </p:spPr>
                  </p:pic>
                </p:oleObj>
              </mc:Fallback>
            </mc:AlternateContent>
          </a:graphicData>
        </a:graphic>
      </p:graphicFrame>
      <p:graphicFrame>
        <p:nvGraphicFramePr>
          <p:cNvPr id="117764" name="Object 13"/>
          <p:cNvGraphicFramePr/>
          <p:nvPr/>
        </p:nvGraphicFramePr>
        <p:xfrm>
          <a:off x="900113" y="476250"/>
          <a:ext cx="7496175" cy="2068513"/>
        </p:xfrm>
        <a:graphic>
          <a:graphicData uri="http://schemas.openxmlformats.org/presentationml/2006/ole">
            <mc:AlternateContent xmlns:mc="http://schemas.openxmlformats.org/markup-compatibility/2006">
              <mc:Choice xmlns:v="urn:schemas-microsoft-com:vml" Requires="v">
                <p:oleObj spid="_x0000_s3648" name="" r:id="rId5" imgW="3403600" imgH="939800" progId="">
                  <p:embed/>
                </p:oleObj>
              </mc:Choice>
              <mc:Fallback>
                <p:oleObj name="" r:id="rId5" imgW="3403600" imgH="939800" progId="">
                  <p:embed/>
                  <p:pic>
                    <p:nvPicPr>
                      <p:cNvPr id="0" name="图片 3647"/>
                      <p:cNvPicPr/>
                      <p:nvPr/>
                    </p:nvPicPr>
                    <p:blipFill>
                      <a:blip r:embed="rId6"/>
                      <a:stretch>
                        <a:fillRect/>
                      </a:stretch>
                    </p:blipFill>
                    <p:spPr>
                      <a:xfrm>
                        <a:off x="900113" y="476250"/>
                        <a:ext cx="7496175" cy="2068513"/>
                      </a:xfrm>
                      <a:prstGeom prst="rect">
                        <a:avLst/>
                      </a:prstGeom>
                      <a:noFill/>
                      <a:ln w="38100">
                        <a:noFill/>
                        <a:miter/>
                      </a:ln>
                    </p:spPr>
                  </p:pic>
                </p:oleObj>
              </mc:Fallback>
            </mc:AlternateContent>
          </a:graphicData>
        </a:graphic>
      </p:graphicFrame>
      <p:sp>
        <p:nvSpPr>
          <p:cNvPr id="44037" name="AutoShape 5"/>
          <p:cNvSpPr/>
          <p:nvPr/>
        </p:nvSpPr>
        <p:spPr>
          <a:xfrm>
            <a:off x="611188" y="2276475"/>
            <a:ext cx="4114800" cy="609600"/>
          </a:xfrm>
          <a:prstGeom prst="wedgeRoundRectCallout">
            <a:avLst>
              <a:gd name="adj1" fmla="val 54361"/>
              <a:gd name="adj2" fmla="val -103907"/>
              <a:gd name="adj3" fmla="val 16667"/>
            </a:avLst>
          </a:prstGeom>
          <a:noFill/>
          <a:ln w="28575" cap="flat" cmpd="sng">
            <a:solidFill>
              <a:schemeClr val="accent2"/>
            </a:solidFill>
            <a:prstDash val="solid"/>
            <a:miter/>
            <a:headEnd type="none" w="med" len="med"/>
            <a:tailEnd type="none" w="med" len="med"/>
          </a:ln>
        </p:spPr>
        <p:txBody>
          <a:bodyPr/>
          <a:p>
            <a:pPr algn="ctr"/>
            <a:r>
              <a:rPr lang="en-US" altLang="zh-CN" sz="2800" b="1" i="1" dirty="0">
                <a:solidFill>
                  <a:srgbClr val="000000"/>
                </a:solidFill>
                <a:latin typeface="Times New Roman" panose="02020603050405020304" pitchFamily="18" charset="0"/>
                <a:ea typeface="宋体" panose="02010600030101010101" pitchFamily="2" charset="-122"/>
              </a:rPr>
              <a:t> </a:t>
            </a:r>
            <a:r>
              <a:rPr lang="en-US" altLang="zh-CN" sz="2800" b="1" i="1" dirty="0">
                <a:solidFill>
                  <a:srgbClr val="666699"/>
                </a:solidFill>
                <a:latin typeface="Times New Roman" panose="02020603050405020304" pitchFamily="18" charset="0"/>
                <a:ea typeface="宋体" panose="02010600030101010101" pitchFamily="2" charset="-122"/>
              </a:rPr>
              <a:t>n</a:t>
            </a:r>
            <a:r>
              <a:rPr lang="en-US" altLang="zh-CN" sz="2800" b="1" dirty="0">
                <a:solidFill>
                  <a:srgbClr val="666699"/>
                </a:solidFill>
                <a:latin typeface="Times New Roman" panose="02020603050405020304" pitchFamily="18" charset="0"/>
                <a:ea typeface="宋体" panose="02010600030101010101" pitchFamily="2" charset="-122"/>
              </a:rPr>
              <a:t>−1</a:t>
            </a:r>
            <a:r>
              <a:rPr lang="zh-CN" altLang="en-US" sz="2800" b="1" dirty="0">
                <a:solidFill>
                  <a:srgbClr val="666699"/>
                </a:solidFill>
                <a:latin typeface="Times New Roman" panose="02020603050405020304" pitchFamily="18" charset="0"/>
              </a:rPr>
              <a:t>阶范德蒙德行列式</a:t>
            </a:r>
            <a:endParaRPr lang="zh-CN" altLang="en-US" sz="2800" b="1" dirty="0">
              <a:solidFill>
                <a:srgbClr val="666699"/>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Effect transition="in" filter="wipe(left)">
                                      <p:cBhvr>
                                        <p:cTn id="7" dur="500"/>
                                        <p:tgtEl>
                                          <p:spTgt spid="440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034"/>
                                        </p:tgtEl>
                                        <p:attrNameLst>
                                          <p:attrName>style.visibility</p:attrName>
                                        </p:attrNameLst>
                                      </p:cBhvr>
                                      <p:to>
                                        <p:strVal val="visible"/>
                                      </p:to>
                                    </p:set>
                                    <p:animEffect transition="in" filter="wipe(left)">
                                      <p:cBhvr>
                                        <p:cTn id="12" dur="500"/>
                                        <p:tgtEl>
                                          <p:spTgt spid="440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035"/>
                                        </p:tgtEl>
                                        <p:attrNameLst>
                                          <p:attrName>style.visibility</p:attrName>
                                        </p:attrNameLst>
                                      </p:cBhvr>
                                      <p:to>
                                        <p:strVal val="visible"/>
                                      </p:to>
                                    </p:set>
                                    <p:animEffect transition="in" filter="wipe(left)">
                                      <p:cBhvr>
                                        <p:cTn id="17"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91" name="Rectangle 2"/>
          <p:cNvSpPr/>
          <p:nvPr/>
        </p:nvSpPr>
        <p:spPr>
          <a:xfrm>
            <a:off x="900113" y="446088"/>
            <a:ext cx="7772400" cy="968375"/>
          </a:xfrm>
          <a:prstGeom prst="rect">
            <a:avLst/>
          </a:prstGeom>
          <a:noFill/>
          <a:ln w="9525">
            <a:noFill/>
          </a:ln>
        </p:spPr>
        <p:txBody>
          <a:bodyPr>
            <a:spAutoFit/>
          </a:bodyPr>
          <a:p>
            <a:pPr>
              <a:lnSpc>
                <a:spcPct val="120000"/>
              </a:lnSpc>
            </a:pPr>
            <a:r>
              <a:rPr lang="zh-CN" altLang="en-US" sz="2400" b="1" dirty="0">
                <a:solidFill>
                  <a:srgbClr val="0000FF"/>
                </a:solidFill>
                <a:latin typeface="楷体_GB2312" pitchFamily="49" charset="-122"/>
              </a:rPr>
              <a:t>推论</a:t>
            </a:r>
            <a:r>
              <a:rPr lang="zh-CN" altLang="en-US" sz="2400" b="1" dirty="0">
                <a:solidFill>
                  <a:srgbClr val="000000"/>
                </a:solidFill>
                <a:latin typeface="楷体_GB2312" pitchFamily="49" charset="-122"/>
              </a:rPr>
              <a:t>  行列式任一行（列）的元素与另一行（列）的对应元素的代数余子式乘积之和等于零，即</a:t>
            </a:r>
            <a:endParaRPr lang="zh-CN" altLang="en-US" sz="2400" b="1" dirty="0">
              <a:solidFill>
                <a:srgbClr val="000000"/>
              </a:solidFill>
              <a:latin typeface="楷体_GB2312" pitchFamily="49" charset="-122"/>
            </a:endParaRPr>
          </a:p>
        </p:txBody>
      </p:sp>
      <p:graphicFrame>
        <p:nvGraphicFramePr>
          <p:cNvPr id="45059" name="Object 17"/>
          <p:cNvGraphicFramePr/>
          <p:nvPr/>
        </p:nvGraphicFramePr>
        <p:xfrm>
          <a:off x="1744663" y="1457325"/>
          <a:ext cx="5419725" cy="531813"/>
        </p:xfrm>
        <a:graphic>
          <a:graphicData uri="http://schemas.openxmlformats.org/presentationml/2006/ole">
            <mc:AlternateContent xmlns:mc="http://schemas.openxmlformats.org/markup-compatibility/2006">
              <mc:Choice xmlns:v="urn:schemas-microsoft-com:vml" Requires="v">
                <p:oleObj spid="_x0000_s3649" name="" r:id="rId1" imgW="3251200" imgH="317500" progId="">
                  <p:embed/>
                </p:oleObj>
              </mc:Choice>
              <mc:Fallback>
                <p:oleObj name="" r:id="rId1" imgW="3251200" imgH="317500" progId="">
                  <p:embed/>
                  <p:pic>
                    <p:nvPicPr>
                      <p:cNvPr id="0" name="图片 3648"/>
                      <p:cNvPicPr/>
                      <p:nvPr/>
                    </p:nvPicPr>
                    <p:blipFill>
                      <a:blip r:embed="rId2"/>
                      <a:stretch>
                        <a:fillRect/>
                      </a:stretch>
                    </p:blipFill>
                    <p:spPr>
                      <a:xfrm>
                        <a:off x="1744663" y="1457325"/>
                        <a:ext cx="5419725" cy="531813"/>
                      </a:xfrm>
                      <a:prstGeom prst="rect">
                        <a:avLst/>
                      </a:prstGeom>
                      <a:noFill/>
                      <a:ln w="38100">
                        <a:noFill/>
                        <a:miter/>
                      </a:ln>
                    </p:spPr>
                  </p:pic>
                </p:oleObj>
              </mc:Fallback>
            </mc:AlternateContent>
          </a:graphicData>
        </a:graphic>
      </p:graphicFrame>
      <p:graphicFrame>
        <p:nvGraphicFramePr>
          <p:cNvPr id="45060" name="Object 18"/>
          <p:cNvGraphicFramePr/>
          <p:nvPr/>
        </p:nvGraphicFramePr>
        <p:xfrm>
          <a:off x="1606550" y="5445125"/>
          <a:ext cx="3162300" cy="503238"/>
        </p:xfrm>
        <a:graphic>
          <a:graphicData uri="http://schemas.openxmlformats.org/presentationml/2006/ole">
            <mc:AlternateContent xmlns:mc="http://schemas.openxmlformats.org/markup-compatibility/2006">
              <mc:Choice xmlns:v="urn:schemas-microsoft-com:vml" Requires="v">
                <p:oleObj spid="_x0000_s3650" name="" r:id="rId3" imgW="1917700" imgH="304800" progId="">
                  <p:embed/>
                </p:oleObj>
              </mc:Choice>
              <mc:Fallback>
                <p:oleObj name="" r:id="rId3" imgW="1917700" imgH="304800" progId="">
                  <p:embed/>
                  <p:pic>
                    <p:nvPicPr>
                      <p:cNvPr id="0" name="图片 3649"/>
                      <p:cNvPicPr/>
                      <p:nvPr/>
                    </p:nvPicPr>
                    <p:blipFill>
                      <a:blip r:embed="rId4"/>
                      <a:stretch>
                        <a:fillRect/>
                      </a:stretch>
                    </p:blipFill>
                    <p:spPr>
                      <a:xfrm>
                        <a:off x="1606550" y="5445125"/>
                        <a:ext cx="3162300" cy="503238"/>
                      </a:xfrm>
                      <a:prstGeom prst="rect">
                        <a:avLst/>
                      </a:prstGeom>
                      <a:noFill/>
                      <a:ln w="38100">
                        <a:noFill/>
                        <a:miter/>
                      </a:ln>
                    </p:spPr>
                  </p:pic>
                </p:oleObj>
              </mc:Fallback>
            </mc:AlternateContent>
          </a:graphicData>
        </a:graphic>
      </p:graphicFrame>
      <p:graphicFrame>
        <p:nvGraphicFramePr>
          <p:cNvPr id="45061" name="Object 19"/>
          <p:cNvGraphicFramePr/>
          <p:nvPr/>
        </p:nvGraphicFramePr>
        <p:xfrm>
          <a:off x="4768850" y="4941888"/>
          <a:ext cx="2320925" cy="1566862"/>
        </p:xfrm>
        <a:graphic>
          <a:graphicData uri="http://schemas.openxmlformats.org/presentationml/2006/ole">
            <mc:AlternateContent xmlns:mc="http://schemas.openxmlformats.org/markup-compatibility/2006">
              <mc:Choice xmlns:v="urn:schemas-microsoft-com:vml" Requires="v">
                <p:oleObj spid="_x0000_s3647" name="" r:id="rId5" imgW="1054735" imgH="711835" progId="">
                  <p:embed/>
                </p:oleObj>
              </mc:Choice>
              <mc:Fallback>
                <p:oleObj name="" r:id="rId5" imgW="1054735" imgH="711835" progId="">
                  <p:embed/>
                  <p:pic>
                    <p:nvPicPr>
                      <p:cNvPr id="0" name="图片 3646"/>
                      <p:cNvPicPr/>
                      <p:nvPr/>
                    </p:nvPicPr>
                    <p:blipFill>
                      <a:blip r:embed="rId6"/>
                      <a:stretch>
                        <a:fillRect/>
                      </a:stretch>
                    </p:blipFill>
                    <p:spPr>
                      <a:xfrm>
                        <a:off x="4768850" y="4941888"/>
                        <a:ext cx="2320925" cy="1566862"/>
                      </a:xfrm>
                      <a:prstGeom prst="rect">
                        <a:avLst/>
                      </a:prstGeom>
                      <a:noFill/>
                      <a:ln w="38100">
                        <a:noFill/>
                        <a:miter/>
                      </a:ln>
                    </p:spPr>
                  </p:pic>
                </p:oleObj>
              </mc:Fallback>
            </mc:AlternateContent>
          </a:graphicData>
        </a:graphic>
      </p:graphicFrame>
      <p:sp>
        <p:nvSpPr>
          <p:cNvPr id="45062" name="Text Box 6"/>
          <p:cNvSpPr txBox="1"/>
          <p:nvPr/>
        </p:nvSpPr>
        <p:spPr>
          <a:xfrm>
            <a:off x="914400" y="2205038"/>
            <a:ext cx="4322763" cy="457200"/>
          </a:xfrm>
          <a:prstGeom prst="rect">
            <a:avLst/>
          </a:prstGeom>
          <a:noFill/>
          <a:ln w="9525">
            <a:noFill/>
          </a:ln>
        </p:spPr>
        <p:txBody>
          <a:bodyPr wrap="none">
            <a:spAutoFit/>
          </a:bodyPr>
          <a:p>
            <a:r>
              <a:rPr lang="zh-CN" altLang="en-US" sz="2400" b="1" dirty="0">
                <a:solidFill>
                  <a:srgbClr val="0000FF"/>
                </a:solidFill>
                <a:latin typeface="楷体_GB2312" pitchFamily="49" charset="-122"/>
              </a:rPr>
              <a:t>分析  </a:t>
            </a:r>
            <a:r>
              <a:rPr lang="zh-CN" altLang="en-US" sz="2400" b="1" dirty="0">
                <a:solidFill>
                  <a:srgbClr val="000000"/>
                </a:solidFill>
                <a:latin typeface="楷体_GB2312" pitchFamily="49" charset="-122"/>
              </a:rPr>
              <a:t>我们以</a:t>
            </a:r>
            <a:r>
              <a:rPr lang="en-US" altLang="zh-CN" sz="2400" b="1" dirty="0">
                <a:solidFill>
                  <a:srgbClr val="000000"/>
                </a:solidFill>
                <a:latin typeface="Times New Roman" panose="02020603050405020304" pitchFamily="18" charset="0"/>
              </a:rPr>
              <a:t>3</a:t>
            </a:r>
            <a:r>
              <a:rPr lang="zh-CN" altLang="en-US" sz="2400" b="1" dirty="0">
                <a:solidFill>
                  <a:srgbClr val="000000"/>
                </a:solidFill>
                <a:latin typeface="楷体_GB2312" pitchFamily="49" charset="-122"/>
              </a:rPr>
              <a:t>阶行列式为例</a:t>
            </a:r>
            <a:r>
              <a:rPr lang="en-US" altLang="zh-CN" sz="2400" b="1" dirty="0">
                <a:solidFill>
                  <a:srgbClr val="000000"/>
                </a:solidFill>
                <a:latin typeface="楷体_GB2312" pitchFamily="49" charset="-122"/>
              </a:rPr>
              <a:t>. </a:t>
            </a:r>
            <a:endParaRPr lang="en-US" altLang="zh-CN" sz="2400" b="1" dirty="0">
              <a:solidFill>
                <a:srgbClr val="000000"/>
              </a:solidFill>
              <a:latin typeface="楷体_GB2312" pitchFamily="49" charset="-122"/>
            </a:endParaRPr>
          </a:p>
        </p:txBody>
      </p:sp>
      <p:graphicFrame>
        <p:nvGraphicFramePr>
          <p:cNvPr id="45063" name="Object 20"/>
          <p:cNvGraphicFramePr/>
          <p:nvPr/>
        </p:nvGraphicFramePr>
        <p:xfrm>
          <a:off x="1606550" y="2565400"/>
          <a:ext cx="5416550" cy="1563688"/>
        </p:xfrm>
        <a:graphic>
          <a:graphicData uri="http://schemas.openxmlformats.org/presentationml/2006/ole">
            <mc:AlternateContent xmlns:mc="http://schemas.openxmlformats.org/markup-compatibility/2006">
              <mc:Choice xmlns:v="urn:schemas-microsoft-com:vml" Requires="v">
                <p:oleObj spid="_x0000_s3639" name="" r:id="rId7" imgW="2463800" imgH="711200" progId="">
                  <p:embed/>
                </p:oleObj>
              </mc:Choice>
              <mc:Fallback>
                <p:oleObj name="" r:id="rId7" imgW="2463800" imgH="711200" progId="">
                  <p:embed/>
                  <p:pic>
                    <p:nvPicPr>
                      <p:cNvPr id="0" name="图片 3638"/>
                      <p:cNvPicPr/>
                      <p:nvPr/>
                    </p:nvPicPr>
                    <p:blipFill>
                      <a:blip r:embed="rId8"/>
                      <a:stretch>
                        <a:fillRect/>
                      </a:stretch>
                    </p:blipFill>
                    <p:spPr>
                      <a:xfrm>
                        <a:off x="1606550" y="2565400"/>
                        <a:ext cx="5416550" cy="1563688"/>
                      </a:xfrm>
                      <a:prstGeom prst="rect">
                        <a:avLst/>
                      </a:prstGeom>
                      <a:noFill/>
                      <a:ln w="38100">
                        <a:noFill/>
                        <a:miter/>
                      </a:ln>
                    </p:spPr>
                  </p:pic>
                </p:oleObj>
              </mc:Fallback>
            </mc:AlternateContent>
          </a:graphicData>
        </a:graphic>
      </p:graphicFrame>
      <p:sp>
        <p:nvSpPr>
          <p:cNvPr id="45064" name="Rectangle 8"/>
          <p:cNvSpPr/>
          <p:nvPr/>
        </p:nvSpPr>
        <p:spPr>
          <a:xfrm>
            <a:off x="914400" y="4364038"/>
            <a:ext cx="5773738" cy="457200"/>
          </a:xfrm>
          <a:prstGeom prst="rect">
            <a:avLst/>
          </a:prstGeom>
          <a:noFill/>
          <a:ln w="9525">
            <a:noFill/>
          </a:ln>
        </p:spPr>
        <p:txBody>
          <a:bodyPr wrap="none">
            <a:spAutoFit/>
          </a:bodyPr>
          <a:p>
            <a:r>
              <a:rPr lang="zh-CN" altLang="en-US" sz="2400" b="1" dirty="0">
                <a:solidFill>
                  <a:srgbClr val="000000"/>
                </a:solidFill>
                <a:latin typeface="Times New Roman" panose="02020603050405020304" pitchFamily="18" charset="0"/>
              </a:rPr>
              <a:t>把第</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行的元素换成第</a:t>
            </a:r>
            <a:r>
              <a:rPr lang="en-US" altLang="zh-CN" sz="2400" b="1" dirty="0">
                <a:solidFill>
                  <a:srgbClr val="000000"/>
                </a:solidFill>
                <a:latin typeface="Times New Roman" panose="02020603050405020304" pitchFamily="18" charset="0"/>
              </a:rPr>
              <a:t>2</a:t>
            </a:r>
            <a:r>
              <a:rPr lang="zh-CN" altLang="en-US" sz="2400" b="1" dirty="0">
                <a:solidFill>
                  <a:srgbClr val="000000"/>
                </a:solidFill>
                <a:latin typeface="Times New Roman" panose="02020603050405020304" pitchFamily="18" charset="0"/>
              </a:rPr>
              <a:t>行的对应元素，则 </a:t>
            </a:r>
            <a:endParaRPr lang="zh-CN" altLang="en-US" sz="2400" b="1" dirty="0">
              <a:solidFill>
                <a:srgbClr val="000000"/>
              </a:solidFill>
              <a:latin typeface="Times New Roman" panose="02020603050405020304" pitchFamily="18" charset="0"/>
            </a:endParaRPr>
          </a:p>
        </p:txBody>
      </p:sp>
      <p:graphicFrame>
        <p:nvGraphicFramePr>
          <p:cNvPr id="45065" name="Object 21"/>
          <p:cNvGraphicFramePr/>
          <p:nvPr/>
        </p:nvGraphicFramePr>
        <p:xfrm>
          <a:off x="7051675" y="5618163"/>
          <a:ext cx="615950" cy="390525"/>
        </p:xfrm>
        <a:graphic>
          <a:graphicData uri="http://schemas.openxmlformats.org/presentationml/2006/ole">
            <mc:AlternateContent xmlns:mc="http://schemas.openxmlformats.org/markup-compatibility/2006">
              <mc:Choice xmlns:v="urn:schemas-microsoft-com:vml" Requires="v">
                <p:oleObj spid="_x0000_s3641" name="" r:id="rId9" imgW="280035" imgH="177800" progId="">
                  <p:embed/>
                </p:oleObj>
              </mc:Choice>
              <mc:Fallback>
                <p:oleObj name="" r:id="rId9" imgW="280035" imgH="177800" progId="">
                  <p:embed/>
                  <p:pic>
                    <p:nvPicPr>
                      <p:cNvPr id="0" name="图片 3640"/>
                      <p:cNvPicPr/>
                      <p:nvPr/>
                    </p:nvPicPr>
                    <p:blipFill>
                      <a:blip r:embed="rId10"/>
                      <a:stretch>
                        <a:fillRect/>
                      </a:stretch>
                    </p:blipFill>
                    <p:spPr>
                      <a:xfrm>
                        <a:off x="7051675" y="5618163"/>
                        <a:ext cx="615950" cy="390525"/>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wipe(left)">
                                      <p:cBhvr>
                                        <p:cTn id="7" dur="500"/>
                                        <p:tgtEl>
                                          <p:spTgt spid="450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2"/>
                                        </p:tgtEl>
                                        <p:attrNameLst>
                                          <p:attrName>style.visibility</p:attrName>
                                        </p:attrNameLst>
                                      </p:cBhvr>
                                      <p:to>
                                        <p:strVal val="visible"/>
                                      </p:to>
                                    </p:set>
                                    <p:animEffect transition="in" filter="wipe(left)">
                                      <p:cBhvr>
                                        <p:cTn id="12" dur="500"/>
                                        <p:tgtEl>
                                          <p:spTgt spid="450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063"/>
                                        </p:tgtEl>
                                        <p:attrNameLst>
                                          <p:attrName>style.visibility</p:attrName>
                                        </p:attrNameLst>
                                      </p:cBhvr>
                                      <p:to>
                                        <p:strVal val="visible"/>
                                      </p:to>
                                    </p:set>
                                    <p:animEffect transition="in" filter="wipe(left)">
                                      <p:cBhvr>
                                        <p:cTn id="17" dur="500"/>
                                        <p:tgtEl>
                                          <p:spTgt spid="4506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5064"/>
                                        </p:tgtEl>
                                        <p:attrNameLst>
                                          <p:attrName>style.visibility</p:attrName>
                                        </p:attrNameLst>
                                      </p:cBhvr>
                                      <p:to>
                                        <p:strVal val="visible"/>
                                      </p:to>
                                    </p:set>
                                    <p:animEffect transition="in" filter="fade">
                                      <p:cBhvr>
                                        <p:cTn id="22" dur="1000"/>
                                        <p:tgtEl>
                                          <p:spTgt spid="45064"/>
                                        </p:tgtEl>
                                      </p:cBhvr>
                                    </p:animEffect>
                                    <p:anim calcmode="lin" valueType="num">
                                      <p:cBhvr>
                                        <p:cTn id="23" dur="1000" fill="hold"/>
                                        <p:tgtEl>
                                          <p:spTgt spid="45064"/>
                                        </p:tgtEl>
                                        <p:attrNameLst>
                                          <p:attrName>ppt_x</p:attrName>
                                        </p:attrNameLst>
                                      </p:cBhvr>
                                      <p:tavLst>
                                        <p:tav tm="0">
                                          <p:val>
                                            <p:strVal val="#ppt_x"/>
                                          </p:val>
                                        </p:tav>
                                        <p:tav tm="100000">
                                          <p:val>
                                            <p:strVal val="#ppt_x"/>
                                          </p:val>
                                        </p:tav>
                                      </p:tavLst>
                                    </p:anim>
                                    <p:anim calcmode="lin" valueType="num">
                                      <p:cBhvr>
                                        <p:cTn id="24" dur="1000" fill="hold"/>
                                        <p:tgtEl>
                                          <p:spTgt spid="4506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5060"/>
                                        </p:tgtEl>
                                        <p:attrNameLst>
                                          <p:attrName>style.visibility</p:attrName>
                                        </p:attrNameLst>
                                      </p:cBhvr>
                                      <p:to>
                                        <p:strVal val="visible"/>
                                      </p:to>
                                    </p:set>
                                    <p:animEffect transition="in" filter="wipe(left)">
                                      <p:cBhvr>
                                        <p:cTn id="29" dur="500"/>
                                        <p:tgtEl>
                                          <p:spTgt spid="4506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5061"/>
                                        </p:tgtEl>
                                        <p:attrNameLst>
                                          <p:attrName>style.visibility</p:attrName>
                                        </p:attrNameLst>
                                      </p:cBhvr>
                                      <p:to>
                                        <p:strVal val="visible"/>
                                      </p:to>
                                    </p:set>
                                    <p:animEffect transition="in" filter="wipe(left)">
                                      <p:cBhvr>
                                        <p:cTn id="34" dur="500"/>
                                        <p:tgtEl>
                                          <p:spTgt spid="4506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5065"/>
                                        </p:tgtEl>
                                        <p:attrNameLst>
                                          <p:attrName>style.visibility</p:attrName>
                                        </p:attrNameLst>
                                      </p:cBhvr>
                                      <p:to>
                                        <p:strVal val="visible"/>
                                      </p:to>
                                    </p:set>
                                    <p:animEffect transition="in" filter="wipe(left)">
                                      <p:cBhvr>
                                        <p:cTn id="39" dur="500"/>
                                        <p:tgtEl>
                                          <p:spTgt spid="45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p:bldP spid="45064"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4" name="AutoShape 2"/>
          <p:cNvSpPr/>
          <p:nvPr/>
        </p:nvSpPr>
        <p:spPr>
          <a:xfrm>
            <a:off x="684213" y="549275"/>
            <a:ext cx="7848600" cy="3311525"/>
          </a:xfrm>
          <a:prstGeom prst="foldedCorner">
            <a:avLst>
              <a:gd name="adj" fmla="val 12500"/>
            </a:avLst>
          </a:prstGeom>
          <a:solidFill>
            <a:schemeClr val="folHlink"/>
          </a:solidFill>
          <a:ln w="9525" cap="flat" cmpd="sng">
            <a:solidFill>
              <a:schemeClr val="tx1"/>
            </a:solidFill>
            <a:prstDash val="solid"/>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19815" name="Text Box 3"/>
          <p:cNvSpPr txBox="1"/>
          <p:nvPr/>
        </p:nvSpPr>
        <p:spPr>
          <a:xfrm>
            <a:off x="914400" y="552450"/>
            <a:ext cx="7620000" cy="977265"/>
          </a:xfrm>
          <a:prstGeom prst="rect">
            <a:avLst/>
          </a:prstGeom>
          <a:noFill/>
          <a:ln w="9525">
            <a:noFill/>
          </a:ln>
        </p:spPr>
        <p:txBody>
          <a:bodyPr>
            <a:spAutoFit/>
          </a:bodyPr>
          <a:p>
            <a:pPr>
              <a:lnSpc>
                <a:spcPct val="120000"/>
              </a:lnSpc>
            </a:pPr>
            <a:r>
              <a:rPr lang="zh-CN" altLang="en-US" sz="2400" b="1" dirty="0">
                <a:solidFill>
                  <a:srgbClr val="0000FF"/>
                </a:solidFill>
                <a:latin typeface="Times New Roman" panose="02020603050405020304" pitchFamily="18" charset="0"/>
              </a:rPr>
              <a:t>定理</a:t>
            </a:r>
            <a:r>
              <a:rPr lang="en-US" altLang="zh-CN" sz="2400" b="1" dirty="0">
                <a:solidFill>
                  <a:srgbClr val="0000FF"/>
                </a:solidFill>
                <a:latin typeface="Times New Roman" panose="02020603050405020304" pitchFamily="18" charset="0"/>
              </a:rPr>
              <a:t>2</a:t>
            </a:r>
            <a:r>
              <a:rPr lang="en-US" altLang="zh-CN" sz="2400" b="1" dirty="0">
                <a:solidFill>
                  <a:srgbClr val="0000FF"/>
                </a:solidFill>
                <a:latin typeface="楷体_GB2312" pitchFamily="49" charset="-122"/>
              </a:rPr>
              <a:t>  </a:t>
            </a:r>
            <a:r>
              <a:rPr lang="zh-CN" altLang="en-US" sz="2400" b="1" dirty="0">
                <a:solidFill>
                  <a:srgbClr val="000000"/>
                </a:solidFill>
                <a:latin typeface="Times New Roman" panose="02020603050405020304" pitchFamily="18" charset="0"/>
              </a:rPr>
              <a:t>行列式等于它的任一行（列）的各元素与其对应的代数余子式乘积之和，即</a:t>
            </a:r>
            <a:endParaRPr lang="zh-CN" altLang="en-US" sz="2400" b="1" dirty="0">
              <a:solidFill>
                <a:srgbClr val="000000"/>
              </a:solidFill>
              <a:latin typeface="Times New Roman" panose="02020603050405020304" pitchFamily="18" charset="0"/>
            </a:endParaRPr>
          </a:p>
        </p:txBody>
      </p:sp>
      <p:graphicFrame>
        <p:nvGraphicFramePr>
          <p:cNvPr id="119810" name="Object 14"/>
          <p:cNvGraphicFramePr/>
          <p:nvPr/>
        </p:nvGraphicFramePr>
        <p:xfrm>
          <a:off x="1619250" y="1576388"/>
          <a:ext cx="6256338" cy="558800"/>
        </p:xfrm>
        <a:graphic>
          <a:graphicData uri="http://schemas.openxmlformats.org/presentationml/2006/ole">
            <mc:AlternateContent xmlns:mc="http://schemas.openxmlformats.org/markup-compatibility/2006">
              <mc:Choice xmlns:v="urn:schemas-microsoft-com:vml" Requires="v">
                <p:oleObj spid="_x0000_s3642" name="" r:id="rId1" imgW="3797300" imgH="342900" progId="">
                  <p:embed/>
                </p:oleObj>
              </mc:Choice>
              <mc:Fallback>
                <p:oleObj name="" r:id="rId1" imgW="3797300" imgH="342900" progId="">
                  <p:embed/>
                  <p:pic>
                    <p:nvPicPr>
                      <p:cNvPr id="0" name="图片 3641"/>
                      <p:cNvPicPr/>
                      <p:nvPr/>
                    </p:nvPicPr>
                    <p:blipFill>
                      <a:blip r:embed="rId2"/>
                      <a:stretch>
                        <a:fillRect/>
                      </a:stretch>
                    </p:blipFill>
                    <p:spPr>
                      <a:xfrm>
                        <a:off x="1619250" y="1576388"/>
                        <a:ext cx="6256338" cy="558800"/>
                      </a:xfrm>
                      <a:prstGeom prst="rect">
                        <a:avLst/>
                      </a:prstGeom>
                      <a:noFill/>
                      <a:ln w="38100">
                        <a:noFill/>
                        <a:miter/>
                      </a:ln>
                    </p:spPr>
                  </p:pic>
                </p:oleObj>
              </mc:Fallback>
            </mc:AlternateContent>
          </a:graphicData>
        </a:graphic>
      </p:graphicFrame>
      <p:sp>
        <p:nvSpPr>
          <p:cNvPr id="119816" name="Rectangle 5"/>
          <p:cNvSpPr/>
          <p:nvPr/>
        </p:nvSpPr>
        <p:spPr>
          <a:xfrm>
            <a:off x="900113" y="2246313"/>
            <a:ext cx="7772400" cy="968375"/>
          </a:xfrm>
          <a:prstGeom prst="rect">
            <a:avLst/>
          </a:prstGeom>
          <a:noFill/>
          <a:ln w="9525">
            <a:noFill/>
          </a:ln>
        </p:spPr>
        <p:txBody>
          <a:bodyPr>
            <a:spAutoFit/>
          </a:bodyPr>
          <a:p>
            <a:pPr>
              <a:lnSpc>
                <a:spcPct val="120000"/>
              </a:lnSpc>
            </a:pPr>
            <a:r>
              <a:rPr lang="zh-CN" altLang="en-US" sz="2400" b="1" dirty="0">
                <a:solidFill>
                  <a:srgbClr val="0000FF"/>
                </a:solidFill>
                <a:latin typeface="楷体_GB2312" pitchFamily="49" charset="-122"/>
              </a:rPr>
              <a:t>推论</a:t>
            </a:r>
            <a:r>
              <a:rPr lang="zh-CN" altLang="en-US" sz="2400" b="1" dirty="0">
                <a:solidFill>
                  <a:srgbClr val="000000"/>
                </a:solidFill>
                <a:latin typeface="楷体_GB2312" pitchFamily="49" charset="-122"/>
              </a:rPr>
              <a:t>  行列式任一行（列）的元素与另一行（列）的对应元素的代数余子式乘积之和等于零，即</a:t>
            </a:r>
            <a:endParaRPr lang="zh-CN" altLang="en-US" sz="2400" b="1" dirty="0">
              <a:solidFill>
                <a:srgbClr val="000000"/>
              </a:solidFill>
              <a:latin typeface="楷体_GB2312" pitchFamily="49" charset="-122"/>
            </a:endParaRPr>
          </a:p>
        </p:txBody>
      </p:sp>
      <p:graphicFrame>
        <p:nvGraphicFramePr>
          <p:cNvPr id="119811" name="Object 15"/>
          <p:cNvGraphicFramePr/>
          <p:nvPr/>
        </p:nvGraphicFramePr>
        <p:xfrm>
          <a:off x="1619250" y="3257550"/>
          <a:ext cx="5362575" cy="530225"/>
        </p:xfrm>
        <a:graphic>
          <a:graphicData uri="http://schemas.openxmlformats.org/presentationml/2006/ole">
            <mc:AlternateContent xmlns:mc="http://schemas.openxmlformats.org/markup-compatibility/2006">
              <mc:Choice xmlns:v="urn:schemas-microsoft-com:vml" Requires="v">
                <p:oleObj spid="_x0000_s3653" name="" r:id="rId3" imgW="3251200" imgH="317500" progId="">
                  <p:embed/>
                </p:oleObj>
              </mc:Choice>
              <mc:Fallback>
                <p:oleObj name="" r:id="rId3" imgW="3251200" imgH="317500" progId="">
                  <p:embed/>
                  <p:pic>
                    <p:nvPicPr>
                      <p:cNvPr id="0" name="图片 3652"/>
                      <p:cNvPicPr/>
                      <p:nvPr/>
                    </p:nvPicPr>
                    <p:blipFill>
                      <a:blip r:embed="rId4"/>
                      <a:stretch>
                        <a:fillRect/>
                      </a:stretch>
                    </p:blipFill>
                    <p:spPr>
                      <a:xfrm>
                        <a:off x="1619250" y="3257550"/>
                        <a:ext cx="5362575" cy="530225"/>
                      </a:xfrm>
                      <a:prstGeom prst="rect">
                        <a:avLst/>
                      </a:prstGeom>
                      <a:noFill/>
                      <a:ln w="38100">
                        <a:noFill/>
                        <a:miter/>
                      </a:ln>
                    </p:spPr>
                  </p:pic>
                </p:oleObj>
              </mc:Fallback>
            </mc:AlternateContent>
          </a:graphicData>
        </a:graphic>
      </p:graphicFrame>
      <p:graphicFrame>
        <p:nvGraphicFramePr>
          <p:cNvPr id="46087" name="Object 16"/>
          <p:cNvGraphicFramePr/>
          <p:nvPr/>
        </p:nvGraphicFramePr>
        <p:xfrm>
          <a:off x="1476375" y="4365625"/>
          <a:ext cx="5584825" cy="1031875"/>
        </p:xfrm>
        <a:graphic>
          <a:graphicData uri="http://schemas.openxmlformats.org/presentationml/2006/ole">
            <mc:AlternateContent xmlns:mc="http://schemas.openxmlformats.org/markup-compatibility/2006">
              <mc:Choice xmlns:v="urn:schemas-microsoft-com:vml" Requires="v">
                <p:oleObj spid="_x0000_s3655" name="" r:id="rId5" imgW="3390900" imgH="622300" progId="">
                  <p:embed/>
                </p:oleObj>
              </mc:Choice>
              <mc:Fallback>
                <p:oleObj name="" r:id="rId5" imgW="3390900" imgH="622300" progId="">
                  <p:embed/>
                  <p:pic>
                    <p:nvPicPr>
                      <p:cNvPr id="0" name="图片 3654"/>
                      <p:cNvPicPr/>
                      <p:nvPr/>
                    </p:nvPicPr>
                    <p:blipFill>
                      <a:blip r:embed="rId6"/>
                      <a:stretch>
                        <a:fillRect/>
                      </a:stretch>
                    </p:blipFill>
                    <p:spPr>
                      <a:xfrm>
                        <a:off x="1476375" y="4365625"/>
                        <a:ext cx="5584825" cy="1031875"/>
                      </a:xfrm>
                      <a:prstGeom prst="rect">
                        <a:avLst/>
                      </a:prstGeom>
                      <a:noFill/>
                      <a:ln w="38100">
                        <a:noFill/>
                        <a:miter/>
                      </a:ln>
                    </p:spPr>
                  </p:pic>
                </p:oleObj>
              </mc:Fallback>
            </mc:AlternateContent>
          </a:graphicData>
        </a:graphic>
      </p:graphicFrame>
      <p:graphicFrame>
        <p:nvGraphicFramePr>
          <p:cNvPr id="46088" name="Object 17"/>
          <p:cNvGraphicFramePr/>
          <p:nvPr/>
        </p:nvGraphicFramePr>
        <p:xfrm>
          <a:off x="1476375" y="5624513"/>
          <a:ext cx="5584825" cy="1031875"/>
        </p:xfrm>
        <a:graphic>
          <a:graphicData uri="http://schemas.openxmlformats.org/presentationml/2006/ole">
            <mc:AlternateContent xmlns:mc="http://schemas.openxmlformats.org/markup-compatibility/2006">
              <mc:Choice xmlns:v="urn:schemas-microsoft-com:vml" Requires="v">
                <p:oleObj spid="_x0000_s3664" name="" r:id="rId7" imgW="3390900" imgH="622300" progId="">
                  <p:embed/>
                </p:oleObj>
              </mc:Choice>
              <mc:Fallback>
                <p:oleObj name="" r:id="rId7" imgW="3390900" imgH="622300" progId="">
                  <p:embed/>
                  <p:pic>
                    <p:nvPicPr>
                      <p:cNvPr id="0" name="图片 3663"/>
                      <p:cNvPicPr/>
                      <p:nvPr/>
                    </p:nvPicPr>
                    <p:blipFill>
                      <a:blip r:embed="rId8"/>
                      <a:stretch>
                        <a:fillRect/>
                      </a:stretch>
                    </p:blipFill>
                    <p:spPr>
                      <a:xfrm>
                        <a:off x="1476375" y="5624513"/>
                        <a:ext cx="5584825" cy="1031875"/>
                      </a:xfrm>
                      <a:prstGeom prst="rect">
                        <a:avLst/>
                      </a:prstGeom>
                      <a:noFill/>
                      <a:ln w="38100">
                        <a:noFill/>
                        <a:miter/>
                      </a:ln>
                    </p:spPr>
                  </p:pic>
                </p:oleObj>
              </mc:Fallback>
            </mc:AlternateContent>
          </a:graphicData>
        </a:graphic>
      </p:graphicFrame>
      <p:sp>
        <p:nvSpPr>
          <p:cNvPr id="46089" name="Rectangle 9"/>
          <p:cNvSpPr/>
          <p:nvPr/>
        </p:nvSpPr>
        <p:spPr>
          <a:xfrm>
            <a:off x="900113" y="3933825"/>
            <a:ext cx="2022475" cy="530225"/>
          </a:xfrm>
          <a:prstGeom prst="rect">
            <a:avLst/>
          </a:prstGeom>
          <a:noFill/>
          <a:ln w="9525">
            <a:noFill/>
          </a:ln>
        </p:spPr>
        <p:txBody>
          <a:bodyPr wrap="none"/>
          <a:p>
            <a:pPr>
              <a:lnSpc>
                <a:spcPct val="120000"/>
              </a:lnSpc>
            </a:pPr>
            <a:r>
              <a:rPr lang="zh-CN" altLang="en-US" sz="2400" b="1" dirty="0">
                <a:solidFill>
                  <a:srgbClr val="000000"/>
                </a:solidFill>
                <a:latin typeface="楷体_GB2312" pitchFamily="49" charset="-122"/>
              </a:rPr>
              <a:t>综上所述，有</a:t>
            </a:r>
            <a:endParaRPr lang="zh-CN" altLang="en-US" sz="2400" b="1" dirty="0">
              <a:solidFill>
                <a:srgbClr val="000000"/>
              </a:solidFill>
              <a:latin typeface="楷体_GB2312" pitchFamily="49" charset="-122"/>
            </a:endParaRPr>
          </a:p>
        </p:txBody>
      </p:sp>
      <p:sp>
        <p:nvSpPr>
          <p:cNvPr id="46090" name="Rectangle 10"/>
          <p:cNvSpPr/>
          <p:nvPr/>
        </p:nvSpPr>
        <p:spPr>
          <a:xfrm>
            <a:off x="900113" y="5300663"/>
            <a:ext cx="2022475" cy="530225"/>
          </a:xfrm>
          <a:prstGeom prst="rect">
            <a:avLst/>
          </a:prstGeom>
          <a:noFill/>
          <a:ln w="9525">
            <a:noFill/>
          </a:ln>
        </p:spPr>
        <p:txBody>
          <a:bodyPr wrap="none"/>
          <a:p>
            <a:pPr>
              <a:lnSpc>
                <a:spcPct val="120000"/>
              </a:lnSpc>
            </a:pPr>
            <a:r>
              <a:rPr lang="zh-CN" altLang="en-US" sz="2400" b="1" dirty="0">
                <a:solidFill>
                  <a:srgbClr val="000000"/>
                </a:solidFill>
                <a:latin typeface="楷体_GB2312" pitchFamily="49" charset="-122"/>
              </a:rPr>
              <a:t>同理可得</a:t>
            </a:r>
            <a:endParaRPr lang="zh-CN" altLang="en-US" sz="2400" b="1" dirty="0">
              <a:solidFill>
                <a:srgbClr val="000000"/>
              </a:solidFill>
              <a:latin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089"/>
                                        </p:tgtEl>
                                        <p:attrNameLst>
                                          <p:attrName>style.visibility</p:attrName>
                                        </p:attrNameLst>
                                      </p:cBhvr>
                                      <p:to>
                                        <p:strVal val="visible"/>
                                      </p:to>
                                    </p:set>
                                    <p:animEffect transition="in" filter="slide(fromBottom)">
                                      <p:cBhvr>
                                        <p:cTn id="7" dur="500"/>
                                        <p:tgtEl>
                                          <p:spTgt spid="460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087"/>
                                        </p:tgtEl>
                                        <p:attrNameLst>
                                          <p:attrName>style.visibility</p:attrName>
                                        </p:attrNameLst>
                                      </p:cBhvr>
                                      <p:to>
                                        <p:strVal val="visible"/>
                                      </p:to>
                                    </p:set>
                                    <p:animEffect transition="in" filter="wipe(left)">
                                      <p:cBhvr>
                                        <p:cTn id="12" dur="500"/>
                                        <p:tgtEl>
                                          <p:spTgt spid="4608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6090"/>
                                        </p:tgtEl>
                                        <p:attrNameLst>
                                          <p:attrName>style.visibility</p:attrName>
                                        </p:attrNameLst>
                                      </p:cBhvr>
                                      <p:to>
                                        <p:strVal val="visible"/>
                                      </p:to>
                                    </p:set>
                                    <p:animEffect transition="in" filter="slide(fromBottom)">
                                      <p:cBhvr>
                                        <p:cTn id="17" dur="500"/>
                                        <p:tgtEl>
                                          <p:spTgt spid="460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088"/>
                                        </p:tgtEl>
                                        <p:attrNameLst>
                                          <p:attrName>style.visibility</p:attrName>
                                        </p:attrNameLst>
                                      </p:cBhvr>
                                      <p:to>
                                        <p:strVal val="visible"/>
                                      </p:to>
                                    </p:set>
                                    <p:animEffect transition="in" filter="wipe(left)">
                                      <p:cBhvr>
                                        <p:cTn id="22"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p:bldP spid="46090"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9634" name="内容占位符 533507"/>
          <p:cNvGraphicFramePr>
            <a:graphicFrameLocks noGrp="1"/>
          </p:cNvGraphicFramePr>
          <p:nvPr>
            <p:ph sz="quarter"/>
          </p:nvPr>
        </p:nvGraphicFramePr>
        <p:xfrm>
          <a:off x="1015048" y="678815"/>
          <a:ext cx="6805612" cy="687388"/>
        </p:xfrm>
        <a:graphic>
          <a:graphicData uri="http://schemas.openxmlformats.org/presentationml/2006/ole">
            <mc:AlternateContent xmlns:mc="http://schemas.openxmlformats.org/markup-compatibility/2006">
              <mc:Choice xmlns:v="urn:schemas-microsoft-com:vml" Requires="v">
                <p:oleObj spid="_x0000_s3297" name="" r:id="rId1" imgW="2386330" imgH="241300" progId="Equation.3">
                  <p:embed/>
                </p:oleObj>
              </mc:Choice>
              <mc:Fallback>
                <p:oleObj name="" r:id="rId1" imgW="2386330" imgH="241300" progId="Equation.3">
                  <p:embed/>
                  <p:pic>
                    <p:nvPicPr>
                      <p:cNvPr id="0" name="图片 3296"/>
                      <p:cNvPicPr/>
                      <p:nvPr/>
                    </p:nvPicPr>
                    <p:blipFill>
                      <a:blip r:embed="rId2"/>
                      <a:stretch>
                        <a:fillRect/>
                      </a:stretch>
                    </p:blipFill>
                    <p:spPr>
                      <a:xfrm>
                        <a:off x="1015048" y="678815"/>
                        <a:ext cx="6805612" cy="687388"/>
                      </a:xfrm>
                      <a:prstGeom prst="rect">
                        <a:avLst/>
                      </a:prstGeom>
                      <a:noFill/>
                      <a:ln w="38100">
                        <a:noFill/>
                        <a:miter/>
                      </a:ln>
                    </p:spPr>
                  </p:pic>
                </p:oleObj>
              </mc:Fallback>
            </mc:AlternateContent>
          </a:graphicData>
        </a:graphic>
      </p:graphicFrame>
      <p:graphicFrame>
        <p:nvGraphicFramePr>
          <p:cNvPr id="69635" name="内容占位符 533508"/>
          <p:cNvGraphicFramePr>
            <a:graphicFrameLocks noGrp="1"/>
          </p:cNvGraphicFramePr>
          <p:nvPr>
            <p:ph sz="quarter"/>
          </p:nvPr>
        </p:nvGraphicFramePr>
        <p:xfrm>
          <a:off x="1908175" y="1484313"/>
          <a:ext cx="1655763" cy="530225"/>
        </p:xfrm>
        <a:graphic>
          <a:graphicData uri="http://schemas.openxmlformats.org/presentationml/2006/ole">
            <mc:AlternateContent xmlns:mc="http://schemas.openxmlformats.org/markup-compatibility/2006">
              <mc:Choice xmlns:v="urn:schemas-microsoft-com:vml" Requires="v">
                <p:oleObj spid="_x0000_s3293" name="" r:id="rId3" imgW="951865" imgH="304800" progId="Equation.3">
                  <p:embed/>
                </p:oleObj>
              </mc:Choice>
              <mc:Fallback>
                <p:oleObj name="" r:id="rId3" imgW="951865" imgH="304800" progId="Equation.3">
                  <p:embed/>
                  <p:pic>
                    <p:nvPicPr>
                      <p:cNvPr id="0" name="图片 3292"/>
                      <p:cNvPicPr/>
                      <p:nvPr/>
                    </p:nvPicPr>
                    <p:blipFill>
                      <a:blip r:embed="rId4"/>
                      <a:stretch>
                        <a:fillRect/>
                      </a:stretch>
                    </p:blipFill>
                    <p:spPr>
                      <a:xfrm>
                        <a:off x="1908175" y="1484313"/>
                        <a:ext cx="1655763" cy="530225"/>
                      </a:xfrm>
                      <a:prstGeom prst="rect">
                        <a:avLst/>
                      </a:prstGeom>
                      <a:noFill/>
                      <a:ln w="38100">
                        <a:noFill/>
                        <a:miter/>
                      </a:ln>
                    </p:spPr>
                  </p:pic>
                </p:oleObj>
              </mc:Fallback>
            </mc:AlternateContent>
          </a:graphicData>
        </a:graphic>
      </p:graphicFrame>
      <p:sp>
        <p:nvSpPr>
          <p:cNvPr id="69636" name="文本框 533509"/>
          <p:cNvSpPr txBox="1"/>
          <p:nvPr/>
        </p:nvSpPr>
        <p:spPr>
          <a:xfrm>
            <a:off x="3635375" y="1484630"/>
            <a:ext cx="1826895" cy="521970"/>
          </a:xfrm>
          <a:prstGeom prst="rect">
            <a:avLst/>
          </a:prstGeom>
          <a:noFill/>
          <a:ln w="9525">
            <a:noFill/>
          </a:ln>
        </p:spPr>
        <p:txBody>
          <a:bodyPr wrap="square">
            <a:spAutoFit/>
          </a:bodyPr>
          <a:p>
            <a:pPr>
              <a:spcBef>
                <a:spcPct val="50000"/>
              </a:spcBef>
            </a:pPr>
            <a:r>
              <a:rPr lang="zh-CN" altLang="en-US" sz="2800" b="1" dirty="0">
                <a:solidFill>
                  <a:srgbClr val="0000FF"/>
                </a:solidFill>
                <a:latin typeface="Times New Roman" panose="02020603050405020304" pitchFamily="18" charset="0"/>
              </a:rPr>
              <a:t>依次代替</a:t>
            </a:r>
            <a:endParaRPr lang="zh-CN" altLang="en-US" sz="2800" b="1" dirty="0">
              <a:solidFill>
                <a:srgbClr val="0000FF"/>
              </a:solidFill>
              <a:latin typeface="Times New Roman" panose="02020603050405020304" pitchFamily="18" charset="0"/>
            </a:endParaRPr>
          </a:p>
        </p:txBody>
      </p:sp>
      <p:graphicFrame>
        <p:nvGraphicFramePr>
          <p:cNvPr id="69637" name="对象 533510"/>
          <p:cNvGraphicFramePr/>
          <p:nvPr/>
        </p:nvGraphicFramePr>
        <p:xfrm>
          <a:off x="5364163" y="1412875"/>
          <a:ext cx="2125662" cy="546100"/>
        </p:xfrm>
        <a:graphic>
          <a:graphicData uri="http://schemas.openxmlformats.org/presentationml/2006/ole">
            <mc:AlternateContent xmlns:mc="http://schemas.openxmlformats.org/markup-compatibility/2006">
              <mc:Choice xmlns:v="urn:schemas-microsoft-com:vml" Requires="v">
                <p:oleObj spid="_x0000_s3294" name="" r:id="rId5" imgW="889000" imgH="228600" progId="Equation.3">
                  <p:embed/>
                </p:oleObj>
              </mc:Choice>
              <mc:Fallback>
                <p:oleObj name="" r:id="rId5" imgW="889000" imgH="228600" progId="Equation.3">
                  <p:embed/>
                  <p:pic>
                    <p:nvPicPr>
                      <p:cNvPr id="0" name="图片 3293"/>
                      <p:cNvPicPr/>
                      <p:nvPr/>
                    </p:nvPicPr>
                    <p:blipFill>
                      <a:blip r:embed="rId6"/>
                      <a:stretch>
                        <a:fillRect/>
                      </a:stretch>
                    </p:blipFill>
                    <p:spPr>
                      <a:xfrm>
                        <a:off x="5364163" y="1412875"/>
                        <a:ext cx="2125662" cy="546100"/>
                      </a:xfrm>
                      <a:prstGeom prst="rect">
                        <a:avLst/>
                      </a:prstGeom>
                      <a:noFill/>
                      <a:ln w="38100">
                        <a:noFill/>
                        <a:miter/>
                      </a:ln>
                    </p:spPr>
                  </p:pic>
                </p:oleObj>
              </mc:Fallback>
            </mc:AlternateContent>
          </a:graphicData>
        </a:graphic>
      </p:graphicFrame>
      <p:sp>
        <p:nvSpPr>
          <p:cNvPr id="69638" name="文本框 533511"/>
          <p:cNvSpPr txBox="1"/>
          <p:nvPr/>
        </p:nvSpPr>
        <p:spPr>
          <a:xfrm>
            <a:off x="971550" y="2205038"/>
            <a:ext cx="2160588" cy="521970"/>
          </a:xfrm>
          <a:prstGeom prst="rect">
            <a:avLst/>
          </a:prstGeom>
          <a:noFill/>
          <a:ln w="9525">
            <a:noFill/>
          </a:ln>
        </p:spPr>
        <p:txBody>
          <a:bodyPr>
            <a:spAutoFit/>
          </a:bodyPr>
          <a:p>
            <a:pPr>
              <a:spcBef>
                <a:spcPct val="50000"/>
              </a:spcBef>
            </a:pPr>
            <a:r>
              <a:rPr lang="zh-CN" altLang="en-US" sz="2800" b="1" dirty="0">
                <a:solidFill>
                  <a:srgbClr val="0000FF"/>
                </a:solidFill>
                <a:latin typeface="Times New Roman" panose="02020603050405020304" pitchFamily="18" charset="0"/>
              </a:rPr>
              <a:t>可得</a:t>
            </a:r>
            <a:endParaRPr lang="zh-CN" altLang="en-US" sz="2800" b="1" dirty="0">
              <a:solidFill>
                <a:srgbClr val="0000FF"/>
              </a:solidFill>
              <a:latin typeface="Times New Roman" panose="02020603050405020304" pitchFamily="18" charset="0"/>
            </a:endParaRPr>
          </a:p>
        </p:txBody>
      </p:sp>
      <p:graphicFrame>
        <p:nvGraphicFramePr>
          <p:cNvPr id="69639" name="内容占位符 533515"/>
          <p:cNvGraphicFramePr>
            <a:graphicFrameLocks noGrp="1"/>
          </p:cNvGraphicFramePr>
          <p:nvPr>
            <p:ph sz="half"/>
          </p:nvPr>
        </p:nvGraphicFramePr>
        <p:xfrm>
          <a:off x="1579245" y="3088005"/>
          <a:ext cx="5985510" cy="3152775"/>
        </p:xfrm>
        <a:graphic>
          <a:graphicData uri="http://schemas.openxmlformats.org/presentationml/2006/ole">
            <mc:AlternateContent xmlns:mc="http://schemas.openxmlformats.org/markup-compatibility/2006">
              <mc:Choice xmlns:v="urn:schemas-microsoft-com:vml" Requires="v">
                <p:oleObj spid="_x0000_s3304" name="" r:id="rId7" imgW="3949700" imgH="2387600" progId="Equation.3">
                  <p:embed/>
                </p:oleObj>
              </mc:Choice>
              <mc:Fallback>
                <p:oleObj name="" r:id="rId7" imgW="3949700" imgH="2387600" progId="Equation.3">
                  <p:embed/>
                  <p:pic>
                    <p:nvPicPr>
                      <p:cNvPr id="0" name="图片 3303"/>
                      <p:cNvPicPr/>
                      <p:nvPr/>
                    </p:nvPicPr>
                    <p:blipFill>
                      <a:blip r:embed="rId8"/>
                      <a:stretch>
                        <a:fillRect/>
                      </a:stretch>
                    </p:blipFill>
                    <p:spPr>
                      <a:xfrm>
                        <a:off x="1579245" y="3088005"/>
                        <a:ext cx="5985510" cy="3152775"/>
                      </a:xfrm>
                      <a:prstGeom prst="rect">
                        <a:avLst/>
                      </a:prstGeom>
                      <a:noFill/>
                      <a:ln w="38100">
                        <a:noFill/>
                        <a:miter/>
                      </a:ln>
                    </p:spPr>
                  </p:pic>
                </p:oleObj>
              </mc:Fallback>
            </mc:AlternateContent>
          </a:graphicData>
        </a:graphic>
      </p:graphicFrame>
      <p:sp>
        <p:nvSpPr>
          <p:cNvPr id="69640" name="文本框 533518"/>
          <p:cNvSpPr txBox="1"/>
          <p:nvPr/>
        </p:nvSpPr>
        <p:spPr>
          <a:xfrm>
            <a:off x="1116013" y="1484313"/>
            <a:ext cx="2160587" cy="52197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用</a:t>
            </a:r>
            <a:endParaRPr lang="zh-CN" altLang="en-US" sz="2800" b="1" dirty="0">
              <a:latin typeface="Times New Roman" panose="02020603050405020304" pitchFamily="18" charset="0"/>
            </a:endParaRPr>
          </a:p>
        </p:txBody>
      </p:sp>
    </p:spTree>
  </p:cSld>
  <p:clrMapOvr>
    <a:masterClrMapping/>
  </p:clrMapOvr>
  <p:transition>
    <p:wip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42" name="Rectangle 2"/>
          <p:cNvSpPr/>
          <p:nvPr/>
        </p:nvSpPr>
        <p:spPr>
          <a:xfrm>
            <a:off x="266700" y="1157288"/>
            <a:ext cx="2865438" cy="519112"/>
          </a:xfrm>
          <a:prstGeom prst="rect">
            <a:avLst/>
          </a:prstGeom>
          <a:noFill/>
          <a:ln w="9525">
            <a:noFill/>
          </a:ln>
        </p:spPr>
        <p:txBody>
          <a:bodyPr wrap="none"/>
          <a:p>
            <a:r>
              <a:rPr lang="zh-CN" altLang="en-US" sz="2400" b="1" dirty="0">
                <a:solidFill>
                  <a:srgbClr val="0000FF"/>
                </a:solidFill>
                <a:latin typeface="楷体_GB2312" pitchFamily="49" charset="-122"/>
              </a:rPr>
              <a:t>例</a:t>
            </a:r>
            <a:r>
              <a:rPr lang="en-US" altLang="zh-CN" sz="2400" b="1" dirty="0">
                <a:solidFill>
                  <a:srgbClr val="0000FF"/>
                </a:solidFill>
                <a:latin typeface="楷体_GB2312" pitchFamily="49" charset="-122"/>
              </a:rPr>
              <a:t>4</a:t>
            </a:r>
            <a:r>
              <a:rPr lang="zh-CN" altLang="en-US" sz="2400" b="1" dirty="0">
                <a:solidFill>
                  <a:srgbClr val="000000"/>
                </a:solidFill>
                <a:latin typeface="楷体_GB2312" pitchFamily="49" charset="-122"/>
              </a:rPr>
              <a:t>  设                      </a:t>
            </a:r>
            <a:r>
              <a:rPr lang="en-US" altLang="zh-CN" sz="2400" b="1" dirty="0">
                <a:solidFill>
                  <a:srgbClr val="000000"/>
                </a:solidFill>
                <a:latin typeface="楷体_GB2312" pitchFamily="49" charset="-122"/>
              </a:rPr>
              <a:t>,   </a:t>
            </a:r>
            <a:r>
              <a:rPr lang="zh-CN" altLang="en-US" sz="2400" b="1" dirty="0">
                <a:solidFill>
                  <a:srgbClr val="000000"/>
                </a:solidFill>
                <a:latin typeface="楷体_GB2312" pitchFamily="49" charset="-122"/>
              </a:rPr>
              <a:t>的     元的余子式和</a:t>
            </a:r>
            <a:endParaRPr lang="zh-CN" altLang="en-US" sz="2400" b="1" dirty="0">
              <a:solidFill>
                <a:srgbClr val="000000"/>
              </a:solidFill>
              <a:latin typeface="楷体_GB2312" pitchFamily="49" charset="-122"/>
            </a:endParaRPr>
          </a:p>
          <a:p>
            <a:endParaRPr lang="zh-CN" altLang="en-US" sz="2400" b="1" dirty="0">
              <a:solidFill>
                <a:srgbClr val="000000"/>
              </a:solidFill>
              <a:latin typeface="楷体_GB2312" pitchFamily="49" charset="-122"/>
            </a:endParaRPr>
          </a:p>
          <a:p>
            <a:endParaRPr lang="zh-CN" altLang="en-US" sz="2400" b="1" dirty="0">
              <a:solidFill>
                <a:srgbClr val="000000"/>
              </a:solidFill>
              <a:latin typeface="楷体_GB2312" pitchFamily="49" charset="-122"/>
            </a:endParaRPr>
          </a:p>
          <a:p>
            <a:endParaRPr lang="zh-CN" altLang="en-US" sz="2400" b="1" dirty="0">
              <a:solidFill>
                <a:srgbClr val="000000"/>
              </a:solidFill>
              <a:latin typeface="楷体_GB2312" pitchFamily="49" charset="-122"/>
            </a:endParaRPr>
          </a:p>
          <a:p>
            <a:r>
              <a:rPr lang="zh-CN" altLang="en-US" sz="2400" b="1" dirty="0">
                <a:solidFill>
                  <a:srgbClr val="000000"/>
                </a:solidFill>
                <a:latin typeface="楷体_GB2312" pitchFamily="49" charset="-122"/>
              </a:rPr>
              <a:t>代数余子式依次记作   和   ，求</a:t>
            </a:r>
            <a:endParaRPr lang="zh-CN" altLang="en-US" sz="2400" b="1" dirty="0">
              <a:solidFill>
                <a:srgbClr val="000000"/>
              </a:solidFill>
              <a:latin typeface="楷体_GB2312" pitchFamily="49" charset="-122"/>
            </a:endParaRPr>
          </a:p>
        </p:txBody>
      </p:sp>
      <p:sp>
        <p:nvSpPr>
          <p:cNvPr id="49155" name="Text Box 3"/>
          <p:cNvSpPr txBox="1"/>
          <p:nvPr/>
        </p:nvSpPr>
        <p:spPr>
          <a:xfrm>
            <a:off x="266700" y="4133850"/>
            <a:ext cx="1784350" cy="447675"/>
          </a:xfrm>
          <a:prstGeom prst="rect">
            <a:avLst/>
          </a:prstGeom>
          <a:noFill/>
          <a:ln w="9525">
            <a:noFill/>
          </a:ln>
        </p:spPr>
        <p:txBody>
          <a:bodyPr wrap="none"/>
          <a:p>
            <a:r>
              <a:rPr lang="zh-CN" altLang="en-US" sz="2400" b="1" dirty="0">
                <a:solidFill>
                  <a:srgbClr val="0000FF"/>
                </a:solidFill>
                <a:latin typeface="楷体_GB2312" pitchFamily="49" charset="-122"/>
              </a:rPr>
              <a:t>分析</a:t>
            </a:r>
            <a:r>
              <a:rPr lang="zh-CN" altLang="en-US" sz="2400" b="1" dirty="0">
                <a:solidFill>
                  <a:srgbClr val="000000"/>
                </a:solidFill>
                <a:latin typeface="楷体_GB2312" pitchFamily="49" charset="-122"/>
              </a:rPr>
              <a:t>  利用</a:t>
            </a:r>
            <a:endParaRPr lang="zh-CN" altLang="en-US" sz="2400" b="1" dirty="0">
              <a:solidFill>
                <a:srgbClr val="000000"/>
              </a:solidFill>
              <a:latin typeface="楷体_GB2312" pitchFamily="49" charset="-122"/>
            </a:endParaRPr>
          </a:p>
        </p:txBody>
      </p:sp>
      <p:graphicFrame>
        <p:nvGraphicFramePr>
          <p:cNvPr id="120834" name="Object 26"/>
          <p:cNvGraphicFramePr/>
          <p:nvPr/>
        </p:nvGraphicFramePr>
        <p:xfrm>
          <a:off x="1331913" y="404813"/>
          <a:ext cx="3189287" cy="2041525"/>
        </p:xfrm>
        <a:graphic>
          <a:graphicData uri="http://schemas.openxmlformats.org/presentationml/2006/ole">
            <mc:AlternateContent xmlns:mc="http://schemas.openxmlformats.org/markup-compatibility/2006">
              <mc:Choice xmlns:v="urn:schemas-microsoft-com:vml" Requires="v">
                <p:oleObj spid="_x0000_s3666" name="" r:id="rId1" imgW="1449070" imgH="927735" progId="">
                  <p:embed/>
                </p:oleObj>
              </mc:Choice>
              <mc:Fallback>
                <p:oleObj name="" r:id="rId1" imgW="1449070" imgH="927735" progId="">
                  <p:embed/>
                  <p:pic>
                    <p:nvPicPr>
                      <p:cNvPr id="0" name="图片 3665"/>
                      <p:cNvPicPr/>
                      <p:nvPr/>
                    </p:nvPicPr>
                    <p:blipFill>
                      <a:blip r:embed="rId2"/>
                      <a:stretch>
                        <a:fillRect/>
                      </a:stretch>
                    </p:blipFill>
                    <p:spPr>
                      <a:xfrm>
                        <a:off x="1331913" y="404813"/>
                        <a:ext cx="3189287" cy="2041525"/>
                      </a:xfrm>
                      <a:prstGeom prst="rect">
                        <a:avLst/>
                      </a:prstGeom>
                      <a:noFill/>
                      <a:ln w="38100">
                        <a:noFill/>
                        <a:miter/>
                      </a:ln>
                    </p:spPr>
                  </p:pic>
                </p:oleObj>
              </mc:Fallback>
            </mc:AlternateContent>
          </a:graphicData>
        </a:graphic>
      </p:graphicFrame>
      <p:graphicFrame>
        <p:nvGraphicFramePr>
          <p:cNvPr id="120835" name="Object 27"/>
          <p:cNvGraphicFramePr/>
          <p:nvPr/>
        </p:nvGraphicFramePr>
        <p:xfrm>
          <a:off x="4932363" y="1236663"/>
          <a:ext cx="365125" cy="363537"/>
        </p:xfrm>
        <a:graphic>
          <a:graphicData uri="http://schemas.openxmlformats.org/presentationml/2006/ole">
            <mc:AlternateContent xmlns:mc="http://schemas.openxmlformats.org/markup-compatibility/2006">
              <mc:Choice xmlns:v="urn:schemas-microsoft-com:vml" Requires="v">
                <p:oleObj spid="_x0000_s3651" name="" r:id="rId3" imgW="165735" imgH="165735" progId="">
                  <p:embed/>
                </p:oleObj>
              </mc:Choice>
              <mc:Fallback>
                <p:oleObj name="" r:id="rId3" imgW="165735" imgH="165735" progId="">
                  <p:embed/>
                  <p:pic>
                    <p:nvPicPr>
                      <p:cNvPr id="0" name="图片 3650"/>
                      <p:cNvPicPr/>
                      <p:nvPr/>
                    </p:nvPicPr>
                    <p:blipFill>
                      <a:blip r:embed="rId4"/>
                      <a:stretch>
                        <a:fillRect/>
                      </a:stretch>
                    </p:blipFill>
                    <p:spPr>
                      <a:xfrm>
                        <a:off x="4932363" y="1236663"/>
                        <a:ext cx="365125" cy="363537"/>
                      </a:xfrm>
                      <a:prstGeom prst="rect">
                        <a:avLst/>
                      </a:prstGeom>
                      <a:noFill/>
                      <a:ln w="38100">
                        <a:noFill/>
                        <a:miter/>
                      </a:ln>
                    </p:spPr>
                  </p:pic>
                </p:oleObj>
              </mc:Fallback>
            </mc:AlternateContent>
          </a:graphicData>
        </a:graphic>
      </p:graphicFrame>
      <p:graphicFrame>
        <p:nvGraphicFramePr>
          <p:cNvPr id="120836" name="Object 28"/>
          <p:cNvGraphicFramePr/>
          <p:nvPr/>
        </p:nvGraphicFramePr>
        <p:xfrm>
          <a:off x="5762625" y="1196975"/>
          <a:ext cx="754063" cy="447675"/>
        </p:xfrm>
        <a:graphic>
          <a:graphicData uri="http://schemas.openxmlformats.org/presentationml/2006/ole">
            <mc:AlternateContent xmlns:mc="http://schemas.openxmlformats.org/markup-compatibility/2006">
              <mc:Choice xmlns:v="urn:schemas-microsoft-com:vml" Requires="v">
                <p:oleObj spid="_x0000_s3665" name="" r:id="rId5" imgW="343535" imgH="203200" progId="">
                  <p:embed/>
                </p:oleObj>
              </mc:Choice>
              <mc:Fallback>
                <p:oleObj name="" r:id="rId5" imgW="343535" imgH="203200" progId="">
                  <p:embed/>
                  <p:pic>
                    <p:nvPicPr>
                      <p:cNvPr id="0" name="图片 3664"/>
                      <p:cNvPicPr/>
                      <p:nvPr/>
                    </p:nvPicPr>
                    <p:blipFill>
                      <a:blip r:embed="rId6"/>
                      <a:stretch>
                        <a:fillRect/>
                      </a:stretch>
                    </p:blipFill>
                    <p:spPr>
                      <a:xfrm>
                        <a:off x="5762625" y="1196975"/>
                        <a:ext cx="754063" cy="447675"/>
                      </a:xfrm>
                      <a:prstGeom prst="rect">
                        <a:avLst/>
                      </a:prstGeom>
                      <a:noFill/>
                      <a:ln w="38100">
                        <a:noFill/>
                        <a:miter/>
                      </a:ln>
                    </p:spPr>
                  </p:pic>
                </p:oleObj>
              </mc:Fallback>
            </mc:AlternateContent>
          </a:graphicData>
        </a:graphic>
      </p:graphicFrame>
      <p:graphicFrame>
        <p:nvGraphicFramePr>
          <p:cNvPr id="120837" name="Object 29"/>
          <p:cNvGraphicFramePr/>
          <p:nvPr/>
        </p:nvGraphicFramePr>
        <p:xfrm>
          <a:off x="3076575" y="2681288"/>
          <a:ext cx="558800" cy="531812"/>
        </p:xfrm>
        <a:graphic>
          <a:graphicData uri="http://schemas.openxmlformats.org/presentationml/2006/ole">
            <mc:AlternateContent xmlns:mc="http://schemas.openxmlformats.org/markup-compatibility/2006">
              <mc:Choice xmlns:v="urn:schemas-microsoft-com:vml" Requires="v">
                <p:oleObj spid="_x0000_s3652" name="" r:id="rId7" imgW="254635" imgH="241935" progId="">
                  <p:embed/>
                </p:oleObj>
              </mc:Choice>
              <mc:Fallback>
                <p:oleObj name="" r:id="rId7" imgW="254635" imgH="241935" progId="">
                  <p:embed/>
                  <p:pic>
                    <p:nvPicPr>
                      <p:cNvPr id="0" name="图片 3651"/>
                      <p:cNvPicPr/>
                      <p:nvPr/>
                    </p:nvPicPr>
                    <p:blipFill>
                      <a:blip r:embed="rId8"/>
                      <a:stretch>
                        <a:fillRect/>
                      </a:stretch>
                    </p:blipFill>
                    <p:spPr>
                      <a:xfrm>
                        <a:off x="3076575" y="2681288"/>
                        <a:ext cx="558800" cy="531812"/>
                      </a:xfrm>
                      <a:prstGeom prst="rect">
                        <a:avLst/>
                      </a:prstGeom>
                      <a:noFill/>
                      <a:ln w="38100">
                        <a:noFill/>
                        <a:miter/>
                      </a:ln>
                    </p:spPr>
                  </p:pic>
                </p:oleObj>
              </mc:Fallback>
            </mc:AlternateContent>
          </a:graphicData>
        </a:graphic>
      </p:graphicFrame>
      <p:graphicFrame>
        <p:nvGraphicFramePr>
          <p:cNvPr id="120838" name="Object 30"/>
          <p:cNvGraphicFramePr/>
          <p:nvPr/>
        </p:nvGraphicFramePr>
        <p:xfrm>
          <a:off x="3851275" y="2681288"/>
          <a:ext cx="446088" cy="531812"/>
        </p:xfrm>
        <a:graphic>
          <a:graphicData uri="http://schemas.openxmlformats.org/presentationml/2006/ole">
            <mc:AlternateContent xmlns:mc="http://schemas.openxmlformats.org/markup-compatibility/2006">
              <mc:Choice xmlns:v="urn:schemas-microsoft-com:vml" Requires="v">
                <p:oleObj spid="_x0000_s3660" name="" r:id="rId9" imgW="203835" imgH="241935" progId="">
                  <p:embed/>
                </p:oleObj>
              </mc:Choice>
              <mc:Fallback>
                <p:oleObj name="" r:id="rId9" imgW="203835" imgH="241935" progId="">
                  <p:embed/>
                  <p:pic>
                    <p:nvPicPr>
                      <p:cNvPr id="0" name="图片 3659"/>
                      <p:cNvPicPr/>
                      <p:nvPr/>
                    </p:nvPicPr>
                    <p:blipFill>
                      <a:blip r:embed="rId10"/>
                      <a:stretch>
                        <a:fillRect/>
                      </a:stretch>
                    </p:blipFill>
                    <p:spPr>
                      <a:xfrm>
                        <a:off x="3851275" y="2681288"/>
                        <a:ext cx="446088" cy="531812"/>
                      </a:xfrm>
                      <a:prstGeom prst="rect">
                        <a:avLst/>
                      </a:prstGeom>
                      <a:noFill/>
                      <a:ln w="38100">
                        <a:noFill/>
                        <a:miter/>
                      </a:ln>
                    </p:spPr>
                  </p:pic>
                </p:oleObj>
              </mc:Fallback>
            </mc:AlternateContent>
          </a:graphicData>
        </a:graphic>
      </p:graphicFrame>
      <p:graphicFrame>
        <p:nvGraphicFramePr>
          <p:cNvPr id="120839" name="Object 31"/>
          <p:cNvGraphicFramePr/>
          <p:nvPr/>
        </p:nvGraphicFramePr>
        <p:xfrm>
          <a:off x="1042988" y="3286125"/>
          <a:ext cx="2797175" cy="503238"/>
        </p:xfrm>
        <a:graphic>
          <a:graphicData uri="http://schemas.openxmlformats.org/presentationml/2006/ole">
            <mc:AlternateContent xmlns:mc="http://schemas.openxmlformats.org/markup-compatibility/2006">
              <mc:Choice xmlns:v="urn:schemas-microsoft-com:vml" Requires="v">
                <p:oleObj spid="_x0000_s3661" name="" r:id="rId11" imgW="1689100" imgH="304800" progId="">
                  <p:embed/>
                </p:oleObj>
              </mc:Choice>
              <mc:Fallback>
                <p:oleObj name="" r:id="rId11" imgW="1689100" imgH="304800" progId="">
                  <p:embed/>
                  <p:pic>
                    <p:nvPicPr>
                      <p:cNvPr id="0" name="图片 3660"/>
                      <p:cNvPicPr/>
                      <p:nvPr/>
                    </p:nvPicPr>
                    <p:blipFill>
                      <a:blip r:embed="rId12"/>
                      <a:stretch>
                        <a:fillRect/>
                      </a:stretch>
                    </p:blipFill>
                    <p:spPr>
                      <a:xfrm>
                        <a:off x="1042988" y="3286125"/>
                        <a:ext cx="2797175" cy="503238"/>
                      </a:xfrm>
                      <a:prstGeom prst="rect">
                        <a:avLst/>
                      </a:prstGeom>
                      <a:noFill/>
                      <a:ln w="38100">
                        <a:noFill/>
                        <a:miter/>
                      </a:ln>
                    </p:spPr>
                  </p:pic>
                </p:oleObj>
              </mc:Fallback>
            </mc:AlternateContent>
          </a:graphicData>
        </a:graphic>
      </p:graphicFrame>
      <p:sp>
        <p:nvSpPr>
          <p:cNvPr id="120844" name="Text Box 10"/>
          <p:cNvSpPr txBox="1"/>
          <p:nvPr/>
        </p:nvSpPr>
        <p:spPr>
          <a:xfrm>
            <a:off x="3851275" y="3213100"/>
            <a:ext cx="541338" cy="519113"/>
          </a:xfrm>
          <a:prstGeom prst="rect">
            <a:avLst/>
          </a:prstGeom>
          <a:noFill/>
          <a:ln w="9525">
            <a:noFill/>
          </a:ln>
        </p:spPr>
        <p:txBody>
          <a:bodyPr wrap="none">
            <a:spAutoFit/>
          </a:bodyPr>
          <a:p>
            <a:r>
              <a:rPr lang="zh-CN" altLang="en-US" sz="2800" b="1" dirty="0">
                <a:solidFill>
                  <a:srgbClr val="000000"/>
                </a:solidFill>
                <a:latin typeface="Times New Roman" panose="02020603050405020304" pitchFamily="18" charset="0"/>
              </a:rPr>
              <a:t>及</a:t>
            </a:r>
            <a:endParaRPr lang="zh-CN" altLang="en-US" sz="2800" b="1" dirty="0">
              <a:solidFill>
                <a:srgbClr val="000000"/>
              </a:solidFill>
              <a:latin typeface="Times New Roman" panose="02020603050405020304" pitchFamily="18" charset="0"/>
            </a:endParaRPr>
          </a:p>
        </p:txBody>
      </p:sp>
      <p:graphicFrame>
        <p:nvGraphicFramePr>
          <p:cNvPr id="120840" name="Object 32"/>
          <p:cNvGraphicFramePr/>
          <p:nvPr/>
        </p:nvGraphicFramePr>
        <p:xfrm>
          <a:off x="4379913" y="3286125"/>
          <a:ext cx="3359150" cy="503238"/>
        </p:xfrm>
        <a:graphic>
          <a:graphicData uri="http://schemas.openxmlformats.org/presentationml/2006/ole">
            <mc:AlternateContent xmlns:mc="http://schemas.openxmlformats.org/markup-compatibility/2006">
              <mc:Choice xmlns:v="urn:schemas-microsoft-com:vml" Requires="v">
                <p:oleObj spid="_x0000_s3654" name="" r:id="rId13" imgW="2032000" imgH="304800" progId="">
                  <p:embed/>
                </p:oleObj>
              </mc:Choice>
              <mc:Fallback>
                <p:oleObj name="" r:id="rId13" imgW="2032000" imgH="304800" progId="">
                  <p:embed/>
                  <p:pic>
                    <p:nvPicPr>
                      <p:cNvPr id="0" name="图片 3653"/>
                      <p:cNvPicPr/>
                      <p:nvPr/>
                    </p:nvPicPr>
                    <p:blipFill>
                      <a:blip r:embed="rId14"/>
                      <a:stretch>
                        <a:fillRect/>
                      </a:stretch>
                    </p:blipFill>
                    <p:spPr>
                      <a:xfrm>
                        <a:off x="4379913" y="3286125"/>
                        <a:ext cx="3359150" cy="503238"/>
                      </a:xfrm>
                      <a:prstGeom prst="rect">
                        <a:avLst/>
                      </a:prstGeom>
                      <a:noFill/>
                      <a:ln w="38100">
                        <a:noFill/>
                        <a:miter/>
                      </a:ln>
                    </p:spPr>
                  </p:pic>
                </p:oleObj>
              </mc:Fallback>
            </mc:AlternateContent>
          </a:graphicData>
        </a:graphic>
      </p:graphicFrame>
      <p:graphicFrame>
        <p:nvGraphicFramePr>
          <p:cNvPr id="49164" name="Object 33"/>
          <p:cNvGraphicFramePr/>
          <p:nvPr/>
        </p:nvGraphicFramePr>
        <p:xfrm>
          <a:off x="1284288" y="3992563"/>
          <a:ext cx="7259637" cy="2063750"/>
        </p:xfrm>
        <a:graphic>
          <a:graphicData uri="http://schemas.openxmlformats.org/presentationml/2006/ole">
            <mc:AlternateContent xmlns:mc="http://schemas.openxmlformats.org/markup-compatibility/2006">
              <mc:Choice xmlns:v="urn:schemas-microsoft-com:vml" Requires="v">
                <p:oleObj spid="_x0000_s3657" name="" r:id="rId15" imgW="3302000" imgH="939800" progId="">
                  <p:embed/>
                </p:oleObj>
              </mc:Choice>
              <mc:Fallback>
                <p:oleObj name="" r:id="rId15" imgW="3302000" imgH="939800" progId="">
                  <p:embed/>
                  <p:pic>
                    <p:nvPicPr>
                      <p:cNvPr id="0" name="图片 3656"/>
                      <p:cNvPicPr/>
                      <p:nvPr/>
                    </p:nvPicPr>
                    <p:blipFill>
                      <a:blip r:embed="rId16"/>
                      <a:stretch>
                        <a:fillRect/>
                      </a:stretch>
                    </p:blipFill>
                    <p:spPr>
                      <a:xfrm>
                        <a:off x="1284288" y="3992563"/>
                        <a:ext cx="7259637" cy="206375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wipe(left)">
                                      <p:cBhvr>
                                        <p:cTn id="7" dur="500"/>
                                        <p:tgtEl>
                                          <p:spTgt spid="49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164"/>
                                        </p:tgtEl>
                                        <p:attrNameLst>
                                          <p:attrName>style.visibility</p:attrName>
                                        </p:attrNameLst>
                                      </p:cBhvr>
                                      <p:to>
                                        <p:strVal val="visible"/>
                                      </p:to>
                                    </p:set>
                                    <p:animEffect transition="in" filter="wipe(left)">
                                      <p:cBhvr>
                                        <p:cTn id="12" dur="500"/>
                                        <p:tgtEl>
                                          <p:spTgt spid="49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0178" name="Object 29"/>
          <p:cNvGraphicFramePr/>
          <p:nvPr/>
        </p:nvGraphicFramePr>
        <p:xfrm>
          <a:off x="1733550" y="4699000"/>
          <a:ext cx="1735138" cy="1538288"/>
        </p:xfrm>
        <a:graphic>
          <a:graphicData uri="http://schemas.openxmlformats.org/presentationml/2006/ole">
            <mc:AlternateContent xmlns:mc="http://schemas.openxmlformats.org/markup-compatibility/2006">
              <mc:Choice xmlns:v="urn:schemas-microsoft-com:vml" Requires="v">
                <p:oleObj spid="_x0000_s3656" name="" r:id="rId1" imgW="788035" imgH="699135" progId="">
                  <p:embed/>
                </p:oleObj>
              </mc:Choice>
              <mc:Fallback>
                <p:oleObj name="" r:id="rId1" imgW="788035" imgH="699135" progId="">
                  <p:embed/>
                  <p:pic>
                    <p:nvPicPr>
                      <p:cNvPr id="0" name="图片 3655"/>
                      <p:cNvPicPr/>
                      <p:nvPr/>
                    </p:nvPicPr>
                    <p:blipFill>
                      <a:blip r:embed="rId2"/>
                      <a:stretch>
                        <a:fillRect/>
                      </a:stretch>
                    </p:blipFill>
                    <p:spPr>
                      <a:xfrm>
                        <a:off x="1733550" y="4699000"/>
                        <a:ext cx="1735138" cy="1538288"/>
                      </a:xfrm>
                      <a:prstGeom prst="rect">
                        <a:avLst/>
                      </a:prstGeom>
                      <a:noFill/>
                      <a:ln w="38100">
                        <a:noFill/>
                        <a:miter/>
                      </a:ln>
                    </p:spPr>
                  </p:pic>
                </p:oleObj>
              </mc:Fallback>
            </mc:AlternateContent>
          </a:graphicData>
        </a:graphic>
      </p:graphicFrame>
      <p:sp>
        <p:nvSpPr>
          <p:cNvPr id="121867" name="Rectangle 3"/>
          <p:cNvSpPr/>
          <p:nvPr/>
        </p:nvSpPr>
        <p:spPr>
          <a:xfrm>
            <a:off x="266700" y="1157288"/>
            <a:ext cx="488950" cy="519112"/>
          </a:xfrm>
          <a:prstGeom prst="rect">
            <a:avLst/>
          </a:prstGeom>
          <a:noFill/>
          <a:ln w="9525">
            <a:noFill/>
          </a:ln>
        </p:spPr>
        <p:txBody>
          <a:bodyPr wrap="none"/>
          <a:p>
            <a:r>
              <a:rPr lang="zh-CN" altLang="en-US" sz="2400" b="1" dirty="0">
                <a:solidFill>
                  <a:srgbClr val="0000FF"/>
                </a:solidFill>
                <a:latin typeface="楷体_GB2312" pitchFamily="49" charset="-122"/>
              </a:rPr>
              <a:t>解</a:t>
            </a:r>
            <a:endParaRPr lang="zh-CN" altLang="en-US" sz="2400" b="1" dirty="0">
              <a:solidFill>
                <a:srgbClr val="0000FF"/>
              </a:solidFill>
              <a:latin typeface="楷体_GB2312" pitchFamily="49" charset="-122"/>
            </a:endParaRPr>
          </a:p>
        </p:txBody>
      </p:sp>
      <p:graphicFrame>
        <p:nvGraphicFramePr>
          <p:cNvPr id="121859" name="Object 30"/>
          <p:cNvGraphicFramePr/>
          <p:nvPr/>
        </p:nvGraphicFramePr>
        <p:xfrm>
          <a:off x="900113" y="404813"/>
          <a:ext cx="5624512" cy="2041525"/>
        </p:xfrm>
        <a:graphic>
          <a:graphicData uri="http://schemas.openxmlformats.org/presentationml/2006/ole">
            <mc:AlternateContent xmlns:mc="http://schemas.openxmlformats.org/markup-compatibility/2006">
              <mc:Choice xmlns:v="urn:schemas-microsoft-com:vml" Requires="v">
                <p:oleObj spid="_x0000_s3658" name="" r:id="rId3" imgW="2552700" imgH="927100" progId="">
                  <p:embed/>
                </p:oleObj>
              </mc:Choice>
              <mc:Fallback>
                <p:oleObj name="" r:id="rId3" imgW="2552700" imgH="927100" progId="">
                  <p:embed/>
                  <p:pic>
                    <p:nvPicPr>
                      <p:cNvPr id="0" name="图片 3657"/>
                      <p:cNvPicPr/>
                      <p:nvPr/>
                    </p:nvPicPr>
                    <p:blipFill>
                      <a:blip r:embed="rId4"/>
                      <a:stretch>
                        <a:fillRect/>
                      </a:stretch>
                    </p:blipFill>
                    <p:spPr>
                      <a:xfrm>
                        <a:off x="900113" y="404813"/>
                        <a:ext cx="5624512" cy="2041525"/>
                      </a:xfrm>
                      <a:prstGeom prst="rect">
                        <a:avLst/>
                      </a:prstGeom>
                      <a:noFill/>
                      <a:ln w="38100">
                        <a:noFill/>
                        <a:miter/>
                      </a:ln>
                    </p:spPr>
                  </p:pic>
                </p:oleObj>
              </mc:Fallback>
            </mc:AlternateContent>
          </a:graphicData>
        </a:graphic>
      </p:graphicFrame>
      <p:grpSp>
        <p:nvGrpSpPr>
          <p:cNvPr id="2" name="Group 5"/>
          <p:cNvGrpSpPr/>
          <p:nvPr/>
        </p:nvGrpSpPr>
        <p:grpSpPr>
          <a:xfrm>
            <a:off x="444500" y="3048000"/>
            <a:ext cx="1223963" cy="965200"/>
            <a:chOff x="4105" y="598"/>
            <a:chExt cx="771" cy="608"/>
          </a:xfrm>
        </p:grpSpPr>
        <p:graphicFrame>
          <p:nvGraphicFramePr>
            <p:cNvPr id="121865" name="Object 31"/>
            <p:cNvGraphicFramePr/>
            <p:nvPr/>
          </p:nvGraphicFramePr>
          <p:xfrm>
            <a:off x="4229" y="598"/>
            <a:ext cx="546" cy="316"/>
          </p:xfrm>
          <a:graphic>
            <a:graphicData uri="http://schemas.openxmlformats.org/presentationml/2006/ole">
              <mc:AlternateContent xmlns:mc="http://schemas.openxmlformats.org/markup-compatibility/2006">
                <mc:Choice xmlns:v="urn:schemas-microsoft-com:vml" Requires="v">
                  <p:oleObj spid="_x0000_s3663" name="" r:id="rId5" imgW="394335" imgH="228600" progId="">
                    <p:embed/>
                  </p:oleObj>
                </mc:Choice>
                <mc:Fallback>
                  <p:oleObj name="" r:id="rId5" imgW="394335" imgH="228600" progId="">
                    <p:embed/>
                    <p:pic>
                      <p:nvPicPr>
                        <p:cNvPr id="0" name="图片 3662"/>
                        <p:cNvPicPr/>
                        <p:nvPr/>
                      </p:nvPicPr>
                      <p:blipFill>
                        <a:blip r:embed="rId6"/>
                        <a:stretch>
                          <a:fillRect/>
                        </a:stretch>
                      </p:blipFill>
                      <p:spPr>
                        <a:xfrm>
                          <a:off x="4229" y="598"/>
                          <a:ext cx="546" cy="316"/>
                        </a:xfrm>
                        <a:prstGeom prst="rect">
                          <a:avLst/>
                        </a:prstGeom>
                        <a:noFill/>
                        <a:ln w="38100">
                          <a:noFill/>
                          <a:miter/>
                        </a:ln>
                      </p:spPr>
                    </p:pic>
                  </p:oleObj>
                </mc:Fallback>
              </mc:AlternateContent>
            </a:graphicData>
          </a:graphic>
        </p:graphicFrame>
        <p:grpSp>
          <p:nvGrpSpPr>
            <p:cNvPr id="121877" name="Group 7"/>
            <p:cNvGrpSpPr/>
            <p:nvPr/>
          </p:nvGrpSpPr>
          <p:grpSpPr>
            <a:xfrm>
              <a:off x="4105" y="885"/>
              <a:ext cx="771" cy="40"/>
              <a:chOff x="4105" y="885"/>
              <a:chExt cx="771" cy="40"/>
            </a:xfrm>
          </p:grpSpPr>
          <p:sp>
            <p:nvSpPr>
              <p:cNvPr id="121878" name="Line 8"/>
              <p:cNvSpPr/>
              <p:nvPr/>
            </p:nvSpPr>
            <p:spPr>
              <a:xfrm>
                <a:off x="4105" y="885"/>
                <a:ext cx="771" cy="0"/>
              </a:xfrm>
              <a:prstGeom prst="line">
                <a:avLst/>
              </a:prstGeom>
              <a:ln w="9525" cap="flat" cmpd="sng">
                <a:solidFill>
                  <a:schemeClr val="tx1"/>
                </a:solidFill>
                <a:prstDash val="solid"/>
                <a:headEnd type="none" w="med" len="med"/>
                <a:tailEnd type="none" w="med" len="med"/>
              </a:ln>
            </p:spPr>
          </p:sp>
          <p:sp>
            <p:nvSpPr>
              <p:cNvPr id="121879" name="Line 9"/>
              <p:cNvSpPr/>
              <p:nvPr/>
            </p:nvSpPr>
            <p:spPr>
              <a:xfrm>
                <a:off x="4105" y="925"/>
                <a:ext cx="771" cy="0"/>
              </a:xfrm>
              <a:prstGeom prst="line">
                <a:avLst/>
              </a:prstGeom>
              <a:ln w="9525" cap="flat" cmpd="sng">
                <a:solidFill>
                  <a:schemeClr val="tx1"/>
                </a:solidFill>
                <a:prstDash val="solid"/>
                <a:headEnd type="none" w="med" len="med"/>
                <a:tailEnd type="none" w="med" len="med"/>
              </a:ln>
            </p:spPr>
          </p:sp>
        </p:grpSp>
        <p:graphicFrame>
          <p:nvGraphicFramePr>
            <p:cNvPr id="121866" name="Object 32"/>
            <p:cNvGraphicFramePr/>
            <p:nvPr/>
          </p:nvGraphicFramePr>
          <p:xfrm>
            <a:off x="4238" y="890"/>
            <a:ext cx="528" cy="316"/>
          </p:xfrm>
          <a:graphic>
            <a:graphicData uri="http://schemas.openxmlformats.org/presentationml/2006/ole">
              <mc:AlternateContent xmlns:mc="http://schemas.openxmlformats.org/markup-compatibility/2006">
                <mc:Choice xmlns:v="urn:schemas-microsoft-com:vml" Requires="v">
                  <p:oleObj spid="_x0000_s3659" name="" r:id="rId7" imgW="381635" imgH="229235" progId="">
                    <p:embed/>
                  </p:oleObj>
                </mc:Choice>
                <mc:Fallback>
                  <p:oleObj name="" r:id="rId7" imgW="381635" imgH="229235" progId="">
                    <p:embed/>
                    <p:pic>
                      <p:nvPicPr>
                        <p:cNvPr id="0" name="图片 3658"/>
                        <p:cNvPicPr/>
                        <p:nvPr/>
                      </p:nvPicPr>
                      <p:blipFill>
                        <a:blip r:embed="rId8"/>
                        <a:stretch>
                          <a:fillRect/>
                        </a:stretch>
                      </p:blipFill>
                      <p:spPr>
                        <a:xfrm>
                          <a:off x="4238" y="890"/>
                          <a:ext cx="528" cy="316"/>
                        </a:xfrm>
                        <a:prstGeom prst="rect">
                          <a:avLst/>
                        </a:prstGeom>
                        <a:noFill/>
                        <a:ln w="38100">
                          <a:noFill/>
                          <a:miter/>
                        </a:ln>
                      </p:spPr>
                    </p:pic>
                  </p:oleObj>
                </mc:Fallback>
              </mc:AlternateContent>
            </a:graphicData>
          </a:graphic>
        </p:graphicFrame>
      </p:grpSp>
      <p:graphicFrame>
        <p:nvGraphicFramePr>
          <p:cNvPr id="50187" name="Object 33"/>
          <p:cNvGraphicFramePr/>
          <p:nvPr/>
        </p:nvGraphicFramePr>
        <p:xfrm>
          <a:off x="1733550" y="2509838"/>
          <a:ext cx="2378075" cy="2041525"/>
        </p:xfrm>
        <a:graphic>
          <a:graphicData uri="http://schemas.openxmlformats.org/presentationml/2006/ole">
            <mc:AlternateContent xmlns:mc="http://schemas.openxmlformats.org/markup-compatibility/2006">
              <mc:Choice xmlns:v="urn:schemas-microsoft-com:vml" Requires="v">
                <p:oleObj spid="_x0000_s3662" name="" r:id="rId9" imgW="1080135" imgH="927735" progId="">
                  <p:embed/>
                </p:oleObj>
              </mc:Choice>
              <mc:Fallback>
                <p:oleObj name="" r:id="rId9" imgW="1080135" imgH="927735" progId="">
                  <p:embed/>
                  <p:pic>
                    <p:nvPicPr>
                      <p:cNvPr id="0" name="图片 3661"/>
                      <p:cNvPicPr/>
                      <p:nvPr/>
                    </p:nvPicPr>
                    <p:blipFill>
                      <a:blip r:embed="rId10"/>
                      <a:stretch>
                        <a:fillRect/>
                      </a:stretch>
                    </p:blipFill>
                    <p:spPr>
                      <a:xfrm>
                        <a:off x="1733550" y="2509838"/>
                        <a:ext cx="2378075" cy="2041525"/>
                      </a:xfrm>
                      <a:prstGeom prst="rect">
                        <a:avLst/>
                      </a:prstGeom>
                      <a:noFill/>
                      <a:ln w="38100">
                        <a:noFill/>
                        <a:miter/>
                      </a:ln>
                    </p:spPr>
                  </p:pic>
                </p:oleObj>
              </mc:Fallback>
            </mc:AlternateContent>
          </a:graphicData>
        </a:graphic>
      </p:graphicFrame>
      <p:sp>
        <p:nvSpPr>
          <p:cNvPr id="50188" name="Line 12"/>
          <p:cNvSpPr/>
          <p:nvPr/>
        </p:nvSpPr>
        <p:spPr>
          <a:xfrm>
            <a:off x="1835150" y="5949950"/>
            <a:ext cx="1512888" cy="0"/>
          </a:xfrm>
          <a:prstGeom prst="line">
            <a:avLst/>
          </a:prstGeom>
          <a:ln w="28575" cap="flat" cmpd="sng">
            <a:solidFill>
              <a:srgbClr val="FF33CC"/>
            </a:solidFill>
            <a:prstDash val="dash"/>
            <a:headEnd type="none" w="med" len="med"/>
            <a:tailEnd type="none" w="med" len="med"/>
          </a:ln>
        </p:spPr>
      </p:sp>
      <p:sp>
        <p:nvSpPr>
          <p:cNvPr id="50189" name="Line 13"/>
          <p:cNvSpPr/>
          <p:nvPr/>
        </p:nvSpPr>
        <p:spPr>
          <a:xfrm>
            <a:off x="2124075" y="4724400"/>
            <a:ext cx="0" cy="1441450"/>
          </a:xfrm>
          <a:prstGeom prst="line">
            <a:avLst/>
          </a:prstGeom>
          <a:ln w="28575" cap="flat" cmpd="sng">
            <a:solidFill>
              <a:srgbClr val="FF33CC"/>
            </a:solidFill>
            <a:prstDash val="dash"/>
            <a:headEnd type="none" w="med" len="med"/>
            <a:tailEnd type="none" w="med" len="med"/>
          </a:ln>
        </p:spPr>
      </p:sp>
      <p:graphicFrame>
        <p:nvGraphicFramePr>
          <p:cNvPr id="50190" name="Object 34"/>
          <p:cNvGraphicFramePr/>
          <p:nvPr/>
        </p:nvGraphicFramePr>
        <p:xfrm>
          <a:off x="4117975" y="2762250"/>
          <a:ext cx="2182813" cy="1538288"/>
        </p:xfrm>
        <a:graphic>
          <a:graphicData uri="http://schemas.openxmlformats.org/presentationml/2006/ole">
            <mc:AlternateContent xmlns:mc="http://schemas.openxmlformats.org/markup-compatibility/2006">
              <mc:Choice xmlns:v="urn:schemas-microsoft-com:vml" Requires="v">
                <p:oleObj spid="_x0000_s3667" name="" r:id="rId11" imgW="991235" imgH="699135" progId="">
                  <p:embed/>
                </p:oleObj>
              </mc:Choice>
              <mc:Fallback>
                <p:oleObj name="" r:id="rId11" imgW="991235" imgH="699135" progId="">
                  <p:embed/>
                  <p:pic>
                    <p:nvPicPr>
                      <p:cNvPr id="0" name="图片 3666"/>
                      <p:cNvPicPr/>
                      <p:nvPr/>
                    </p:nvPicPr>
                    <p:blipFill>
                      <a:blip r:embed="rId12"/>
                      <a:stretch>
                        <a:fillRect/>
                      </a:stretch>
                    </p:blipFill>
                    <p:spPr>
                      <a:xfrm>
                        <a:off x="4117975" y="2762250"/>
                        <a:ext cx="2182813" cy="1538288"/>
                      </a:xfrm>
                      <a:prstGeom prst="rect">
                        <a:avLst/>
                      </a:prstGeom>
                      <a:noFill/>
                      <a:ln w="38100">
                        <a:noFill/>
                        <a:miter/>
                      </a:ln>
                    </p:spPr>
                  </p:pic>
                </p:oleObj>
              </mc:Fallback>
            </mc:AlternateContent>
          </a:graphicData>
        </a:graphic>
      </p:graphicFrame>
      <p:grpSp>
        <p:nvGrpSpPr>
          <p:cNvPr id="4" name="Group 15"/>
          <p:cNvGrpSpPr/>
          <p:nvPr/>
        </p:nvGrpSpPr>
        <p:grpSpPr>
          <a:xfrm>
            <a:off x="444500" y="4941888"/>
            <a:ext cx="1223963" cy="519112"/>
            <a:chOff x="4241" y="2024"/>
            <a:chExt cx="771" cy="327"/>
          </a:xfrm>
        </p:grpSpPr>
        <p:graphicFrame>
          <p:nvGraphicFramePr>
            <p:cNvPr id="121864" name="Object 35"/>
            <p:cNvGraphicFramePr/>
            <p:nvPr/>
          </p:nvGraphicFramePr>
          <p:xfrm>
            <a:off x="4348" y="2024"/>
            <a:ext cx="581" cy="316"/>
          </p:xfrm>
          <a:graphic>
            <a:graphicData uri="http://schemas.openxmlformats.org/presentationml/2006/ole">
              <mc:AlternateContent xmlns:mc="http://schemas.openxmlformats.org/markup-compatibility/2006">
                <mc:Choice xmlns:v="urn:schemas-microsoft-com:vml" Requires="v">
                  <p:oleObj spid="_x0000_s3676" name="" r:id="rId13" imgW="419735" imgH="229235" progId="">
                    <p:embed/>
                  </p:oleObj>
                </mc:Choice>
                <mc:Fallback>
                  <p:oleObj name="" r:id="rId13" imgW="419735" imgH="229235" progId="">
                    <p:embed/>
                    <p:pic>
                      <p:nvPicPr>
                        <p:cNvPr id="0" name="图片 3675"/>
                        <p:cNvPicPr/>
                        <p:nvPr/>
                      </p:nvPicPr>
                      <p:blipFill>
                        <a:blip r:embed="rId14"/>
                        <a:stretch>
                          <a:fillRect/>
                        </a:stretch>
                      </p:blipFill>
                      <p:spPr>
                        <a:xfrm>
                          <a:off x="4348" y="2024"/>
                          <a:ext cx="581" cy="316"/>
                        </a:xfrm>
                        <a:prstGeom prst="rect">
                          <a:avLst/>
                        </a:prstGeom>
                        <a:noFill/>
                        <a:ln w="38100">
                          <a:noFill/>
                          <a:miter/>
                        </a:ln>
                      </p:spPr>
                    </p:pic>
                  </p:oleObj>
                </mc:Fallback>
              </mc:AlternateContent>
            </a:graphicData>
          </a:graphic>
        </p:graphicFrame>
        <p:grpSp>
          <p:nvGrpSpPr>
            <p:cNvPr id="121874" name="Group 17"/>
            <p:cNvGrpSpPr/>
            <p:nvPr/>
          </p:nvGrpSpPr>
          <p:grpSpPr>
            <a:xfrm>
              <a:off x="4241" y="2311"/>
              <a:ext cx="771" cy="40"/>
              <a:chOff x="4105" y="885"/>
              <a:chExt cx="771" cy="40"/>
            </a:xfrm>
          </p:grpSpPr>
          <p:sp>
            <p:nvSpPr>
              <p:cNvPr id="121875" name="Line 18"/>
              <p:cNvSpPr/>
              <p:nvPr/>
            </p:nvSpPr>
            <p:spPr>
              <a:xfrm>
                <a:off x="4105" y="885"/>
                <a:ext cx="771" cy="0"/>
              </a:xfrm>
              <a:prstGeom prst="line">
                <a:avLst/>
              </a:prstGeom>
              <a:ln w="9525" cap="flat" cmpd="sng">
                <a:solidFill>
                  <a:schemeClr val="tx1"/>
                </a:solidFill>
                <a:prstDash val="solid"/>
                <a:headEnd type="none" w="med" len="med"/>
                <a:tailEnd type="none" w="med" len="med"/>
              </a:ln>
            </p:spPr>
          </p:sp>
          <p:sp>
            <p:nvSpPr>
              <p:cNvPr id="121876" name="Line 19"/>
              <p:cNvSpPr/>
              <p:nvPr/>
            </p:nvSpPr>
            <p:spPr>
              <a:xfrm>
                <a:off x="4105" y="925"/>
                <a:ext cx="771" cy="0"/>
              </a:xfrm>
              <a:prstGeom prst="line">
                <a:avLst/>
              </a:prstGeom>
              <a:ln w="9525" cap="flat" cmpd="sng">
                <a:solidFill>
                  <a:schemeClr val="tx1"/>
                </a:solidFill>
                <a:prstDash val="solid"/>
                <a:headEnd type="none" w="med" len="med"/>
                <a:tailEnd type="none" w="med" len="med"/>
              </a:ln>
            </p:spPr>
          </p:sp>
        </p:grpSp>
      </p:grpSp>
      <p:graphicFrame>
        <p:nvGraphicFramePr>
          <p:cNvPr id="50196" name="Object 36"/>
          <p:cNvGraphicFramePr/>
          <p:nvPr/>
        </p:nvGraphicFramePr>
        <p:xfrm>
          <a:off x="3471863" y="4951413"/>
          <a:ext cx="1316037" cy="1035050"/>
        </p:xfrm>
        <a:graphic>
          <a:graphicData uri="http://schemas.openxmlformats.org/presentationml/2006/ole">
            <mc:AlternateContent xmlns:mc="http://schemas.openxmlformats.org/markup-compatibility/2006">
              <mc:Choice xmlns:v="urn:schemas-microsoft-com:vml" Requires="v">
                <p:oleObj spid="_x0000_s3674" name="" r:id="rId15" imgW="597535" imgH="470535" progId="">
                  <p:embed/>
                </p:oleObj>
              </mc:Choice>
              <mc:Fallback>
                <p:oleObj name="" r:id="rId15" imgW="597535" imgH="470535" progId="">
                  <p:embed/>
                  <p:pic>
                    <p:nvPicPr>
                      <p:cNvPr id="0" name="图片 3673"/>
                      <p:cNvPicPr/>
                      <p:nvPr/>
                    </p:nvPicPr>
                    <p:blipFill>
                      <a:blip r:embed="rId16"/>
                      <a:stretch>
                        <a:fillRect/>
                      </a:stretch>
                    </p:blipFill>
                    <p:spPr>
                      <a:xfrm>
                        <a:off x="3471863" y="4951413"/>
                        <a:ext cx="1316037" cy="1035050"/>
                      </a:xfrm>
                      <a:prstGeom prst="rect">
                        <a:avLst/>
                      </a:prstGeom>
                      <a:noFill/>
                      <a:ln w="38100">
                        <a:noFill/>
                        <a:miter/>
                      </a:ln>
                    </p:spPr>
                  </p:pic>
                </p:oleObj>
              </mc:Fallback>
            </mc:AlternateContent>
          </a:graphicData>
        </a:graphic>
      </p:graphicFrame>
      <p:graphicFrame>
        <p:nvGraphicFramePr>
          <p:cNvPr id="50197" name="Object 37"/>
          <p:cNvGraphicFramePr/>
          <p:nvPr/>
        </p:nvGraphicFramePr>
        <p:xfrm>
          <a:off x="4787900" y="5272088"/>
          <a:ext cx="615950" cy="390525"/>
        </p:xfrm>
        <a:graphic>
          <a:graphicData uri="http://schemas.openxmlformats.org/presentationml/2006/ole">
            <mc:AlternateContent xmlns:mc="http://schemas.openxmlformats.org/markup-compatibility/2006">
              <mc:Choice xmlns:v="urn:schemas-microsoft-com:vml" Requires="v">
                <p:oleObj spid="_x0000_s3673" name="" r:id="rId17" imgW="280035" imgH="177800" progId="">
                  <p:embed/>
                </p:oleObj>
              </mc:Choice>
              <mc:Fallback>
                <p:oleObj name="" r:id="rId17" imgW="280035" imgH="177800" progId="">
                  <p:embed/>
                  <p:pic>
                    <p:nvPicPr>
                      <p:cNvPr id="0" name="图片 3672"/>
                      <p:cNvPicPr/>
                      <p:nvPr/>
                    </p:nvPicPr>
                    <p:blipFill>
                      <a:blip r:embed="rId18"/>
                      <a:stretch>
                        <a:fillRect/>
                      </a:stretch>
                    </p:blipFill>
                    <p:spPr>
                      <a:xfrm>
                        <a:off x="4787900" y="5272088"/>
                        <a:ext cx="615950" cy="390525"/>
                      </a:xfrm>
                      <a:prstGeom prst="rect">
                        <a:avLst/>
                      </a:prstGeom>
                      <a:noFill/>
                      <a:ln w="38100">
                        <a:noFill/>
                        <a:miter/>
                      </a:ln>
                    </p:spPr>
                  </p:pic>
                </p:oleObj>
              </mc:Fallback>
            </mc:AlternateContent>
          </a:graphicData>
        </a:graphic>
      </p:graphicFrame>
      <p:sp>
        <p:nvSpPr>
          <p:cNvPr id="50198" name="Line 22"/>
          <p:cNvSpPr/>
          <p:nvPr/>
        </p:nvSpPr>
        <p:spPr>
          <a:xfrm>
            <a:off x="1835150" y="2781300"/>
            <a:ext cx="2160588" cy="0"/>
          </a:xfrm>
          <a:prstGeom prst="line">
            <a:avLst/>
          </a:prstGeom>
          <a:ln w="28575" cap="flat" cmpd="sng">
            <a:solidFill>
              <a:srgbClr val="FF33CC"/>
            </a:solidFill>
            <a:prstDash val="dash"/>
            <a:headEnd type="none" w="med" len="med"/>
            <a:tailEnd type="none" w="med" len="med"/>
          </a:ln>
        </p:spPr>
      </p:sp>
      <p:sp>
        <p:nvSpPr>
          <p:cNvPr id="50199" name="Line 23"/>
          <p:cNvSpPr/>
          <p:nvPr/>
        </p:nvSpPr>
        <p:spPr>
          <a:xfrm>
            <a:off x="3260725" y="2636838"/>
            <a:ext cx="0" cy="1800225"/>
          </a:xfrm>
          <a:prstGeom prst="line">
            <a:avLst/>
          </a:prstGeom>
          <a:ln w="28575" cap="flat" cmpd="sng">
            <a:solidFill>
              <a:srgbClr val="FF33CC"/>
            </a:solidFill>
            <a:prstDash val="dash"/>
            <a:headEnd type="none" w="med" len="med"/>
            <a:tailEnd type="none" w="med" len="med"/>
          </a:ln>
        </p:spPr>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187"/>
                                        </p:tgtEl>
                                        <p:attrNameLst>
                                          <p:attrName>style.visibility</p:attrName>
                                        </p:attrNameLst>
                                      </p:cBhvr>
                                      <p:to>
                                        <p:strVal val="visible"/>
                                      </p:to>
                                    </p:set>
                                    <p:animEffect transition="in" filter="wipe(left)">
                                      <p:cBhvr>
                                        <p:cTn id="12" dur="500"/>
                                        <p:tgtEl>
                                          <p:spTgt spid="501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198"/>
                                        </p:tgtEl>
                                        <p:attrNameLst>
                                          <p:attrName>style.visibility</p:attrName>
                                        </p:attrNameLst>
                                      </p:cBhvr>
                                      <p:to>
                                        <p:strVal val="visible"/>
                                      </p:to>
                                    </p:set>
                                    <p:animEffect transition="in" filter="wipe(left)">
                                      <p:cBhvr>
                                        <p:cTn id="17" dur="500"/>
                                        <p:tgtEl>
                                          <p:spTgt spid="501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0199"/>
                                        </p:tgtEl>
                                        <p:attrNameLst>
                                          <p:attrName>style.visibility</p:attrName>
                                        </p:attrNameLst>
                                      </p:cBhvr>
                                      <p:to>
                                        <p:strVal val="visible"/>
                                      </p:to>
                                    </p:set>
                                    <p:animEffect transition="in" filter="wipe(up)">
                                      <p:cBhvr>
                                        <p:cTn id="22" dur="500"/>
                                        <p:tgtEl>
                                          <p:spTgt spid="501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0190"/>
                                        </p:tgtEl>
                                        <p:attrNameLst>
                                          <p:attrName>style.visibility</p:attrName>
                                        </p:attrNameLst>
                                      </p:cBhvr>
                                      <p:to>
                                        <p:strVal val="visible"/>
                                      </p:to>
                                    </p:set>
                                    <p:animEffect transition="in" filter="wipe(left)">
                                      <p:cBhvr>
                                        <p:cTn id="27" dur="500"/>
                                        <p:tgtEl>
                                          <p:spTgt spid="501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0178"/>
                                        </p:tgtEl>
                                        <p:attrNameLst>
                                          <p:attrName>style.visibility</p:attrName>
                                        </p:attrNameLst>
                                      </p:cBhvr>
                                      <p:to>
                                        <p:strVal val="visible"/>
                                      </p:to>
                                    </p:set>
                                    <p:animEffect transition="in" filter="wipe(left)">
                                      <p:cBhvr>
                                        <p:cTn id="37" dur="500"/>
                                        <p:tgtEl>
                                          <p:spTgt spid="501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0188"/>
                                        </p:tgtEl>
                                        <p:attrNameLst>
                                          <p:attrName>style.visibility</p:attrName>
                                        </p:attrNameLst>
                                      </p:cBhvr>
                                      <p:to>
                                        <p:strVal val="visible"/>
                                      </p:to>
                                    </p:set>
                                    <p:animEffect transition="in" filter="wipe(left)">
                                      <p:cBhvr>
                                        <p:cTn id="42" dur="500"/>
                                        <p:tgtEl>
                                          <p:spTgt spid="5018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50189"/>
                                        </p:tgtEl>
                                        <p:attrNameLst>
                                          <p:attrName>style.visibility</p:attrName>
                                        </p:attrNameLst>
                                      </p:cBhvr>
                                      <p:to>
                                        <p:strVal val="visible"/>
                                      </p:to>
                                    </p:set>
                                    <p:animEffect transition="in" filter="wipe(up)">
                                      <p:cBhvr>
                                        <p:cTn id="47" dur="500"/>
                                        <p:tgtEl>
                                          <p:spTgt spid="5018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0196"/>
                                        </p:tgtEl>
                                        <p:attrNameLst>
                                          <p:attrName>style.visibility</p:attrName>
                                        </p:attrNameLst>
                                      </p:cBhvr>
                                      <p:to>
                                        <p:strVal val="visible"/>
                                      </p:to>
                                    </p:set>
                                    <p:animEffect transition="in" filter="wipe(left)">
                                      <p:cBhvr>
                                        <p:cTn id="52" dur="500"/>
                                        <p:tgtEl>
                                          <p:spTgt spid="5019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0197"/>
                                        </p:tgtEl>
                                        <p:attrNameLst>
                                          <p:attrName>style.visibility</p:attrName>
                                        </p:attrNameLst>
                                      </p:cBhvr>
                                      <p:to>
                                        <p:strVal val="visible"/>
                                      </p:to>
                                    </p:set>
                                    <p:animEffect transition="in" filter="wipe(left)">
                                      <p:cBhvr>
                                        <p:cTn id="57" dur="500"/>
                                        <p:tgtEl>
                                          <p:spTgt spid="50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202" name="Object 26"/>
          <p:cNvGraphicFramePr/>
          <p:nvPr/>
        </p:nvGraphicFramePr>
        <p:xfrm>
          <a:off x="395288" y="1760538"/>
          <a:ext cx="2825750" cy="2041525"/>
        </p:xfrm>
        <a:graphic>
          <a:graphicData uri="http://schemas.openxmlformats.org/presentationml/2006/ole">
            <mc:AlternateContent xmlns:mc="http://schemas.openxmlformats.org/markup-compatibility/2006">
              <mc:Choice xmlns:v="urn:schemas-microsoft-com:vml" Requires="v">
                <p:oleObj spid="_x0000_s3675" name="" r:id="rId1" imgW="1283970" imgH="927735" progId="">
                  <p:embed/>
                </p:oleObj>
              </mc:Choice>
              <mc:Fallback>
                <p:oleObj name="" r:id="rId1" imgW="1283970" imgH="927735" progId="">
                  <p:embed/>
                  <p:pic>
                    <p:nvPicPr>
                      <p:cNvPr id="0" name="图片 3674"/>
                      <p:cNvPicPr/>
                      <p:nvPr/>
                    </p:nvPicPr>
                    <p:blipFill>
                      <a:blip r:embed="rId2"/>
                      <a:stretch>
                        <a:fillRect/>
                      </a:stretch>
                    </p:blipFill>
                    <p:spPr>
                      <a:xfrm>
                        <a:off x="395288" y="1760538"/>
                        <a:ext cx="2825750" cy="2041525"/>
                      </a:xfrm>
                      <a:prstGeom prst="rect">
                        <a:avLst/>
                      </a:prstGeom>
                      <a:noFill/>
                      <a:ln w="38100">
                        <a:noFill/>
                        <a:miter/>
                      </a:ln>
                    </p:spPr>
                  </p:pic>
                </p:oleObj>
              </mc:Fallback>
            </mc:AlternateContent>
          </a:graphicData>
        </a:graphic>
      </p:graphicFrame>
      <p:graphicFrame>
        <p:nvGraphicFramePr>
          <p:cNvPr id="51203" name="Object 27"/>
          <p:cNvGraphicFramePr/>
          <p:nvPr/>
        </p:nvGraphicFramePr>
        <p:xfrm>
          <a:off x="3957638" y="4365625"/>
          <a:ext cx="1958975" cy="1538288"/>
        </p:xfrm>
        <a:graphic>
          <a:graphicData uri="http://schemas.openxmlformats.org/presentationml/2006/ole">
            <mc:AlternateContent xmlns:mc="http://schemas.openxmlformats.org/markup-compatibility/2006">
              <mc:Choice xmlns:v="urn:schemas-microsoft-com:vml" Requires="v">
                <p:oleObj spid="_x0000_s3677" name="" r:id="rId3" imgW="889635" imgH="699135" progId="">
                  <p:embed/>
                </p:oleObj>
              </mc:Choice>
              <mc:Fallback>
                <p:oleObj name="" r:id="rId3" imgW="889635" imgH="699135" progId="">
                  <p:embed/>
                  <p:pic>
                    <p:nvPicPr>
                      <p:cNvPr id="0" name="图片 3676"/>
                      <p:cNvPicPr/>
                      <p:nvPr/>
                    </p:nvPicPr>
                    <p:blipFill>
                      <a:blip r:embed="rId4"/>
                      <a:stretch>
                        <a:fillRect/>
                      </a:stretch>
                    </p:blipFill>
                    <p:spPr>
                      <a:xfrm>
                        <a:off x="3957638" y="4365625"/>
                        <a:ext cx="1958975" cy="1538288"/>
                      </a:xfrm>
                      <a:prstGeom prst="rect">
                        <a:avLst/>
                      </a:prstGeom>
                      <a:noFill/>
                      <a:ln w="38100">
                        <a:noFill/>
                        <a:miter/>
                      </a:ln>
                    </p:spPr>
                  </p:pic>
                </p:oleObj>
              </mc:Fallback>
            </mc:AlternateContent>
          </a:graphicData>
        </a:graphic>
      </p:graphicFrame>
      <p:grpSp>
        <p:nvGrpSpPr>
          <p:cNvPr id="2" name="Group 4"/>
          <p:cNvGrpSpPr/>
          <p:nvPr/>
        </p:nvGrpSpPr>
        <p:grpSpPr>
          <a:xfrm>
            <a:off x="3276600" y="2301875"/>
            <a:ext cx="1223963" cy="519113"/>
            <a:chOff x="2185" y="1920"/>
            <a:chExt cx="771" cy="327"/>
          </a:xfrm>
        </p:grpSpPr>
        <p:graphicFrame>
          <p:nvGraphicFramePr>
            <p:cNvPr id="122890" name="Object 28"/>
            <p:cNvGraphicFramePr/>
            <p:nvPr/>
          </p:nvGraphicFramePr>
          <p:xfrm>
            <a:off x="2309" y="1920"/>
            <a:ext cx="546" cy="316"/>
          </p:xfrm>
          <a:graphic>
            <a:graphicData uri="http://schemas.openxmlformats.org/presentationml/2006/ole">
              <mc:AlternateContent xmlns:mc="http://schemas.openxmlformats.org/markup-compatibility/2006">
                <mc:Choice xmlns:v="urn:schemas-microsoft-com:vml" Requires="v">
                  <p:oleObj spid="_x0000_s3670" name="" r:id="rId5" imgW="394335" imgH="228600" progId="">
                    <p:embed/>
                  </p:oleObj>
                </mc:Choice>
                <mc:Fallback>
                  <p:oleObj name="" r:id="rId5" imgW="394335" imgH="228600" progId="">
                    <p:embed/>
                    <p:pic>
                      <p:nvPicPr>
                        <p:cNvPr id="0" name="图片 3669"/>
                        <p:cNvPicPr/>
                        <p:nvPr/>
                      </p:nvPicPr>
                      <p:blipFill>
                        <a:blip r:embed="rId6"/>
                        <a:stretch>
                          <a:fillRect/>
                        </a:stretch>
                      </p:blipFill>
                      <p:spPr>
                        <a:xfrm>
                          <a:off x="2309" y="1920"/>
                          <a:ext cx="546" cy="316"/>
                        </a:xfrm>
                        <a:prstGeom prst="rect">
                          <a:avLst/>
                        </a:prstGeom>
                        <a:noFill/>
                        <a:ln w="38100">
                          <a:noFill/>
                          <a:miter/>
                        </a:ln>
                      </p:spPr>
                    </p:pic>
                  </p:oleObj>
                </mc:Fallback>
              </mc:AlternateContent>
            </a:graphicData>
          </a:graphic>
        </p:graphicFrame>
        <p:grpSp>
          <p:nvGrpSpPr>
            <p:cNvPr id="122898" name="Group 6"/>
            <p:cNvGrpSpPr/>
            <p:nvPr/>
          </p:nvGrpSpPr>
          <p:grpSpPr>
            <a:xfrm>
              <a:off x="2185" y="2207"/>
              <a:ext cx="771" cy="40"/>
              <a:chOff x="4105" y="885"/>
              <a:chExt cx="771" cy="40"/>
            </a:xfrm>
          </p:grpSpPr>
          <p:sp>
            <p:nvSpPr>
              <p:cNvPr id="122899" name="Line 7"/>
              <p:cNvSpPr/>
              <p:nvPr/>
            </p:nvSpPr>
            <p:spPr>
              <a:xfrm>
                <a:off x="4105" y="885"/>
                <a:ext cx="771" cy="0"/>
              </a:xfrm>
              <a:prstGeom prst="line">
                <a:avLst/>
              </a:prstGeom>
              <a:ln w="9525" cap="flat" cmpd="sng">
                <a:solidFill>
                  <a:schemeClr val="tx1"/>
                </a:solidFill>
                <a:prstDash val="solid"/>
                <a:headEnd type="none" w="med" len="med"/>
                <a:tailEnd type="none" w="med" len="med"/>
              </a:ln>
            </p:spPr>
          </p:sp>
          <p:sp>
            <p:nvSpPr>
              <p:cNvPr id="122900" name="Line 8"/>
              <p:cNvSpPr/>
              <p:nvPr/>
            </p:nvSpPr>
            <p:spPr>
              <a:xfrm>
                <a:off x="4105" y="925"/>
                <a:ext cx="771" cy="0"/>
              </a:xfrm>
              <a:prstGeom prst="line">
                <a:avLst/>
              </a:prstGeom>
              <a:ln w="9525" cap="flat" cmpd="sng">
                <a:solidFill>
                  <a:schemeClr val="tx1"/>
                </a:solidFill>
                <a:prstDash val="solid"/>
                <a:headEnd type="none" w="med" len="med"/>
                <a:tailEnd type="none" w="med" len="med"/>
              </a:ln>
            </p:spPr>
          </p:sp>
        </p:grpSp>
      </p:grpSp>
      <p:graphicFrame>
        <p:nvGraphicFramePr>
          <p:cNvPr id="51209" name="Object 29"/>
          <p:cNvGraphicFramePr/>
          <p:nvPr/>
        </p:nvGraphicFramePr>
        <p:xfrm>
          <a:off x="4570413" y="1760538"/>
          <a:ext cx="2378075" cy="2041525"/>
        </p:xfrm>
        <a:graphic>
          <a:graphicData uri="http://schemas.openxmlformats.org/presentationml/2006/ole">
            <mc:AlternateContent xmlns:mc="http://schemas.openxmlformats.org/markup-compatibility/2006">
              <mc:Choice xmlns:v="urn:schemas-microsoft-com:vml" Requires="v">
                <p:oleObj spid="_x0000_s3669" name="" r:id="rId7" imgW="1080135" imgH="927735" progId="">
                  <p:embed/>
                </p:oleObj>
              </mc:Choice>
              <mc:Fallback>
                <p:oleObj name="" r:id="rId7" imgW="1080135" imgH="927735" progId="">
                  <p:embed/>
                  <p:pic>
                    <p:nvPicPr>
                      <p:cNvPr id="0" name="图片 3668"/>
                      <p:cNvPicPr/>
                      <p:nvPr/>
                    </p:nvPicPr>
                    <p:blipFill>
                      <a:blip r:embed="rId8"/>
                      <a:stretch>
                        <a:fillRect/>
                      </a:stretch>
                    </p:blipFill>
                    <p:spPr>
                      <a:xfrm>
                        <a:off x="4570413" y="1760538"/>
                        <a:ext cx="2378075" cy="2041525"/>
                      </a:xfrm>
                      <a:prstGeom prst="rect">
                        <a:avLst/>
                      </a:prstGeom>
                      <a:noFill/>
                      <a:ln w="38100">
                        <a:noFill/>
                        <a:miter/>
                      </a:ln>
                    </p:spPr>
                  </p:pic>
                </p:oleObj>
              </mc:Fallback>
            </mc:AlternateContent>
          </a:graphicData>
        </a:graphic>
      </p:graphicFrame>
      <p:graphicFrame>
        <p:nvGraphicFramePr>
          <p:cNvPr id="51210" name="Object 30"/>
          <p:cNvGraphicFramePr/>
          <p:nvPr/>
        </p:nvGraphicFramePr>
        <p:xfrm>
          <a:off x="395288" y="4437063"/>
          <a:ext cx="2239962" cy="1538287"/>
        </p:xfrm>
        <a:graphic>
          <a:graphicData uri="http://schemas.openxmlformats.org/presentationml/2006/ole">
            <mc:AlternateContent xmlns:mc="http://schemas.openxmlformats.org/markup-compatibility/2006">
              <mc:Choice xmlns:v="urn:schemas-microsoft-com:vml" Requires="v">
                <p:oleObj spid="_x0000_s3678" name="" r:id="rId9" imgW="1016635" imgH="699135" progId="">
                  <p:embed/>
                </p:oleObj>
              </mc:Choice>
              <mc:Fallback>
                <p:oleObj name="" r:id="rId9" imgW="1016635" imgH="699135" progId="">
                  <p:embed/>
                  <p:pic>
                    <p:nvPicPr>
                      <p:cNvPr id="0" name="图片 3677"/>
                      <p:cNvPicPr/>
                      <p:nvPr/>
                    </p:nvPicPr>
                    <p:blipFill>
                      <a:blip r:embed="rId10"/>
                      <a:stretch>
                        <a:fillRect/>
                      </a:stretch>
                    </p:blipFill>
                    <p:spPr>
                      <a:xfrm>
                        <a:off x="395288" y="4437063"/>
                        <a:ext cx="2239962" cy="1538287"/>
                      </a:xfrm>
                      <a:prstGeom prst="rect">
                        <a:avLst/>
                      </a:prstGeom>
                      <a:noFill/>
                      <a:ln w="38100">
                        <a:noFill/>
                        <a:miter/>
                      </a:ln>
                    </p:spPr>
                  </p:pic>
                </p:oleObj>
              </mc:Fallback>
            </mc:AlternateContent>
          </a:graphicData>
        </a:graphic>
      </p:graphicFrame>
      <p:grpSp>
        <p:nvGrpSpPr>
          <p:cNvPr id="4" name="Group 11"/>
          <p:cNvGrpSpPr/>
          <p:nvPr/>
        </p:nvGrpSpPr>
        <p:grpSpPr>
          <a:xfrm>
            <a:off x="2660650" y="4668838"/>
            <a:ext cx="1223963" cy="519112"/>
            <a:chOff x="4241" y="2024"/>
            <a:chExt cx="771" cy="327"/>
          </a:xfrm>
        </p:grpSpPr>
        <p:graphicFrame>
          <p:nvGraphicFramePr>
            <p:cNvPr id="122889" name="Object 31"/>
            <p:cNvGraphicFramePr/>
            <p:nvPr/>
          </p:nvGraphicFramePr>
          <p:xfrm>
            <a:off x="4322" y="2024"/>
            <a:ext cx="634" cy="316"/>
          </p:xfrm>
          <a:graphic>
            <a:graphicData uri="http://schemas.openxmlformats.org/presentationml/2006/ole">
              <mc:AlternateContent xmlns:mc="http://schemas.openxmlformats.org/markup-compatibility/2006">
                <mc:Choice xmlns:v="urn:schemas-microsoft-com:vml" Requires="v">
                  <p:oleObj spid="_x0000_s3679" name="" r:id="rId11" imgW="457835" imgH="229235" progId="">
                    <p:embed/>
                  </p:oleObj>
                </mc:Choice>
                <mc:Fallback>
                  <p:oleObj name="" r:id="rId11" imgW="457835" imgH="229235" progId="">
                    <p:embed/>
                    <p:pic>
                      <p:nvPicPr>
                        <p:cNvPr id="0" name="图片 3678"/>
                        <p:cNvPicPr/>
                        <p:nvPr/>
                      </p:nvPicPr>
                      <p:blipFill>
                        <a:blip r:embed="rId12"/>
                        <a:stretch>
                          <a:fillRect/>
                        </a:stretch>
                      </p:blipFill>
                      <p:spPr>
                        <a:xfrm>
                          <a:off x="4322" y="2024"/>
                          <a:ext cx="634" cy="316"/>
                        </a:xfrm>
                        <a:prstGeom prst="rect">
                          <a:avLst/>
                        </a:prstGeom>
                        <a:noFill/>
                        <a:ln w="38100">
                          <a:noFill/>
                          <a:miter/>
                        </a:ln>
                      </p:spPr>
                    </p:pic>
                  </p:oleObj>
                </mc:Fallback>
              </mc:AlternateContent>
            </a:graphicData>
          </a:graphic>
        </p:graphicFrame>
        <p:grpSp>
          <p:nvGrpSpPr>
            <p:cNvPr id="122895" name="Group 13"/>
            <p:cNvGrpSpPr/>
            <p:nvPr/>
          </p:nvGrpSpPr>
          <p:grpSpPr>
            <a:xfrm>
              <a:off x="4241" y="2311"/>
              <a:ext cx="771" cy="40"/>
              <a:chOff x="4105" y="885"/>
              <a:chExt cx="771" cy="40"/>
            </a:xfrm>
          </p:grpSpPr>
          <p:sp>
            <p:nvSpPr>
              <p:cNvPr id="122896" name="Line 14"/>
              <p:cNvSpPr/>
              <p:nvPr/>
            </p:nvSpPr>
            <p:spPr>
              <a:xfrm>
                <a:off x="4105" y="885"/>
                <a:ext cx="771" cy="0"/>
              </a:xfrm>
              <a:prstGeom prst="line">
                <a:avLst/>
              </a:prstGeom>
              <a:ln w="9525" cap="flat" cmpd="sng">
                <a:solidFill>
                  <a:schemeClr val="tx1"/>
                </a:solidFill>
                <a:prstDash val="solid"/>
                <a:headEnd type="none" w="med" len="med"/>
                <a:tailEnd type="none" w="med" len="med"/>
              </a:ln>
            </p:spPr>
          </p:sp>
          <p:sp>
            <p:nvSpPr>
              <p:cNvPr id="122897" name="Line 15"/>
              <p:cNvSpPr/>
              <p:nvPr/>
            </p:nvSpPr>
            <p:spPr>
              <a:xfrm>
                <a:off x="4105" y="925"/>
                <a:ext cx="771" cy="0"/>
              </a:xfrm>
              <a:prstGeom prst="line">
                <a:avLst/>
              </a:prstGeom>
              <a:ln w="9525" cap="flat" cmpd="sng">
                <a:solidFill>
                  <a:schemeClr val="tx1"/>
                </a:solidFill>
                <a:prstDash val="solid"/>
                <a:headEnd type="none" w="med" len="med"/>
                <a:tailEnd type="none" w="med" len="med"/>
              </a:ln>
            </p:spPr>
          </p:sp>
        </p:grpSp>
      </p:grpSp>
      <p:graphicFrame>
        <p:nvGraphicFramePr>
          <p:cNvPr id="51216" name="Object 32"/>
          <p:cNvGraphicFramePr/>
          <p:nvPr/>
        </p:nvGraphicFramePr>
        <p:xfrm>
          <a:off x="5900738" y="4940300"/>
          <a:ext cx="615950" cy="390525"/>
        </p:xfrm>
        <a:graphic>
          <a:graphicData uri="http://schemas.openxmlformats.org/presentationml/2006/ole">
            <mc:AlternateContent xmlns:mc="http://schemas.openxmlformats.org/markup-compatibility/2006">
              <mc:Choice xmlns:v="urn:schemas-microsoft-com:vml" Requires="v">
                <p:oleObj spid="_x0000_s3668" name="" r:id="rId13" imgW="280035" imgH="177800" progId="">
                  <p:embed/>
                </p:oleObj>
              </mc:Choice>
              <mc:Fallback>
                <p:oleObj name="" r:id="rId13" imgW="280035" imgH="177800" progId="">
                  <p:embed/>
                  <p:pic>
                    <p:nvPicPr>
                      <p:cNvPr id="0" name="图片 3667"/>
                      <p:cNvPicPr/>
                      <p:nvPr/>
                    </p:nvPicPr>
                    <p:blipFill>
                      <a:blip r:embed="rId14"/>
                      <a:stretch>
                        <a:fillRect/>
                      </a:stretch>
                    </p:blipFill>
                    <p:spPr>
                      <a:xfrm>
                        <a:off x="5900738" y="4940300"/>
                        <a:ext cx="615950" cy="390525"/>
                      </a:xfrm>
                      <a:prstGeom prst="rect">
                        <a:avLst/>
                      </a:prstGeom>
                      <a:noFill/>
                      <a:ln w="38100">
                        <a:noFill/>
                        <a:miter/>
                      </a:ln>
                    </p:spPr>
                  </p:pic>
                </p:oleObj>
              </mc:Fallback>
            </mc:AlternateContent>
          </a:graphicData>
        </a:graphic>
      </p:graphicFrame>
      <p:graphicFrame>
        <p:nvGraphicFramePr>
          <p:cNvPr id="51217" name="Object 33"/>
          <p:cNvGraphicFramePr/>
          <p:nvPr/>
        </p:nvGraphicFramePr>
        <p:xfrm>
          <a:off x="900113" y="1196975"/>
          <a:ext cx="6324600" cy="503238"/>
        </p:xfrm>
        <a:graphic>
          <a:graphicData uri="http://schemas.openxmlformats.org/presentationml/2006/ole">
            <mc:AlternateContent xmlns:mc="http://schemas.openxmlformats.org/markup-compatibility/2006">
              <mc:Choice xmlns:v="urn:schemas-microsoft-com:vml" Requires="v">
                <p:oleObj spid="_x0000_s3671" name="" r:id="rId15" imgW="2870200" imgH="228600" progId="">
                  <p:embed/>
                </p:oleObj>
              </mc:Choice>
              <mc:Fallback>
                <p:oleObj name="" r:id="rId15" imgW="2870200" imgH="228600" progId="">
                  <p:embed/>
                  <p:pic>
                    <p:nvPicPr>
                      <p:cNvPr id="0" name="图片 3670"/>
                      <p:cNvPicPr/>
                      <p:nvPr/>
                    </p:nvPicPr>
                    <p:blipFill>
                      <a:blip r:embed="rId16"/>
                      <a:stretch>
                        <a:fillRect/>
                      </a:stretch>
                    </p:blipFill>
                    <p:spPr>
                      <a:xfrm>
                        <a:off x="900113" y="1196975"/>
                        <a:ext cx="6324600" cy="503238"/>
                      </a:xfrm>
                      <a:prstGeom prst="rect">
                        <a:avLst/>
                      </a:prstGeom>
                      <a:noFill/>
                      <a:ln w="38100">
                        <a:noFill/>
                        <a:miter/>
                      </a:ln>
                    </p:spPr>
                  </p:pic>
                </p:oleObj>
              </mc:Fallback>
            </mc:AlternateContent>
          </a:graphicData>
        </a:graphic>
      </p:graphicFrame>
      <p:sp>
        <p:nvSpPr>
          <p:cNvPr id="51218" name="Line 18"/>
          <p:cNvSpPr/>
          <p:nvPr/>
        </p:nvSpPr>
        <p:spPr>
          <a:xfrm>
            <a:off x="4700588" y="3573463"/>
            <a:ext cx="2160587" cy="0"/>
          </a:xfrm>
          <a:prstGeom prst="line">
            <a:avLst/>
          </a:prstGeom>
          <a:ln w="28575" cap="flat" cmpd="sng">
            <a:solidFill>
              <a:srgbClr val="FF33CC"/>
            </a:solidFill>
            <a:prstDash val="dash"/>
            <a:headEnd type="none" w="med" len="med"/>
            <a:tailEnd type="none" w="med" len="med"/>
          </a:ln>
        </p:spPr>
      </p:sp>
      <p:sp>
        <p:nvSpPr>
          <p:cNvPr id="51219" name="Line 19"/>
          <p:cNvSpPr/>
          <p:nvPr/>
        </p:nvSpPr>
        <p:spPr>
          <a:xfrm>
            <a:off x="5580063" y="1882775"/>
            <a:ext cx="0" cy="1906588"/>
          </a:xfrm>
          <a:prstGeom prst="line">
            <a:avLst/>
          </a:prstGeom>
          <a:ln w="28575" cap="flat" cmpd="sng">
            <a:solidFill>
              <a:srgbClr val="FF33CC"/>
            </a:solidFill>
            <a:prstDash val="dash"/>
            <a:headEnd type="none" w="med" len="med"/>
            <a:tailEnd type="none" w="med" len="med"/>
          </a:ln>
        </p:spPr>
      </p:sp>
      <p:graphicFrame>
        <p:nvGraphicFramePr>
          <p:cNvPr id="122888" name="Object 34"/>
          <p:cNvGraphicFramePr/>
          <p:nvPr/>
        </p:nvGraphicFramePr>
        <p:xfrm>
          <a:off x="900113" y="1196975"/>
          <a:ext cx="3359150" cy="503238"/>
        </p:xfrm>
        <a:graphic>
          <a:graphicData uri="http://schemas.openxmlformats.org/presentationml/2006/ole">
            <mc:AlternateContent xmlns:mc="http://schemas.openxmlformats.org/markup-compatibility/2006">
              <mc:Choice xmlns:v="urn:schemas-microsoft-com:vml" Requires="v">
                <p:oleObj spid="_x0000_s3672" name="" r:id="rId17" imgW="2032000" imgH="304800" progId="">
                  <p:embed/>
                </p:oleObj>
              </mc:Choice>
              <mc:Fallback>
                <p:oleObj name="" r:id="rId17" imgW="2032000" imgH="304800" progId="">
                  <p:embed/>
                  <p:pic>
                    <p:nvPicPr>
                      <p:cNvPr id="0" name="图片 3671"/>
                      <p:cNvPicPr/>
                      <p:nvPr/>
                    </p:nvPicPr>
                    <p:blipFill>
                      <a:blip r:embed="rId18"/>
                      <a:stretch>
                        <a:fillRect/>
                      </a:stretch>
                    </p:blipFill>
                    <p:spPr>
                      <a:xfrm>
                        <a:off x="900113" y="1196975"/>
                        <a:ext cx="3359150" cy="503238"/>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17"/>
                                        </p:tgtEl>
                                        <p:attrNameLst>
                                          <p:attrName>style.visibility</p:attrName>
                                        </p:attrNameLst>
                                      </p:cBhvr>
                                      <p:to>
                                        <p:strVal val="visible"/>
                                      </p:to>
                                    </p:set>
                                    <p:animEffect transition="in" filter="wipe(left)">
                                      <p:cBhvr>
                                        <p:cTn id="7" dur="500"/>
                                        <p:tgtEl>
                                          <p:spTgt spid="512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02"/>
                                        </p:tgtEl>
                                        <p:attrNameLst>
                                          <p:attrName>style.visibility</p:attrName>
                                        </p:attrNameLst>
                                      </p:cBhvr>
                                      <p:to>
                                        <p:strVal val="visible"/>
                                      </p:to>
                                    </p:set>
                                    <p:animEffect transition="in" filter="wipe(left)">
                                      <p:cBhvr>
                                        <p:cTn id="12" dur="5000"/>
                                        <p:tgtEl>
                                          <p:spTgt spid="512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09"/>
                                        </p:tgtEl>
                                        <p:attrNameLst>
                                          <p:attrName>style.visibility</p:attrName>
                                        </p:attrNameLst>
                                      </p:cBhvr>
                                      <p:to>
                                        <p:strVal val="visible"/>
                                      </p:to>
                                    </p:set>
                                    <p:animEffect transition="in" filter="wipe(left)">
                                      <p:cBhvr>
                                        <p:cTn id="22" dur="5000"/>
                                        <p:tgtEl>
                                          <p:spTgt spid="512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218"/>
                                        </p:tgtEl>
                                        <p:attrNameLst>
                                          <p:attrName>style.visibility</p:attrName>
                                        </p:attrNameLst>
                                      </p:cBhvr>
                                      <p:to>
                                        <p:strVal val="visible"/>
                                      </p:to>
                                    </p:set>
                                    <p:animEffect transition="in" filter="wipe(left)">
                                      <p:cBhvr>
                                        <p:cTn id="27" dur="500"/>
                                        <p:tgtEl>
                                          <p:spTgt spid="512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1219"/>
                                        </p:tgtEl>
                                        <p:attrNameLst>
                                          <p:attrName>style.visibility</p:attrName>
                                        </p:attrNameLst>
                                      </p:cBhvr>
                                      <p:to>
                                        <p:strVal val="visible"/>
                                      </p:to>
                                    </p:set>
                                    <p:animEffect transition="in" filter="wipe(up)">
                                      <p:cBhvr>
                                        <p:cTn id="32" dur="500"/>
                                        <p:tgtEl>
                                          <p:spTgt spid="512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1210"/>
                                        </p:tgtEl>
                                        <p:attrNameLst>
                                          <p:attrName>style.visibility</p:attrName>
                                        </p:attrNameLst>
                                      </p:cBhvr>
                                      <p:to>
                                        <p:strVal val="visible"/>
                                      </p:to>
                                    </p:set>
                                    <p:animEffect transition="in" filter="wipe(left)">
                                      <p:cBhvr>
                                        <p:cTn id="37" dur="500"/>
                                        <p:tgtEl>
                                          <p:spTgt spid="512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1203"/>
                                        </p:tgtEl>
                                        <p:attrNameLst>
                                          <p:attrName>style.visibility</p:attrName>
                                        </p:attrNameLst>
                                      </p:cBhvr>
                                      <p:to>
                                        <p:strVal val="visible"/>
                                      </p:to>
                                    </p:set>
                                    <p:animEffect transition="in" filter="wipe(left)">
                                      <p:cBhvr>
                                        <p:cTn id="47" dur="500"/>
                                        <p:tgtEl>
                                          <p:spTgt spid="5120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1216"/>
                                        </p:tgtEl>
                                        <p:attrNameLst>
                                          <p:attrName>style.visibility</p:attrName>
                                        </p:attrNameLst>
                                      </p:cBhvr>
                                      <p:to>
                                        <p:strVal val="visible"/>
                                      </p:to>
                                    </p:set>
                                    <p:animEffect transition="in" filter="wipe(left)">
                                      <p:cBhvr>
                                        <p:cTn id="52" dur="500"/>
                                        <p:tgtEl>
                                          <p:spTgt spid="51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0658" name="Object 7"/>
          <p:cNvGraphicFramePr>
            <a:graphicFrameLocks noChangeAspect="1"/>
          </p:cNvGraphicFramePr>
          <p:nvPr/>
        </p:nvGraphicFramePr>
        <p:xfrm>
          <a:off x="3059113" y="188913"/>
          <a:ext cx="2376487" cy="1958975"/>
        </p:xfrm>
        <a:graphic>
          <a:graphicData uri="http://schemas.openxmlformats.org/presentationml/2006/ole">
            <mc:AlternateContent xmlns:mc="http://schemas.openxmlformats.org/markup-compatibility/2006">
              <mc:Choice xmlns:v="urn:schemas-microsoft-com:vml" Requires="v">
                <p:oleObj spid="_x0000_s3298" name="" r:id="rId1" imgW="1104900" imgH="914400" progId="Equation.DSMT4">
                  <p:embed/>
                </p:oleObj>
              </mc:Choice>
              <mc:Fallback>
                <p:oleObj name="" r:id="rId1" imgW="1104900" imgH="914400" progId="Equation.DSMT4">
                  <p:embed/>
                  <p:pic>
                    <p:nvPicPr>
                      <p:cNvPr id="0" name="图片 3297"/>
                      <p:cNvPicPr/>
                      <p:nvPr/>
                    </p:nvPicPr>
                    <p:blipFill>
                      <a:blip r:embed="rId2"/>
                      <a:stretch>
                        <a:fillRect/>
                      </a:stretch>
                    </p:blipFill>
                    <p:spPr>
                      <a:xfrm>
                        <a:off x="3059113" y="188913"/>
                        <a:ext cx="2376487" cy="1958975"/>
                      </a:xfrm>
                      <a:prstGeom prst="rect">
                        <a:avLst/>
                      </a:prstGeom>
                      <a:noFill/>
                      <a:ln w="38100">
                        <a:noFill/>
                        <a:miter/>
                      </a:ln>
                    </p:spPr>
                  </p:pic>
                </p:oleObj>
              </mc:Fallback>
            </mc:AlternateContent>
          </a:graphicData>
        </a:graphic>
      </p:graphicFrame>
      <p:graphicFrame>
        <p:nvGraphicFramePr>
          <p:cNvPr id="307204" name="Object 4"/>
          <p:cNvGraphicFramePr>
            <a:graphicFrameLocks noChangeAspect="1"/>
          </p:cNvGraphicFramePr>
          <p:nvPr/>
        </p:nvGraphicFramePr>
        <p:xfrm>
          <a:off x="2000250" y="2430463"/>
          <a:ext cx="2663825" cy="509587"/>
        </p:xfrm>
        <a:graphic>
          <a:graphicData uri="http://schemas.openxmlformats.org/presentationml/2006/ole">
            <mc:AlternateContent xmlns:mc="http://schemas.openxmlformats.org/markup-compatibility/2006">
              <mc:Choice xmlns:v="urn:schemas-microsoft-com:vml" Requires="v">
                <p:oleObj spid="_x0000_s3295" name="" r:id="rId3" imgW="1193800" imgH="228600" progId="Equation.DSMT4">
                  <p:embed/>
                </p:oleObj>
              </mc:Choice>
              <mc:Fallback>
                <p:oleObj name="" r:id="rId3" imgW="1193800" imgH="228600" progId="Equation.DSMT4">
                  <p:embed/>
                  <p:pic>
                    <p:nvPicPr>
                      <p:cNvPr id="0" name="图片 3294"/>
                      <p:cNvPicPr/>
                      <p:nvPr/>
                    </p:nvPicPr>
                    <p:blipFill>
                      <a:blip r:embed="rId4"/>
                      <a:stretch>
                        <a:fillRect/>
                      </a:stretch>
                    </p:blipFill>
                    <p:spPr>
                      <a:xfrm>
                        <a:off x="2000250" y="2430463"/>
                        <a:ext cx="2663825" cy="509587"/>
                      </a:xfrm>
                      <a:prstGeom prst="rect">
                        <a:avLst/>
                      </a:prstGeom>
                      <a:noFill/>
                      <a:ln w="38100">
                        <a:noFill/>
                        <a:miter/>
                      </a:ln>
                    </p:spPr>
                  </p:pic>
                </p:oleObj>
              </mc:Fallback>
            </mc:AlternateContent>
          </a:graphicData>
        </a:graphic>
      </p:graphicFrame>
      <p:sp>
        <p:nvSpPr>
          <p:cNvPr id="70660" name="Rectangle 8"/>
          <p:cNvSpPr/>
          <p:nvPr/>
        </p:nvSpPr>
        <p:spPr>
          <a:xfrm>
            <a:off x="611188" y="834391"/>
            <a:ext cx="3095625" cy="521970"/>
          </a:xfrm>
          <a:prstGeom prst="rect">
            <a:avLst/>
          </a:prstGeom>
          <a:noFill/>
          <a:ln w="9525">
            <a:noFill/>
          </a:ln>
        </p:spPr>
        <p:txBody>
          <a:bodyPr anchor="ctr">
            <a:spAutoFit/>
          </a:bodyPr>
          <a:p>
            <a:r>
              <a:rPr lang="zh-CN" altLang="en-US" sz="2800" b="1" dirty="0">
                <a:solidFill>
                  <a:schemeClr val="bg2">
                    <a:lumMod val="60000"/>
                    <a:lumOff val="40000"/>
                  </a:schemeClr>
                </a:solidFill>
                <a:latin typeface="黑体" panose="02010609060101010101" pitchFamily="2" charset="-122"/>
              </a:rPr>
              <a:t>例</a:t>
            </a:r>
            <a:r>
              <a:rPr lang="en-US" altLang="zh-CN" sz="2800" b="1" dirty="0">
                <a:solidFill>
                  <a:schemeClr val="bg2">
                    <a:lumMod val="60000"/>
                    <a:lumOff val="40000"/>
                  </a:schemeClr>
                </a:solidFill>
                <a:latin typeface="黑体" panose="02010609060101010101" pitchFamily="2" charset="-122"/>
              </a:rPr>
              <a:t>5</a:t>
            </a:r>
            <a:r>
              <a:rPr lang="en-US" altLang="zh-CN" sz="2800" dirty="0">
                <a:latin typeface="黑体" panose="02010609060101010101" pitchFamily="2" charset="-122"/>
              </a:rPr>
              <a:t> </a:t>
            </a:r>
            <a:r>
              <a:rPr lang="zh-CN" altLang="en-US" sz="2800" dirty="0">
                <a:latin typeface="黑体" panose="02010609060101010101" pitchFamily="2" charset="-122"/>
              </a:rPr>
              <a:t>设行列式</a:t>
            </a:r>
            <a:endParaRPr lang="zh-CN" altLang="en-US" sz="2800" dirty="0">
              <a:latin typeface="黑体" panose="02010609060101010101" pitchFamily="2" charset="-122"/>
            </a:endParaRPr>
          </a:p>
        </p:txBody>
      </p:sp>
      <p:sp>
        <p:nvSpPr>
          <p:cNvPr id="70661" name="Rectangle 11"/>
          <p:cNvSpPr/>
          <p:nvPr/>
        </p:nvSpPr>
        <p:spPr>
          <a:xfrm>
            <a:off x="3921125" y="4122738"/>
            <a:ext cx="477838" cy="244475"/>
          </a:xfrm>
          <a:prstGeom prst="rect">
            <a:avLst/>
          </a:prstGeom>
          <a:noFill/>
          <a:ln w="9525">
            <a:noFill/>
          </a:ln>
        </p:spPr>
        <p:txBody>
          <a:bodyPr wrap="none" anchor="ctr">
            <a:spAutoFit/>
          </a:bodyPr>
          <a:p>
            <a:r>
              <a:rPr lang="en-US" altLang="zh-CN" sz="1000" dirty="0">
                <a:latin typeface="Times New Roman" panose="02020603050405020304" pitchFamily="18" charset="0"/>
              </a:rPr>
              <a:t> </a:t>
            </a:r>
            <a:endParaRPr lang="en-US" altLang="zh-CN" dirty="0">
              <a:latin typeface="Times New Roman" panose="02020603050405020304" pitchFamily="18" charset="0"/>
            </a:endParaRPr>
          </a:p>
        </p:txBody>
      </p:sp>
      <p:sp>
        <p:nvSpPr>
          <p:cNvPr id="70662" name="Rectangle 12"/>
          <p:cNvSpPr/>
          <p:nvPr/>
        </p:nvSpPr>
        <p:spPr>
          <a:xfrm>
            <a:off x="3921125" y="4595813"/>
            <a:ext cx="477838" cy="244475"/>
          </a:xfrm>
          <a:prstGeom prst="rect">
            <a:avLst/>
          </a:prstGeom>
          <a:noFill/>
          <a:ln w="9525">
            <a:noFill/>
          </a:ln>
        </p:spPr>
        <p:txBody>
          <a:bodyPr wrap="none" anchor="ctr">
            <a:spAutoFit/>
          </a:bodyPr>
          <a:p>
            <a:r>
              <a:rPr lang="en-US" altLang="zh-CN" sz="1000" dirty="0">
                <a:latin typeface="Times New Roman" panose="02020603050405020304" pitchFamily="18" charset="0"/>
              </a:rPr>
              <a:t>.</a:t>
            </a:r>
            <a:endParaRPr lang="en-US" altLang="zh-CN" dirty="0">
              <a:latin typeface="Times New Roman" panose="02020603050405020304" pitchFamily="18" charset="0"/>
            </a:endParaRPr>
          </a:p>
        </p:txBody>
      </p:sp>
      <p:sp>
        <p:nvSpPr>
          <p:cNvPr id="307213" name="Rectangle 13"/>
          <p:cNvSpPr/>
          <p:nvPr/>
        </p:nvSpPr>
        <p:spPr>
          <a:xfrm>
            <a:off x="611188" y="3772853"/>
            <a:ext cx="4805680" cy="521970"/>
          </a:xfrm>
          <a:prstGeom prst="rect">
            <a:avLst/>
          </a:prstGeom>
          <a:noFill/>
          <a:ln w="9525">
            <a:noFill/>
          </a:ln>
        </p:spPr>
        <p:txBody>
          <a:bodyPr wrap="none" anchor="ctr">
            <a:spAutoFit/>
          </a:bodyPr>
          <a:p>
            <a:r>
              <a:rPr lang="zh-CN" altLang="en-US" sz="2800" dirty="0">
                <a:solidFill>
                  <a:srgbClr val="FF0000"/>
                </a:solidFill>
                <a:latin typeface="宋体" panose="02010600030101010101" pitchFamily="2" charset="-122"/>
              </a:rPr>
              <a:t>解：</a:t>
            </a:r>
            <a:r>
              <a:rPr lang="zh-CN" altLang="en-US" sz="2800" dirty="0">
                <a:latin typeface="宋体" panose="02010600030101010101" pitchFamily="2" charset="-122"/>
              </a:rPr>
              <a:t>可通过构造行列式来计算</a:t>
            </a:r>
            <a:endParaRPr lang="zh-CN" altLang="en-US" sz="2800" dirty="0">
              <a:latin typeface="Times New Roman" panose="02020603050405020304" pitchFamily="18" charset="0"/>
            </a:endParaRPr>
          </a:p>
        </p:txBody>
      </p:sp>
      <p:sp>
        <p:nvSpPr>
          <p:cNvPr id="70664" name="Rectangle 19"/>
          <p:cNvSpPr/>
          <p:nvPr/>
        </p:nvSpPr>
        <p:spPr>
          <a:xfrm>
            <a:off x="-323850" y="2924175"/>
            <a:ext cx="9144000" cy="0"/>
          </a:xfrm>
          <a:prstGeom prst="rect">
            <a:avLst/>
          </a:prstGeom>
          <a:noFill/>
          <a:ln w="9525">
            <a:noFill/>
          </a:ln>
        </p:spPr>
        <p:txBody>
          <a:bodyPr wrap="none" anchor="ctr">
            <a:spAutoFit/>
          </a:bodyPr>
          <a:p>
            <a:endParaRPr lang="zh-CN" altLang="en-US" dirty="0">
              <a:latin typeface="Times New Roman" panose="02020603050405020304" pitchFamily="18" charset="0"/>
            </a:endParaRPr>
          </a:p>
        </p:txBody>
      </p:sp>
      <p:sp>
        <p:nvSpPr>
          <p:cNvPr id="70665" name="Rectangle 21"/>
          <p:cNvSpPr/>
          <p:nvPr/>
        </p:nvSpPr>
        <p:spPr>
          <a:xfrm>
            <a:off x="0" y="3141663"/>
            <a:ext cx="9144000" cy="0"/>
          </a:xfrm>
          <a:prstGeom prst="rect">
            <a:avLst/>
          </a:prstGeom>
          <a:noFill/>
          <a:ln w="9525">
            <a:noFill/>
          </a:ln>
        </p:spPr>
        <p:txBody>
          <a:bodyPr wrap="none" anchor="ctr">
            <a:spAutoFit/>
          </a:bodyPr>
          <a:p>
            <a:endParaRPr lang="zh-CN" altLang="en-US" dirty="0">
              <a:latin typeface="Times New Roman" panose="02020603050405020304" pitchFamily="18" charset="0"/>
            </a:endParaRPr>
          </a:p>
        </p:txBody>
      </p:sp>
      <p:sp>
        <p:nvSpPr>
          <p:cNvPr id="70666" name="Rectangle 23"/>
          <p:cNvSpPr/>
          <p:nvPr/>
        </p:nvSpPr>
        <p:spPr>
          <a:xfrm>
            <a:off x="0" y="3141663"/>
            <a:ext cx="9144000" cy="0"/>
          </a:xfrm>
          <a:prstGeom prst="rect">
            <a:avLst/>
          </a:prstGeom>
          <a:noFill/>
          <a:ln w="9525">
            <a:noFill/>
          </a:ln>
        </p:spPr>
        <p:txBody>
          <a:bodyPr wrap="none" anchor="ctr">
            <a:spAutoFit/>
          </a:bodyPr>
          <a:p>
            <a:endParaRPr lang="zh-CN" altLang="en-US" dirty="0">
              <a:latin typeface="Times New Roman" panose="02020603050405020304" pitchFamily="18" charset="0"/>
            </a:endParaRPr>
          </a:p>
        </p:txBody>
      </p:sp>
      <p:sp>
        <p:nvSpPr>
          <p:cNvPr id="307224" name="Rectangle 24"/>
          <p:cNvSpPr/>
          <p:nvPr/>
        </p:nvSpPr>
        <p:spPr>
          <a:xfrm>
            <a:off x="1187450" y="2419509"/>
            <a:ext cx="538480" cy="521970"/>
          </a:xfrm>
          <a:prstGeom prst="rect">
            <a:avLst/>
          </a:prstGeom>
          <a:noFill/>
          <a:ln w="9525">
            <a:noFill/>
          </a:ln>
        </p:spPr>
        <p:txBody>
          <a:bodyPr wrap="none" anchor="ctr">
            <a:spAutoFit/>
          </a:bodyPr>
          <a:p>
            <a:r>
              <a:rPr lang="zh-CN" altLang="en-US" sz="2800" dirty="0">
                <a:latin typeface="黑体" panose="02010609060101010101" pitchFamily="2" charset="-122"/>
              </a:rPr>
              <a:t>求</a:t>
            </a:r>
            <a:endParaRPr lang="zh-CN" altLang="en-US" sz="2800" dirty="0">
              <a:latin typeface="黑体" panose="0201060906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24"/>
                                        </p:tgtEl>
                                        <p:attrNameLst>
                                          <p:attrName>style.visibility</p:attrName>
                                        </p:attrNameLst>
                                      </p:cBhvr>
                                      <p:to>
                                        <p:strVal val="visible"/>
                                      </p:to>
                                    </p:set>
                                    <p:anim calcmode="lin" valueType="num">
                                      <p:cBhvr>
                                        <p:cTn id="7" dur="500" fill="hold"/>
                                        <p:tgtEl>
                                          <p:spTgt spid="307224"/>
                                        </p:tgtEl>
                                        <p:attrNameLst>
                                          <p:attrName>ppt_x</p:attrName>
                                        </p:attrNameLst>
                                      </p:cBhvr>
                                      <p:tavLst>
                                        <p:tav tm="0">
                                          <p:val>
                                            <p:strVal val="0-#ppt_w/2"/>
                                          </p:val>
                                        </p:tav>
                                        <p:tav tm="100000">
                                          <p:val>
                                            <p:strVal val="#ppt_x"/>
                                          </p:val>
                                        </p:tav>
                                      </p:tavLst>
                                    </p:anim>
                                    <p:anim calcmode="lin" valueType="num">
                                      <p:cBhvr>
                                        <p:cTn id="8" dur="500" fill="hold"/>
                                        <p:tgtEl>
                                          <p:spTgt spid="3072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07204"/>
                                        </p:tgtEl>
                                        <p:attrNameLst>
                                          <p:attrName>style.visibility</p:attrName>
                                        </p:attrNameLst>
                                      </p:cBhvr>
                                      <p:to>
                                        <p:strVal val="visible"/>
                                      </p:to>
                                    </p:set>
                                    <p:animEffect transition="in" filter="wipe(left)">
                                      <p:cBhvr>
                                        <p:cTn id="13" dur="500"/>
                                        <p:tgtEl>
                                          <p:spTgt spid="30720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07213"/>
                                        </p:tgtEl>
                                        <p:attrNameLst>
                                          <p:attrName>style.visibility</p:attrName>
                                        </p:attrNameLst>
                                      </p:cBhvr>
                                      <p:to>
                                        <p:strVal val="visible"/>
                                      </p:to>
                                    </p:set>
                                    <p:anim calcmode="lin" valueType="num">
                                      <p:cBhvr>
                                        <p:cTn id="18" dur="500" fill="hold"/>
                                        <p:tgtEl>
                                          <p:spTgt spid="307213"/>
                                        </p:tgtEl>
                                        <p:attrNameLst>
                                          <p:attrName>ppt_x</p:attrName>
                                        </p:attrNameLst>
                                      </p:cBhvr>
                                      <p:tavLst>
                                        <p:tav tm="0">
                                          <p:val>
                                            <p:strVal val="0-#ppt_w/2"/>
                                          </p:val>
                                        </p:tav>
                                        <p:tav tm="100000">
                                          <p:val>
                                            <p:strVal val="#ppt_x"/>
                                          </p:val>
                                        </p:tav>
                                      </p:tavLst>
                                    </p:anim>
                                    <p:anim calcmode="lin" valueType="num">
                                      <p:cBhvr>
                                        <p:cTn id="19" dur="500" fill="hold"/>
                                        <p:tgtEl>
                                          <p:spTgt spid="3072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13" grpId="0"/>
      <p:bldP spid="3072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5490" name="Rectangle 2"/>
          <p:cNvSpPr>
            <a:spLocks noGrp="1"/>
          </p:cNvSpPr>
          <p:nvPr>
            <p:ph type="ctrTitle"/>
          </p:nvPr>
        </p:nvSpPr>
        <p:spPr/>
        <p:txBody>
          <a:bodyPr vert="horz" wrap="square" lIns="91440" tIns="45720" rIns="91440" bIns="45720" anchor="ctr"/>
          <a:p>
            <a:pPr eaLnBrk="1" hangingPunct="1">
              <a:buClrTx/>
              <a:buSzTx/>
              <a:buFontTx/>
            </a:pPr>
            <a:r>
              <a:rPr lang="zh-CN" altLang="en-US" sz="4400" b="1" dirty="0">
                <a:solidFill>
                  <a:srgbClr val="FFFFFF"/>
                </a:solidFill>
                <a:latin typeface="楷体_GB2312" pitchFamily="49" charset="-122"/>
                <a:ea typeface="楷体_GB2312" pitchFamily="49" charset="-122"/>
                <a:cs typeface="+mj-cs"/>
              </a:rPr>
              <a:t>第一章 行列式</a:t>
            </a:r>
            <a:endParaRPr lang="zh-CN" altLang="en-US" sz="4400" b="1" dirty="0">
              <a:solidFill>
                <a:srgbClr val="FFFFFF"/>
              </a:solidFill>
              <a:latin typeface="楷体_GB2312" pitchFamily="49" charset="-122"/>
              <a:ea typeface="楷体_GB2312" pitchFamily="49" charset="-122"/>
              <a:cs typeface="+mj-cs"/>
            </a:endParaRP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3348" name="Object 4"/>
          <p:cNvGraphicFramePr>
            <a:graphicFrameLocks noChangeAspect="1"/>
          </p:cNvGraphicFramePr>
          <p:nvPr/>
        </p:nvGraphicFramePr>
        <p:xfrm>
          <a:off x="1331913" y="2852738"/>
          <a:ext cx="4592637" cy="1574800"/>
        </p:xfrm>
        <a:graphic>
          <a:graphicData uri="http://schemas.openxmlformats.org/presentationml/2006/ole">
            <mc:AlternateContent xmlns:mc="http://schemas.openxmlformats.org/markup-compatibility/2006">
              <mc:Choice xmlns:v="urn:schemas-microsoft-com:vml" Requires="v">
                <p:oleObj spid="_x0000_s3308" name="" r:id="rId1" imgW="2082800" imgH="711200" progId="Equation.DSMT4">
                  <p:embed/>
                </p:oleObj>
              </mc:Choice>
              <mc:Fallback>
                <p:oleObj name="" r:id="rId1" imgW="2082800" imgH="711200" progId="Equation.DSMT4">
                  <p:embed/>
                  <p:pic>
                    <p:nvPicPr>
                      <p:cNvPr id="0" name="图片 3307"/>
                      <p:cNvPicPr/>
                      <p:nvPr/>
                    </p:nvPicPr>
                    <p:blipFill>
                      <a:blip r:embed="rId2"/>
                      <a:stretch>
                        <a:fillRect/>
                      </a:stretch>
                    </p:blipFill>
                    <p:spPr>
                      <a:xfrm>
                        <a:off x="1331913" y="2852738"/>
                        <a:ext cx="4592637" cy="1574800"/>
                      </a:xfrm>
                      <a:prstGeom prst="rect">
                        <a:avLst/>
                      </a:prstGeom>
                      <a:noFill/>
                      <a:ln w="38100">
                        <a:noFill/>
                        <a:miter/>
                      </a:ln>
                    </p:spPr>
                  </p:pic>
                </p:oleObj>
              </mc:Fallback>
            </mc:AlternateContent>
          </a:graphicData>
        </a:graphic>
      </p:graphicFrame>
      <p:graphicFrame>
        <p:nvGraphicFramePr>
          <p:cNvPr id="313349" name="Object 5"/>
          <p:cNvGraphicFramePr>
            <a:graphicFrameLocks noChangeAspect="1"/>
          </p:cNvGraphicFramePr>
          <p:nvPr/>
        </p:nvGraphicFramePr>
        <p:xfrm>
          <a:off x="1279525" y="4797425"/>
          <a:ext cx="4948238" cy="1419225"/>
        </p:xfrm>
        <a:graphic>
          <a:graphicData uri="http://schemas.openxmlformats.org/presentationml/2006/ole">
            <mc:AlternateContent xmlns:mc="http://schemas.openxmlformats.org/markup-compatibility/2006">
              <mc:Choice xmlns:v="urn:schemas-microsoft-com:vml" Requires="v">
                <p:oleObj spid="_x0000_s3310" name="" r:id="rId3" imgW="2489200" imgH="711200" progId="Equation.DSMT4">
                  <p:embed/>
                </p:oleObj>
              </mc:Choice>
              <mc:Fallback>
                <p:oleObj name="" r:id="rId3" imgW="2489200" imgH="711200" progId="Equation.DSMT4">
                  <p:embed/>
                  <p:pic>
                    <p:nvPicPr>
                      <p:cNvPr id="0" name="图片 3309"/>
                      <p:cNvPicPr/>
                      <p:nvPr/>
                    </p:nvPicPr>
                    <p:blipFill>
                      <a:blip r:embed="rId4"/>
                      <a:stretch>
                        <a:fillRect/>
                      </a:stretch>
                    </p:blipFill>
                    <p:spPr>
                      <a:xfrm>
                        <a:off x="1279525" y="4797425"/>
                        <a:ext cx="4948238" cy="1419225"/>
                      </a:xfrm>
                      <a:prstGeom prst="rect">
                        <a:avLst/>
                      </a:prstGeom>
                      <a:noFill/>
                      <a:ln w="38100">
                        <a:noFill/>
                        <a:miter/>
                      </a:ln>
                    </p:spPr>
                  </p:pic>
                </p:oleObj>
              </mc:Fallback>
            </mc:AlternateContent>
          </a:graphicData>
        </a:graphic>
      </p:graphicFrame>
      <p:graphicFrame>
        <p:nvGraphicFramePr>
          <p:cNvPr id="313350" name="Object 6"/>
          <p:cNvGraphicFramePr>
            <a:graphicFrameLocks noChangeAspect="1"/>
          </p:cNvGraphicFramePr>
          <p:nvPr/>
        </p:nvGraphicFramePr>
        <p:xfrm>
          <a:off x="3348038" y="836613"/>
          <a:ext cx="3600450" cy="1866900"/>
        </p:xfrm>
        <a:graphic>
          <a:graphicData uri="http://schemas.openxmlformats.org/presentationml/2006/ole">
            <mc:AlternateContent xmlns:mc="http://schemas.openxmlformats.org/markup-compatibility/2006">
              <mc:Choice xmlns:v="urn:schemas-microsoft-com:vml" Requires="v">
                <p:oleObj spid="_x0000_s3312" name="" r:id="rId5" imgW="1765300" imgH="914400" progId="Equation.DSMT4">
                  <p:embed/>
                </p:oleObj>
              </mc:Choice>
              <mc:Fallback>
                <p:oleObj name="" r:id="rId5" imgW="1765300" imgH="914400" progId="Equation.DSMT4">
                  <p:embed/>
                  <p:pic>
                    <p:nvPicPr>
                      <p:cNvPr id="0" name="图片 3311"/>
                      <p:cNvPicPr/>
                      <p:nvPr/>
                    </p:nvPicPr>
                    <p:blipFill>
                      <a:blip r:embed="rId6"/>
                      <a:stretch>
                        <a:fillRect/>
                      </a:stretch>
                    </p:blipFill>
                    <p:spPr>
                      <a:xfrm>
                        <a:off x="3348038" y="836613"/>
                        <a:ext cx="3600450" cy="1866900"/>
                      </a:xfrm>
                      <a:prstGeom prst="rect">
                        <a:avLst/>
                      </a:prstGeom>
                      <a:noFill/>
                      <a:ln w="38100">
                        <a:noFill/>
                        <a:miter/>
                      </a:ln>
                    </p:spPr>
                  </p:pic>
                </p:oleObj>
              </mc:Fallback>
            </mc:AlternateContent>
          </a:graphicData>
        </a:graphic>
      </p:graphicFrame>
      <p:graphicFrame>
        <p:nvGraphicFramePr>
          <p:cNvPr id="313351" name="Object 7"/>
          <p:cNvGraphicFramePr>
            <a:graphicFrameLocks noChangeAspect="1"/>
          </p:cNvGraphicFramePr>
          <p:nvPr/>
        </p:nvGraphicFramePr>
        <p:xfrm>
          <a:off x="1116013" y="1557338"/>
          <a:ext cx="2235200" cy="441325"/>
        </p:xfrm>
        <a:graphic>
          <a:graphicData uri="http://schemas.openxmlformats.org/presentationml/2006/ole">
            <mc:AlternateContent xmlns:mc="http://schemas.openxmlformats.org/markup-compatibility/2006">
              <mc:Choice xmlns:v="urn:schemas-microsoft-com:vml" Requires="v">
                <p:oleObj spid="_x0000_s3316" name="" r:id="rId7" imgW="1155700" imgH="228600" progId="Equation.DSMT4">
                  <p:embed/>
                </p:oleObj>
              </mc:Choice>
              <mc:Fallback>
                <p:oleObj name="" r:id="rId7" imgW="1155700" imgH="228600" progId="Equation.DSMT4">
                  <p:embed/>
                  <p:pic>
                    <p:nvPicPr>
                      <p:cNvPr id="0" name="图片 3315"/>
                      <p:cNvPicPr/>
                      <p:nvPr/>
                    </p:nvPicPr>
                    <p:blipFill>
                      <a:blip r:embed="rId8"/>
                      <a:stretch>
                        <a:fillRect/>
                      </a:stretch>
                    </p:blipFill>
                    <p:spPr>
                      <a:xfrm>
                        <a:off x="1116013" y="1557338"/>
                        <a:ext cx="2235200" cy="441325"/>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3351"/>
                                        </p:tgtEl>
                                        <p:attrNameLst>
                                          <p:attrName>style.visibility</p:attrName>
                                        </p:attrNameLst>
                                      </p:cBhvr>
                                      <p:to>
                                        <p:strVal val="visible"/>
                                      </p:to>
                                    </p:set>
                                    <p:animEffect transition="in" filter="box(in)">
                                      <p:cBhvr>
                                        <p:cTn id="7" dur="500"/>
                                        <p:tgtEl>
                                          <p:spTgt spid="3133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3350"/>
                                        </p:tgtEl>
                                        <p:attrNameLst>
                                          <p:attrName>style.visibility</p:attrName>
                                        </p:attrNameLst>
                                      </p:cBhvr>
                                      <p:to>
                                        <p:strVal val="visible"/>
                                      </p:to>
                                    </p:set>
                                    <p:animEffect transition="in" filter="wipe(left)">
                                      <p:cBhvr>
                                        <p:cTn id="12" dur="500"/>
                                        <p:tgtEl>
                                          <p:spTgt spid="3133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3348"/>
                                        </p:tgtEl>
                                        <p:attrNameLst>
                                          <p:attrName>style.visibility</p:attrName>
                                        </p:attrNameLst>
                                      </p:cBhvr>
                                      <p:to>
                                        <p:strVal val="visible"/>
                                      </p:to>
                                    </p:set>
                                    <p:animEffect transition="in" filter="wipe(left)">
                                      <p:cBhvr>
                                        <p:cTn id="17" dur="500"/>
                                        <p:tgtEl>
                                          <p:spTgt spid="3133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3349"/>
                                        </p:tgtEl>
                                        <p:attrNameLst>
                                          <p:attrName>style.visibility</p:attrName>
                                        </p:attrNameLst>
                                      </p:cBhvr>
                                      <p:to>
                                        <p:strVal val="visible"/>
                                      </p:to>
                                    </p:set>
                                    <p:animEffect transition="in" filter="wipe(left)">
                                      <p:cBhvr>
                                        <p:cTn id="22" dur="500"/>
                                        <p:tgtEl>
                                          <p:spTgt spid="313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11" name="Text Box 2"/>
          <p:cNvSpPr txBox="1"/>
          <p:nvPr/>
        </p:nvSpPr>
        <p:spPr>
          <a:xfrm>
            <a:off x="611188" y="4000500"/>
            <a:ext cx="7848600" cy="1531938"/>
          </a:xfrm>
          <a:prstGeom prst="rect">
            <a:avLst/>
          </a:prstGeom>
          <a:noFill/>
          <a:ln w="9525">
            <a:noFill/>
          </a:ln>
        </p:spPr>
        <p:txBody>
          <a:bodyPr>
            <a:spAutoFit/>
          </a:bodyPr>
          <a:p>
            <a:pPr>
              <a:lnSpc>
                <a:spcPct val="130000"/>
              </a:lnSpc>
            </a:pPr>
            <a:r>
              <a:rPr lang="zh-CN" altLang="en-US" sz="2400" b="1" dirty="0">
                <a:solidFill>
                  <a:srgbClr val="0000FF"/>
                </a:solidFill>
                <a:latin typeface="Times New Roman" panose="02020603050405020304" pitchFamily="18" charset="0"/>
              </a:rPr>
              <a:t>         引理</a:t>
            </a:r>
            <a:r>
              <a:rPr lang="zh-CN" altLang="en-US" sz="2400" b="1" dirty="0">
                <a:solidFill>
                  <a:srgbClr val="000000"/>
                </a:solidFill>
                <a:latin typeface="Times New Roman" panose="02020603050405020304" pitchFamily="18" charset="0"/>
              </a:rPr>
              <a:t> </a:t>
            </a:r>
            <a:r>
              <a:rPr lang="zh-CN" altLang="en-US" sz="2400" b="1" dirty="0">
                <a:solidFill>
                  <a:srgbClr val="000000"/>
                </a:solidFill>
                <a:latin typeface="楷体_GB2312" pitchFamily="49" charset="-122"/>
              </a:rPr>
              <a:t> </a:t>
            </a:r>
            <a:r>
              <a:rPr lang="zh-CN" altLang="en-US" sz="2400" b="1" dirty="0">
                <a:solidFill>
                  <a:srgbClr val="000000"/>
                </a:solidFill>
                <a:latin typeface="Times New Roman" panose="02020603050405020304" pitchFamily="18" charset="0"/>
              </a:rPr>
              <a:t>一个</a:t>
            </a:r>
            <a:r>
              <a:rPr lang="en-US" altLang="zh-CN" sz="2400" b="1" i="1" dirty="0">
                <a:solidFill>
                  <a:srgbClr val="000000"/>
                </a:solidFill>
                <a:latin typeface="Times New Roman" panose="02020603050405020304" pitchFamily="18" charset="0"/>
              </a:rPr>
              <a:t>n </a:t>
            </a:r>
            <a:r>
              <a:rPr lang="zh-CN" altLang="en-US" sz="2400" b="1" dirty="0">
                <a:solidFill>
                  <a:srgbClr val="000000"/>
                </a:solidFill>
                <a:latin typeface="Times New Roman" panose="02020603050405020304" pitchFamily="18" charset="0"/>
              </a:rPr>
              <a:t>阶行列式，如果其中第   行所有元素除     </a:t>
            </a:r>
            <a:endParaRPr lang="zh-CN" altLang="en-US" sz="2400" b="1" dirty="0">
              <a:solidFill>
                <a:srgbClr val="000000"/>
              </a:solidFill>
              <a:latin typeface="Times New Roman" panose="02020603050405020304" pitchFamily="18" charset="0"/>
            </a:endParaRPr>
          </a:p>
          <a:p>
            <a:pPr>
              <a:lnSpc>
                <a:spcPct val="130000"/>
              </a:lnSpc>
            </a:pPr>
            <a:r>
              <a:rPr lang="zh-CN" altLang="en-US" sz="2400" b="1" dirty="0">
                <a:solidFill>
                  <a:srgbClr val="000000"/>
                </a:solidFill>
                <a:latin typeface="Times New Roman" panose="02020603050405020304" pitchFamily="18" charset="0"/>
              </a:rPr>
              <a:t>       外都为零，那么这行列式等于     与它的代数余子式的乘积，即                  ．</a:t>
            </a:r>
            <a:endParaRPr lang="zh-CN" altLang="en-US" sz="2400" b="1" dirty="0">
              <a:solidFill>
                <a:srgbClr val="000000"/>
              </a:solidFill>
              <a:latin typeface="Times New Roman" panose="02020603050405020304" pitchFamily="18" charset="0"/>
            </a:endParaRPr>
          </a:p>
        </p:txBody>
      </p:sp>
      <p:graphicFrame>
        <p:nvGraphicFramePr>
          <p:cNvPr id="123906" name="Object 26"/>
          <p:cNvGraphicFramePr/>
          <p:nvPr/>
        </p:nvGraphicFramePr>
        <p:xfrm>
          <a:off x="2124075" y="5040313"/>
          <a:ext cx="1374775" cy="531812"/>
        </p:xfrm>
        <a:graphic>
          <a:graphicData uri="http://schemas.openxmlformats.org/presentationml/2006/ole">
            <mc:AlternateContent xmlns:mc="http://schemas.openxmlformats.org/markup-compatibility/2006">
              <mc:Choice xmlns:v="urn:schemas-microsoft-com:vml" Requires="v">
                <p:oleObj spid="_x0000_s3682" name="" r:id="rId1" imgW="622300" imgH="241300" progId="">
                  <p:embed/>
                </p:oleObj>
              </mc:Choice>
              <mc:Fallback>
                <p:oleObj name="" r:id="rId1" imgW="622300" imgH="241300" progId="">
                  <p:embed/>
                  <p:pic>
                    <p:nvPicPr>
                      <p:cNvPr id="0" name="图片 3681"/>
                      <p:cNvPicPr/>
                      <p:nvPr/>
                    </p:nvPicPr>
                    <p:blipFill>
                      <a:blip r:embed="rId2"/>
                      <a:stretch>
                        <a:fillRect/>
                      </a:stretch>
                    </p:blipFill>
                    <p:spPr>
                      <a:xfrm>
                        <a:off x="2124075" y="5040313"/>
                        <a:ext cx="1374775" cy="531812"/>
                      </a:xfrm>
                      <a:prstGeom prst="rect">
                        <a:avLst/>
                      </a:prstGeom>
                      <a:noFill/>
                      <a:ln w="38100">
                        <a:noFill/>
                        <a:miter/>
                      </a:ln>
                    </p:spPr>
                  </p:pic>
                </p:oleObj>
              </mc:Fallback>
            </mc:AlternateContent>
          </a:graphicData>
        </a:graphic>
      </p:graphicFrame>
      <p:graphicFrame>
        <p:nvGraphicFramePr>
          <p:cNvPr id="123907" name="Object 31"/>
          <p:cNvGraphicFramePr/>
          <p:nvPr/>
        </p:nvGraphicFramePr>
        <p:xfrm>
          <a:off x="6156325" y="4108450"/>
          <a:ext cx="223838" cy="390525"/>
        </p:xfrm>
        <a:graphic>
          <a:graphicData uri="http://schemas.openxmlformats.org/presentationml/2006/ole">
            <mc:AlternateContent xmlns:mc="http://schemas.openxmlformats.org/markup-compatibility/2006">
              <mc:Choice xmlns:v="urn:schemas-microsoft-com:vml" Requires="v">
                <p:oleObj spid="_x0000_s3686" name="" r:id="rId3" imgW="101600" imgH="178435" progId="">
                  <p:embed/>
                </p:oleObj>
              </mc:Choice>
              <mc:Fallback>
                <p:oleObj name="" r:id="rId3" imgW="101600" imgH="178435" progId="">
                  <p:embed/>
                  <p:pic>
                    <p:nvPicPr>
                      <p:cNvPr id="0" name="图片 3685"/>
                      <p:cNvPicPr/>
                      <p:nvPr/>
                    </p:nvPicPr>
                    <p:blipFill>
                      <a:blip r:embed="rId4"/>
                      <a:stretch>
                        <a:fillRect/>
                      </a:stretch>
                    </p:blipFill>
                    <p:spPr>
                      <a:xfrm>
                        <a:off x="6156325" y="4108450"/>
                        <a:ext cx="223838" cy="390525"/>
                      </a:xfrm>
                      <a:prstGeom prst="rect">
                        <a:avLst/>
                      </a:prstGeom>
                      <a:noFill/>
                      <a:ln w="38100">
                        <a:noFill/>
                        <a:miter/>
                      </a:ln>
                    </p:spPr>
                  </p:pic>
                </p:oleObj>
              </mc:Fallback>
            </mc:AlternateContent>
          </a:graphicData>
        </a:graphic>
      </p:graphicFrame>
      <p:graphicFrame>
        <p:nvGraphicFramePr>
          <p:cNvPr id="123908" name="Object 32"/>
          <p:cNvGraphicFramePr/>
          <p:nvPr/>
        </p:nvGraphicFramePr>
        <p:xfrm>
          <a:off x="755650" y="4514850"/>
          <a:ext cx="503238" cy="530225"/>
        </p:xfrm>
        <a:graphic>
          <a:graphicData uri="http://schemas.openxmlformats.org/presentationml/2006/ole">
            <mc:AlternateContent xmlns:mc="http://schemas.openxmlformats.org/markup-compatibility/2006">
              <mc:Choice xmlns:v="urn:schemas-microsoft-com:vml" Requires="v">
                <p:oleObj spid="_x0000_s3687" name="" r:id="rId5" imgW="177800" imgH="241935" progId="">
                  <p:embed/>
                </p:oleObj>
              </mc:Choice>
              <mc:Fallback>
                <p:oleObj name="" r:id="rId5" imgW="177800" imgH="241935" progId="">
                  <p:embed/>
                  <p:pic>
                    <p:nvPicPr>
                      <p:cNvPr id="0" name="图片 3686"/>
                      <p:cNvPicPr/>
                      <p:nvPr/>
                    </p:nvPicPr>
                    <p:blipFill>
                      <a:blip r:embed="rId6"/>
                      <a:stretch>
                        <a:fillRect/>
                      </a:stretch>
                    </p:blipFill>
                    <p:spPr>
                      <a:xfrm>
                        <a:off x="755650" y="4514850"/>
                        <a:ext cx="503238" cy="530225"/>
                      </a:xfrm>
                      <a:prstGeom prst="rect">
                        <a:avLst/>
                      </a:prstGeom>
                      <a:noFill/>
                      <a:ln w="38100">
                        <a:noFill/>
                        <a:miter/>
                      </a:ln>
                    </p:spPr>
                  </p:pic>
                </p:oleObj>
              </mc:Fallback>
            </mc:AlternateContent>
          </a:graphicData>
        </a:graphic>
      </p:graphicFrame>
      <p:graphicFrame>
        <p:nvGraphicFramePr>
          <p:cNvPr id="123909" name="Object 33"/>
          <p:cNvGraphicFramePr/>
          <p:nvPr/>
        </p:nvGraphicFramePr>
        <p:xfrm>
          <a:off x="5221288" y="4541838"/>
          <a:ext cx="503237" cy="530225"/>
        </p:xfrm>
        <a:graphic>
          <a:graphicData uri="http://schemas.openxmlformats.org/presentationml/2006/ole">
            <mc:AlternateContent xmlns:mc="http://schemas.openxmlformats.org/markup-compatibility/2006">
              <mc:Choice xmlns:v="urn:schemas-microsoft-com:vml" Requires="v">
                <p:oleObj spid="_x0000_s3680" name="" r:id="rId7" imgW="177800" imgH="241935" progId="">
                  <p:embed/>
                </p:oleObj>
              </mc:Choice>
              <mc:Fallback>
                <p:oleObj name="" r:id="rId7" imgW="177800" imgH="241935" progId="">
                  <p:embed/>
                  <p:pic>
                    <p:nvPicPr>
                      <p:cNvPr id="0" name="图片 3679"/>
                      <p:cNvPicPr/>
                      <p:nvPr/>
                    </p:nvPicPr>
                    <p:blipFill>
                      <a:blip r:embed="rId6"/>
                      <a:stretch>
                        <a:fillRect/>
                      </a:stretch>
                    </p:blipFill>
                    <p:spPr>
                      <a:xfrm>
                        <a:off x="5221288" y="4541838"/>
                        <a:ext cx="503237" cy="530225"/>
                      </a:xfrm>
                      <a:prstGeom prst="rect">
                        <a:avLst/>
                      </a:prstGeom>
                      <a:noFill/>
                      <a:ln w="38100">
                        <a:noFill/>
                        <a:miter/>
                      </a:ln>
                    </p:spPr>
                  </p:pic>
                </p:oleObj>
              </mc:Fallback>
            </mc:AlternateContent>
          </a:graphicData>
        </a:graphic>
      </p:graphicFrame>
      <p:graphicFrame>
        <p:nvGraphicFramePr>
          <p:cNvPr id="32777" name="Object 35"/>
          <p:cNvGraphicFramePr/>
          <p:nvPr/>
        </p:nvGraphicFramePr>
        <p:xfrm>
          <a:off x="1836738" y="2241550"/>
          <a:ext cx="2295525" cy="615950"/>
        </p:xfrm>
        <a:graphic>
          <a:graphicData uri="http://schemas.openxmlformats.org/presentationml/2006/ole">
            <mc:AlternateContent xmlns:mc="http://schemas.openxmlformats.org/markup-compatibility/2006">
              <mc:Choice xmlns:v="urn:schemas-microsoft-com:vml" Requires="v">
                <p:oleObj spid="_x0000_s3684" name="" r:id="rId8" imgW="1042035" imgH="279400" progId="">
                  <p:embed/>
                </p:oleObj>
              </mc:Choice>
              <mc:Fallback>
                <p:oleObj name="" r:id="rId8" imgW="1042035" imgH="279400" progId="">
                  <p:embed/>
                  <p:pic>
                    <p:nvPicPr>
                      <p:cNvPr id="0" name="图片 3683"/>
                      <p:cNvPicPr/>
                      <p:nvPr/>
                    </p:nvPicPr>
                    <p:blipFill>
                      <a:blip r:embed="rId9"/>
                      <a:stretch>
                        <a:fillRect/>
                      </a:stretch>
                    </p:blipFill>
                    <p:spPr>
                      <a:xfrm>
                        <a:off x="1836738" y="2241550"/>
                        <a:ext cx="2295525" cy="615950"/>
                      </a:xfrm>
                      <a:prstGeom prst="rect">
                        <a:avLst/>
                      </a:prstGeom>
                      <a:noFill/>
                      <a:ln w="38100">
                        <a:noFill/>
                        <a:miter/>
                      </a:ln>
                    </p:spPr>
                  </p:pic>
                </p:oleObj>
              </mc:Fallback>
            </mc:AlternateContent>
          </a:graphicData>
        </a:graphic>
      </p:graphicFrame>
      <p:sp>
        <p:nvSpPr>
          <p:cNvPr id="15" name="Text Box 11"/>
          <p:cNvSpPr txBox="1">
            <a:spLocks noChangeArrowheads="1"/>
          </p:cNvSpPr>
          <p:nvPr/>
        </p:nvSpPr>
        <p:spPr bwMode="auto">
          <a:xfrm>
            <a:off x="179388" y="1408113"/>
            <a:ext cx="8713788" cy="520700"/>
          </a:xfrm>
          <a:prstGeom prst="rect">
            <a:avLst/>
          </a:prstGeom>
          <a:noFill/>
          <a:ln w="9525">
            <a:noFill/>
            <a:miter lim="800000"/>
          </a:ln>
        </p:spPr>
        <p:txBody>
          <a:bodyPr>
            <a:spAutoFit/>
          </a:bodyPr>
          <a:lstStyle/>
          <a:p>
            <a:pPr marR="0" defTabSz="914400">
              <a:lnSpc>
                <a:spcPct val="130000"/>
              </a:lnSpc>
              <a:buClrTx/>
              <a:buSzTx/>
              <a:buFontTx/>
              <a:defRPr/>
            </a:pPr>
            <a:r>
              <a:rPr kumimoji="1" lang="zh-CN" altLang="en-US" sz="2400" b="1" kern="1200" cap="none" spc="0" normalizeH="0" baseline="0" noProof="0" dirty="0">
                <a:solidFill>
                  <a:schemeClr val="accent1">
                    <a:lumMod val="50000"/>
                  </a:schemeClr>
                </a:solidFill>
                <a:latin typeface="Times New Roman" panose="02020603050405020304" pitchFamily="18" charset="0"/>
                <a:ea typeface="楷体_GB2312" pitchFamily="49" charset="-122"/>
                <a:cs typeface="+mn-cs"/>
              </a:rPr>
              <a:t>     一、</a:t>
            </a:r>
            <a:r>
              <a:rPr kumimoji="1" lang="zh-CN" altLang="en-US" sz="2400" b="1" kern="1200" cap="none" spc="0" normalizeH="0" baseline="0" noProof="0" dirty="0">
                <a:latin typeface="Times New Roman" panose="02020603050405020304" pitchFamily="18" charset="0"/>
                <a:ea typeface="楷体_GB2312" pitchFamily="49" charset="-122"/>
                <a:cs typeface="+mn-cs"/>
              </a:rPr>
              <a:t>余子式与代数余子式的定义与联系  </a:t>
            </a:r>
            <a:r>
              <a:rPr kumimoji="1" lang="en-US" altLang="zh-CN" sz="2400" b="1" kern="1200" cap="none" spc="0" normalizeH="0" baseline="0" noProof="0" dirty="0">
                <a:latin typeface="Times New Roman" panose="02020603050405020304" pitchFamily="18" charset="0"/>
                <a:ea typeface="楷体_GB2312" pitchFamily="49" charset="-122"/>
                <a:cs typeface="+mn-cs"/>
              </a:rPr>
              <a:t> </a:t>
            </a:r>
            <a:endParaRPr kumimoji="1" lang="en-US" altLang="zh-CN" sz="2400" b="1" kern="1200" cap="none" spc="0" normalizeH="0" baseline="0" noProof="0" dirty="0">
              <a:latin typeface="Times New Roman" panose="02020603050405020304" pitchFamily="18" charset="0"/>
              <a:ea typeface="楷体_GB2312" pitchFamily="49" charset="-122"/>
              <a:cs typeface="+mn-cs"/>
            </a:endParaRPr>
          </a:p>
        </p:txBody>
      </p:sp>
      <p:sp>
        <p:nvSpPr>
          <p:cNvPr id="16" name="Text Box 11"/>
          <p:cNvSpPr txBox="1">
            <a:spLocks noChangeArrowheads="1"/>
          </p:cNvSpPr>
          <p:nvPr/>
        </p:nvSpPr>
        <p:spPr bwMode="auto">
          <a:xfrm>
            <a:off x="285750" y="3265488"/>
            <a:ext cx="8713788" cy="520700"/>
          </a:xfrm>
          <a:prstGeom prst="rect">
            <a:avLst/>
          </a:prstGeom>
          <a:noFill/>
          <a:ln w="9525">
            <a:noFill/>
            <a:miter lim="800000"/>
          </a:ln>
        </p:spPr>
        <p:txBody>
          <a:bodyPr>
            <a:spAutoFit/>
          </a:bodyPr>
          <a:lstStyle/>
          <a:p>
            <a:pPr marR="0" defTabSz="914400">
              <a:lnSpc>
                <a:spcPct val="130000"/>
              </a:lnSpc>
              <a:buClrTx/>
              <a:buSzTx/>
              <a:buFontTx/>
              <a:defRPr/>
            </a:pPr>
            <a:r>
              <a:rPr kumimoji="1" lang="zh-CN" altLang="en-US" sz="2400" b="1" kern="1200" cap="none" spc="0" normalizeH="0" baseline="0" noProof="0" dirty="0">
                <a:solidFill>
                  <a:schemeClr val="accent1">
                    <a:lumMod val="50000"/>
                  </a:schemeClr>
                </a:solidFill>
                <a:latin typeface="Times New Roman" panose="02020603050405020304" pitchFamily="18" charset="0"/>
                <a:ea typeface="楷体_GB2312" pitchFamily="49" charset="-122"/>
                <a:cs typeface="+mn-cs"/>
              </a:rPr>
              <a:t>    二、</a:t>
            </a:r>
            <a:r>
              <a:rPr kumimoji="1" lang="zh-CN" altLang="en-US" sz="2400" b="1" kern="1200" cap="none" spc="0" normalizeH="0" baseline="0" noProof="0" dirty="0">
                <a:latin typeface="Times New Roman" panose="02020603050405020304" pitchFamily="18" charset="0"/>
                <a:ea typeface="楷体_GB2312" pitchFamily="49" charset="-122"/>
                <a:cs typeface="+mn-cs"/>
              </a:rPr>
              <a:t>按行（列）展开定理  </a:t>
            </a:r>
            <a:r>
              <a:rPr kumimoji="1" lang="en-US" altLang="zh-CN" sz="2400" b="1" kern="1200" cap="none" spc="0" normalizeH="0" baseline="0" noProof="0" dirty="0">
                <a:latin typeface="Times New Roman" panose="02020603050405020304" pitchFamily="18" charset="0"/>
                <a:ea typeface="楷体_GB2312" pitchFamily="49" charset="-122"/>
                <a:cs typeface="+mn-cs"/>
              </a:rPr>
              <a:t> </a:t>
            </a:r>
            <a:endParaRPr kumimoji="1" lang="en-US" altLang="zh-CN" sz="2400" b="1" kern="1200" cap="none" spc="0" normalizeH="0" baseline="0" noProof="0" dirty="0">
              <a:latin typeface="Times New Roman" panose="02020603050405020304" pitchFamily="18" charset="0"/>
              <a:ea typeface="楷体_GB2312" pitchFamily="49" charset="-122"/>
              <a:cs typeface="+mn-cs"/>
            </a:endParaRPr>
          </a:p>
        </p:txBody>
      </p:sp>
      <p:sp>
        <p:nvSpPr>
          <p:cNvPr id="123914" name="Text Box 11"/>
          <p:cNvSpPr txBox="1"/>
          <p:nvPr/>
        </p:nvSpPr>
        <p:spPr>
          <a:xfrm>
            <a:off x="331788" y="571500"/>
            <a:ext cx="8713787" cy="663575"/>
          </a:xfrm>
          <a:prstGeom prst="rect">
            <a:avLst/>
          </a:prstGeom>
          <a:noFill/>
          <a:ln w="9525">
            <a:noFill/>
          </a:ln>
        </p:spPr>
        <p:txBody>
          <a:bodyPr>
            <a:spAutoFit/>
          </a:bodyPr>
          <a:p>
            <a:pPr algn="ctr">
              <a:lnSpc>
                <a:spcPct val="130000"/>
              </a:lnSpc>
            </a:pPr>
            <a:r>
              <a:rPr lang="zh-CN" altLang="en-US" sz="3200" b="1" dirty="0">
                <a:solidFill>
                  <a:srgbClr val="FF0000"/>
                </a:solidFill>
                <a:latin typeface="Times New Roman" panose="02020603050405020304" pitchFamily="18" charset="0"/>
              </a:rPr>
              <a:t>  小结  </a:t>
            </a:r>
            <a:r>
              <a:rPr lang="en-US" altLang="zh-CN" sz="3200" b="1" dirty="0">
                <a:solidFill>
                  <a:srgbClr val="FF0000"/>
                </a:solidFill>
                <a:latin typeface="Times New Roman" panose="02020603050405020304" pitchFamily="18" charset="0"/>
              </a:rPr>
              <a:t> </a:t>
            </a:r>
            <a:endParaRPr lang="en-US" altLang="zh-CN" sz="3200" b="1" dirty="0">
              <a:solidFill>
                <a:srgbClr val="FF0000"/>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7"/>
                                        </p:tgtEl>
                                        <p:attrNameLst>
                                          <p:attrName>style.visibility</p:attrName>
                                        </p:attrNameLst>
                                      </p:cBhvr>
                                      <p:to>
                                        <p:strVal val="visible"/>
                                      </p:to>
                                    </p:set>
                                    <p:animEffect transition="in" filter="blinds(horizontal)">
                                      <p:cBhvr>
                                        <p:cTn id="7" dur="500"/>
                                        <p:tgtEl>
                                          <p:spTgt spid="327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4" name="AutoShape 2"/>
          <p:cNvSpPr/>
          <p:nvPr/>
        </p:nvSpPr>
        <p:spPr>
          <a:xfrm>
            <a:off x="684213" y="549275"/>
            <a:ext cx="7848600" cy="3311525"/>
          </a:xfrm>
          <a:prstGeom prst="foldedCorner">
            <a:avLst>
              <a:gd name="adj" fmla="val 12500"/>
            </a:avLst>
          </a:prstGeom>
          <a:solidFill>
            <a:schemeClr val="folHlink"/>
          </a:solidFill>
          <a:ln w="9525" cap="flat" cmpd="sng">
            <a:solidFill>
              <a:schemeClr val="tx1"/>
            </a:solidFill>
            <a:prstDash val="solid"/>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4935" name="Text Box 3"/>
          <p:cNvSpPr txBox="1"/>
          <p:nvPr/>
        </p:nvSpPr>
        <p:spPr>
          <a:xfrm>
            <a:off x="914400" y="552450"/>
            <a:ext cx="7620000" cy="968375"/>
          </a:xfrm>
          <a:prstGeom prst="rect">
            <a:avLst/>
          </a:prstGeom>
          <a:noFill/>
          <a:ln w="9525">
            <a:noFill/>
          </a:ln>
        </p:spPr>
        <p:txBody>
          <a:bodyPr>
            <a:spAutoFit/>
          </a:bodyPr>
          <a:p>
            <a:pPr>
              <a:lnSpc>
                <a:spcPct val="120000"/>
              </a:lnSpc>
            </a:pPr>
            <a:r>
              <a:rPr lang="zh-CN" altLang="en-US" sz="2400" b="1" dirty="0">
                <a:solidFill>
                  <a:srgbClr val="0000FF"/>
                </a:solidFill>
                <a:latin typeface="Times New Roman" panose="02020603050405020304" pitchFamily="18" charset="0"/>
              </a:rPr>
              <a:t>定理</a:t>
            </a:r>
            <a:r>
              <a:rPr lang="en-US" altLang="zh-CN" sz="2400" b="1" dirty="0">
                <a:solidFill>
                  <a:srgbClr val="0000FF"/>
                </a:solidFill>
                <a:latin typeface="Times New Roman" panose="02020603050405020304" pitchFamily="18" charset="0"/>
              </a:rPr>
              <a:t>2</a:t>
            </a:r>
            <a:r>
              <a:rPr lang="en-US" altLang="zh-CN" sz="2400" b="1" dirty="0">
                <a:solidFill>
                  <a:srgbClr val="0000FF"/>
                </a:solidFill>
                <a:latin typeface="楷体_GB2312" pitchFamily="49" charset="-122"/>
              </a:rPr>
              <a:t>  </a:t>
            </a:r>
            <a:r>
              <a:rPr lang="zh-CN" altLang="en-US" sz="2400" b="1" dirty="0">
                <a:solidFill>
                  <a:srgbClr val="000000"/>
                </a:solidFill>
                <a:latin typeface="Times New Roman" panose="02020603050405020304" pitchFamily="18" charset="0"/>
              </a:rPr>
              <a:t>行列式等于它的任一行（列）的各元素与其对应的代数余子式乘积之和，即</a:t>
            </a:r>
            <a:endParaRPr lang="zh-CN" altLang="en-US" sz="2400" b="1" dirty="0">
              <a:solidFill>
                <a:srgbClr val="000000"/>
              </a:solidFill>
              <a:latin typeface="Times New Roman" panose="02020603050405020304" pitchFamily="18" charset="0"/>
            </a:endParaRPr>
          </a:p>
        </p:txBody>
      </p:sp>
      <p:graphicFrame>
        <p:nvGraphicFramePr>
          <p:cNvPr id="124930" name="Object 14"/>
          <p:cNvGraphicFramePr/>
          <p:nvPr/>
        </p:nvGraphicFramePr>
        <p:xfrm>
          <a:off x="1619250" y="1576388"/>
          <a:ext cx="6256338" cy="558800"/>
        </p:xfrm>
        <a:graphic>
          <a:graphicData uri="http://schemas.openxmlformats.org/presentationml/2006/ole">
            <mc:AlternateContent xmlns:mc="http://schemas.openxmlformats.org/markup-compatibility/2006">
              <mc:Choice xmlns:v="urn:schemas-microsoft-com:vml" Requires="v">
                <p:oleObj spid="_x0000_s3683" name="" r:id="rId1" imgW="3797300" imgH="342900" progId="">
                  <p:embed/>
                </p:oleObj>
              </mc:Choice>
              <mc:Fallback>
                <p:oleObj name="" r:id="rId1" imgW="3797300" imgH="342900" progId="">
                  <p:embed/>
                  <p:pic>
                    <p:nvPicPr>
                      <p:cNvPr id="0" name="图片 3682"/>
                      <p:cNvPicPr/>
                      <p:nvPr/>
                    </p:nvPicPr>
                    <p:blipFill>
                      <a:blip r:embed="rId2"/>
                      <a:stretch>
                        <a:fillRect/>
                      </a:stretch>
                    </p:blipFill>
                    <p:spPr>
                      <a:xfrm>
                        <a:off x="1619250" y="1576388"/>
                        <a:ext cx="6256338" cy="558800"/>
                      </a:xfrm>
                      <a:prstGeom prst="rect">
                        <a:avLst/>
                      </a:prstGeom>
                      <a:noFill/>
                      <a:ln w="38100">
                        <a:noFill/>
                        <a:miter/>
                      </a:ln>
                    </p:spPr>
                  </p:pic>
                </p:oleObj>
              </mc:Fallback>
            </mc:AlternateContent>
          </a:graphicData>
        </a:graphic>
      </p:graphicFrame>
      <p:sp>
        <p:nvSpPr>
          <p:cNvPr id="124936" name="Rectangle 5"/>
          <p:cNvSpPr/>
          <p:nvPr/>
        </p:nvSpPr>
        <p:spPr>
          <a:xfrm>
            <a:off x="900113" y="2246313"/>
            <a:ext cx="7772400" cy="968375"/>
          </a:xfrm>
          <a:prstGeom prst="rect">
            <a:avLst/>
          </a:prstGeom>
          <a:noFill/>
          <a:ln w="9525">
            <a:noFill/>
          </a:ln>
        </p:spPr>
        <p:txBody>
          <a:bodyPr>
            <a:spAutoFit/>
          </a:bodyPr>
          <a:p>
            <a:pPr>
              <a:lnSpc>
                <a:spcPct val="120000"/>
              </a:lnSpc>
            </a:pPr>
            <a:r>
              <a:rPr lang="zh-CN" altLang="en-US" sz="2400" b="1" dirty="0">
                <a:solidFill>
                  <a:srgbClr val="0000FF"/>
                </a:solidFill>
                <a:latin typeface="楷体_GB2312" pitchFamily="49" charset="-122"/>
              </a:rPr>
              <a:t>推论</a:t>
            </a:r>
            <a:r>
              <a:rPr lang="zh-CN" altLang="en-US" sz="2400" b="1" dirty="0">
                <a:solidFill>
                  <a:srgbClr val="000000"/>
                </a:solidFill>
                <a:latin typeface="楷体_GB2312" pitchFamily="49" charset="-122"/>
              </a:rPr>
              <a:t>  行列式任一行（列）的元素与另一行（列）的对应元素的代数余子式乘积之和等于零，即</a:t>
            </a:r>
            <a:endParaRPr lang="zh-CN" altLang="en-US" sz="2400" b="1" dirty="0">
              <a:solidFill>
                <a:srgbClr val="000000"/>
              </a:solidFill>
              <a:latin typeface="楷体_GB2312" pitchFamily="49" charset="-122"/>
            </a:endParaRPr>
          </a:p>
        </p:txBody>
      </p:sp>
      <p:graphicFrame>
        <p:nvGraphicFramePr>
          <p:cNvPr id="124931" name="Object 15"/>
          <p:cNvGraphicFramePr/>
          <p:nvPr/>
        </p:nvGraphicFramePr>
        <p:xfrm>
          <a:off x="1619250" y="3257550"/>
          <a:ext cx="5362575" cy="530225"/>
        </p:xfrm>
        <a:graphic>
          <a:graphicData uri="http://schemas.openxmlformats.org/presentationml/2006/ole">
            <mc:AlternateContent xmlns:mc="http://schemas.openxmlformats.org/markup-compatibility/2006">
              <mc:Choice xmlns:v="urn:schemas-microsoft-com:vml" Requires="v">
                <p:oleObj spid="_x0000_s3685" name="" r:id="rId3" imgW="3251200" imgH="317500" progId="">
                  <p:embed/>
                </p:oleObj>
              </mc:Choice>
              <mc:Fallback>
                <p:oleObj name="" r:id="rId3" imgW="3251200" imgH="317500" progId="">
                  <p:embed/>
                  <p:pic>
                    <p:nvPicPr>
                      <p:cNvPr id="0" name="图片 3684"/>
                      <p:cNvPicPr/>
                      <p:nvPr/>
                    </p:nvPicPr>
                    <p:blipFill>
                      <a:blip r:embed="rId4"/>
                      <a:stretch>
                        <a:fillRect/>
                      </a:stretch>
                    </p:blipFill>
                    <p:spPr>
                      <a:xfrm>
                        <a:off x="1619250" y="3257550"/>
                        <a:ext cx="5362575" cy="530225"/>
                      </a:xfrm>
                      <a:prstGeom prst="rect">
                        <a:avLst/>
                      </a:prstGeom>
                      <a:noFill/>
                      <a:ln w="38100">
                        <a:noFill/>
                        <a:miter/>
                      </a:ln>
                    </p:spPr>
                  </p:pic>
                </p:oleObj>
              </mc:Fallback>
            </mc:AlternateContent>
          </a:graphicData>
        </a:graphic>
      </p:graphicFrame>
      <p:graphicFrame>
        <p:nvGraphicFramePr>
          <p:cNvPr id="46087" name="Object 16"/>
          <p:cNvGraphicFramePr/>
          <p:nvPr/>
        </p:nvGraphicFramePr>
        <p:xfrm>
          <a:off x="1476375" y="4365625"/>
          <a:ext cx="5584825" cy="1031875"/>
        </p:xfrm>
        <a:graphic>
          <a:graphicData uri="http://schemas.openxmlformats.org/presentationml/2006/ole">
            <mc:AlternateContent xmlns:mc="http://schemas.openxmlformats.org/markup-compatibility/2006">
              <mc:Choice xmlns:v="urn:schemas-microsoft-com:vml" Requires="v">
                <p:oleObj spid="_x0000_s3681" name="" r:id="rId5" imgW="3390900" imgH="622300" progId="">
                  <p:embed/>
                </p:oleObj>
              </mc:Choice>
              <mc:Fallback>
                <p:oleObj name="" r:id="rId5" imgW="3390900" imgH="622300" progId="">
                  <p:embed/>
                  <p:pic>
                    <p:nvPicPr>
                      <p:cNvPr id="0" name="图片 3680"/>
                      <p:cNvPicPr/>
                      <p:nvPr/>
                    </p:nvPicPr>
                    <p:blipFill>
                      <a:blip r:embed="rId6"/>
                      <a:stretch>
                        <a:fillRect/>
                      </a:stretch>
                    </p:blipFill>
                    <p:spPr>
                      <a:xfrm>
                        <a:off x="1476375" y="4365625"/>
                        <a:ext cx="5584825" cy="1031875"/>
                      </a:xfrm>
                      <a:prstGeom prst="rect">
                        <a:avLst/>
                      </a:prstGeom>
                      <a:noFill/>
                      <a:ln w="38100">
                        <a:noFill/>
                        <a:miter/>
                      </a:ln>
                    </p:spPr>
                  </p:pic>
                </p:oleObj>
              </mc:Fallback>
            </mc:AlternateContent>
          </a:graphicData>
        </a:graphic>
      </p:graphicFrame>
      <p:graphicFrame>
        <p:nvGraphicFramePr>
          <p:cNvPr id="46088" name="Object 17"/>
          <p:cNvGraphicFramePr/>
          <p:nvPr/>
        </p:nvGraphicFramePr>
        <p:xfrm>
          <a:off x="1476375" y="5624513"/>
          <a:ext cx="5584825" cy="1031875"/>
        </p:xfrm>
        <a:graphic>
          <a:graphicData uri="http://schemas.openxmlformats.org/presentationml/2006/ole">
            <mc:AlternateContent xmlns:mc="http://schemas.openxmlformats.org/markup-compatibility/2006">
              <mc:Choice xmlns:v="urn:schemas-microsoft-com:vml" Requires="v">
                <p:oleObj spid="_x0000_s3688" name="" r:id="rId7" imgW="3390900" imgH="622300" progId="">
                  <p:embed/>
                </p:oleObj>
              </mc:Choice>
              <mc:Fallback>
                <p:oleObj name="" r:id="rId7" imgW="3390900" imgH="622300" progId="">
                  <p:embed/>
                  <p:pic>
                    <p:nvPicPr>
                      <p:cNvPr id="0" name="图片 3687"/>
                      <p:cNvPicPr/>
                      <p:nvPr/>
                    </p:nvPicPr>
                    <p:blipFill>
                      <a:blip r:embed="rId8"/>
                      <a:stretch>
                        <a:fillRect/>
                      </a:stretch>
                    </p:blipFill>
                    <p:spPr>
                      <a:xfrm>
                        <a:off x="1476375" y="5624513"/>
                        <a:ext cx="5584825" cy="1031875"/>
                      </a:xfrm>
                      <a:prstGeom prst="rect">
                        <a:avLst/>
                      </a:prstGeom>
                      <a:noFill/>
                      <a:ln w="38100">
                        <a:noFill/>
                        <a:miter/>
                      </a:ln>
                    </p:spPr>
                  </p:pic>
                </p:oleObj>
              </mc:Fallback>
            </mc:AlternateContent>
          </a:graphicData>
        </a:graphic>
      </p:graphicFrame>
      <p:sp>
        <p:nvSpPr>
          <p:cNvPr id="46089" name="Rectangle 9"/>
          <p:cNvSpPr/>
          <p:nvPr/>
        </p:nvSpPr>
        <p:spPr>
          <a:xfrm>
            <a:off x="900113" y="3933825"/>
            <a:ext cx="2022475" cy="530225"/>
          </a:xfrm>
          <a:prstGeom prst="rect">
            <a:avLst/>
          </a:prstGeom>
          <a:noFill/>
          <a:ln w="9525">
            <a:noFill/>
          </a:ln>
        </p:spPr>
        <p:txBody>
          <a:bodyPr wrap="none"/>
          <a:p>
            <a:pPr>
              <a:lnSpc>
                <a:spcPct val="120000"/>
              </a:lnSpc>
            </a:pPr>
            <a:r>
              <a:rPr lang="zh-CN" altLang="en-US" sz="2400" b="1" dirty="0">
                <a:solidFill>
                  <a:srgbClr val="000000"/>
                </a:solidFill>
                <a:latin typeface="楷体_GB2312" pitchFamily="49" charset="-122"/>
              </a:rPr>
              <a:t>综上所述，有</a:t>
            </a:r>
            <a:endParaRPr lang="zh-CN" altLang="en-US" sz="2400" b="1" dirty="0">
              <a:solidFill>
                <a:srgbClr val="000000"/>
              </a:solidFill>
              <a:latin typeface="楷体_GB2312" pitchFamily="49" charset="-122"/>
            </a:endParaRPr>
          </a:p>
        </p:txBody>
      </p:sp>
      <p:sp>
        <p:nvSpPr>
          <p:cNvPr id="46090" name="Rectangle 10"/>
          <p:cNvSpPr/>
          <p:nvPr/>
        </p:nvSpPr>
        <p:spPr>
          <a:xfrm>
            <a:off x="900113" y="5300663"/>
            <a:ext cx="2022475" cy="530225"/>
          </a:xfrm>
          <a:prstGeom prst="rect">
            <a:avLst/>
          </a:prstGeom>
          <a:noFill/>
          <a:ln w="9525">
            <a:noFill/>
          </a:ln>
        </p:spPr>
        <p:txBody>
          <a:bodyPr wrap="none"/>
          <a:p>
            <a:pPr>
              <a:lnSpc>
                <a:spcPct val="120000"/>
              </a:lnSpc>
            </a:pPr>
            <a:r>
              <a:rPr lang="zh-CN" altLang="en-US" sz="2400" b="1" dirty="0">
                <a:solidFill>
                  <a:srgbClr val="000000"/>
                </a:solidFill>
                <a:latin typeface="楷体_GB2312" pitchFamily="49" charset="-122"/>
              </a:rPr>
              <a:t>同理可得</a:t>
            </a:r>
            <a:endParaRPr lang="zh-CN" altLang="en-US" sz="2400" b="1" dirty="0">
              <a:solidFill>
                <a:srgbClr val="000000"/>
              </a:solidFill>
              <a:latin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089"/>
                                        </p:tgtEl>
                                        <p:attrNameLst>
                                          <p:attrName>style.visibility</p:attrName>
                                        </p:attrNameLst>
                                      </p:cBhvr>
                                      <p:to>
                                        <p:strVal val="visible"/>
                                      </p:to>
                                    </p:set>
                                    <p:animEffect transition="in" filter="slide(fromBottom)">
                                      <p:cBhvr>
                                        <p:cTn id="7" dur="500"/>
                                        <p:tgtEl>
                                          <p:spTgt spid="460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087"/>
                                        </p:tgtEl>
                                        <p:attrNameLst>
                                          <p:attrName>style.visibility</p:attrName>
                                        </p:attrNameLst>
                                      </p:cBhvr>
                                      <p:to>
                                        <p:strVal val="visible"/>
                                      </p:to>
                                    </p:set>
                                    <p:animEffect transition="in" filter="wipe(left)">
                                      <p:cBhvr>
                                        <p:cTn id="12" dur="500"/>
                                        <p:tgtEl>
                                          <p:spTgt spid="4608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6090"/>
                                        </p:tgtEl>
                                        <p:attrNameLst>
                                          <p:attrName>style.visibility</p:attrName>
                                        </p:attrNameLst>
                                      </p:cBhvr>
                                      <p:to>
                                        <p:strVal val="visible"/>
                                      </p:to>
                                    </p:set>
                                    <p:animEffect transition="in" filter="slide(fromBottom)">
                                      <p:cBhvr>
                                        <p:cTn id="17" dur="500"/>
                                        <p:tgtEl>
                                          <p:spTgt spid="460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088"/>
                                        </p:tgtEl>
                                        <p:attrNameLst>
                                          <p:attrName>style.visibility</p:attrName>
                                        </p:attrNameLst>
                                      </p:cBhvr>
                                      <p:to>
                                        <p:strVal val="visible"/>
                                      </p:to>
                                    </p:set>
                                    <p:animEffect transition="in" filter="wipe(left)">
                                      <p:cBhvr>
                                        <p:cTn id="22"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p:bldP spid="460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51" name="内容占位符 283650"/>
          <p:cNvSpPr>
            <a:spLocks noGrp="1"/>
          </p:cNvSpPr>
          <p:nvPr>
            <p:ph idx="1"/>
          </p:nvPr>
        </p:nvSpPr>
        <p:spPr/>
        <p:txBody>
          <a:bodyPr/>
          <a:p>
            <a:r>
              <a:rPr lang="zh-CN" altLang="en-US" dirty="0">
                <a:latin typeface="楷体" panose="02010609060101010101" charset="-122"/>
                <a:ea typeface="楷体" panose="02010609060101010101" charset="-122"/>
                <a:cs typeface="楷体" panose="02010609060101010101" charset="-122"/>
              </a:rPr>
              <a:t>本章由线性方程组的解法入手，引出行列式的概念，再利用行列式的知识解决方程组的相关问题。</a:t>
            </a:r>
            <a:endParaRPr lang="zh-CN" altLang="en-US" dirty="0">
              <a:latin typeface="楷体" panose="02010609060101010101" charset="-122"/>
              <a:ea typeface="楷体" panose="02010609060101010101" charset="-122"/>
              <a:cs typeface="楷体" panose="02010609060101010101" charset="-122"/>
            </a:endParaRPr>
          </a:p>
          <a:p>
            <a:pPr marL="0" indent="0">
              <a:buNone/>
            </a:pPr>
            <a:endParaRPr lang="zh-CN" altLang="en-US" dirty="0">
              <a:latin typeface="楷体" panose="02010609060101010101" charset="-122"/>
              <a:ea typeface="楷体" panose="02010609060101010101" charset="-122"/>
              <a:cs typeface="楷体" panose="02010609060101010101" charset="-122"/>
            </a:endParaRPr>
          </a:p>
          <a:p>
            <a:r>
              <a:rPr lang="zh-CN" altLang="en-US" dirty="0">
                <a:latin typeface="楷体" panose="02010609060101010101" charset="-122"/>
                <a:ea typeface="楷体" panose="02010609060101010101" charset="-122"/>
                <a:cs typeface="楷体" panose="02010609060101010101" charset="-122"/>
              </a:rPr>
              <a:t>主要内容：行列式的定义、性质及其计算方法。</a:t>
            </a:r>
            <a:endParaRPr lang="zh-CN" altLang="en-US">
              <a:latin typeface="楷体" panose="02010609060101010101" charset="-122"/>
              <a:ea typeface="楷体" panose="02010609060101010101" charset="-122"/>
              <a:cs typeface="楷体" panose="02010609060101010101"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283651">
                                            <p:txEl>
                                              <p:charRg st="0" end="44"/>
                                            </p:txEl>
                                          </p:spTgt>
                                        </p:tgtEl>
                                        <p:attrNameLst>
                                          <p:attrName>style.visibility</p:attrName>
                                        </p:attrNameLst>
                                      </p:cBhvr>
                                      <p:to>
                                        <p:strVal val="visible"/>
                                      </p:to>
                                    </p:set>
                                    <p:anim calcmode="lin" valueType="num">
                                      <p:cBhvr>
                                        <p:cTn id="7" dur="500" decel="50000" fill="hold">
                                          <p:stCondLst>
                                            <p:cond delay="0"/>
                                          </p:stCondLst>
                                        </p:cTn>
                                        <p:tgtEl>
                                          <p:spTgt spid="283651">
                                            <p:txEl>
                                              <p:charRg st="0" end="44"/>
                                            </p:txEl>
                                          </p:spTgt>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283651">
                                            <p:txEl>
                                              <p:charRg st="0" end="44"/>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83651">
                                            <p:txEl>
                                              <p:charRg st="0" end="44"/>
                                            </p:txEl>
                                          </p:spTgt>
                                        </p:tgtEl>
                                        <p:attrNameLst>
                                          <p:attrName>ppt_w</p:attrName>
                                        </p:attrNameLst>
                                      </p:cBhvr>
                                      <p:tavLst>
                                        <p:tav tm="0">
                                          <p:val>
                                            <p:strVal val="#ppt_w*.05"/>
                                          </p:val>
                                        </p:tav>
                                        <p:tav tm="100000">
                                          <p:val>
                                            <p:strVal val="#ppt_w"/>
                                          </p:val>
                                        </p:tav>
                                      </p:tavLst>
                                    </p:anim>
                                    <p:anim calcmode="lin" valueType="num">
                                      <p:cBhvr>
                                        <p:cTn id="10" dur="1000" fill="hold"/>
                                        <p:tgtEl>
                                          <p:spTgt spid="283651">
                                            <p:txEl>
                                              <p:charRg st="0" end="44"/>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83651">
                                            <p:txEl>
                                              <p:charRg st="0" end="44"/>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83651">
                                            <p:txEl>
                                              <p:charRg st="0" end="44"/>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83651">
                                            <p:txEl>
                                              <p:charRg st="0" end="44"/>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83651">
                                            <p:txEl>
                                              <p:charRg st="0" end="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82" name="AutoShape 10"/>
          <p:cNvSpPr/>
          <p:nvPr/>
        </p:nvSpPr>
        <p:spPr>
          <a:xfrm>
            <a:off x="4787900" y="188913"/>
            <a:ext cx="4175125" cy="2833687"/>
          </a:xfrm>
          <a:prstGeom prst="cloudCallout">
            <a:avLst>
              <a:gd name="adj1" fmla="val -79773"/>
              <a:gd name="adj2" fmla="val 26750"/>
            </a:avLst>
          </a:prstGeom>
          <a:solidFill>
            <a:schemeClr val="folHlink"/>
          </a:solidFill>
          <a:ln w="9525" cap="flat" cmpd="sng">
            <a:solidFill>
              <a:schemeClr val="tx1"/>
            </a:solidFill>
            <a:prstDash val="solid"/>
            <a:headEnd type="none" w="med" len="med"/>
            <a:tailEnd type="none" w="med" len="med"/>
          </a:ln>
        </p:spPr>
        <p:txBody>
          <a:bodyPr/>
          <a:p>
            <a:pPr>
              <a:buChar char="•"/>
            </a:pPr>
            <a:r>
              <a:rPr lang="zh-CN" altLang="en-US" sz="2400" b="1" dirty="0">
                <a:solidFill>
                  <a:srgbClr val="000000"/>
                </a:solidFill>
                <a:latin typeface="Arial" panose="020B0604020202020204" pitchFamily="34" charset="0"/>
              </a:rPr>
              <a:t>行列式是线性代数的一种工具！</a:t>
            </a:r>
            <a:endParaRPr lang="zh-CN" altLang="en-US" sz="2400" b="1" dirty="0">
              <a:solidFill>
                <a:srgbClr val="000000"/>
              </a:solidFill>
              <a:latin typeface="Arial" panose="020B0604020202020204" pitchFamily="34" charset="0"/>
            </a:endParaRPr>
          </a:p>
          <a:p>
            <a:pPr>
              <a:buChar char="•"/>
            </a:pPr>
            <a:r>
              <a:rPr lang="zh-CN" altLang="en-US" sz="2400" b="1" dirty="0">
                <a:solidFill>
                  <a:srgbClr val="000000"/>
                </a:solidFill>
                <a:latin typeface="Arial" panose="020B0604020202020204" pitchFamily="34" charset="0"/>
              </a:rPr>
              <a:t>学习行列式主要就是要能计算行列式的值</a:t>
            </a:r>
            <a:r>
              <a:rPr lang="en-US" altLang="zh-CN" sz="2400" b="1" dirty="0">
                <a:solidFill>
                  <a:srgbClr val="000000"/>
                </a:solidFill>
                <a:latin typeface="楷体_GB2312" pitchFamily="49" charset="-122"/>
              </a:rPr>
              <a:t>.</a:t>
            </a:r>
            <a:endParaRPr lang="en-US" altLang="zh-CN" sz="2400" b="1" dirty="0">
              <a:solidFill>
                <a:srgbClr val="000000"/>
              </a:solidFill>
              <a:latin typeface="楷体_GB2312" pitchFamily="49" charset="-122"/>
            </a:endParaRPr>
          </a:p>
        </p:txBody>
      </p:sp>
      <p:sp>
        <p:nvSpPr>
          <p:cNvPr id="1192964" name="Rectangle 3"/>
          <p:cNvSpPr>
            <a:spLocks noGrp="1"/>
          </p:cNvSpPr>
          <p:nvPr>
            <p:ph idx="1"/>
          </p:nvPr>
        </p:nvSpPr>
        <p:spPr/>
        <p:txBody>
          <a:bodyPr vert="horz" wrap="square" lIns="91440" tIns="45720" rIns="91440" bIns="45720" anchor="t"/>
          <a:p>
            <a:pPr eaLnBrk="1" hangingPunct="1">
              <a:lnSpc>
                <a:spcPct val="90000"/>
              </a:lnSpc>
              <a:buClr>
                <a:schemeClr val="hlink"/>
              </a:buClr>
              <a:buSzPct val="50000"/>
            </a:pPr>
            <a:r>
              <a:rPr lang="zh-CN" altLang="en-US" b="1" dirty="0">
                <a:solidFill>
                  <a:schemeClr val="bg2"/>
                </a:solidFill>
                <a:latin typeface="楷体_GB2312" pitchFamily="49" charset="-122"/>
                <a:ea typeface="楷体_GB2312" pitchFamily="49" charset="-122"/>
              </a:rPr>
              <a:t>内容提要</a:t>
            </a:r>
            <a:endParaRPr lang="en-US" altLang="zh-CN" b="1" dirty="0">
              <a:solidFill>
                <a:schemeClr val="bg2"/>
              </a:solidFill>
              <a:latin typeface="楷体_GB2312" pitchFamily="49" charset="-122"/>
              <a:ea typeface="楷体_GB2312" pitchFamily="49" charset="-122"/>
            </a:endParaRPr>
          </a:p>
          <a:p>
            <a:pPr eaLnBrk="1" hangingPunct="1">
              <a:lnSpc>
                <a:spcPct val="90000"/>
              </a:lnSpc>
              <a:buClr>
                <a:schemeClr val="hlink"/>
              </a:buClr>
              <a:buSzPct val="50000"/>
            </a:pPr>
            <a:endParaRPr lang="zh-CN" altLang="en-US" b="1" dirty="0">
              <a:solidFill>
                <a:schemeClr val="bg2"/>
              </a:solidFill>
              <a:latin typeface="楷体_GB2312" pitchFamily="49" charset="-122"/>
              <a:ea typeface="楷体_GB2312" pitchFamily="49" charset="-122"/>
            </a:endParaRPr>
          </a:p>
          <a:p>
            <a:pPr eaLnBrk="1" hangingPunct="1">
              <a:lnSpc>
                <a:spcPct val="90000"/>
              </a:lnSpc>
              <a:buNone/>
            </a:pPr>
            <a:r>
              <a:rPr lang="zh-CN" altLang="en-US"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§1  </a:t>
            </a:r>
            <a:r>
              <a:rPr lang="zh-CN" altLang="en-US" sz="2800" b="1" dirty="0">
                <a:latin typeface="楷体_GB2312" pitchFamily="49" charset="-122"/>
                <a:ea typeface="楷体_GB2312" pitchFamily="49" charset="-122"/>
              </a:rPr>
              <a:t>二阶与三阶行列式</a:t>
            </a:r>
            <a:endParaRPr lang="zh-CN" altLang="en-US" sz="2800" b="1" dirty="0">
              <a:latin typeface="楷体_GB2312" pitchFamily="49" charset="-122"/>
              <a:ea typeface="楷体_GB2312" pitchFamily="49" charset="-122"/>
            </a:endParaRPr>
          </a:p>
          <a:p>
            <a:pPr eaLnBrk="1" hangingPunct="1">
              <a:lnSpc>
                <a:spcPct val="90000"/>
              </a:lnSpc>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§2  </a:t>
            </a:r>
            <a:r>
              <a:rPr lang="zh-CN" altLang="en-US" sz="2800" b="1" dirty="0">
                <a:latin typeface="楷体_GB2312" pitchFamily="49" charset="-122"/>
                <a:ea typeface="楷体_GB2312" pitchFamily="49" charset="-122"/>
              </a:rPr>
              <a:t>全排列与对换</a:t>
            </a:r>
            <a:endParaRPr lang="zh-CN" altLang="en-US" sz="2800" b="1" dirty="0">
              <a:latin typeface="楷体_GB2312" pitchFamily="49" charset="-122"/>
              <a:ea typeface="楷体_GB2312" pitchFamily="49" charset="-122"/>
            </a:endParaRPr>
          </a:p>
          <a:p>
            <a:pPr eaLnBrk="1" hangingPunct="1">
              <a:lnSpc>
                <a:spcPct val="90000"/>
              </a:lnSpc>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§3  </a:t>
            </a:r>
            <a:r>
              <a:rPr lang="en-US" altLang="zh-CN" sz="2800" b="1" i="1" dirty="0">
                <a:latin typeface="Times New Roman" panose="02020603050405020304" pitchFamily="18" charset="0"/>
                <a:ea typeface="楷体_GB2312" pitchFamily="49" charset="-122"/>
              </a:rPr>
              <a:t>n</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阶行列式的定义</a:t>
            </a:r>
            <a:endParaRPr lang="zh-CN" altLang="en-US" sz="2800" b="1" dirty="0">
              <a:latin typeface="楷体_GB2312" pitchFamily="49" charset="-122"/>
              <a:ea typeface="楷体_GB2312" pitchFamily="49" charset="-122"/>
            </a:endParaRPr>
          </a:p>
          <a:p>
            <a:pPr eaLnBrk="1" hangingPunct="1">
              <a:lnSpc>
                <a:spcPct val="90000"/>
              </a:lnSpc>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§4  </a:t>
            </a:r>
            <a:r>
              <a:rPr lang="zh-CN" altLang="en-US" sz="2800" b="1" dirty="0">
                <a:latin typeface="楷体_GB2312" pitchFamily="49" charset="-122"/>
                <a:ea typeface="楷体_GB2312" pitchFamily="49" charset="-122"/>
              </a:rPr>
              <a:t>行列式的性质</a:t>
            </a:r>
            <a:endParaRPr lang="zh-CN" altLang="en-US" sz="2800" b="1" dirty="0">
              <a:latin typeface="楷体_GB2312" pitchFamily="49" charset="-122"/>
              <a:ea typeface="楷体_GB2312" pitchFamily="49" charset="-122"/>
            </a:endParaRPr>
          </a:p>
          <a:p>
            <a:pPr eaLnBrk="1" hangingPunct="1">
              <a:lnSpc>
                <a:spcPct val="90000"/>
              </a:lnSpc>
              <a:buNone/>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§5  </a:t>
            </a:r>
            <a:r>
              <a:rPr lang="zh-CN" altLang="en-US" sz="2800" b="1" dirty="0">
                <a:latin typeface="楷体_GB2312" pitchFamily="49" charset="-122"/>
                <a:ea typeface="楷体_GB2312" pitchFamily="49" charset="-122"/>
              </a:rPr>
              <a:t>行列式按行（列）展开</a:t>
            </a:r>
            <a:endParaRPr lang="zh-CN" altLang="en-US" sz="2800" b="1" dirty="0">
              <a:latin typeface="楷体_GB2312" pitchFamily="49" charset="-122"/>
              <a:ea typeface="楷体_GB2312" pitchFamily="49" charset="-122"/>
            </a:endParaRPr>
          </a:p>
          <a:p>
            <a:pPr eaLnBrk="1" hangingPunct="1">
              <a:lnSpc>
                <a:spcPct val="90000"/>
              </a:lnSpc>
              <a:buNone/>
            </a:pPr>
            <a:r>
              <a:rPr lang="zh-CN" altLang="en-US" sz="2800" b="1"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p:txBody>
      </p:sp>
      <p:sp>
        <p:nvSpPr>
          <p:cNvPr id="28676" name="AutoShape 4"/>
          <p:cNvSpPr/>
          <p:nvPr/>
        </p:nvSpPr>
        <p:spPr>
          <a:xfrm>
            <a:off x="4786313" y="3194050"/>
            <a:ext cx="280987" cy="1081088"/>
          </a:xfrm>
          <a:prstGeom prst="rightBrace">
            <a:avLst>
              <a:gd name="adj1" fmla="val 44156"/>
              <a:gd name="adj2" fmla="val 50000"/>
            </a:avLst>
          </a:prstGeom>
          <a:noFill/>
          <a:ln w="28575" cap="flat" cmpd="sng">
            <a:solidFill>
              <a:srgbClr val="CC0099"/>
            </a:solidFill>
            <a:prstDash val="solid"/>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28677" name="Text Box 5"/>
          <p:cNvSpPr txBox="1"/>
          <p:nvPr/>
        </p:nvSpPr>
        <p:spPr>
          <a:xfrm>
            <a:off x="5003800" y="3560763"/>
            <a:ext cx="2884488" cy="428625"/>
          </a:xfrm>
          <a:prstGeom prst="rect">
            <a:avLst/>
          </a:prstGeom>
          <a:noFill/>
          <a:ln w="9525">
            <a:noFill/>
          </a:ln>
        </p:spPr>
        <p:txBody>
          <a:bodyPr wrap="none"/>
          <a:p>
            <a:r>
              <a:rPr lang="zh-CN" altLang="en-US" sz="2400" b="1" dirty="0">
                <a:solidFill>
                  <a:srgbClr val="CC0099"/>
                </a:solidFill>
                <a:latin typeface="楷体_GB2312" pitchFamily="49" charset="-122"/>
              </a:rPr>
              <a:t>行列式的概念</a:t>
            </a:r>
            <a:r>
              <a:rPr lang="en-US" altLang="zh-CN" sz="2400" b="1" dirty="0">
                <a:solidFill>
                  <a:srgbClr val="FFFFFF"/>
                </a:solidFill>
                <a:latin typeface="楷体_GB2312" pitchFamily="49" charset="-122"/>
              </a:rPr>
              <a:t>.</a:t>
            </a:r>
            <a:endParaRPr lang="en-US" altLang="zh-CN" sz="2400" b="1" dirty="0">
              <a:solidFill>
                <a:srgbClr val="FFFFFF"/>
              </a:solidFill>
              <a:latin typeface="楷体_GB2312" pitchFamily="49" charset="-122"/>
            </a:endParaRPr>
          </a:p>
        </p:txBody>
      </p:sp>
      <p:sp>
        <p:nvSpPr>
          <p:cNvPr id="28678" name="AutoShape 6"/>
          <p:cNvSpPr/>
          <p:nvPr/>
        </p:nvSpPr>
        <p:spPr>
          <a:xfrm>
            <a:off x="5434013" y="4562475"/>
            <a:ext cx="209550" cy="795338"/>
          </a:xfrm>
          <a:prstGeom prst="rightBrace">
            <a:avLst>
              <a:gd name="adj1" fmla="val 44157"/>
              <a:gd name="adj2" fmla="val 50000"/>
            </a:avLst>
          </a:prstGeom>
          <a:noFill/>
          <a:ln w="28575" cap="flat" cmpd="sng">
            <a:solidFill>
              <a:srgbClr val="CC0099"/>
            </a:solidFill>
            <a:prstDash val="solid"/>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28679" name="Text Box 7"/>
          <p:cNvSpPr txBox="1"/>
          <p:nvPr/>
        </p:nvSpPr>
        <p:spPr>
          <a:xfrm>
            <a:off x="5651500" y="4714875"/>
            <a:ext cx="2992438" cy="428625"/>
          </a:xfrm>
          <a:prstGeom prst="rect">
            <a:avLst/>
          </a:prstGeom>
          <a:noFill/>
          <a:ln w="9525">
            <a:noFill/>
          </a:ln>
        </p:spPr>
        <p:txBody>
          <a:bodyPr wrap="none"/>
          <a:p>
            <a:r>
              <a:rPr lang="zh-CN" altLang="en-US" sz="2400" b="1" dirty="0">
                <a:solidFill>
                  <a:srgbClr val="CC0099"/>
                </a:solidFill>
                <a:latin typeface="楷体_GB2312" pitchFamily="49" charset="-122"/>
              </a:rPr>
              <a:t>行列式的</a:t>
            </a:r>
            <a:r>
              <a:rPr lang="zh-CN" altLang="zh-CN" sz="2400" b="1" dirty="0">
                <a:solidFill>
                  <a:srgbClr val="CC0099"/>
                </a:solidFill>
                <a:latin typeface="楷体_GB2312" pitchFamily="49" charset="-122"/>
              </a:rPr>
              <a:t>性质及计算</a:t>
            </a:r>
            <a:r>
              <a:rPr lang="en-US" altLang="zh-CN" sz="2400" b="1" dirty="0">
                <a:solidFill>
                  <a:srgbClr val="FFFFFF"/>
                </a:solidFill>
                <a:latin typeface="楷体_GB2312" pitchFamily="49" charset="-122"/>
              </a:rPr>
              <a:t>.</a:t>
            </a:r>
            <a:endParaRPr lang="en-US" altLang="zh-CN" sz="2400" b="1" dirty="0">
              <a:solidFill>
                <a:srgbClr val="FFFFFF"/>
              </a:solidFill>
              <a:latin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8682"/>
                                        </p:tgtEl>
                                        <p:attrNameLst>
                                          <p:attrName>style.visibility</p:attrName>
                                        </p:attrNameLst>
                                      </p:cBhvr>
                                      <p:to>
                                        <p:strVal val="visible"/>
                                      </p:to>
                                    </p:set>
                                    <p:animEffect transition="in" filter="wipe(down)">
                                      <p:cBhvr>
                                        <p:cTn id="7" dur="290">
                                          <p:stCondLst>
                                            <p:cond delay="0"/>
                                          </p:stCondLst>
                                        </p:cTn>
                                        <p:tgtEl>
                                          <p:spTgt spid="28682"/>
                                        </p:tgtEl>
                                      </p:cBhvr>
                                    </p:animEffect>
                                    <p:anim calcmode="lin" valueType="num">
                                      <p:cBhvr>
                                        <p:cTn id="8" dur="911" tmFilter="0,0; 0.14,0.36; 0.43,0.73; 0.71,0.91; 1.0,1.0">
                                          <p:stCondLst>
                                            <p:cond delay="0"/>
                                          </p:stCondLst>
                                        </p:cTn>
                                        <p:tgtEl>
                                          <p:spTgt spid="2868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8682"/>
                                        </p:tgtEl>
                                        <p:attrNameLst>
                                          <p:attrName>ppt_y</p:attrName>
                                        </p:attrNameLst>
                                      </p:cBhvr>
                                      <p:tavLst>
                                        <p:tav tm="0" fmla="#ppt_y-sin(pi*$)/3">
                                          <p:val>
                                            <p:fltVal val="0.500000"/>
                                          </p:val>
                                        </p:tav>
                                        <p:tav tm="100000">
                                          <p:val>
                                            <p:fltVal val="1.000000"/>
                                          </p:val>
                                        </p:tav>
                                      </p:tavLst>
                                    </p:anim>
                                    <p:anim calcmode="lin" valueType="num">
                                      <p:cBhvr>
                                        <p:cTn id="10" dur="332" tmFilter="0, 0; 0.125,0.2665; 0.25,0.4; 0.375,0.465; 0.5,0.5;  0.625,0.535; 0.75,0.6; 0.875,0.7335; 1,1">
                                          <p:stCondLst>
                                            <p:cond delay="332"/>
                                          </p:stCondLst>
                                        </p:cTn>
                                        <p:tgtEl>
                                          <p:spTgt spid="28682"/>
                                        </p:tgtEl>
                                        <p:attrNameLst>
                                          <p:attrName>ppt_y</p:attrName>
                                        </p:attrNameLst>
                                      </p:cBhvr>
                                      <p:tavLst>
                                        <p:tav tm="0" fmla="#ppt_y-sin(pi*$)/9">
                                          <p:val>
                                            <p:fltVal val="0.000000"/>
                                          </p:val>
                                        </p:tav>
                                        <p:tav tm="100000">
                                          <p:val>
                                            <p:fltVal val="1.000000"/>
                                          </p:val>
                                        </p:tav>
                                      </p:tavLst>
                                    </p:anim>
                                    <p:anim calcmode="lin" valueType="num">
                                      <p:cBhvr>
                                        <p:cTn id="11" dur="166" tmFilter="0, 0; 0.125,0.2665; 0.25,0.4; 0.375,0.465; 0.5,0.5;  0.625,0.535; 0.75,0.6; 0.875,0.7335; 1,1">
                                          <p:stCondLst>
                                            <p:cond delay="662"/>
                                          </p:stCondLst>
                                        </p:cTn>
                                        <p:tgtEl>
                                          <p:spTgt spid="28682"/>
                                        </p:tgtEl>
                                        <p:attrNameLst>
                                          <p:attrName>ppt_y</p:attrName>
                                        </p:attrNameLst>
                                      </p:cBhvr>
                                      <p:tavLst>
                                        <p:tav tm="0" fmla="#ppt_y-sin(pi*$)/27">
                                          <p:val>
                                            <p:fltVal val="0.000000"/>
                                          </p:val>
                                        </p:tav>
                                        <p:tav tm="100000">
                                          <p:val>
                                            <p:fltVal val="1.000000"/>
                                          </p:val>
                                        </p:tav>
                                      </p:tavLst>
                                    </p:anim>
                                    <p:anim calcmode="lin" valueType="num">
                                      <p:cBhvr>
                                        <p:cTn id="12" dur="82" tmFilter="0, 0; 0.125,0.2665; 0.25,0.4; 0.375,0.465; 0.5,0.5;  0.625,0.535; 0.75,0.6; 0.875,0.7335; 1,1">
                                          <p:stCondLst>
                                            <p:cond delay="828"/>
                                          </p:stCondLst>
                                        </p:cTn>
                                        <p:tgtEl>
                                          <p:spTgt spid="28682"/>
                                        </p:tgtEl>
                                        <p:attrNameLst>
                                          <p:attrName>ppt_y</p:attrName>
                                        </p:attrNameLst>
                                      </p:cBhvr>
                                      <p:tavLst>
                                        <p:tav tm="0" fmla="#ppt_y-sin(pi*$)/81">
                                          <p:val>
                                            <p:fltVal val="0.000000"/>
                                          </p:val>
                                        </p:tav>
                                        <p:tav tm="100000">
                                          <p:val>
                                            <p:fltVal val="1.000000"/>
                                          </p:val>
                                        </p:tav>
                                      </p:tavLst>
                                    </p:anim>
                                    <p:animScale>
                                      <p:cBhvr>
                                        <p:cTn id="13" dur="13">
                                          <p:stCondLst>
                                            <p:cond delay="325"/>
                                          </p:stCondLst>
                                        </p:cTn>
                                        <p:tgtEl>
                                          <p:spTgt spid="28682"/>
                                        </p:tgtEl>
                                      </p:cBhvr>
                                      <p:to x="100000" y="60000"/>
                                    </p:animScale>
                                    <p:animScale>
                                      <p:cBhvr>
                                        <p:cTn id="14" dur="83" decel="50000">
                                          <p:stCondLst>
                                            <p:cond delay="338"/>
                                          </p:stCondLst>
                                        </p:cTn>
                                        <p:tgtEl>
                                          <p:spTgt spid="28682"/>
                                        </p:tgtEl>
                                      </p:cBhvr>
                                      <p:to x="100000" y="100000"/>
                                    </p:animScale>
                                    <p:animScale>
                                      <p:cBhvr>
                                        <p:cTn id="15" dur="13">
                                          <p:stCondLst>
                                            <p:cond delay="656"/>
                                          </p:stCondLst>
                                        </p:cTn>
                                        <p:tgtEl>
                                          <p:spTgt spid="28682"/>
                                        </p:tgtEl>
                                      </p:cBhvr>
                                      <p:to x="100000" y="80000"/>
                                    </p:animScale>
                                    <p:animScale>
                                      <p:cBhvr>
                                        <p:cTn id="16" dur="83" decel="50000">
                                          <p:stCondLst>
                                            <p:cond delay="669"/>
                                          </p:stCondLst>
                                        </p:cTn>
                                        <p:tgtEl>
                                          <p:spTgt spid="28682"/>
                                        </p:tgtEl>
                                      </p:cBhvr>
                                      <p:to x="100000" y="100000"/>
                                    </p:animScale>
                                    <p:animScale>
                                      <p:cBhvr>
                                        <p:cTn id="17" dur="13">
                                          <p:stCondLst>
                                            <p:cond delay="821"/>
                                          </p:stCondLst>
                                        </p:cTn>
                                        <p:tgtEl>
                                          <p:spTgt spid="28682"/>
                                        </p:tgtEl>
                                      </p:cBhvr>
                                      <p:to x="100000" y="90000"/>
                                    </p:animScale>
                                    <p:animScale>
                                      <p:cBhvr>
                                        <p:cTn id="18" dur="83" decel="50000">
                                          <p:stCondLst>
                                            <p:cond delay="834"/>
                                          </p:stCondLst>
                                        </p:cTn>
                                        <p:tgtEl>
                                          <p:spTgt spid="28682"/>
                                        </p:tgtEl>
                                      </p:cBhvr>
                                      <p:to x="100000" y="100000"/>
                                    </p:animScale>
                                    <p:animScale>
                                      <p:cBhvr>
                                        <p:cTn id="19" dur="13">
                                          <p:stCondLst>
                                            <p:cond delay="904"/>
                                          </p:stCondLst>
                                        </p:cTn>
                                        <p:tgtEl>
                                          <p:spTgt spid="28682"/>
                                        </p:tgtEl>
                                      </p:cBhvr>
                                      <p:to x="100000" y="95000"/>
                                    </p:animScale>
                                    <p:animScale>
                                      <p:cBhvr>
                                        <p:cTn id="20" dur="83" decel="50000">
                                          <p:stCondLst>
                                            <p:cond delay="917"/>
                                          </p:stCondLst>
                                        </p:cTn>
                                        <p:tgtEl>
                                          <p:spTgt spid="2868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8676"/>
                                        </p:tgtEl>
                                        <p:attrNameLst>
                                          <p:attrName>style.visibility</p:attrName>
                                        </p:attrNameLst>
                                      </p:cBhvr>
                                      <p:to>
                                        <p:strVal val="visible"/>
                                      </p:to>
                                    </p:set>
                                    <p:animEffect transition="in" filter="wipe(left)">
                                      <p:cBhvr>
                                        <p:cTn id="25" dur="500"/>
                                        <p:tgtEl>
                                          <p:spTgt spid="28676"/>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8677"/>
                                        </p:tgtEl>
                                        <p:attrNameLst>
                                          <p:attrName>style.visibility</p:attrName>
                                        </p:attrNameLst>
                                      </p:cBhvr>
                                      <p:to>
                                        <p:strVal val="visible"/>
                                      </p:to>
                                    </p:set>
                                    <p:animEffect transition="in" filter="wipe(left)">
                                      <p:cBhvr>
                                        <p:cTn id="29" dur="500"/>
                                        <p:tgtEl>
                                          <p:spTgt spid="2867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8678"/>
                                        </p:tgtEl>
                                        <p:attrNameLst>
                                          <p:attrName>style.visibility</p:attrName>
                                        </p:attrNameLst>
                                      </p:cBhvr>
                                      <p:to>
                                        <p:strVal val="visible"/>
                                      </p:to>
                                    </p:set>
                                    <p:animEffect transition="in" filter="wipe(left)">
                                      <p:cBhvr>
                                        <p:cTn id="34" dur="500"/>
                                        <p:tgtEl>
                                          <p:spTgt spid="28678"/>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8679"/>
                                        </p:tgtEl>
                                        <p:attrNameLst>
                                          <p:attrName>style.visibility</p:attrName>
                                        </p:attrNameLst>
                                      </p:cBhvr>
                                      <p:to>
                                        <p:strVal val="visible"/>
                                      </p:to>
                                    </p:set>
                                    <p:animEffect transition="in" filter="wipe(left)">
                                      <p:cBhvr>
                                        <p:cTn id="38"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2" grpId="0" bldLvl="0" animBg="1"/>
      <p:bldP spid="28676" grpId="0" bldLvl="0" animBg="1"/>
      <p:bldP spid="28677" grpId="0"/>
      <p:bldP spid="28678" grpId="0" bldLvl="0" animBg="1"/>
      <p:bldP spid="286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标题 144385"/>
          <p:cNvSpPr>
            <a:spLocks noGrp="1"/>
          </p:cNvSpPr>
          <p:nvPr>
            <p:ph type="title"/>
          </p:nvPr>
        </p:nvSpPr>
        <p:spPr/>
        <p:txBody>
          <a:bodyPr anchor="ctr"/>
          <a:p>
            <a:r>
              <a:rPr lang="zh-CN" altLang="en-US" sz="3600" b="1" dirty="0">
                <a:gradFill>
                  <a:gsLst>
                    <a:gs pos="0">
                      <a:srgbClr val="7B32B2"/>
                    </a:gs>
                    <a:gs pos="100000">
                      <a:srgbClr val="401A5D"/>
                    </a:gs>
                  </a:gsLst>
                  <a:lin scaled="0"/>
                </a:gradFill>
                <a:latin typeface="楷体" panose="02010609060101010101" charset="-122"/>
                <a:ea typeface="楷体" panose="02010609060101010101" charset="-122"/>
                <a:cs typeface="楷体" panose="02010609060101010101" charset="-122"/>
              </a:rPr>
              <a:t>§</a:t>
            </a:r>
            <a:r>
              <a:rPr lang="en-US" altLang="zh-CN" sz="3600" b="1" dirty="0">
                <a:gradFill>
                  <a:gsLst>
                    <a:gs pos="0">
                      <a:srgbClr val="7B32B2"/>
                    </a:gs>
                    <a:gs pos="100000">
                      <a:srgbClr val="401A5D"/>
                    </a:gs>
                  </a:gsLst>
                  <a:lin scaled="0"/>
                </a:gradFill>
                <a:latin typeface="楷体" panose="02010609060101010101" charset="-122"/>
                <a:ea typeface="楷体" panose="02010609060101010101" charset="-122"/>
                <a:cs typeface="楷体" panose="02010609060101010101" charset="-122"/>
              </a:rPr>
              <a:t>1.1  </a:t>
            </a:r>
            <a:r>
              <a:rPr lang="zh-CN" altLang="en-US" sz="3600" b="1" dirty="0">
                <a:gradFill>
                  <a:gsLst>
                    <a:gs pos="0">
                      <a:srgbClr val="7B32B2"/>
                    </a:gs>
                    <a:gs pos="100000">
                      <a:srgbClr val="401A5D"/>
                    </a:gs>
                  </a:gsLst>
                  <a:lin scaled="0"/>
                </a:gradFill>
                <a:latin typeface="楷体" panose="02010609060101010101" charset="-122"/>
                <a:ea typeface="楷体" panose="02010609060101010101" charset="-122"/>
                <a:cs typeface="楷体" panose="02010609060101010101" charset="-122"/>
              </a:rPr>
              <a:t>二阶与三阶行列式</a:t>
            </a:r>
            <a:endParaRPr lang="zh-CN" altLang="en-US" sz="3600" b="1" dirty="0">
              <a:gradFill>
                <a:gsLst>
                  <a:gs pos="0">
                    <a:srgbClr val="7B32B2"/>
                  </a:gs>
                  <a:gs pos="100000">
                    <a:srgbClr val="401A5D"/>
                  </a:gs>
                </a:gsLst>
                <a:lin scaled="0"/>
              </a:gradFill>
              <a:latin typeface="楷体" panose="02010609060101010101" charset="-122"/>
              <a:ea typeface="楷体" panose="02010609060101010101" charset="-122"/>
              <a:cs typeface="楷体" panose="02010609060101010101" charset="-122"/>
            </a:endParaRPr>
          </a:p>
        </p:txBody>
      </p:sp>
      <p:sp>
        <p:nvSpPr>
          <p:cNvPr id="144387" name="内容占位符 144386"/>
          <p:cNvSpPr>
            <a:spLocks noGrp="1"/>
          </p:cNvSpPr>
          <p:nvPr>
            <p:ph idx="1"/>
          </p:nvPr>
        </p:nvSpPr>
        <p:spPr/>
        <p:txBody>
          <a:bodyPr/>
          <a:p>
            <a:r>
              <a:rPr kumimoji="1" lang="zh-CN" altLang="en-US" b="1" noProof="0" dirty="0" smtClean="0">
                <a:ln>
                  <a:noFill/>
                </a:ln>
                <a:solidFill>
                  <a:srgbClr val="0000CC"/>
                </a:solidFill>
                <a:effectLst/>
                <a:uLnTx/>
                <a:uFillTx/>
                <a:latin typeface="楷体_GB2312" pitchFamily="49" charset="-122"/>
                <a:ea typeface="楷体_GB2312" pitchFamily="49" charset="-122"/>
                <a:sym typeface="+mn-ea"/>
              </a:rPr>
              <a:t>一、</a:t>
            </a:r>
            <a:r>
              <a:rPr kumimoji="1" lang="zh-CN" altLang="en-US" b="1" noProof="0" dirty="0" smtClean="0">
                <a:ln>
                  <a:noFill/>
                </a:ln>
                <a:solidFill>
                  <a:srgbClr val="0000CC"/>
                </a:solidFill>
                <a:effectLst/>
                <a:uLnTx/>
                <a:uFillTx/>
                <a:latin typeface="楷体_GB2312" pitchFamily="49" charset="-122"/>
                <a:ea typeface="楷体_GB2312" pitchFamily="49" charset="-122"/>
                <a:sym typeface="+mn-ea"/>
              </a:rPr>
              <a:t>二元线性方程组与二阶行列式</a:t>
            </a:r>
            <a:endParaRPr kumimoji="1" lang="zh-CN" altLang="en-US" b="1" noProof="0" dirty="0" smtClean="0">
              <a:ln>
                <a:noFill/>
              </a:ln>
              <a:solidFill>
                <a:srgbClr val="0000CC"/>
              </a:solidFill>
              <a:effectLst/>
              <a:uLnTx/>
              <a:uFillTx/>
              <a:latin typeface="楷体_GB2312" pitchFamily="49" charset="-122"/>
              <a:ea typeface="楷体_GB2312" pitchFamily="49" charset="-122"/>
              <a:sym typeface="+mn-ea"/>
            </a:endParaRPr>
          </a:p>
          <a:p>
            <a:r>
              <a:rPr lang="zh-CN" altLang="en-US" b="1" dirty="0">
                <a:solidFill>
                  <a:srgbClr val="0000CC"/>
                </a:solidFill>
              </a:rPr>
              <a:t>二、</a:t>
            </a:r>
            <a:r>
              <a:rPr lang="zh-CN" altLang="en-US" b="1" dirty="0">
                <a:solidFill>
                  <a:srgbClr val="0000CC"/>
                </a:solidFill>
              </a:rPr>
              <a:t>三阶行列式</a:t>
            </a:r>
            <a:endParaRPr lang="zh-CN" altLang="en-US" b="1" dirty="0">
              <a:solidFill>
                <a:srgbClr val="0000CC"/>
              </a:solidFill>
            </a:endParaRPr>
          </a:p>
          <a:p>
            <a:pPr marL="0" indent="0">
              <a:buNone/>
            </a:pPr>
            <a:endParaRPr lang="zh-CN" altLang="en-US" b="1" dirty="0">
              <a:solidFill>
                <a:srgbClr val="0000CC"/>
              </a:solidFill>
            </a:endParaRPr>
          </a:p>
        </p:txBody>
      </p:sp>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文本框 26626"/>
          <p:cNvSpPr txBox="1"/>
          <p:nvPr/>
        </p:nvSpPr>
        <p:spPr>
          <a:xfrm>
            <a:off x="1555115" y="2240280"/>
            <a:ext cx="59436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用消元法解二元线性方程组</a:t>
            </a:r>
            <a:endParaRPr lang="zh-CN" altLang="en-US" sz="2800" b="1" dirty="0">
              <a:latin typeface="Times New Roman" panose="02020603050405020304" pitchFamily="18" charset="0"/>
            </a:endParaRPr>
          </a:p>
        </p:txBody>
      </p:sp>
      <p:graphicFrame>
        <p:nvGraphicFramePr>
          <p:cNvPr id="26628" name="对象 26627"/>
          <p:cNvGraphicFramePr/>
          <p:nvPr/>
        </p:nvGraphicFramePr>
        <p:xfrm>
          <a:off x="2240915" y="3002280"/>
          <a:ext cx="3517900" cy="1003300"/>
        </p:xfrm>
        <a:graphic>
          <a:graphicData uri="http://schemas.openxmlformats.org/presentationml/2006/ole">
            <mc:AlternateContent xmlns:mc="http://schemas.openxmlformats.org/markup-compatibility/2006">
              <mc:Choice xmlns:v="urn:schemas-microsoft-com:vml" Requires="v">
                <p:oleObj spid="_x0000_s3076" name="" r:id="rId1" imgW="3516630" imgH="1002665" progId="Equation.3">
                  <p:embed/>
                </p:oleObj>
              </mc:Choice>
              <mc:Fallback>
                <p:oleObj name="" r:id="rId1" imgW="3516630" imgH="1002665" progId="Equation.3">
                  <p:embed/>
                  <p:pic>
                    <p:nvPicPr>
                      <p:cNvPr id="0" name="图片 3075"/>
                      <p:cNvPicPr/>
                      <p:nvPr/>
                    </p:nvPicPr>
                    <p:blipFill>
                      <a:blip r:embed="rId2"/>
                      <a:stretch>
                        <a:fillRect/>
                      </a:stretch>
                    </p:blipFill>
                    <p:spPr>
                      <a:xfrm>
                        <a:off x="2240915" y="3002280"/>
                        <a:ext cx="3517900" cy="1003300"/>
                      </a:xfrm>
                      <a:prstGeom prst="rect">
                        <a:avLst/>
                      </a:prstGeom>
                      <a:noFill/>
                      <a:ln w="38100">
                        <a:noFill/>
                        <a:miter/>
                      </a:ln>
                    </p:spPr>
                  </p:pic>
                </p:oleObj>
              </mc:Fallback>
            </mc:AlternateContent>
          </a:graphicData>
        </a:graphic>
      </p:graphicFrame>
      <p:graphicFrame>
        <p:nvGraphicFramePr>
          <p:cNvPr id="26629" name="对象 26628"/>
          <p:cNvGraphicFramePr/>
          <p:nvPr/>
        </p:nvGraphicFramePr>
        <p:xfrm>
          <a:off x="5517515" y="3078480"/>
          <a:ext cx="419100" cy="406400"/>
        </p:xfrm>
        <a:graphic>
          <a:graphicData uri="http://schemas.openxmlformats.org/presentationml/2006/ole">
            <mc:AlternateContent xmlns:mc="http://schemas.openxmlformats.org/markup-compatibility/2006">
              <mc:Choice xmlns:v="urn:schemas-microsoft-com:vml" Requires="v">
                <p:oleObj spid="_x0000_s3078" name="" r:id="rId3" imgW="418465" imgH="405765" progId="Equation.3">
                  <p:embed/>
                </p:oleObj>
              </mc:Choice>
              <mc:Fallback>
                <p:oleObj name="" r:id="rId3" imgW="418465" imgH="405765" progId="Equation.3">
                  <p:embed/>
                  <p:pic>
                    <p:nvPicPr>
                      <p:cNvPr id="0" name="图片 3077"/>
                      <p:cNvPicPr/>
                      <p:nvPr/>
                    </p:nvPicPr>
                    <p:blipFill>
                      <a:blip r:embed="rId4"/>
                      <a:stretch>
                        <a:fillRect/>
                      </a:stretch>
                    </p:blipFill>
                    <p:spPr>
                      <a:xfrm>
                        <a:off x="5517515" y="3078480"/>
                        <a:ext cx="419100" cy="406400"/>
                      </a:xfrm>
                      <a:prstGeom prst="rect">
                        <a:avLst/>
                      </a:prstGeom>
                      <a:noFill/>
                      <a:ln w="38100">
                        <a:noFill/>
                        <a:miter/>
                      </a:ln>
                    </p:spPr>
                  </p:pic>
                </p:oleObj>
              </mc:Fallback>
            </mc:AlternateContent>
          </a:graphicData>
        </a:graphic>
      </p:graphicFrame>
      <p:graphicFrame>
        <p:nvGraphicFramePr>
          <p:cNvPr id="26630" name="对象 26629"/>
          <p:cNvGraphicFramePr/>
          <p:nvPr/>
        </p:nvGraphicFramePr>
        <p:xfrm>
          <a:off x="5517515" y="3611880"/>
          <a:ext cx="444500" cy="406400"/>
        </p:xfrm>
        <a:graphic>
          <a:graphicData uri="http://schemas.openxmlformats.org/presentationml/2006/ole">
            <mc:AlternateContent xmlns:mc="http://schemas.openxmlformats.org/markup-compatibility/2006">
              <mc:Choice xmlns:v="urn:schemas-microsoft-com:vml" Requires="v">
                <p:oleObj spid="_x0000_s3077" name="" r:id="rId5" imgW="443865" imgH="405765" progId="Equation.3">
                  <p:embed/>
                </p:oleObj>
              </mc:Choice>
              <mc:Fallback>
                <p:oleObj name="" r:id="rId5" imgW="443865" imgH="405765" progId="Equation.3">
                  <p:embed/>
                  <p:pic>
                    <p:nvPicPr>
                      <p:cNvPr id="0" name="图片 3076"/>
                      <p:cNvPicPr/>
                      <p:nvPr/>
                    </p:nvPicPr>
                    <p:blipFill>
                      <a:blip r:embed="rId6"/>
                      <a:stretch>
                        <a:fillRect/>
                      </a:stretch>
                    </p:blipFill>
                    <p:spPr>
                      <a:xfrm>
                        <a:off x="5517515" y="3611880"/>
                        <a:ext cx="444500" cy="406400"/>
                      </a:xfrm>
                      <a:prstGeom prst="rect">
                        <a:avLst/>
                      </a:prstGeom>
                      <a:noFill/>
                      <a:ln w="38100">
                        <a:noFill/>
                        <a:miter/>
                      </a:ln>
                    </p:spPr>
                  </p:pic>
                </p:oleObj>
              </mc:Fallback>
            </mc:AlternateContent>
          </a:graphicData>
        </a:graphic>
      </p:graphicFrame>
      <p:graphicFrame>
        <p:nvGraphicFramePr>
          <p:cNvPr id="26631" name="对象 26630"/>
          <p:cNvGraphicFramePr/>
          <p:nvPr/>
        </p:nvGraphicFramePr>
        <p:xfrm>
          <a:off x="1174115" y="4450080"/>
          <a:ext cx="1295400" cy="419100"/>
        </p:xfrm>
        <a:graphic>
          <a:graphicData uri="http://schemas.openxmlformats.org/presentationml/2006/ole">
            <mc:AlternateContent xmlns:mc="http://schemas.openxmlformats.org/markup-compatibility/2006">
              <mc:Choice xmlns:v="urn:schemas-microsoft-com:vml" Requires="v">
                <p:oleObj spid="_x0000_s3082" name="" r:id="rId7" imgW="1295400" imgH="419100" progId="Equation.3">
                  <p:embed/>
                </p:oleObj>
              </mc:Choice>
              <mc:Fallback>
                <p:oleObj name="" r:id="rId7" imgW="1295400" imgH="419100" progId="Equation.3">
                  <p:embed/>
                  <p:pic>
                    <p:nvPicPr>
                      <p:cNvPr id="0" name="图片 3081"/>
                      <p:cNvPicPr/>
                      <p:nvPr/>
                    </p:nvPicPr>
                    <p:blipFill>
                      <a:blip r:embed="rId8"/>
                      <a:stretch>
                        <a:fillRect/>
                      </a:stretch>
                    </p:blipFill>
                    <p:spPr>
                      <a:xfrm>
                        <a:off x="1174115" y="4450080"/>
                        <a:ext cx="1295400" cy="419100"/>
                      </a:xfrm>
                      <a:prstGeom prst="rect">
                        <a:avLst/>
                      </a:prstGeom>
                      <a:noFill/>
                      <a:ln w="38100">
                        <a:noFill/>
                        <a:miter/>
                      </a:ln>
                    </p:spPr>
                  </p:pic>
                </p:oleObj>
              </mc:Fallback>
            </mc:AlternateContent>
          </a:graphicData>
        </a:graphic>
      </p:graphicFrame>
      <p:graphicFrame>
        <p:nvGraphicFramePr>
          <p:cNvPr id="26632" name="对象 26631"/>
          <p:cNvGraphicFramePr/>
          <p:nvPr/>
        </p:nvGraphicFramePr>
        <p:xfrm>
          <a:off x="2926715" y="4450080"/>
          <a:ext cx="3797300" cy="419100"/>
        </p:xfrm>
        <a:graphic>
          <a:graphicData uri="http://schemas.openxmlformats.org/presentationml/2006/ole">
            <mc:AlternateContent xmlns:mc="http://schemas.openxmlformats.org/markup-compatibility/2006">
              <mc:Choice xmlns:v="urn:schemas-microsoft-com:vml" Requires="v">
                <p:oleObj spid="_x0000_s3090" name="" r:id="rId9" imgW="3797300" imgH="419100" progId="Equation.3">
                  <p:embed/>
                </p:oleObj>
              </mc:Choice>
              <mc:Fallback>
                <p:oleObj name="" r:id="rId9" imgW="3797300" imgH="419100" progId="Equation.3">
                  <p:embed/>
                  <p:pic>
                    <p:nvPicPr>
                      <p:cNvPr id="0" name="图片 3089"/>
                      <p:cNvPicPr/>
                      <p:nvPr/>
                    </p:nvPicPr>
                    <p:blipFill>
                      <a:blip r:embed="rId10"/>
                      <a:stretch>
                        <a:fillRect/>
                      </a:stretch>
                    </p:blipFill>
                    <p:spPr>
                      <a:xfrm>
                        <a:off x="2926715" y="4450080"/>
                        <a:ext cx="3797300" cy="419100"/>
                      </a:xfrm>
                      <a:prstGeom prst="rect">
                        <a:avLst/>
                      </a:prstGeom>
                      <a:noFill/>
                      <a:ln w="38100">
                        <a:noFill/>
                        <a:miter/>
                      </a:ln>
                    </p:spPr>
                  </p:pic>
                </p:oleObj>
              </mc:Fallback>
            </mc:AlternateContent>
          </a:graphicData>
        </a:graphic>
      </p:graphicFrame>
      <p:graphicFrame>
        <p:nvGraphicFramePr>
          <p:cNvPr id="26633" name="对象 26632"/>
          <p:cNvGraphicFramePr/>
          <p:nvPr/>
        </p:nvGraphicFramePr>
        <p:xfrm>
          <a:off x="1174115" y="5135880"/>
          <a:ext cx="1308100" cy="419100"/>
        </p:xfrm>
        <a:graphic>
          <a:graphicData uri="http://schemas.openxmlformats.org/presentationml/2006/ole">
            <mc:AlternateContent xmlns:mc="http://schemas.openxmlformats.org/markup-compatibility/2006">
              <mc:Choice xmlns:v="urn:schemas-microsoft-com:vml" Requires="v">
                <p:oleObj spid="_x0000_s3092" name="" r:id="rId11" imgW="1308100" imgH="419100" progId="Equation.3">
                  <p:embed/>
                </p:oleObj>
              </mc:Choice>
              <mc:Fallback>
                <p:oleObj name="" r:id="rId11" imgW="1308100" imgH="419100" progId="Equation.3">
                  <p:embed/>
                  <p:pic>
                    <p:nvPicPr>
                      <p:cNvPr id="0" name="图片 3091"/>
                      <p:cNvPicPr/>
                      <p:nvPr/>
                    </p:nvPicPr>
                    <p:blipFill>
                      <a:blip r:embed="rId12"/>
                      <a:stretch>
                        <a:fillRect/>
                      </a:stretch>
                    </p:blipFill>
                    <p:spPr>
                      <a:xfrm>
                        <a:off x="1174115" y="5135880"/>
                        <a:ext cx="1308100" cy="419100"/>
                      </a:xfrm>
                      <a:prstGeom prst="rect">
                        <a:avLst/>
                      </a:prstGeom>
                      <a:noFill/>
                      <a:ln w="38100">
                        <a:noFill/>
                        <a:miter/>
                      </a:ln>
                    </p:spPr>
                  </p:pic>
                </p:oleObj>
              </mc:Fallback>
            </mc:AlternateContent>
          </a:graphicData>
        </a:graphic>
      </p:graphicFrame>
      <p:graphicFrame>
        <p:nvGraphicFramePr>
          <p:cNvPr id="26634" name="对象 26633"/>
          <p:cNvGraphicFramePr/>
          <p:nvPr/>
        </p:nvGraphicFramePr>
        <p:xfrm>
          <a:off x="2926715" y="5059680"/>
          <a:ext cx="3810000" cy="419100"/>
        </p:xfrm>
        <a:graphic>
          <a:graphicData uri="http://schemas.openxmlformats.org/presentationml/2006/ole">
            <mc:AlternateContent xmlns:mc="http://schemas.openxmlformats.org/markup-compatibility/2006">
              <mc:Choice xmlns:v="urn:schemas-microsoft-com:vml" Requires="v">
                <p:oleObj spid="_x0000_s3084" name="" r:id="rId13" imgW="3810000" imgH="419100" progId="Equation.3">
                  <p:embed/>
                </p:oleObj>
              </mc:Choice>
              <mc:Fallback>
                <p:oleObj name="" r:id="rId13" imgW="3810000" imgH="419100" progId="Equation.3">
                  <p:embed/>
                  <p:pic>
                    <p:nvPicPr>
                      <p:cNvPr id="0" name="图片 3083"/>
                      <p:cNvPicPr/>
                      <p:nvPr/>
                    </p:nvPicPr>
                    <p:blipFill>
                      <a:blip r:embed="rId14"/>
                      <a:stretch>
                        <a:fillRect/>
                      </a:stretch>
                    </p:blipFill>
                    <p:spPr>
                      <a:xfrm>
                        <a:off x="2926715" y="5059680"/>
                        <a:ext cx="3810000" cy="419100"/>
                      </a:xfrm>
                      <a:prstGeom prst="rect">
                        <a:avLst/>
                      </a:prstGeom>
                      <a:noFill/>
                      <a:ln w="38100">
                        <a:noFill/>
                        <a:miter/>
                      </a:ln>
                    </p:spPr>
                  </p:pic>
                </p:oleObj>
              </mc:Fallback>
            </mc:AlternateContent>
          </a:graphicData>
        </a:graphic>
      </p:graphicFrame>
      <p:sp>
        <p:nvSpPr>
          <p:cNvPr id="26635" name="矩形 26634"/>
          <p:cNvSpPr/>
          <p:nvPr/>
        </p:nvSpPr>
        <p:spPr>
          <a:xfrm>
            <a:off x="4298315" y="4526280"/>
            <a:ext cx="914400" cy="381000"/>
          </a:xfrm>
          <a:prstGeom prst="rect">
            <a:avLst/>
          </a:prstGeom>
          <a:noFill/>
          <a:ln w="19050" cap="flat" cmpd="sng">
            <a:solidFill>
              <a:srgbClr val="FF0000"/>
            </a:solidFill>
            <a:prstDash val="solid"/>
            <a:miter/>
            <a:headEnd type="none" w="med" len="med"/>
            <a:tailEnd type="none" w="med" len="med"/>
          </a:ln>
        </p:spPr>
        <p:txBody>
          <a:bodyPr/>
          <a:p>
            <a:endParaRPr lang="zh-CN" altLang="en-US" sz="2400" dirty="0">
              <a:latin typeface="Times New Roman" panose="02020603050405020304" pitchFamily="18" charset="0"/>
            </a:endParaRPr>
          </a:p>
        </p:txBody>
      </p:sp>
      <p:sp>
        <p:nvSpPr>
          <p:cNvPr id="26636" name="矩形 26635"/>
          <p:cNvSpPr/>
          <p:nvPr/>
        </p:nvSpPr>
        <p:spPr>
          <a:xfrm>
            <a:off x="4298315" y="5135880"/>
            <a:ext cx="914400" cy="381000"/>
          </a:xfrm>
          <a:prstGeom prst="rect">
            <a:avLst/>
          </a:prstGeom>
          <a:noFill/>
          <a:ln w="19050" cap="flat" cmpd="sng">
            <a:solidFill>
              <a:srgbClr val="FF0000"/>
            </a:solidFill>
            <a:prstDash val="solid"/>
            <a:miter/>
            <a:headEnd type="none" w="med" len="med"/>
            <a:tailEnd type="none" w="med" len="med"/>
          </a:ln>
        </p:spPr>
        <p:txBody>
          <a:bodyPr/>
          <a:p>
            <a:endParaRPr lang="zh-CN" altLang="en-US" sz="2400" dirty="0">
              <a:latin typeface="Times New Roman" panose="02020603050405020304" pitchFamily="18" charset="0"/>
            </a:endParaRPr>
          </a:p>
        </p:txBody>
      </p:sp>
      <p:graphicFrame>
        <p:nvGraphicFramePr>
          <p:cNvPr id="26637" name="对象 26636"/>
          <p:cNvGraphicFramePr/>
          <p:nvPr/>
        </p:nvGraphicFramePr>
        <p:xfrm>
          <a:off x="1139825" y="5875655"/>
          <a:ext cx="3276600" cy="431800"/>
        </p:xfrm>
        <a:graphic>
          <a:graphicData uri="http://schemas.openxmlformats.org/presentationml/2006/ole">
            <mc:AlternateContent xmlns:mc="http://schemas.openxmlformats.org/markup-compatibility/2006">
              <mc:Choice xmlns:v="urn:schemas-microsoft-com:vml" Requires="v">
                <p:oleObj spid="_x0000_s3080" name="" r:id="rId15" imgW="3275330" imgH="431800" progId="Equation.3">
                  <p:embed/>
                </p:oleObj>
              </mc:Choice>
              <mc:Fallback>
                <p:oleObj name="" r:id="rId15" imgW="3275330" imgH="431800" progId="Equation.3">
                  <p:embed/>
                  <p:pic>
                    <p:nvPicPr>
                      <p:cNvPr id="0" name="图片 3079"/>
                      <p:cNvPicPr/>
                      <p:nvPr/>
                    </p:nvPicPr>
                    <p:blipFill>
                      <a:blip r:embed="rId16"/>
                      <a:stretch>
                        <a:fillRect/>
                      </a:stretch>
                    </p:blipFill>
                    <p:spPr>
                      <a:xfrm>
                        <a:off x="1139825" y="5875655"/>
                        <a:ext cx="3276600" cy="431800"/>
                      </a:xfrm>
                      <a:prstGeom prst="rect">
                        <a:avLst/>
                      </a:prstGeom>
                      <a:noFill/>
                      <a:ln w="38100">
                        <a:noFill/>
                        <a:miter/>
                      </a:ln>
                    </p:spPr>
                  </p:pic>
                </p:oleObj>
              </mc:Fallback>
            </mc:AlternateContent>
          </a:graphicData>
        </a:graphic>
      </p:graphicFrame>
      <p:sp>
        <p:nvSpPr>
          <p:cNvPr id="10253" name="标题 26637"/>
          <p:cNvSpPr>
            <a:spLocks noGrp="1"/>
          </p:cNvSpPr>
          <p:nvPr/>
        </p:nvSpPr>
        <p:spPr>
          <a:xfrm>
            <a:off x="285750" y="-73025"/>
            <a:ext cx="7772400" cy="1143000"/>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l" eaLnBrk="1" hangingPunct="1"/>
            <a:r>
              <a:rPr lang="zh-CN" altLang="en-US" sz="3200" dirty="0">
                <a:solidFill>
                  <a:srgbClr val="0000CC"/>
                </a:solidFill>
              </a:rPr>
              <a:t>一、</a:t>
            </a:r>
            <a:r>
              <a:rPr kumimoji="1" lang="zh-CN" altLang="en-US" sz="3200" b="1" noProof="0" dirty="0" smtClean="0">
                <a:ln>
                  <a:noFill/>
                </a:ln>
                <a:solidFill>
                  <a:srgbClr val="0000CC"/>
                </a:solidFill>
                <a:effectLst/>
                <a:uLnTx/>
                <a:uFillTx/>
                <a:latin typeface="楷体_GB2312" pitchFamily="49" charset="-122"/>
                <a:ea typeface="楷体_GB2312" pitchFamily="49" charset="-122"/>
                <a:sym typeface="+mn-ea"/>
              </a:rPr>
              <a:t>二元线性方程组与二阶行列式</a:t>
            </a:r>
            <a:endParaRPr kumimoji="1" lang="zh-CN" altLang="en-US" sz="3200" b="1" noProof="0" dirty="0" smtClean="0">
              <a:ln>
                <a:noFill/>
              </a:ln>
              <a:solidFill>
                <a:srgbClr val="0000CC"/>
              </a:solidFill>
              <a:effectLst/>
              <a:uLnTx/>
              <a:uFillTx/>
              <a:latin typeface="楷体_GB2312" pitchFamily="49" charset="-122"/>
              <a:ea typeface="楷体_GB2312" pitchFamily="49" charset="-122"/>
              <a:sym typeface="+mn-ea"/>
            </a:endParaRPr>
          </a:p>
        </p:txBody>
      </p:sp>
      <p:sp>
        <p:nvSpPr>
          <p:cNvPr id="31747" name="Text Box 3"/>
          <p:cNvSpPr txBox="1"/>
          <p:nvPr/>
        </p:nvSpPr>
        <p:spPr>
          <a:xfrm>
            <a:off x="584835" y="1069975"/>
            <a:ext cx="6913563" cy="1108075"/>
          </a:xfrm>
          <a:prstGeom prst="rect">
            <a:avLst/>
          </a:prstGeom>
          <a:solidFill>
            <a:srgbClr val="2A00DC">
              <a:alpha val="56078"/>
            </a:srgbClr>
          </a:solidFill>
          <a:ln w="76200" cap="flat" cmpd="sng">
            <a:solidFill>
              <a:srgbClr val="33CC33"/>
            </a:solidFill>
            <a:prstDash val="solid"/>
            <a:miter/>
            <a:headEnd type="none" w="med" len="med"/>
            <a:tailEnd type="none" w="med" len="med"/>
          </a:ln>
        </p:spPr>
        <p:txBody>
          <a:bodyPr anchor="ctr" anchorCtr="1">
            <a:spAutoFit/>
          </a:bodyPr>
          <a:p>
            <a:r>
              <a:rPr lang="zh-CN" altLang="en-US" sz="2800" b="1" dirty="0">
                <a:solidFill>
                  <a:srgbClr val="FFFFFF"/>
                </a:solidFill>
                <a:latin typeface="楷体_GB2312" pitchFamily="49" charset="-122"/>
              </a:rPr>
              <a:t>我们从最简单的二元线性方程组出发，探</a:t>
            </a:r>
            <a:endParaRPr lang="zh-CN" altLang="en-US" sz="2800" b="1" dirty="0">
              <a:solidFill>
                <a:srgbClr val="FFFFFF"/>
              </a:solidFill>
              <a:latin typeface="楷体_GB2312" pitchFamily="49" charset="-122"/>
            </a:endParaRPr>
          </a:p>
          <a:p>
            <a:pPr>
              <a:lnSpc>
                <a:spcPct val="120000"/>
              </a:lnSpc>
            </a:pPr>
            <a:r>
              <a:rPr lang="zh-CN" altLang="en-US" sz="2800" b="1" dirty="0">
                <a:solidFill>
                  <a:srgbClr val="FFFFFF"/>
                </a:solidFill>
                <a:latin typeface="楷体_GB2312" pitchFamily="49" charset="-122"/>
              </a:rPr>
              <a:t>求其求解公式，并设法化简此公式</a:t>
            </a:r>
            <a:r>
              <a:rPr lang="en-US" altLang="zh-CN" sz="2800" b="1" dirty="0">
                <a:solidFill>
                  <a:srgbClr val="FFFFFF"/>
                </a:solidFill>
                <a:latin typeface="楷体_GB2312" pitchFamily="49" charset="-122"/>
              </a:rPr>
              <a:t>.</a:t>
            </a:r>
            <a:endParaRPr lang="en-US" altLang="zh-CN" sz="2800" b="1" dirty="0">
              <a:solidFill>
                <a:srgbClr val="FFFFFF"/>
              </a:solidFill>
              <a:latin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linds(horizontal)">
                                      <p:cBhvr>
                                        <p:cTn id="7" dur="500"/>
                                        <p:tgtEl>
                                          <p:spTgt spid="317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6627"/>
                                        </p:tgtEl>
                                        <p:attrNameLst>
                                          <p:attrName>style.visibility</p:attrName>
                                        </p:attrNameLst>
                                      </p:cBhvr>
                                      <p:to>
                                        <p:strVal val="visible"/>
                                      </p:to>
                                    </p:set>
                                    <p:animEffect transition="in" filter="wipe(left)">
                                      <p:cBhvr>
                                        <p:cTn id="12" dur="75"/>
                                        <p:tgtEl>
                                          <p:spTgt spid="26627"/>
                                        </p:tgtEl>
                                      </p:cBhvr>
                                    </p:animEffect>
                                  </p:childTnLst>
                                </p:cTn>
                              </p:par>
                            </p:childTnLst>
                          </p:cTn>
                        </p:par>
                        <p:par>
                          <p:cTn id="13" fill="hold">
                            <p:stCondLst>
                              <p:cond delay="900"/>
                            </p:stCondLst>
                            <p:childTnLst>
                              <p:par>
                                <p:cTn id="14" presetID="22" presetClass="entr" presetSubtype="8" fill="hold" nodeType="afterEffect">
                                  <p:stCondLst>
                                    <p:cond delay="0"/>
                                  </p:stCondLst>
                                  <p:childTnLst>
                                    <p:set>
                                      <p:cBhvr>
                                        <p:cTn id="15" dur="1" fill="hold">
                                          <p:stCondLst>
                                            <p:cond delay="0"/>
                                          </p:stCondLst>
                                        </p:cTn>
                                        <p:tgtEl>
                                          <p:spTgt spid="26628"/>
                                        </p:tgtEl>
                                        <p:attrNameLst>
                                          <p:attrName>style.visibility</p:attrName>
                                        </p:attrNameLst>
                                      </p:cBhvr>
                                      <p:to>
                                        <p:strVal val="visible"/>
                                      </p:to>
                                    </p:set>
                                    <p:animEffect transition="in" filter="wipe(left)">
                                      <p:cBhvr>
                                        <p:cTn id="16" dur="500"/>
                                        <p:tgtEl>
                                          <p:spTgt spid="26628"/>
                                        </p:tgtEl>
                                      </p:cBhvr>
                                    </p:animEffect>
                                  </p:childTnLst>
                                </p:cTn>
                              </p:par>
                            </p:childTnLst>
                          </p:cTn>
                        </p:par>
                        <p:par>
                          <p:cTn id="17" fill="hold">
                            <p:stCondLst>
                              <p:cond delay="1400"/>
                            </p:stCondLst>
                            <p:childTnLst>
                              <p:par>
                                <p:cTn id="18" presetID="22" presetClass="entr" presetSubtype="8" fill="hold" nodeType="afterEffect">
                                  <p:stCondLst>
                                    <p:cond delay="0"/>
                                  </p:stCondLst>
                                  <p:childTnLst>
                                    <p:set>
                                      <p:cBhvr>
                                        <p:cTn id="19" dur="1" fill="hold">
                                          <p:stCondLst>
                                            <p:cond delay="0"/>
                                          </p:stCondLst>
                                        </p:cTn>
                                        <p:tgtEl>
                                          <p:spTgt spid="26629"/>
                                        </p:tgtEl>
                                        <p:attrNameLst>
                                          <p:attrName>style.visibility</p:attrName>
                                        </p:attrNameLst>
                                      </p:cBhvr>
                                      <p:to>
                                        <p:strVal val="visible"/>
                                      </p:to>
                                    </p:set>
                                    <p:animEffect transition="in" filter="wipe(left)">
                                      <p:cBhvr>
                                        <p:cTn id="20" dur="500"/>
                                        <p:tgtEl>
                                          <p:spTgt spid="26629"/>
                                        </p:tgtEl>
                                      </p:cBhvr>
                                    </p:animEffect>
                                  </p:childTnLst>
                                </p:cTn>
                              </p:par>
                            </p:childTnLst>
                          </p:cTn>
                        </p:par>
                        <p:par>
                          <p:cTn id="21" fill="hold">
                            <p:stCondLst>
                              <p:cond delay="1900"/>
                            </p:stCondLst>
                            <p:childTnLst>
                              <p:par>
                                <p:cTn id="22" presetID="22" presetClass="entr" presetSubtype="8" fill="hold" nodeType="afterEffect">
                                  <p:stCondLst>
                                    <p:cond delay="0"/>
                                  </p:stCondLst>
                                  <p:childTnLst>
                                    <p:set>
                                      <p:cBhvr>
                                        <p:cTn id="23" dur="1" fill="hold">
                                          <p:stCondLst>
                                            <p:cond delay="0"/>
                                          </p:stCondLst>
                                        </p:cTn>
                                        <p:tgtEl>
                                          <p:spTgt spid="26630"/>
                                        </p:tgtEl>
                                        <p:attrNameLst>
                                          <p:attrName>style.visibility</p:attrName>
                                        </p:attrNameLst>
                                      </p:cBhvr>
                                      <p:to>
                                        <p:strVal val="visible"/>
                                      </p:to>
                                    </p:set>
                                    <p:animEffect transition="in" filter="wipe(left)">
                                      <p:cBhvr>
                                        <p:cTn id="24" dur="500"/>
                                        <p:tgtEl>
                                          <p:spTgt spid="266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6631"/>
                                        </p:tgtEl>
                                        <p:attrNameLst>
                                          <p:attrName>style.visibility</p:attrName>
                                        </p:attrNameLst>
                                      </p:cBhvr>
                                      <p:to>
                                        <p:strVal val="visible"/>
                                      </p:to>
                                    </p:set>
                                    <p:animEffect transition="in" filter="wipe(left)">
                                      <p:cBhvr>
                                        <p:cTn id="29" dur="500"/>
                                        <p:tgtEl>
                                          <p:spTgt spid="2663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6632"/>
                                        </p:tgtEl>
                                        <p:attrNameLst>
                                          <p:attrName>style.visibility</p:attrName>
                                        </p:attrNameLst>
                                      </p:cBhvr>
                                      <p:to>
                                        <p:strVal val="visible"/>
                                      </p:to>
                                    </p:set>
                                    <p:animEffect transition="in" filter="wipe(left)">
                                      <p:cBhvr>
                                        <p:cTn id="34" dur="500"/>
                                        <p:tgtEl>
                                          <p:spTgt spid="266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6633"/>
                                        </p:tgtEl>
                                        <p:attrNameLst>
                                          <p:attrName>style.visibility</p:attrName>
                                        </p:attrNameLst>
                                      </p:cBhvr>
                                      <p:to>
                                        <p:strVal val="visible"/>
                                      </p:to>
                                    </p:set>
                                    <p:animEffect transition="in" filter="wipe(left)">
                                      <p:cBhvr>
                                        <p:cTn id="39" dur="500"/>
                                        <p:tgtEl>
                                          <p:spTgt spid="2663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6634"/>
                                        </p:tgtEl>
                                        <p:attrNameLst>
                                          <p:attrName>style.visibility</p:attrName>
                                        </p:attrNameLst>
                                      </p:cBhvr>
                                      <p:to>
                                        <p:strVal val="visible"/>
                                      </p:to>
                                    </p:set>
                                    <p:animEffect transition="in" filter="wipe(left)">
                                      <p:cBhvr>
                                        <p:cTn id="44" dur="500"/>
                                        <p:tgtEl>
                                          <p:spTgt spid="2663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6635"/>
                                        </p:tgtEl>
                                        <p:attrNameLst>
                                          <p:attrName>style.visibility</p:attrName>
                                        </p:attrNameLst>
                                      </p:cBhvr>
                                      <p:to>
                                        <p:strVal val="visible"/>
                                      </p:to>
                                    </p:set>
                                    <p:animEffect transition="in" filter="wipe(left)">
                                      <p:cBhvr>
                                        <p:cTn id="49" dur="500"/>
                                        <p:tgtEl>
                                          <p:spTgt spid="2663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6636"/>
                                        </p:tgtEl>
                                        <p:attrNameLst>
                                          <p:attrName>style.visibility</p:attrName>
                                        </p:attrNameLst>
                                      </p:cBhvr>
                                      <p:to>
                                        <p:strVal val="visible"/>
                                      </p:to>
                                    </p:set>
                                    <p:animEffect transition="in" filter="wipe(left)">
                                      <p:cBhvr>
                                        <p:cTn id="54" dur="500"/>
                                        <p:tgtEl>
                                          <p:spTgt spid="2663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6637"/>
                                        </p:tgtEl>
                                        <p:attrNameLst>
                                          <p:attrName>style.visibility</p:attrName>
                                        </p:attrNameLst>
                                      </p:cBhvr>
                                      <p:to>
                                        <p:strVal val="visible"/>
                                      </p:to>
                                    </p:set>
                                    <p:animEffect transition="in" filter="wipe(left)">
                                      <p:cBhvr>
                                        <p:cTn id="59" dur="5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3174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6" name="对象 27649"/>
          <p:cNvGraphicFramePr/>
          <p:nvPr/>
        </p:nvGraphicFramePr>
        <p:xfrm>
          <a:off x="1752600" y="990600"/>
          <a:ext cx="4965700" cy="419100"/>
        </p:xfrm>
        <a:graphic>
          <a:graphicData uri="http://schemas.openxmlformats.org/presentationml/2006/ole">
            <mc:AlternateContent xmlns:mc="http://schemas.openxmlformats.org/markup-compatibility/2006">
              <mc:Choice xmlns:v="urn:schemas-microsoft-com:vml" Requires="v">
                <p:oleObj spid="_x0000_s3081" name="" r:id="rId1" imgW="4965700" imgH="419100" progId="Equation.3">
                  <p:embed/>
                </p:oleObj>
              </mc:Choice>
              <mc:Fallback>
                <p:oleObj name="" r:id="rId1" imgW="4965700" imgH="419100" progId="Equation.3">
                  <p:embed/>
                  <p:pic>
                    <p:nvPicPr>
                      <p:cNvPr id="0" name="图片 3080"/>
                      <p:cNvPicPr/>
                      <p:nvPr/>
                    </p:nvPicPr>
                    <p:blipFill>
                      <a:blip r:embed="rId2"/>
                      <a:stretch>
                        <a:fillRect/>
                      </a:stretch>
                    </p:blipFill>
                    <p:spPr>
                      <a:xfrm>
                        <a:off x="1752600" y="990600"/>
                        <a:ext cx="4965700" cy="419100"/>
                      </a:xfrm>
                      <a:prstGeom prst="rect">
                        <a:avLst/>
                      </a:prstGeom>
                      <a:noFill/>
                      <a:ln w="38100">
                        <a:noFill/>
                        <a:miter/>
                      </a:ln>
                    </p:spPr>
                  </p:pic>
                </p:oleObj>
              </mc:Fallback>
            </mc:AlternateContent>
          </a:graphicData>
        </a:graphic>
      </p:graphicFrame>
      <p:graphicFrame>
        <p:nvGraphicFramePr>
          <p:cNvPr id="27651" name="对象 27650"/>
          <p:cNvGraphicFramePr/>
          <p:nvPr/>
        </p:nvGraphicFramePr>
        <p:xfrm>
          <a:off x="914400" y="1676400"/>
          <a:ext cx="3263900" cy="444500"/>
        </p:xfrm>
        <a:graphic>
          <a:graphicData uri="http://schemas.openxmlformats.org/presentationml/2006/ole">
            <mc:AlternateContent xmlns:mc="http://schemas.openxmlformats.org/markup-compatibility/2006">
              <mc:Choice xmlns:v="urn:schemas-microsoft-com:vml" Requires="v">
                <p:oleObj spid="_x0000_s3086" name="" r:id="rId3" imgW="3262630" imgH="444500" progId="Equation.3">
                  <p:embed/>
                </p:oleObj>
              </mc:Choice>
              <mc:Fallback>
                <p:oleObj name="" r:id="rId3" imgW="3262630" imgH="444500" progId="Equation.3">
                  <p:embed/>
                  <p:pic>
                    <p:nvPicPr>
                      <p:cNvPr id="0" name="图片 3085"/>
                      <p:cNvPicPr/>
                      <p:nvPr/>
                    </p:nvPicPr>
                    <p:blipFill>
                      <a:blip r:embed="rId4"/>
                      <a:stretch>
                        <a:fillRect/>
                      </a:stretch>
                    </p:blipFill>
                    <p:spPr>
                      <a:xfrm>
                        <a:off x="914400" y="1676400"/>
                        <a:ext cx="3263900" cy="444500"/>
                      </a:xfrm>
                      <a:prstGeom prst="rect">
                        <a:avLst/>
                      </a:prstGeom>
                      <a:noFill/>
                      <a:ln w="38100">
                        <a:noFill/>
                        <a:miter/>
                      </a:ln>
                    </p:spPr>
                  </p:pic>
                </p:oleObj>
              </mc:Fallback>
            </mc:AlternateContent>
          </a:graphicData>
        </a:graphic>
      </p:graphicFrame>
      <p:graphicFrame>
        <p:nvGraphicFramePr>
          <p:cNvPr id="27652" name="对象 27651"/>
          <p:cNvGraphicFramePr/>
          <p:nvPr/>
        </p:nvGraphicFramePr>
        <p:xfrm>
          <a:off x="1689100" y="2195513"/>
          <a:ext cx="4940300" cy="419100"/>
        </p:xfrm>
        <a:graphic>
          <a:graphicData uri="http://schemas.openxmlformats.org/presentationml/2006/ole">
            <mc:AlternateContent xmlns:mc="http://schemas.openxmlformats.org/markup-compatibility/2006">
              <mc:Choice xmlns:v="urn:schemas-microsoft-com:vml" Requires="v">
                <p:oleObj spid="_x0000_s3085" name="" r:id="rId5" imgW="4940300" imgH="419100" progId="Equation.3">
                  <p:embed/>
                </p:oleObj>
              </mc:Choice>
              <mc:Fallback>
                <p:oleObj name="" r:id="rId5" imgW="4940300" imgH="419100" progId="Equation.3">
                  <p:embed/>
                  <p:pic>
                    <p:nvPicPr>
                      <p:cNvPr id="0" name="图片 3084"/>
                      <p:cNvPicPr/>
                      <p:nvPr/>
                    </p:nvPicPr>
                    <p:blipFill>
                      <a:blip r:embed="rId6"/>
                      <a:stretch>
                        <a:fillRect/>
                      </a:stretch>
                    </p:blipFill>
                    <p:spPr>
                      <a:xfrm>
                        <a:off x="1689100" y="2195513"/>
                        <a:ext cx="4940300" cy="419100"/>
                      </a:xfrm>
                      <a:prstGeom prst="rect">
                        <a:avLst/>
                      </a:prstGeom>
                      <a:noFill/>
                      <a:ln w="38100">
                        <a:noFill/>
                        <a:miter/>
                      </a:ln>
                    </p:spPr>
                  </p:pic>
                </p:oleObj>
              </mc:Fallback>
            </mc:AlternateContent>
          </a:graphicData>
        </a:graphic>
      </p:graphicFrame>
      <p:graphicFrame>
        <p:nvGraphicFramePr>
          <p:cNvPr id="27658" name="对象 27657"/>
          <p:cNvGraphicFramePr/>
          <p:nvPr/>
        </p:nvGraphicFramePr>
        <p:xfrm>
          <a:off x="914400" y="3048000"/>
          <a:ext cx="3479800" cy="431800"/>
        </p:xfrm>
        <a:graphic>
          <a:graphicData uri="http://schemas.openxmlformats.org/presentationml/2006/ole">
            <mc:AlternateContent xmlns:mc="http://schemas.openxmlformats.org/markup-compatibility/2006">
              <mc:Choice xmlns:v="urn:schemas-microsoft-com:vml" Requires="v">
                <p:oleObj spid="_x0000_s3079" name="" r:id="rId7" imgW="3478530" imgH="431800" progId="Equation.3">
                  <p:embed/>
                </p:oleObj>
              </mc:Choice>
              <mc:Fallback>
                <p:oleObj name="" r:id="rId7" imgW="3478530" imgH="431800" progId="Equation.3">
                  <p:embed/>
                  <p:pic>
                    <p:nvPicPr>
                      <p:cNvPr id="0" name="图片 3078"/>
                      <p:cNvPicPr/>
                      <p:nvPr/>
                    </p:nvPicPr>
                    <p:blipFill>
                      <a:blip r:embed="rId8"/>
                      <a:stretch>
                        <a:fillRect/>
                      </a:stretch>
                    </p:blipFill>
                    <p:spPr>
                      <a:xfrm>
                        <a:off x="914400" y="3048000"/>
                        <a:ext cx="3479800" cy="431800"/>
                      </a:xfrm>
                      <a:prstGeom prst="rect">
                        <a:avLst/>
                      </a:prstGeom>
                      <a:noFill/>
                      <a:ln w="38100">
                        <a:noFill/>
                        <a:miter/>
                      </a:ln>
                    </p:spPr>
                  </p:pic>
                </p:oleObj>
              </mc:Fallback>
            </mc:AlternateContent>
          </a:graphicData>
        </a:graphic>
      </p:graphicFrame>
      <p:sp>
        <p:nvSpPr>
          <p:cNvPr id="27659" name="文本框 27658"/>
          <p:cNvSpPr txBox="1"/>
          <p:nvPr/>
        </p:nvSpPr>
        <p:spPr>
          <a:xfrm>
            <a:off x="4572000" y="2971800"/>
            <a:ext cx="3505200" cy="519113"/>
          </a:xfrm>
          <a:prstGeom prst="rect">
            <a:avLst/>
          </a:prstGeom>
          <a:noFill/>
          <a:ln w="9525">
            <a:noFill/>
          </a:ln>
        </p:spPr>
        <p:txBody>
          <a:bodyPr>
            <a:spAutoFit/>
          </a:bodyPr>
          <a:p>
            <a:pPr eaLnBrk="0" hangingPunct="0"/>
            <a:r>
              <a:rPr lang="zh-CN" altLang="en-US" sz="2800" b="1" dirty="0">
                <a:latin typeface="Times New Roman" panose="02020603050405020304" pitchFamily="18" charset="0"/>
              </a:rPr>
              <a:t>方程组的解为</a:t>
            </a:r>
            <a:endParaRPr lang="zh-CN" altLang="en-US" sz="2800" b="1" dirty="0">
              <a:latin typeface="Times New Roman" panose="02020603050405020304" pitchFamily="18" charset="0"/>
            </a:endParaRPr>
          </a:p>
        </p:txBody>
      </p:sp>
      <p:graphicFrame>
        <p:nvGraphicFramePr>
          <p:cNvPr id="27660" name="对象 27659"/>
          <p:cNvGraphicFramePr/>
          <p:nvPr/>
        </p:nvGraphicFramePr>
        <p:xfrm>
          <a:off x="1016000" y="3733800"/>
          <a:ext cx="2870200" cy="914400"/>
        </p:xfrm>
        <a:graphic>
          <a:graphicData uri="http://schemas.openxmlformats.org/presentationml/2006/ole">
            <mc:AlternateContent xmlns:mc="http://schemas.openxmlformats.org/markup-compatibility/2006">
              <mc:Choice xmlns:v="urn:schemas-microsoft-com:vml" Requires="v">
                <p:oleObj spid="_x0000_s3088" name="" r:id="rId9" imgW="2870200" imgH="914400" progId="Equation.3">
                  <p:embed/>
                </p:oleObj>
              </mc:Choice>
              <mc:Fallback>
                <p:oleObj name="" r:id="rId9" imgW="2870200" imgH="914400" progId="Equation.3">
                  <p:embed/>
                  <p:pic>
                    <p:nvPicPr>
                      <p:cNvPr id="0" name="图片 3087"/>
                      <p:cNvPicPr/>
                      <p:nvPr/>
                    </p:nvPicPr>
                    <p:blipFill>
                      <a:blip r:embed="rId10"/>
                      <a:stretch>
                        <a:fillRect/>
                      </a:stretch>
                    </p:blipFill>
                    <p:spPr>
                      <a:xfrm>
                        <a:off x="1016000" y="3733800"/>
                        <a:ext cx="2870200" cy="914400"/>
                      </a:xfrm>
                      <a:prstGeom prst="rect">
                        <a:avLst/>
                      </a:prstGeom>
                      <a:noFill/>
                      <a:ln w="38100">
                        <a:noFill/>
                        <a:miter/>
                      </a:ln>
                    </p:spPr>
                  </p:pic>
                </p:oleObj>
              </mc:Fallback>
            </mc:AlternateContent>
          </a:graphicData>
        </a:graphic>
      </p:graphicFrame>
      <p:graphicFrame>
        <p:nvGraphicFramePr>
          <p:cNvPr id="27661" name="对象 27660"/>
          <p:cNvGraphicFramePr/>
          <p:nvPr/>
        </p:nvGraphicFramePr>
        <p:xfrm>
          <a:off x="4191000" y="3733800"/>
          <a:ext cx="4025900" cy="914400"/>
        </p:xfrm>
        <a:graphic>
          <a:graphicData uri="http://schemas.openxmlformats.org/presentationml/2006/ole">
            <mc:AlternateContent xmlns:mc="http://schemas.openxmlformats.org/markup-compatibility/2006">
              <mc:Choice xmlns:v="urn:schemas-microsoft-com:vml" Requires="v">
                <p:oleObj spid="_x0000_s3083" name="" r:id="rId11" imgW="4000500" imgH="914400" progId="Equation.3">
                  <p:embed/>
                </p:oleObj>
              </mc:Choice>
              <mc:Fallback>
                <p:oleObj name="" r:id="rId11" imgW="4000500" imgH="914400" progId="Equation.3">
                  <p:embed/>
                  <p:pic>
                    <p:nvPicPr>
                      <p:cNvPr id="0" name="图片 3082"/>
                      <p:cNvPicPr/>
                      <p:nvPr/>
                    </p:nvPicPr>
                    <p:blipFill>
                      <a:blip r:embed="rId12"/>
                      <a:stretch>
                        <a:fillRect/>
                      </a:stretch>
                    </p:blipFill>
                    <p:spPr>
                      <a:xfrm>
                        <a:off x="4191000" y="3733800"/>
                        <a:ext cx="4025900" cy="91440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wipe(left)">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52"/>
                                        </p:tgtEl>
                                        <p:attrNameLst>
                                          <p:attrName>style.visibility</p:attrName>
                                        </p:attrNameLst>
                                      </p:cBhvr>
                                      <p:to>
                                        <p:strVal val="visible"/>
                                      </p:to>
                                    </p:set>
                                    <p:animEffect transition="in" filter="wipe(left)">
                                      <p:cBhvr>
                                        <p:cTn id="12" dur="500"/>
                                        <p:tgtEl>
                                          <p:spTgt spid="276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658"/>
                                        </p:tgtEl>
                                        <p:attrNameLst>
                                          <p:attrName>style.visibility</p:attrName>
                                        </p:attrNameLst>
                                      </p:cBhvr>
                                      <p:to>
                                        <p:strVal val="visible"/>
                                      </p:to>
                                    </p:set>
                                    <p:animEffect transition="in" filter="wipe(left)">
                                      <p:cBhvr>
                                        <p:cTn id="17" dur="500"/>
                                        <p:tgtEl>
                                          <p:spTgt spid="276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9"/>
                                        </p:tgtEl>
                                        <p:attrNameLst>
                                          <p:attrName>style.visibility</p:attrName>
                                        </p:attrNameLst>
                                      </p:cBhvr>
                                      <p:to>
                                        <p:strVal val="visible"/>
                                      </p:to>
                                    </p:set>
                                    <p:animEffect transition="in" filter="wipe(left)">
                                      <p:cBhvr>
                                        <p:cTn id="22" dur="500"/>
                                        <p:tgtEl>
                                          <p:spTgt spid="276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660"/>
                                        </p:tgtEl>
                                        <p:attrNameLst>
                                          <p:attrName>style.visibility</p:attrName>
                                        </p:attrNameLst>
                                      </p:cBhvr>
                                      <p:to>
                                        <p:strVal val="visible"/>
                                      </p:to>
                                    </p:set>
                                    <p:animEffect transition="in" filter="wipe(left)">
                                      <p:cBhvr>
                                        <p:cTn id="27" dur="500"/>
                                        <p:tgtEl>
                                          <p:spTgt spid="276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661"/>
                                        </p:tgtEl>
                                        <p:attrNameLst>
                                          <p:attrName>style.visibility</p:attrName>
                                        </p:attrNameLst>
                                      </p:cBhvr>
                                      <p:to>
                                        <p:strVal val="visible"/>
                                      </p:to>
                                    </p:set>
                                    <p:animEffect transition="in" filter="wipe(left)">
                                      <p:cBhvr>
                                        <p:cTn id="32" dur="500"/>
                                        <p:tgtEl>
                                          <p:spTgt spid="27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2" name="Text Box 2"/>
          <p:cNvSpPr txBox="1"/>
          <p:nvPr/>
        </p:nvSpPr>
        <p:spPr>
          <a:xfrm>
            <a:off x="131763" y="2544763"/>
            <a:ext cx="2568575" cy="457200"/>
          </a:xfrm>
          <a:prstGeom prst="rect">
            <a:avLst/>
          </a:prstGeom>
          <a:noFill/>
          <a:ln w="9525">
            <a:noFill/>
          </a:ln>
        </p:spPr>
        <p:txBody>
          <a:bodyPr wrap="none"/>
          <a:p>
            <a:r>
              <a:rPr lang="zh-CN" altLang="en-US" sz="2400" b="1" dirty="0">
                <a:solidFill>
                  <a:srgbClr val="000000"/>
                </a:solidFill>
                <a:latin typeface="Times New Roman" panose="02020603050405020304" pitchFamily="18" charset="0"/>
              </a:rPr>
              <a:t>求解公式为</a:t>
            </a:r>
            <a:endParaRPr lang="zh-CN" altLang="en-US" sz="2400" b="1" dirty="0">
              <a:solidFill>
                <a:srgbClr val="000000"/>
              </a:solidFill>
              <a:latin typeface="Times New Roman" panose="02020603050405020304" pitchFamily="18" charset="0"/>
            </a:endParaRPr>
          </a:p>
        </p:txBody>
      </p:sp>
      <p:graphicFrame>
        <p:nvGraphicFramePr>
          <p:cNvPr id="2050" name="Object 10"/>
          <p:cNvGraphicFramePr/>
          <p:nvPr/>
        </p:nvGraphicFramePr>
        <p:xfrm>
          <a:off x="3170238" y="1196975"/>
          <a:ext cx="2625725" cy="1062038"/>
        </p:xfrm>
        <a:graphic>
          <a:graphicData uri="http://schemas.openxmlformats.org/presentationml/2006/ole">
            <mc:AlternateContent xmlns:mc="http://schemas.openxmlformats.org/markup-compatibility/2006">
              <mc:Choice xmlns:v="urn:schemas-microsoft-com:vml" Requires="v">
                <p:oleObj spid="_x0000_s3082" name="" r:id="rId1" imgW="1195070" imgH="483235" progId="">
                  <p:embed/>
                </p:oleObj>
              </mc:Choice>
              <mc:Fallback>
                <p:oleObj name="" r:id="rId1" imgW="1195070" imgH="483235" progId="">
                  <p:embed/>
                  <p:pic>
                    <p:nvPicPr>
                      <p:cNvPr id="0" name="图片 3081"/>
                      <p:cNvPicPr/>
                      <p:nvPr/>
                    </p:nvPicPr>
                    <p:blipFill>
                      <a:blip r:embed="rId2"/>
                      <a:stretch>
                        <a:fillRect/>
                      </a:stretch>
                    </p:blipFill>
                    <p:spPr>
                      <a:xfrm>
                        <a:off x="3170238" y="1196975"/>
                        <a:ext cx="2625725" cy="1062038"/>
                      </a:xfrm>
                      <a:prstGeom prst="rect">
                        <a:avLst/>
                      </a:prstGeom>
                      <a:noFill/>
                      <a:ln w="38100">
                        <a:noFill/>
                        <a:miter/>
                      </a:ln>
                    </p:spPr>
                  </p:pic>
                </p:oleObj>
              </mc:Fallback>
            </mc:AlternateContent>
          </a:graphicData>
        </a:graphic>
      </p:graphicFrame>
      <p:graphicFrame>
        <p:nvGraphicFramePr>
          <p:cNvPr id="2051" name="Object 11"/>
          <p:cNvGraphicFramePr/>
          <p:nvPr/>
        </p:nvGraphicFramePr>
        <p:xfrm>
          <a:off x="131763" y="3146425"/>
          <a:ext cx="2849562" cy="2011363"/>
        </p:xfrm>
        <a:graphic>
          <a:graphicData uri="http://schemas.openxmlformats.org/presentationml/2006/ole">
            <mc:AlternateContent xmlns:mc="http://schemas.openxmlformats.org/markup-compatibility/2006">
              <mc:Choice xmlns:v="urn:schemas-microsoft-com:vml" Requires="v">
                <p:oleObj spid="_x0000_s3076" name="" r:id="rId3" imgW="1296670" imgH="915035" progId="">
                  <p:embed/>
                </p:oleObj>
              </mc:Choice>
              <mc:Fallback>
                <p:oleObj name="" r:id="rId3" imgW="1296670" imgH="915035" progId="">
                  <p:embed/>
                  <p:pic>
                    <p:nvPicPr>
                      <p:cNvPr id="0" name="图片 3075"/>
                      <p:cNvPicPr/>
                      <p:nvPr/>
                    </p:nvPicPr>
                    <p:blipFill>
                      <a:blip r:embed="rId4"/>
                      <a:stretch>
                        <a:fillRect/>
                      </a:stretch>
                    </p:blipFill>
                    <p:spPr>
                      <a:xfrm>
                        <a:off x="131763" y="3146425"/>
                        <a:ext cx="2849562" cy="2011363"/>
                      </a:xfrm>
                      <a:prstGeom prst="rect">
                        <a:avLst/>
                      </a:prstGeom>
                      <a:noFill/>
                      <a:ln w="38100">
                        <a:noFill/>
                        <a:miter/>
                      </a:ln>
                    </p:spPr>
                  </p:pic>
                </p:oleObj>
              </mc:Fallback>
            </mc:AlternateContent>
          </a:graphicData>
        </a:graphic>
      </p:graphicFrame>
      <p:sp>
        <p:nvSpPr>
          <p:cNvPr id="2053" name="Text Box 5"/>
          <p:cNvSpPr txBox="1"/>
          <p:nvPr/>
        </p:nvSpPr>
        <p:spPr>
          <a:xfrm>
            <a:off x="133350" y="673100"/>
            <a:ext cx="2405063" cy="457200"/>
          </a:xfrm>
          <a:prstGeom prst="rect">
            <a:avLst/>
          </a:prstGeom>
          <a:noFill/>
          <a:ln w="9525">
            <a:noFill/>
          </a:ln>
        </p:spPr>
        <p:txBody>
          <a:bodyPr wrap="none"/>
          <a:p>
            <a:r>
              <a:rPr lang="zh-CN" altLang="en-US" sz="2400" b="1" dirty="0">
                <a:solidFill>
                  <a:srgbClr val="000000"/>
                </a:solidFill>
                <a:latin typeface="Times New Roman" panose="02020603050405020304" pitchFamily="18" charset="0"/>
              </a:rPr>
              <a:t>二元线性方程组 </a:t>
            </a:r>
            <a:endParaRPr lang="zh-CN" altLang="en-US" sz="2400" b="1" dirty="0">
              <a:solidFill>
                <a:srgbClr val="000000"/>
              </a:solidFill>
              <a:latin typeface="Times New Roman" panose="02020603050405020304" pitchFamily="18" charset="0"/>
            </a:endParaRPr>
          </a:p>
        </p:txBody>
      </p:sp>
      <p:sp>
        <p:nvSpPr>
          <p:cNvPr id="33798" name="AutoShape 6"/>
          <p:cNvSpPr/>
          <p:nvPr/>
        </p:nvSpPr>
        <p:spPr>
          <a:xfrm flipH="1">
            <a:off x="971550" y="4738688"/>
            <a:ext cx="1944688" cy="395287"/>
          </a:xfrm>
          <a:prstGeom prst="roundRect">
            <a:avLst>
              <a:gd name="adj" fmla="val 16667"/>
            </a:avLst>
          </a:prstGeom>
          <a:noFill/>
          <a:ln w="28575" cap="flat" cmpd="sng">
            <a:solidFill>
              <a:srgbClr val="CC0099"/>
            </a:solidFill>
            <a:prstDash val="solid"/>
            <a:headEnd type="none" w="med" len="med"/>
            <a:tailEnd type="none" w="med" len="med"/>
          </a:ln>
        </p:spPr>
        <p:txBody>
          <a:bodyPr/>
          <a:p>
            <a:pPr algn="ctr"/>
            <a:endParaRPr lang="zh-CN" altLang="zh-CN" sz="1800" dirty="0">
              <a:solidFill>
                <a:srgbClr val="000000"/>
              </a:solidFill>
              <a:latin typeface="Arial" panose="020B0604020202020204" pitchFamily="34" charset="0"/>
              <a:ea typeface="宋体" panose="02010600030101010101" pitchFamily="2" charset="-122"/>
            </a:endParaRPr>
          </a:p>
        </p:txBody>
      </p:sp>
      <p:sp>
        <p:nvSpPr>
          <p:cNvPr id="33799" name="AutoShape 7"/>
          <p:cNvSpPr/>
          <p:nvPr/>
        </p:nvSpPr>
        <p:spPr>
          <a:xfrm>
            <a:off x="971550" y="3730625"/>
            <a:ext cx="1944688" cy="395288"/>
          </a:xfrm>
          <a:prstGeom prst="roundRect">
            <a:avLst>
              <a:gd name="adj" fmla="val 16667"/>
            </a:avLst>
          </a:prstGeom>
          <a:noFill/>
          <a:ln w="28575" cap="flat" cmpd="sng">
            <a:solidFill>
              <a:srgbClr val="CC0099"/>
            </a:solidFill>
            <a:prstDash val="solid"/>
            <a:headEnd type="none" w="med" len="med"/>
            <a:tailEnd type="none" w="med" len="med"/>
          </a:ln>
        </p:spPr>
        <p:txBody>
          <a:bodyPr/>
          <a:p>
            <a:pPr algn="ctr"/>
            <a:endParaRPr lang="zh-CN" altLang="zh-CN" sz="1800" dirty="0">
              <a:solidFill>
                <a:srgbClr val="000000"/>
              </a:solidFill>
              <a:latin typeface="Arial" panose="020B0604020202020204" pitchFamily="34" charset="0"/>
              <a:ea typeface="宋体" panose="02010600030101010101" pitchFamily="2" charset="-122"/>
            </a:endParaRPr>
          </a:p>
        </p:txBody>
      </p:sp>
      <p:sp>
        <p:nvSpPr>
          <p:cNvPr id="33800" name="Text Box 8"/>
          <p:cNvSpPr txBox="1"/>
          <p:nvPr/>
        </p:nvSpPr>
        <p:spPr>
          <a:xfrm>
            <a:off x="3205163" y="2543175"/>
            <a:ext cx="5688012" cy="2614613"/>
          </a:xfrm>
          <a:prstGeom prst="rect">
            <a:avLst/>
          </a:prstGeom>
          <a:noFill/>
          <a:ln w="9525">
            <a:noFill/>
          </a:ln>
        </p:spPr>
        <p:txBody>
          <a:bodyPr wrap="none"/>
          <a:p>
            <a:r>
              <a:rPr lang="en-US" altLang="zh-CN" sz="2400" b="1" dirty="0">
                <a:solidFill>
                  <a:srgbClr val="000000"/>
                </a:solidFill>
                <a:latin typeface="楷体_GB2312" pitchFamily="49" charset="-122"/>
              </a:rPr>
              <a:t>   </a:t>
            </a:r>
            <a:r>
              <a:rPr lang="zh-CN" altLang="en-US" sz="2400" b="1" dirty="0">
                <a:solidFill>
                  <a:srgbClr val="000000"/>
                </a:solidFill>
                <a:latin typeface="楷体_GB2312" pitchFamily="49" charset="-122"/>
              </a:rPr>
              <a:t>请观察，此公式有何特点？</a:t>
            </a:r>
            <a:endParaRPr lang="zh-CN" altLang="en-US" sz="2400" b="1" dirty="0">
              <a:solidFill>
                <a:srgbClr val="000000"/>
              </a:solidFill>
              <a:latin typeface="楷体_GB2312" pitchFamily="49" charset="-122"/>
            </a:endParaRPr>
          </a:p>
          <a:p>
            <a:pPr>
              <a:lnSpc>
                <a:spcPct val="200000"/>
              </a:lnSpc>
              <a:buClr>
                <a:srgbClr val="CC0099"/>
              </a:buClr>
              <a:buFont typeface="Wingdings" panose="05000000000000000000" pitchFamily="2" charset="2"/>
              <a:buChar char="Ø"/>
            </a:pPr>
            <a:r>
              <a:rPr lang="zh-CN" altLang="en-US" sz="2400" b="1" dirty="0">
                <a:solidFill>
                  <a:srgbClr val="CC0099"/>
                </a:solidFill>
                <a:latin typeface="Arial" panose="020B0604020202020204" pitchFamily="34" charset="0"/>
              </a:rPr>
              <a:t>分母相同，由方程组的四个系数确定</a:t>
            </a:r>
            <a:r>
              <a:rPr lang="en-US" altLang="zh-CN" sz="2400" b="1" dirty="0">
                <a:solidFill>
                  <a:srgbClr val="CC0099"/>
                </a:solidFill>
                <a:latin typeface="Times New Roman" panose="02020603050405020304" pitchFamily="18" charset="0"/>
              </a:rPr>
              <a:t>.</a:t>
            </a:r>
            <a:endParaRPr lang="en-US" altLang="zh-CN" sz="2400" b="1" dirty="0">
              <a:solidFill>
                <a:srgbClr val="CC0099"/>
              </a:solidFill>
              <a:latin typeface="Times New Roman" panose="02020603050405020304" pitchFamily="18" charset="0"/>
            </a:endParaRPr>
          </a:p>
          <a:p>
            <a:pPr>
              <a:lnSpc>
                <a:spcPct val="200000"/>
              </a:lnSpc>
              <a:buFont typeface="Wingdings" panose="05000000000000000000" pitchFamily="2" charset="2"/>
              <a:buChar char="Ø"/>
            </a:pPr>
            <a:r>
              <a:rPr lang="zh-CN" altLang="en-US" sz="2400" b="1" dirty="0">
                <a:solidFill>
                  <a:srgbClr val="CC0099"/>
                </a:solidFill>
                <a:latin typeface="Arial" panose="020B0604020202020204" pitchFamily="34" charset="0"/>
              </a:rPr>
              <a:t>分子、分母都是四个数分成两对相乘再</a:t>
            </a:r>
            <a:endParaRPr lang="zh-CN" altLang="en-US" sz="2400" b="1" dirty="0">
              <a:solidFill>
                <a:srgbClr val="CC0099"/>
              </a:solidFill>
              <a:latin typeface="Arial" panose="020B0604020202020204" pitchFamily="34" charset="0"/>
            </a:endParaRPr>
          </a:p>
          <a:p>
            <a:pPr>
              <a:lnSpc>
                <a:spcPct val="200000"/>
              </a:lnSpc>
            </a:pPr>
            <a:r>
              <a:rPr lang="zh-CN" altLang="en-US" sz="2400" b="1" dirty="0">
                <a:solidFill>
                  <a:srgbClr val="CC0099"/>
                </a:solidFill>
                <a:latin typeface="Arial" panose="020B0604020202020204" pitchFamily="34" charset="0"/>
              </a:rPr>
              <a:t>   相减而得</a:t>
            </a:r>
            <a:r>
              <a:rPr lang="en-US" altLang="zh-CN" sz="2400" b="1" dirty="0">
                <a:solidFill>
                  <a:srgbClr val="CC0099"/>
                </a:solidFill>
                <a:latin typeface="Times New Roman" panose="02020603050405020304" pitchFamily="18" charset="0"/>
              </a:rPr>
              <a:t>.</a:t>
            </a:r>
            <a:endParaRPr lang="en-US" altLang="zh-CN" sz="2400" b="1" dirty="0">
              <a:solidFill>
                <a:srgbClr val="CC0099"/>
              </a:solidFill>
              <a:latin typeface="Times New Roman" panose="02020603050405020304" pitchFamily="18" charset="0"/>
            </a:endParaRPr>
          </a:p>
        </p:txBody>
      </p:sp>
      <p:sp>
        <p:nvSpPr>
          <p:cNvPr id="33801" name="Rectangle 9"/>
          <p:cNvSpPr/>
          <p:nvPr/>
        </p:nvSpPr>
        <p:spPr>
          <a:xfrm>
            <a:off x="4356100" y="1268413"/>
            <a:ext cx="431800" cy="1008062"/>
          </a:xfrm>
          <a:prstGeom prst="rect">
            <a:avLst/>
          </a:prstGeom>
          <a:noFill/>
          <a:ln w="28575" cap="flat" cmpd="sng">
            <a:solidFill>
              <a:srgbClr val="3333FF"/>
            </a:solidFill>
            <a:prstDash val="solid"/>
            <a:miter/>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33802" name="Rectangle 10"/>
          <p:cNvSpPr/>
          <p:nvPr/>
        </p:nvSpPr>
        <p:spPr>
          <a:xfrm>
            <a:off x="3362325" y="1268413"/>
            <a:ext cx="431800" cy="1008062"/>
          </a:xfrm>
          <a:prstGeom prst="rect">
            <a:avLst/>
          </a:prstGeom>
          <a:noFill/>
          <a:ln w="28575" cap="flat" cmpd="sng">
            <a:solidFill>
              <a:srgbClr val="3333FF"/>
            </a:solidFill>
            <a:prstDash val="solid"/>
            <a:miter/>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9"/>
                                        </p:tgtEl>
                                        <p:attrNameLst>
                                          <p:attrName>style.visibility</p:attrName>
                                        </p:attrNameLst>
                                      </p:cBhvr>
                                      <p:to>
                                        <p:strVal val="visible"/>
                                      </p:to>
                                    </p:set>
                                    <p:animEffect transition="in" filter="wipe(up)">
                                      <p:cBhvr>
                                        <p:cTn id="7" dur="500"/>
                                        <p:tgtEl>
                                          <p:spTgt spid="3379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3798"/>
                                        </p:tgtEl>
                                        <p:attrNameLst>
                                          <p:attrName>style.visibility</p:attrName>
                                        </p:attrNameLst>
                                      </p:cBhvr>
                                      <p:to>
                                        <p:strVal val="visible"/>
                                      </p:to>
                                    </p:set>
                                    <p:animEffect transition="in" filter="wipe(up)">
                                      <p:cBhvr>
                                        <p:cTn id="10" dur="500"/>
                                        <p:tgtEl>
                                          <p:spTgt spid="33798"/>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3802"/>
                                        </p:tgtEl>
                                        <p:attrNameLst>
                                          <p:attrName>style.visibility</p:attrName>
                                        </p:attrNameLst>
                                      </p:cBhvr>
                                      <p:to>
                                        <p:strVal val="visible"/>
                                      </p:to>
                                    </p:set>
                                    <p:animEffect transition="in" filter="wipe(up)">
                                      <p:cBhvr>
                                        <p:cTn id="14" dur="500"/>
                                        <p:tgtEl>
                                          <p:spTgt spid="33802"/>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33801"/>
                                        </p:tgtEl>
                                        <p:attrNameLst>
                                          <p:attrName>style.visibility</p:attrName>
                                        </p:attrNameLst>
                                      </p:cBhvr>
                                      <p:to>
                                        <p:strVal val="visible"/>
                                      </p:to>
                                    </p:set>
                                    <p:animEffect transition="in" filter="wipe(up)">
                                      <p:cBhvr>
                                        <p:cTn id="17" dur="500"/>
                                        <p:tgtEl>
                                          <p:spTgt spid="33801"/>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33800">
                                            <p:txEl>
                                              <p:charRg st="16" end="34"/>
                                            </p:txEl>
                                          </p:spTgt>
                                        </p:tgtEl>
                                        <p:attrNameLst>
                                          <p:attrName>style.visibility</p:attrName>
                                        </p:attrNameLst>
                                      </p:cBhvr>
                                      <p:to>
                                        <p:strVal val="visible"/>
                                      </p:to>
                                    </p:set>
                                    <p:animEffect transition="in" filter="wipe(left)">
                                      <p:cBhvr>
                                        <p:cTn id="21" dur="500"/>
                                        <p:tgtEl>
                                          <p:spTgt spid="33800">
                                            <p:txEl>
                                              <p:charRg st="16" end="3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3800">
                                            <p:txEl>
                                              <p:charRg st="34" end="52"/>
                                            </p:txEl>
                                          </p:spTgt>
                                        </p:tgtEl>
                                        <p:attrNameLst>
                                          <p:attrName>style.visibility</p:attrName>
                                        </p:attrNameLst>
                                      </p:cBhvr>
                                      <p:to>
                                        <p:strVal val="visible"/>
                                      </p:to>
                                    </p:set>
                                    <p:animEffect transition="in" filter="wipe(left)">
                                      <p:cBhvr>
                                        <p:cTn id="26" dur="500"/>
                                        <p:tgtEl>
                                          <p:spTgt spid="33800">
                                            <p:txEl>
                                              <p:charRg st="34" end="52"/>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3800">
                                            <p:txEl>
                                              <p:charRg st="52" end="61"/>
                                            </p:txEl>
                                          </p:spTgt>
                                        </p:tgtEl>
                                        <p:attrNameLst>
                                          <p:attrName>style.visibility</p:attrName>
                                        </p:attrNameLst>
                                      </p:cBhvr>
                                      <p:to>
                                        <p:strVal val="visible"/>
                                      </p:to>
                                    </p:set>
                                    <p:animEffect transition="in" filter="wipe(left)">
                                      <p:cBhvr>
                                        <p:cTn id="30" dur="500"/>
                                        <p:tgtEl>
                                          <p:spTgt spid="33800">
                                            <p:txEl>
                                              <p:charRg st="52" end="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bldLvl="0" animBg="1"/>
      <p:bldP spid="33799" grpId="0" bldLvl="0" animBg="1"/>
      <p:bldP spid="33801" grpId="0" bldLvl="0" animBg="1"/>
      <p:bldP spid="3380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5858" name="矩形 4"/>
          <p:cNvSpPr>
            <a:spLocks noChangeArrowheads="1"/>
          </p:cNvSpPr>
          <p:nvPr/>
        </p:nvSpPr>
        <p:spPr bwMode="auto">
          <a:xfrm>
            <a:off x="785813" y="1285875"/>
            <a:ext cx="7500938" cy="5262563"/>
          </a:xfrm>
          <a:prstGeom prst="rect">
            <a:avLst/>
          </a:prstGeom>
          <a:noFill/>
          <a:ln w="9525">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2"/>
                </a:solidFill>
                <a:effectLst/>
                <a:uLnTx/>
                <a:uFillTx/>
                <a:latin typeface="Arial" panose="020B0604020202020204" pitchFamily="34" charset="0"/>
                <a:ea typeface="楷体_GB2312" pitchFamily="49" charset="-122"/>
                <a:cs typeface="+mn-cs"/>
              </a:rPr>
              <a:t>一、研究对象</a:t>
            </a:r>
            <a:endParaRPr kumimoji="0" lang="zh-CN" altLang="en-US" sz="2800" b="0" i="0" u="none" strike="noStrike" kern="1200" cap="none" spc="0" normalizeH="0" baseline="0" noProof="0" dirty="0">
              <a:ln>
                <a:noFill/>
              </a:ln>
              <a:solidFill>
                <a:schemeClr val="bg2"/>
              </a:solidFill>
              <a:effectLst/>
              <a:uLnTx/>
              <a:uFillTx/>
              <a:latin typeface="Arial" panose="020B0604020202020204"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       </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线性代数是</a:t>
            </a:r>
            <a:r>
              <a:rPr kumimoji="0" lang="zh-CN" altLang="en-US" sz="2800" b="1" i="0" u="none" strike="noStrike" kern="1200" cap="none" spc="0" normalizeH="0" baseline="0" noProof="0" dirty="0">
                <a:ln>
                  <a:noFill/>
                </a:ln>
                <a:solidFill>
                  <a:schemeClr val="bg2"/>
                </a:solidFill>
                <a:effectLst/>
                <a:uLnTx/>
                <a:uFillTx/>
                <a:latin typeface="Arial" panose="020B0604020202020204" pitchFamily="34" charset="0"/>
                <a:ea typeface="楷体_GB2312" pitchFamily="49" charset="-122"/>
                <a:cs typeface="+mn-cs"/>
              </a:rPr>
              <a:t>代数学</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的一个分支，主要处理</a:t>
            </a:r>
            <a:r>
              <a:rPr kumimoji="0" lang="zh-CN" altLang="en-US" sz="2800" b="1" i="0" u="none" strike="noStrike" kern="1200" cap="none" spc="0" normalizeH="0" baseline="0" noProof="0" dirty="0">
                <a:ln>
                  <a:noFill/>
                </a:ln>
                <a:solidFill>
                  <a:schemeClr val="bg2"/>
                </a:solidFill>
                <a:effectLst/>
                <a:uLnTx/>
                <a:uFillTx/>
                <a:latin typeface="Arial" panose="020B0604020202020204" pitchFamily="34" charset="0"/>
                <a:ea typeface="楷体_GB2312" pitchFamily="49" charset="-122"/>
                <a:cs typeface="+mn-cs"/>
              </a:rPr>
              <a:t>线性关系</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问题，即</a:t>
            </a:r>
            <a:r>
              <a:rPr kumimoji="0" lang="zh-CN" altLang="en-US" sz="2800" b="1" i="0" u="none" strike="noStrike" kern="1200" cap="none" spc="0" normalizeH="0" baseline="0" noProof="0" dirty="0">
                <a:ln>
                  <a:noFill/>
                </a:ln>
                <a:solidFill>
                  <a:schemeClr val="tx1"/>
                </a:solidFill>
                <a:effectLst/>
                <a:uLnTx/>
                <a:uFillTx/>
                <a:latin typeface="+mn-ea"/>
                <a:ea typeface="楷体_GB2312" pitchFamily="49" charset="-122"/>
                <a:cs typeface="+mn-cs"/>
              </a:rPr>
              <a:t>线性空间、线性变换和有限维的线性方程组。</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线性关系意即数学对象之间的关系是以一次形式来表达的。例如，在解析几何里，平面上直线的方程是二元一次方程；空间平面的方程是三元一次方程，而空间直线视为两个平面相交，由两个三元一次方程所组成的方程组来表示。含有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个未知量的一次方程称为线性方程。关于变量是一次的函数称为线性函数。线性关系问题简称线性问题。解线性方程组的问题是最简单的线性问题。</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endParaRPr>
          </a:p>
        </p:txBody>
      </p:sp>
      <p:sp>
        <p:nvSpPr>
          <p:cNvPr id="1176579" name="TextBox 5"/>
          <p:cNvSpPr txBox="1"/>
          <p:nvPr/>
        </p:nvSpPr>
        <p:spPr>
          <a:xfrm>
            <a:off x="2110423" y="642938"/>
            <a:ext cx="3857625" cy="583565"/>
          </a:xfrm>
          <a:prstGeom prst="rect">
            <a:avLst/>
          </a:prstGeom>
          <a:noFill/>
          <a:ln w="9525">
            <a:noFill/>
          </a:ln>
        </p:spPr>
        <p:txBody>
          <a:bodyPr>
            <a:spAutoFit/>
          </a:bodyPr>
          <a:p>
            <a:pPr algn="ctr"/>
            <a:r>
              <a:rPr lang="zh-CN" altLang="en-US" sz="3200" b="1" dirty="0">
                <a:solidFill>
                  <a:schemeClr val="bg2"/>
                </a:solidFill>
                <a:latin typeface="Arial" panose="020B0604020202020204" pitchFamily="34" charset="0"/>
              </a:rPr>
              <a:t>简    介</a:t>
            </a:r>
            <a:endParaRPr lang="zh-CN" altLang="en-US" sz="3200" b="1" dirty="0">
              <a:solidFill>
                <a:schemeClr val="bg2"/>
              </a:solidFill>
              <a:latin typeface="Arial" panose="020B0604020202020204" pitchFamily="34"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74" name="Object 30"/>
          <p:cNvGraphicFramePr/>
          <p:nvPr/>
        </p:nvGraphicFramePr>
        <p:xfrm>
          <a:off x="131763" y="1196975"/>
          <a:ext cx="2625725" cy="1062038"/>
        </p:xfrm>
        <a:graphic>
          <a:graphicData uri="http://schemas.openxmlformats.org/presentationml/2006/ole">
            <mc:AlternateContent xmlns:mc="http://schemas.openxmlformats.org/markup-compatibility/2006">
              <mc:Choice xmlns:v="urn:schemas-microsoft-com:vml" Requires="v">
                <p:oleObj spid="_x0000_s3084" name="" r:id="rId1" imgW="1195070" imgH="483235" progId="">
                  <p:embed/>
                </p:oleObj>
              </mc:Choice>
              <mc:Fallback>
                <p:oleObj name="" r:id="rId1" imgW="1195070" imgH="483235" progId="">
                  <p:embed/>
                  <p:pic>
                    <p:nvPicPr>
                      <p:cNvPr id="0" name="图片 3083"/>
                      <p:cNvPicPr/>
                      <p:nvPr/>
                    </p:nvPicPr>
                    <p:blipFill>
                      <a:blip r:embed="rId2"/>
                      <a:stretch>
                        <a:fillRect/>
                      </a:stretch>
                    </p:blipFill>
                    <p:spPr>
                      <a:xfrm>
                        <a:off x="131763" y="1196975"/>
                        <a:ext cx="2625725" cy="1062038"/>
                      </a:xfrm>
                      <a:prstGeom prst="rect">
                        <a:avLst/>
                      </a:prstGeom>
                      <a:noFill/>
                      <a:ln w="38100">
                        <a:noFill/>
                        <a:miter/>
                      </a:ln>
                    </p:spPr>
                  </p:pic>
                </p:oleObj>
              </mc:Fallback>
            </mc:AlternateContent>
          </a:graphicData>
        </a:graphic>
      </p:graphicFrame>
      <p:sp>
        <p:nvSpPr>
          <p:cNvPr id="3080" name="Text Box 5"/>
          <p:cNvSpPr txBox="1"/>
          <p:nvPr/>
        </p:nvSpPr>
        <p:spPr>
          <a:xfrm>
            <a:off x="133350" y="673100"/>
            <a:ext cx="2405063" cy="457200"/>
          </a:xfrm>
          <a:prstGeom prst="rect">
            <a:avLst/>
          </a:prstGeom>
          <a:noFill/>
          <a:ln w="9525">
            <a:noFill/>
          </a:ln>
        </p:spPr>
        <p:txBody>
          <a:bodyPr wrap="none"/>
          <a:p>
            <a:r>
              <a:rPr lang="zh-CN" altLang="en-US" sz="2400" b="1" dirty="0">
                <a:solidFill>
                  <a:srgbClr val="000000"/>
                </a:solidFill>
                <a:latin typeface="Times New Roman" panose="02020603050405020304" pitchFamily="18" charset="0"/>
              </a:rPr>
              <a:t>二元线性方程组 </a:t>
            </a:r>
            <a:endParaRPr lang="zh-CN" altLang="en-US" sz="2400" b="1" dirty="0">
              <a:solidFill>
                <a:srgbClr val="000000"/>
              </a:solidFill>
              <a:latin typeface="Times New Roman" panose="02020603050405020304" pitchFamily="18" charset="0"/>
            </a:endParaRPr>
          </a:p>
        </p:txBody>
      </p:sp>
      <p:sp>
        <p:nvSpPr>
          <p:cNvPr id="3081" name="Rectangle 6"/>
          <p:cNvSpPr/>
          <p:nvPr/>
        </p:nvSpPr>
        <p:spPr>
          <a:xfrm>
            <a:off x="1317625" y="1268413"/>
            <a:ext cx="431800" cy="1008062"/>
          </a:xfrm>
          <a:prstGeom prst="rect">
            <a:avLst/>
          </a:prstGeom>
          <a:noFill/>
          <a:ln w="28575" cap="flat" cmpd="sng">
            <a:solidFill>
              <a:srgbClr val="3333FF"/>
            </a:solidFill>
            <a:prstDash val="solid"/>
            <a:miter/>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3082" name="Rectangle 7"/>
          <p:cNvSpPr/>
          <p:nvPr/>
        </p:nvSpPr>
        <p:spPr>
          <a:xfrm>
            <a:off x="323850" y="1268413"/>
            <a:ext cx="431800" cy="1008062"/>
          </a:xfrm>
          <a:prstGeom prst="rect">
            <a:avLst/>
          </a:prstGeom>
          <a:noFill/>
          <a:ln w="28575" cap="flat" cmpd="sng">
            <a:solidFill>
              <a:srgbClr val="3333FF"/>
            </a:solidFill>
            <a:prstDash val="solid"/>
            <a:miter/>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34824" name="Text Box 8"/>
          <p:cNvSpPr txBox="1"/>
          <p:nvPr/>
        </p:nvSpPr>
        <p:spPr>
          <a:xfrm>
            <a:off x="4211638" y="512763"/>
            <a:ext cx="4464050" cy="949325"/>
          </a:xfrm>
          <a:prstGeom prst="rect">
            <a:avLst/>
          </a:prstGeom>
          <a:solidFill>
            <a:srgbClr val="339966"/>
          </a:solidFill>
          <a:ln w="9525">
            <a:noFill/>
          </a:ln>
        </p:spPr>
        <p:txBody>
          <a:bodyPr lIns="36000" tIns="36000" rIns="36000" bIns="36000">
            <a:spAutoFit/>
          </a:bodyPr>
          <a:p>
            <a:pPr>
              <a:lnSpc>
                <a:spcPct val="120000"/>
              </a:lnSpc>
            </a:pPr>
            <a:r>
              <a:rPr lang="zh-CN" altLang="en-US" sz="2400" b="1" dirty="0">
                <a:solidFill>
                  <a:srgbClr val="FFFFFF"/>
                </a:solidFill>
                <a:latin typeface="Times New Roman" panose="02020603050405020304" pitchFamily="18" charset="0"/>
              </a:rPr>
              <a:t>我们引进新的符号来表示“</a:t>
            </a:r>
            <a:r>
              <a:rPr lang="zh-CN" altLang="en-US" sz="2400" b="1" dirty="0">
                <a:solidFill>
                  <a:srgbClr val="FFFF00"/>
                </a:solidFill>
                <a:latin typeface="Times New Roman" panose="02020603050405020304" pitchFamily="18" charset="0"/>
              </a:rPr>
              <a:t>四个数分成两对相乘再相减</a:t>
            </a:r>
            <a:r>
              <a:rPr lang="zh-CN" altLang="en-US" sz="2400" b="1" dirty="0">
                <a:solidFill>
                  <a:srgbClr val="FFFFFF"/>
                </a:solidFill>
                <a:latin typeface="Times New Roman" panose="02020603050405020304" pitchFamily="18" charset="0"/>
              </a:rPr>
              <a:t>”</a:t>
            </a:r>
            <a:r>
              <a:rPr lang="en-US" altLang="zh-CN" sz="2400" b="1" dirty="0">
                <a:solidFill>
                  <a:srgbClr val="FFFFFF"/>
                </a:solidFill>
                <a:latin typeface="楷体_GB2312" pitchFamily="49" charset="-122"/>
              </a:rPr>
              <a:t>.</a:t>
            </a:r>
            <a:endParaRPr lang="en-US" altLang="zh-CN" sz="2400" b="1" dirty="0">
              <a:solidFill>
                <a:srgbClr val="FFFFFF"/>
              </a:solidFill>
              <a:latin typeface="楷体_GB2312" pitchFamily="49" charset="-122"/>
            </a:endParaRPr>
          </a:p>
        </p:txBody>
      </p:sp>
      <p:graphicFrame>
        <p:nvGraphicFramePr>
          <p:cNvPr id="34825" name="Object 32"/>
          <p:cNvGraphicFramePr/>
          <p:nvPr/>
        </p:nvGraphicFramePr>
        <p:xfrm>
          <a:off x="2195513" y="3860800"/>
          <a:ext cx="4078287" cy="1062038"/>
        </p:xfrm>
        <a:graphic>
          <a:graphicData uri="http://schemas.openxmlformats.org/presentationml/2006/ole">
            <mc:AlternateContent xmlns:mc="http://schemas.openxmlformats.org/markup-compatibility/2006">
              <mc:Choice xmlns:v="urn:schemas-microsoft-com:vml" Requires="v">
                <p:oleObj spid="_x0000_s3091" name="" r:id="rId3" imgW="1854200" imgH="482600" progId="">
                  <p:embed/>
                </p:oleObj>
              </mc:Choice>
              <mc:Fallback>
                <p:oleObj name="" r:id="rId3" imgW="1854200" imgH="482600" progId="">
                  <p:embed/>
                  <p:pic>
                    <p:nvPicPr>
                      <p:cNvPr id="0" name="图片 3090"/>
                      <p:cNvPicPr/>
                      <p:nvPr/>
                    </p:nvPicPr>
                    <p:blipFill>
                      <a:blip r:embed="rId4"/>
                      <a:stretch>
                        <a:fillRect/>
                      </a:stretch>
                    </p:blipFill>
                    <p:spPr>
                      <a:xfrm>
                        <a:off x="2195513" y="3860800"/>
                        <a:ext cx="4078287" cy="1062038"/>
                      </a:xfrm>
                      <a:prstGeom prst="rect">
                        <a:avLst/>
                      </a:prstGeom>
                      <a:noFill/>
                      <a:ln w="38100">
                        <a:noFill/>
                        <a:miter/>
                      </a:ln>
                    </p:spPr>
                  </p:pic>
                </p:oleObj>
              </mc:Fallback>
            </mc:AlternateContent>
          </a:graphicData>
        </a:graphic>
      </p:graphicFrame>
      <p:graphicFrame>
        <p:nvGraphicFramePr>
          <p:cNvPr id="34826" name="Object 33"/>
          <p:cNvGraphicFramePr/>
          <p:nvPr/>
        </p:nvGraphicFramePr>
        <p:xfrm>
          <a:off x="4284663" y="1724025"/>
          <a:ext cx="1201737" cy="1006475"/>
        </p:xfrm>
        <a:graphic>
          <a:graphicData uri="http://schemas.openxmlformats.org/presentationml/2006/ole">
            <mc:AlternateContent xmlns:mc="http://schemas.openxmlformats.org/markup-compatibility/2006">
              <mc:Choice xmlns:v="urn:schemas-microsoft-com:vml" Requires="v">
                <p:oleObj spid="_x0000_s3087" name="" r:id="rId5" imgW="546100" imgH="457200" progId="">
                  <p:embed/>
                </p:oleObj>
              </mc:Choice>
              <mc:Fallback>
                <p:oleObj name="" r:id="rId5" imgW="546100" imgH="457200" progId="">
                  <p:embed/>
                  <p:pic>
                    <p:nvPicPr>
                      <p:cNvPr id="0" name="图片 3086"/>
                      <p:cNvPicPr/>
                      <p:nvPr/>
                    </p:nvPicPr>
                    <p:blipFill>
                      <a:blip r:embed="rId6"/>
                      <a:stretch>
                        <a:fillRect/>
                      </a:stretch>
                    </p:blipFill>
                    <p:spPr>
                      <a:xfrm>
                        <a:off x="4284663" y="1724025"/>
                        <a:ext cx="1201737" cy="1006475"/>
                      </a:xfrm>
                      <a:prstGeom prst="rect">
                        <a:avLst/>
                      </a:prstGeom>
                      <a:solidFill>
                        <a:srgbClr val="FFFF99"/>
                      </a:solidFill>
                      <a:ln w="38100">
                        <a:noFill/>
                        <a:miter/>
                      </a:ln>
                    </p:spPr>
                  </p:pic>
                </p:oleObj>
              </mc:Fallback>
            </mc:AlternateContent>
          </a:graphicData>
        </a:graphic>
      </p:graphicFrame>
      <p:sp>
        <p:nvSpPr>
          <p:cNvPr id="34827" name="Text Box 11"/>
          <p:cNvSpPr txBox="1"/>
          <p:nvPr/>
        </p:nvSpPr>
        <p:spPr>
          <a:xfrm>
            <a:off x="6221413" y="2066925"/>
            <a:ext cx="798512" cy="457200"/>
          </a:xfrm>
          <a:prstGeom prst="rect">
            <a:avLst/>
          </a:prstGeom>
          <a:noFill/>
          <a:ln w="9525">
            <a:noFill/>
          </a:ln>
        </p:spPr>
        <p:txBody>
          <a:bodyPr wrap="none"/>
          <a:p>
            <a:r>
              <a:rPr lang="zh-CN" altLang="en-US" sz="2400" b="1" dirty="0">
                <a:solidFill>
                  <a:srgbClr val="3333FF"/>
                </a:solidFill>
                <a:latin typeface="Arial" panose="020B0604020202020204" pitchFamily="34" charset="0"/>
              </a:rPr>
              <a:t>记号 </a:t>
            </a:r>
            <a:endParaRPr lang="zh-CN" altLang="en-US" sz="2400" b="1" dirty="0">
              <a:solidFill>
                <a:srgbClr val="3333FF"/>
              </a:solidFill>
              <a:latin typeface="Arial" panose="020B0604020202020204" pitchFamily="34" charset="0"/>
            </a:endParaRPr>
          </a:p>
        </p:txBody>
      </p:sp>
      <p:graphicFrame>
        <p:nvGraphicFramePr>
          <p:cNvPr id="34828" name="Object 34"/>
          <p:cNvGraphicFramePr/>
          <p:nvPr/>
        </p:nvGraphicFramePr>
        <p:xfrm>
          <a:off x="6948488" y="1700213"/>
          <a:ext cx="1312862" cy="1060450"/>
        </p:xfrm>
        <a:graphic>
          <a:graphicData uri="http://schemas.openxmlformats.org/presentationml/2006/ole">
            <mc:AlternateContent xmlns:mc="http://schemas.openxmlformats.org/markup-compatibility/2006">
              <mc:Choice xmlns:v="urn:schemas-microsoft-com:vml" Requires="v">
                <p:oleObj spid="_x0000_s3085" name="" r:id="rId7" imgW="597535" imgH="483235" progId="">
                  <p:embed/>
                </p:oleObj>
              </mc:Choice>
              <mc:Fallback>
                <p:oleObj name="" r:id="rId7" imgW="597535" imgH="483235" progId="">
                  <p:embed/>
                  <p:pic>
                    <p:nvPicPr>
                      <p:cNvPr id="0" name="图片 3084"/>
                      <p:cNvPicPr/>
                      <p:nvPr/>
                    </p:nvPicPr>
                    <p:blipFill>
                      <a:blip r:embed="rId8"/>
                      <a:stretch>
                        <a:fillRect/>
                      </a:stretch>
                    </p:blipFill>
                    <p:spPr>
                      <a:xfrm>
                        <a:off x="6948488" y="1700213"/>
                        <a:ext cx="1312862" cy="1060450"/>
                      </a:xfrm>
                      <a:prstGeom prst="rect">
                        <a:avLst/>
                      </a:prstGeom>
                      <a:noFill/>
                      <a:ln w="38100">
                        <a:noFill/>
                        <a:miter/>
                      </a:ln>
                    </p:spPr>
                  </p:pic>
                </p:oleObj>
              </mc:Fallback>
            </mc:AlternateContent>
          </a:graphicData>
        </a:graphic>
      </p:graphicFrame>
      <p:sp>
        <p:nvSpPr>
          <p:cNvPr id="34829" name="AutoShape 13"/>
          <p:cNvSpPr/>
          <p:nvPr/>
        </p:nvSpPr>
        <p:spPr>
          <a:xfrm>
            <a:off x="5645150" y="2044700"/>
            <a:ext cx="576263" cy="504825"/>
          </a:xfrm>
          <a:prstGeom prst="rightArrow">
            <a:avLst>
              <a:gd name="adj1" fmla="val 50000"/>
              <a:gd name="adj2" fmla="val 28537"/>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34830" name="Text Box 14"/>
          <p:cNvSpPr txBox="1"/>
          <p:nvPr/>
        </p:nvSpPr>
        <p:spPr>
          <a:xfrm>
            <a:off x="3548063" y="2066925"/>
            <a:ext cx="796925" cy="457200"/>
          </a:xfrm>
          <a:prstGeom prst="rect">
            <a:avLst/>
          </a:prstGeom>
          <a:noFill/>
          <a:ln w="9525">
            <a:noFill/>
          </a:ln>
        </p:spPr>
        <p:txBody>
          <a:bodyPr wrap="none"/>
          <a:p>
            <a:r>
              <a:rPr lang="zh-CN" altLang="en-US" sz="2400" b="1" dirty="0">
                <a:solidFill>
                  <a:srgbClr val="3333FF"/>
                </a:solidFill>
                <a:latin typeface="Arial" panose="020B0604020202020204" pitchFamily="34" charset="0"/>
              </a:rPr>
              <a:t>数表  </a:t>
            </a:r>
            <a:endParaRPr lang="zh-CN" altLang="en-US" sz="2400" b="1" dirty="0">
              <a:solidFill>
                <a:srgbClr val="3333FF"/>
              </a:solidFill>
              <a:latin typeface="Arial" panose="020B0604020202020204" pitchFamily="34" charset="0"/>
            </a:endParaRPr>
          </a:p>
        </p:txBody>
      </p:sp>
      <p:sp>
        <p:nvSpPr>
          <p:cNvPr id="34831" name="AutoShape 15"/>
          <p:cNvSpPr/>
          <p:nvPr/>
        </p:nvSpPr>
        <p:spPr>
          <a:xfrm rot="959359">
            <a:off x="2916238" y="1916113"/>
            <a:ext cx="576262" cy="504825"/>
          </a:xfrm>
          <a:prstGeom prst="rightArrow">
            <a:avLst>
              <a:gd name="adj1" fmla="val 50000"/>
              <a:gd name="adj2" fmla="val 28537"/>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34832" name="Text Box 16"/>
          <p:cNvSpPr txBox="1"/>
          <p:nvPr/>
        </p:nvSpPr>
        <p:spPr>
          <a:xfrm>
            <a:off x="179388" y="2852738"/>
            <a:ext cx="8515350" cy="829945"/>
          </a:xfrm>
          <a:prstGeom prst="rect">
            <a:avLst/>
          </a:prstGeom>
          <a:noFill/>
          <a:ln w="9525">
            <a:noFill/>
          </a:ln>
        </p:spPr>
        <p:txBody>
          <a:bodyPr>
            <a:spAutoFit/>
          </a:bodyPr>
          <a:p>
            <a:r>
              <a:rPr lang="zh-CN" altLang="en-US" sz="2400" b="1" dirty="0">
                <a:solidFill>
                  <a:srgbClr val="FF0000"/>
                </a:solidFill>
                <a:latin typeface="楷体_GB2312" pitchFamily="49" charset="-122"/>
              </a:rPr>
              <a:t>    定义</a:t>
            </a:r>
            <a:r>
              <a:rPr lang="en-US" altLang="zh-CN" sz="2400" b="1" dirty="0">
                <a:solidFill>
                  <a:srgbClr val="FF0000"/>
                </a:solidFill>
                <a:latin typeface="楷体_GB2312" pitchFamily="49" charset="-122"/>
              </a:rPr>
              <a:t>1 </a:t>
            </a:r>
            <a:r>
              <a:rPr lang="zh-CN" altLang="en-US" sz="2400" b="1" dirty="0">
                <a:solidFill>
                  <a:srgbClr val="000000"/>
                </a:solidFill>
                <a:latin typeface="楷体_GB2312" pitchFamily="49" charset="-122"/>
              </a:rPr>
              <a:t>表达式              称为由该数表所确定的</a:t>
            </a:r>
            <a:r>
              <a:rPr lang="zh-CN" altLang="en-US" sz="2400" b="1" dirty="0">
                <a:solidFill>
                  <a:srgbClr val="FF0000"/>
                </a:solidFill>
                <a:latin typeface="楷体_GB2312" pitchFamily="49" charset="-122"/>
              </a:rPr>
              <a:t>二阶行列式</a:t>
            </a:r>
            <a:r>
              <a:rPr lang="zh-CN" altLang="en-US" sz="2400" b="1" dirty="0">
                <a:solidFill>
                  <a:srgbClr val="000000"/>
                </a:solidFill>
                <a:latin typeface="楷体_GB2312" pitchFamily="49" charset="-122"/>
              </a:rPr>
              <a:t>，即</a:t>
            </a:r>
            <a:endParaRPr lang="zh-CN" altLang="en-US" sz="2400" b="1" dirty="0">
              <a:solidFill>
                <a:srgbClr val="000000"/>
              </a:solidFill>
              <a:latin typeface="楷体_GB2312" pitchFamily="49" charset="-122"/>
            </a:endParaRPr>
          </a:p>
        </p:txBody>
      </p:sp>
      <p:graphicFrame>
        <p:nvGraphicFramePr>
          <p:cNvPr id="34833" name="Object 35"/>
          <p:cNvGraphicFramePr/>
          <p:nvPr/>
        </p:nvGraphicFramePr>
        <p:xfrm>
          <a:off x="2816225" y="2854325"/>
          <a:ext cx="1900238" cy="503238"/>
        </p:xfrm>
        <a:graphic>
          <a:graphicData uri="http://schemas.openxmlformats.org/presentationml/2006/ole">
            <mc:AlternateContent xmlns:mc="http://schemas.openxmlformats.org/markup-compatibility/2006">
              <mc:Choice xmlns:v="urn:schemas-microsoft-com:vml" Requires="v">
                <p:oleObj spid="_x0000_s3088" name="" r:id="rId9" imgW="864235" imgH="228600" progId="">
                  <p:embed/>
                </p:oleObj>
              </mc:Choice>
              <mc:Fallback>
                <p:oleObj name="" r:id="rId9" imgW="864235" imgH="228600" progId="">
                  <p:embed/>
                  <p:pic>
                    <p:nvPicPr>
                      <p:cNvPr id="0" name="图片 3087"/>
                      <p:cNvPicPr/>
                      <p:nvPr/>
                    </p:nvPicPr>
                    <p:blipFill>
                      <a:blip r:embed="rId10"/>
                      <a:stretch>
                        <a:fillRect/>
                      </a:stretch>
                    </p:blipFill>
                    <p:spPr>
                      <a:xfrm>
                        <a:off x="2816225" y="2854325"/>
                        <a:ext cx="1900238" cy="503238"/>
                      </a:xfrm>
                      <a:prstGeom prst="rect">
                        <a:avLst/>
                      </a:prstGeom>
                      <a:noFill/>
                      <a:ln w="38100">
                        <a:noFill/>
                        <a:miter/>
                      </a:ln>
                    </p:spPr>
                  </p:pic>
                </p:oleObj>
              </mc:Fallback>
            </mc:AlternateContent>
          </a:graphicData>
        </a:graphic>
      </p:graphicFrame>
      <p:sp>
        <p:nvSpPr>
          <p:cNvPr id="34834" name="Text Box 18"/>
          <p:cNvSpPr txBox="1"/>
          <p:nvPr/>
        </p:nvSpPr>
        <p:spPr>
          <a:xfrm>
            <a:off x="179388" y="5070475"/>
            <a:ext cx="8375650" cy="460375"/>
          </a:xfrm>
          <a:prstGeom prst="rect">
            <a:avLst/>
          </a:prstGeom>
          <a:noFill/>
          <a:ln w="9525">
            <a:noFill/>
          </a:ln>
        </p:spPr>
        <p:txBody>
          <a:bodyPr>
            <a:spAutoFit/>
          </a:bodyPr>
          <a:p>
            <a:r>
              <a:rPr lang="zh-CN" altLang="en-US" sz="2400" b="1" dirty="0">
                <a:solidFill>
                  <a:srgbClr val="000000"/>
                </a:solidFill>
                <a:latin typeface="Arial" panose="020B0604020202020204" pitchFamily="34" charset="0"/>
              </a:rPr>
              <a:t>其中，                              称为</a:t>
            </a:r>
            <a:r>
              <a:rPr lang="zh-CN" altLang="en-US" sz="2400" b="1" dirty="0">
                <a:solidFill>
                  <a:srgbClr val="FF0000"/>
                </a:solidFill>
                <a:latin typeface="Arial" panose="020B0604020202020204" pitchFamily="34" charset="0"/>
              </a:rPr>
              <a:t>元素</a:t>
            </a:r>
            <a:r>
              <a:rPr lang="en-US" altLang="zh-CN" sz="2400" b="1" dirty="0">
                <a:solidFill>
                  <a:srgbClr val="000000"/>
                </a:solidFill>
                <a:latin typeface="楷体_GB2312" pitchFamily="49" charset="-122"/>
              </a:rPr>
              <a:t>.</a:t>
            </a:r>
            <a:endParaRPr lang="en-US" altLang="zh-CN" sz="2400" b="1" dirty="0">
              <a:solidFill>
                <a:srgbClr val="000000"/>
              </a:solidFill>
              <a:latin typeface="楷体_GB2312" pitchFamily="49" charset="-122"/>
            </a:endParaRPr>
          </a:p>
        </p:txBody>
      </p:sp>
      <p:graphicFrame>
        <p:nvGraphicFramePr>
          <p:cNvPr id="34835" name="Object 36"/>
          <p:cNvGraphicFramePr/>
          <p:nvPr/>
        </p:nvGraphicFramePr>
        <p:xfrm>
          <a:off x="1116013" y="5056188"/>
          <a:ext cx="2633662" cy="533400"/>
        </p:xfrm>
        <a:graphic>
          <a:graphicData uri="http://schemas.openxmlformats.org/presentationml/2006/ole">
            <mc:AlternateContent xmlns:mc="http://schemas.openxmlformats.org/markup-compatibility/2006">
              <mc:Choice xmlns:v="urn:schemas-microsoft-com:vml" Requires="v">
                <p:oleObj spid="_x0000_s3090" name="" r:id="rId11" imgW="1195070" imgH="241300" progId="">
                  <p:embed/>
                </p:oleObj>
              </mc:Choice>
              <mc:Fallback>
                <p:oleObj name="" r:id="rId11" imgW="1195070" imgH="241300" progId="">
                  <p:embed/>
                  <p:pic>
                    <p:nvPicPr>
                      <p:cNvPr id="0" name="图片 3089"/>
                      <p:cNvPicPr/>
                      <p:nvPr/>
                    </p:nvPicPr>
                    <p:blipFill>
                      <a:blip r:embed="rId12"/>
                      <a:stretch>
                        <a:fillRect/>
                      </a:stretch>
                    </p:blipFill>
                    <p:spPr>
                      <a:xfrm>
                        <a:off x="1116013" y="5056188"/>
                        <a:ext cx="2633662" cy="533400"/>
                      </a:xfrm>
                      <a:prstGeom prst="rect">
                        <a:avLst/>
                      </a:prstGeom>
                      <a:noFill/>
                      <a:ln w="38100">
                        <a:noFill/>
                        <a:miter/>
                      </a:ln>
                    </p:spPr>
                  </p:pic>
                </p:oleObj>
              </mc:Fallback>
            </mc:AlternateContent>
          </a:graphicData>
        </a:graphic>
      </p:graphicFrame>
      <p:sp>
        <p:nvSpPr>
          <p:cNvPr id="34836" name="Text Box 20"/>
          <p:cNvSpPr txBox="1"/>
          <p:nvPr/>
        </p:nvSpPr>
        <p:spPr>
          <a:xfrm>
            <a:off x="395288" y="5589588"/>
            <a:ext cx="8583612" cy="941387"/>
          </a:xfrm>
          <a:prstGeom prst="rect">
            <a:avLst/>
          </a:prstGeom>
          <a:noFill/>
          <a:ln w="9525">
            <a:noFill/>
          </a:ln>
        </p:spPr>
        <p:txBody>
          <a:bodyPr>
            <a:spAutoFit/>
          </a:bodyPr>
          <a:p>
            <a:r>
              <a:rPr lang="en-US" altLang="zh-CN" sz="2400" b="1" i="1" dirty="0">
                <a:solidFill>
                  <a:srgbClr val="000000"/>
                </a:solidFill>
                <a:latin typeface="Times New Roman" panose="02020603050405020304" pitchFamily="18" charset="0"/>
              </a:rPr>
              <a:t>i </a:t>
            </a:r>
            <a:r>
              <a:rPr lang="zh-CN" altLang="en-US" sz="2400" b="1" dirty="0">
                <a:solidFill>
                  <a:srgbClr val="000000"/>
                </a:solidFill>
                <a:latin typeface="Arial" panose="020B0604020202020204" pitchFamily="34" charset="0"/>
              </a:rPr>
              <a:t>为</a:t>
            </a:r>
            <a:r>
              <a:rPr lang="zh-CN" altLang="en-US" sz="2400" b="1" dirty="0">
                <a:solidFill>
                  <a:srgbClr val="FF0000"/>
                </a:solidFill>
                <a:latin typeface="Arial" panose="020B0604020202020204" pitchFamily="34" charset="0"/>
              </a:rPr>
              <a:t>行标</a:t>
            </a:r>
            <a:r>
              <a:rPr lang="zh-CN" altLang="en-US" sz="2400" b="1" dirty="0">
                <a:solidFill>
                  <a:srgbClr val="000000"/>
                </a:solidFill>
                <a:latin typeface="Arial" panose="020B0604020202020204" pitchFamily="34" charset="0"/>
              </a:rPr>
              <a:t>，表明元素位于第</a:t>
            </a:r>
            <a:r>
              <a:rPr lang="en-US" altLang="zh-CN" sz="2400" b="1" i="1" dirty="0">
                <a:solidFill>
                  <a:srgbClr val="000000"/>
                </a:solidFill>
                <a:latin typeface="Times New Roman" panose="02020603050405020304" pitchFamily="18" charset="0"/>
              </a:rPr>
              <a:t>i </a:t>
            </a:r>
            <a:r>
              <a:rPr lang="zh-CN" altLang="en-US" sz="2400" b="1" dirty="0">
                <a:solidFill>
                  <a:srgbClr val="000000"/>
                </a:solidFill>
                <a:latin typeface="Arial" panose="020B0604020202020204" pitchFamily="34" charset="0"/>
              </a:rPr>
              <a:t>行； </a:t>
            </a:r>
            <a:endParaRPr lang="zh-CN" altLang="en-US" sz="2400" b="1" dirty="0">
              <a:solidFill>
                <a:srgbClr val="000000"/>
              </a:solidFill>
              <a:latin typeface="Arial" panose="020B0604020202020204" pitchFamily="34" charset="0"/>
            </a:endParaRPr>
          </a:p>
          <a:p>
            <a:pPr>
              <a:lnSpc>
                <a:spcPct val="130000"/>
              </a:lnSpc>
            </a:pPr>
            <a:r>
              <a:rPr lang="en-US" altLang="zh-CN" sz="2400" b="1" i="1" dirty="0">
                <a:solidFill>
                  <a:srgbClr val="000000"/>
                </a:solidFill>
                <a:latin typeface="Times New Roman" panose="02020603050405020304" pitchFamily="18" charset="0"/>
              </a:rPr>
              <a:t>j </a:t>
            </a:r>
            <a:r>
              <a:rPr lang="zh-CN" altLang="en-US" sz="2400" b="1" dirty="0">
                <a:solidFill>
                  <a:srgbClr val="000000"/>
                </a:solidFill>
                <a:latin typeface="Arial" panose="020B0604020202020204" pitchFamily="34" charset="0"/>
              </a:rPr>
              <a:t>为</a:t>
            </a:r>
            <a:r>
              <a:rPr lang="zh-CN" altLang="en-US" sz="2400" b="1" dirty="0">
                <a:solidFill>
                  <a:srgbClr val="FF0000"/>
                </a:solidFill>
                <a:latin typeface="Arial" panose="020B0604020202020204" pitchFamily="34" charset="0"/>
              </a:rPr>
              <a:t>列标</a:t>
            </a:r>
            <a:r>
              <a:rPr lang="zh-CN" altLang="en-US" sz="2400" b="1" dirty="0">
                <a:solidFill>
                  <a:srgbClr val="000000"/>
                </a:solidFill>
                <a:latin typeface="Arial" panose="020B0604020202020204" pitchFamily="34" charset="0"/>
              </a:rPr>
              <a:t>，表明元素位于第</a:t>
            </a:r>
            <a:r>
              <a:rPr lang="en-US" altLang="zh-CN" sz="2400" b="1" i="1" dirty="0">
                <a:solidFill>
                  <a:srgbClr val="000000"/>
                </a:solidFill>
                <a:latin typeface="Times New Roman" panose="02020603050405020304" pitchFamily="18" charset="0"/>
              </a:rPr>
              <a:t>j</a:t>
            </a:r>
            <a:r>
              <a:rPr lang="en-US" altLang="zh-CN" sz="2400" b="1" dirty="0">
                <a:solidFill>
                  <a:srgbClr val="000000"/>
                </a:solidFill>
                <a:latin typeface="Arial" panose="020B0604020202020204" pitchFamily="34" charset="0"/>
              </a:rPr>
              <a:t> </a:t>
            </a:r>
            <a:r>
              <a:rPr lang="zh-CN" altLang="en-US" sz="2400" b="1" dirty="0">
                <a:solidFill>
                  <a:srgbClr val="000000"/>
                </a:solidFill>
                <a:latin typeface="Arial" panose="020B0604020202020204" pitchFamily="34" charset="0"/>
              </a:rPr>
              <a:t>列</a:t>
            </a:r>
            <a:r>
              <a:rPr lang="en-US" altLang="zh-CN" sz="2400" b="1" dirty="0">
                <a:solidFill>
                  <a:srgbClr val="000000"/>
                </a:solidFill>
                <a:latin typeface="楷体_GB2312" pitchFamily="49" charset="-122"/>
              </a:rPr>
              <a:t>.</a:t>
            </a:r>
            <a:endParaRPr lang="en-US" altLang="zh-CN" sz="2400" b="1" dirty="0">
              <a:solidFill>
                <a:srgbClr val="000000"/>
              </a:solidFill>
              <a:latin typeface="楷体_GB2312" pitchFamily="49" charset="-122"/>
            </a:endParaRPr>
          </a:p>
        </p:txBody>
      </p:sp>
      <p:sp>
        <p:nvSpPr>
          <p:cNvPr id="34839" name="AutoShape 23"/>
          <p:cNvSpPr/>
          <p:nvPr/>
        </p:nvSpPr>
        <p:spPr>
          <a:xfrm>
            <a:off x="5435600" y="5661025"/>
            <a:ext cx="2881313" cy="647700"/>
          </a:xfrm>
          <a:prstGeom prst="roundRect">
            <a:avLst>
              <a:gd name="adj" fmla="val 16667"/>
            </a:avLst>
          </a:prstGeom>
          <a:noFill/>
          <a:ln w="28575" cap="flat" cmpd="sng">
            <a:solidFill>
              <a:schemeClr val="accent2"/>
            </a:solidFill>
            <a:prstDash val="solid"/>
            <a:headEnd type="none" w="med" len="med"/>
            <a:tailEnd type="none" w="med" len="med"/>
          </a:ln>
        </p:spPr>
        <p:txBody>
          <a:bodyPr anchor="ctr" anchorCtr="1"/>
          <a:p>
            <a:pPr algn="ctr"/>
            <a:r>
              <a:rPr lang="zh-CN" altLang="en-US" sz="2400" b="1" dirty="0">
                <a:solidFill>
                  <a:srgbClr val="FF0000"/>
                </a:solidFill>
                <a:latin typeface="Arial" panose="020B0604020202020204" pitchFamily="34" charset="0"/>
              </a:rPr>
              <a:t>原则：横行竖列</a:t>
            </a:r>
            <a:endParaRPr lang="zh-CN" altLang="en-US" sz="2400" b="1" dirty="0">
              <a:solidFill>
                <a:srgbClr val="FF0000"/>
              </a:solidFill>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4"/>
                                        </p:tgtEl>
                                        <p:attrNameLst>
                                          <p:attrName>style.visibility</p:attrName>
                                        </p:attrNameLst>
                                      </p:cBhvr>
                                      <p:to>
                                        <p:strVal val="visible"/>
                                      </p:to>
                                    </p:set>
                                    <p:animEffect transition="in" filter="blinds(horizontal)">
                                      <p:cBhvr>
                                        <p:cTn id="7" dur="500"/>
                                        <p:tgtEl>
                                          <p:spTgt spid="348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31"/>
                                        </p:tgtEl>
                                        <p:attrNameLst>
                                          <p:attrName>style.visibility</p:attrName>
                                        </p:attrNameLst>
                                      </p:cBhvr>
                                      <p:to>
                                        <p:strVal val="visible"/>
                                      </p:to>
                                    </p:set>
                                    <p:animEffect transition="in" filter="wipe(left)">
                                      <p:cBhvr>
                                        <p:cTn id="12" dur="500"/>
                                        <p:tgtEl>
                                          <p:spTgt spid="34831"/>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4830"/>
                                        </p:tgtEl>
                                        <p:attrNameLst>
                                          <p:attrName>style.visibility</p:attrName>
                                        </p:attrNameLst>
                                      </p:cBhvr>
                                      <p:to>
                                        <p:strVal val="visible"/>
                                      </p:to>
                                    </p:set>
                                    <p:animEffect transition="in" filter="blinds(horizontal)">
                                      <p:cBhvr>
                                        <p:cTn id="16" dur="500"/>
                                        <p:tgtEl>
                                          <p:spTgt spid="34830"/>
                                        </p:tgtEl>
                                      </p:cBhvr>
                                    </p:animEffect>
                                  </p:childTnLst>
                                </p:cTn>
                              </p:par>
                              <p:par>
                                <p:cTn id="17" presetID="3" presetClass="entr" presetSubtype="10" fill="hold" nodeType="withEffect">
                                  <p:stCondLst>
                                    <p:cond delay="0"/>
                                  </p:stCondLst>
                                  <p:childTnLst>
                                    <p:set>
                                      <p:cBhvr>
                                        <p:cTn id="18" dur="1" fill="hold">
                                          <p:stCondLst>
                                            <p:cond delay="0"/>
                                          </p:stCondLst>
                                        </p:cTn>
                                        <p:tgtEl>
                                          <p:spTgt spid="34826"/>
                                        </p:tgtEl>
                                        <p:attrNameLst>
                                          <p:attrName>style.visibility</p:attrName>
                                        </p:attrNameLst>
                                      </p:cBhvr>
                                      <p:to>
                                        <p:strVal val="visible"/>
                                      </p:to>
                                    </p:set>
                                    <p:animEffect transition="in" filter="blinds(horizontal)">
                                      <p:cBhvr>
                                        <p:cTn id="19" dur="500"/>
                                        <p:tgtEl>
                                          <p:spTgt spid="348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4829"/>
                                        </p:tgtEl>
                                        <p:attrNameLst>
                                          <p:attrName>style.visibility</p:attrName>
                                        </p:attrNameLst>
                                      </p:cBhvr>
                                      <p:to>
                                        <p:strVal val="visible"/>
                                      </p:to>
                                    </p:set>
                                    <p:animEffect transition="in" filter="wipe(left)">
                                      <p:cBhvr>
                                        <p:cTn id="24" dur="500"/>
                                        <p:tgtEl>
                                          <p:spTgt spid="3482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4827"/>
                                        </p:tgtEl>
                                        <p:attrNameLst>
                                          <p:attrName>style.visibility</p:attrName>
                                        </p:attrNameLst>
                                      </p:cBhvr>
                                      <p:to>
                                        <p:strVal val="visible"/>
                                      </p:to>
                                    </p:set>
                                    <p:animEffect transition="in" filter="wipe(left)">
                                      <p:cBhvr>
                                        <p:cTn id="27" dur="500"/>
                                        <p:tgtEl>
                                          <p:spTgt spid="34827"/>
                                        </p:tgtEl>
                                      </p:cBhvr>
                                    </p:animEffect>
                                  </p:childTnLst>
                                </p:cTn>
                              </p:par>
                              <p:par>
                                <p:cTn id="28" presetID="22" presetClass="entr" presetSubtype="8" fill="hold" nodeType="withEffect">
                                  <p:stCondLst>
                                    <p:cond delay="0"/>
                                  </p:stCondLst>
                                  <p:childTnLst>
                                    <p:set>
                                      <p:cBhvr>
                                        <p:cTn id="29" dur="1" fill="hold">
                                          <p:stCondLst>
                                            <p:cond delay="0"/>
                                          </p:stCondLst>
                                        </p:cTn>
                                        <p:tgtEl>
                                          <p:spTgt spid="34828"/>
                                        </p:tgtEl>
                                        <p:attrNameLst>
                                          <p:attrName>style.visibility</p:attrName>
                                        </p:attrNameLst>
                                      </p:cBhvr>
                                      <p:to>
                                        <p:strVal val="visible"/>
                                      </p:to>
                                    </p:set>
                                    <p:animEffect transition="in" filter="wipe(left)">
                                      <p:cBhvr>
                                        <p:cTn id="30" dur="500"/>
                                        <p:tgtEl>
                                          <p:spTgt spid="34828"/>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34833"/>
                                        </p:tgtEl>
                                        <p:attrNameLst>
                                          <p:attrName>style.visibility</p:attrName>
                                        </p:attrNameLst>
                                      </p:cBhvr>
                                      <p:to>
                                        <p:strVal val="visible"/>
                                      </p:to>
                                    </p:set>
                                    <p:animEffect transition="in" filter="checkerboard(across)">
                                      <p:cBhvr>
                                        <p:cTn id="35" dur="500"/>
                                        <p:tgtEl>
                                          <p:spTgt spid="34833"/>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34832"/>
                                        </p:tgtEl>
                                        <p:attrNameLst>
                                          <p:attrName>style.visibility</p:attrName>
                                        </p:attrNameLst>
                                      </p:cBhvr>
                                      <p:to>
                                        <p:strVal val="visible"/>
                                      </p:to>
                                    </p:set>
                                    <p:animEffect transition="in" filter="checkerboard(across)">
                                      <p:cBhvr>
                                        <p:cTn id="38" dur="500"/>
                                        <p:tgtEl>
                                          <p:spTgt spid="34832"/>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4825"/>
                                        </p:tgtEl>
                                        <p:attrNameLst>
                                          <p:attrName>style.visibility</p:attrName>
                                        </p:attrNameLst>
                                      </p:cBhvr>
                                      <p:to>
                                        <p:strVal val="visible"/>
                                      </p:to>
                                    </p:set>
                                    <p:animEffect transition="in" filter="wipe(down)">
                                      <p:cBhvr>
                                        <p:cTn id="43" dur="290">
                                          <p:stCondLst>
                                            <p:cond delay="0"/>
                                          </p:stCondLst>
                                        </p:cTn>
                                        <p:tgtEl>
                                          <p:spTgt spid="34825"/>
                                        </p:tgtEl>
                                      </p:cBhvr>
                                    </p:animEffect>
                                    <p:anim calcmode="lin" valueType="num">
                                      <p:cBhvr>
                                        <p:cTn id="44" dur="911" tmFilter="0,0; 0.14,0.36; 0.43,0.73; 0.71,0.91; 1.0,1.0">
                                          <p:stCondLst>
                                            <p:cond delay="0"/>
                                          </p:stCondLst>
                                        </p:cTn>
                                        <p:tgtEl>
                                          <p:spTgt spid="34825"/>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34825"/>
                                        </p:tgtEl>
                                        <p:attrNameLst>
                                          <p:attrName>ppt_y</p:attrName>
                                        </p:attrNameLst>
                                      </p:cBhvr>
                                      <p:tavLst>
                                        <p:tav tm="0" fmla="#ppt_y-sin(pi*$)/3">
                                          <p:val>
                                            <p:fltVal val="0.500000"/>
                                          </p:val>
                                        </p:tav>
                                        <p:tav tm="100000">
                                          <p:val>
                                            <p:fltVal val="1.000000"/>
                                          </p:val>
                                        </p:tav>
                                      </p:tavLst>
                                    </p:anim>
                                    <p:anim calcmode="lin" valueType="num">
                                      <p:cBhvr>
                                        <p:cTn id="46" dur="332" tmFilter="0, 0; 0.125,0.2665; 0.25,0.4; 0.375,0.465; 0.5,0.5;  0.625,0.535; 0.75,0.6; 0.875,0.7335; 1,1">
                                          <p:stCondLst>
                                            <p:cond delay="332"/>
                                          </p:stCondLst>
                                        </p:cTn>
                                        <p:tgtEl>
                                          <p:spTgt spid="34825"/>
                                        </p:tgtEl>
                                        <p:attrNameLst>
                                          <p:attrName>ppt_y</p:attrName>
                                        </p:attrNameLst>
                                      </p:cBhvr>
                                      <p:tavLst>
                                        <p:tav tm="0" fmla="#ppt_y-sin(pi*$)/9">
                                          <p:val>
                                            <p:fltVal val="0.000000"/>
                                          </p:val>
                                        </p:tav>
                                        <p:tav tm="100000">
                                          <p:val>
                                            <p:fltVal val="1.000000"/>
                                          </p:val>
                                        </p:tav>
                                      </p:tavLst>
                                    </p:anim>
                                    <p:anim calcmode="lin" valueType="num">
                                      <p:cBhvr>
                                        <p:cTn id="47" dur="166" tmFilter="0, 0; 0.125,0.2665; 0.25,0.4; 0.375,0.465; 0.5,0.5;  0.625,0.535; 0.75,0.6; 0.875,0.7335; 1,1">
                                          <p:stCondLst>
                                            <p:cond delay="662"/>
                                          </p:stCondLst>
                                        </p:cTn>
                                        <p:tgtEl>
                                          <p:spTgt spid="34825"/>
                                        </p:tgtEl>
                                        <p:attrNameLst>
                                          <p:attrName>ppt_y</p:attrName>
                                        </p:attrNameLst>
                                      </p:cBhvr>
                                      <p:tavLst>
                                        <p:tav tm="0" fmla="#ppt_y-sin(pi*$)/27">
                                          <p:val>
                                            <p:fltVal val="0.000000"/>
                                          </p:val>
                                        </p:tav>
                                        <p:tav tm="100000">
                                          <p:val>
                                            <p:fltVal val="1.000000"/>
                                          </p:val>
                                        </p:tav>
                                      </p:tavLst>
                                    </p:anim>
                                    <p:anim calcmode="lin" valueType="num">
                                      <p:cBhvr>
                                        <p:cTn id="48" dur="82" tmFilter="0, 0; 0.125,0.2665; 0.25,0.4; 0.375,0.465; 0.5,0.5;  0.625,0.535; 0.75,0.6; 0.875,0.7335; 1,1">
                                          <p:stCondLst>
                                            <p:cond delay="828"/>
                                          </p:stCondLst>
                                        </p:cTn>
                                        <p:tgtEl>
                                          <p:spTgt spid="34825"/>
                                        </p:tgtEl>
                                        <p:attrNameLst>
                                          <p:attrName>ppt_y</p:attrName>
                                        </p:attrNameLst>
                                      </p:cBhvr>
                                      <p:tavLst>
                                        <p:tav tm="0" fmla="#ppt_y-sin(pi*$)/81">
                                          <p:val>
                                            <p:fltVal val="0.000000"/>
                                          </p:val>
                                        </p:tav>
                                        <p:tav tm="100000">
                                          <p:val>
                                            <p:fltVal val="1.000000"/>
                                          </p:val>
                                        </p:tav>
                                      </p:tavLst>
                                    </p:anim>
                                    <p:animScale>
                                      <p:cBhvr>
                                        <p:cTn id="49" dur="13">
                                          <p:stCondLst>
                                            <p:cond delay="325"/>
                                          </p:stCondLst>
                                        </p:cTn>
                                        <p:tgtEl>
                                          <p:spTgt spid="34825"/>
                                        </p:tgtEl>
                                      </p:cBhvr>
                                      <p:to x="100000" y="60000"/>
                                    </p:animScale>
                                    <p:animScale>
                                      <p:cBhvr>
                                        <p:cTn id="50" dur="83" decel="50000">
                                          <p:stCondLst>
                                            <p:cond delay="338"/>
                                          </p:stCondLst>
                                        </p:cTn>
                                        <p:tgtEl>
                                          <p:spTgt spid="34825"/>
                                        </p:tgtEl>
                                      </p:cBhvr>
                                      <p:to x="100000" y="100000"/>
                                    </p:animScale>
                                    <p:animScale>
                                      <p:cBhvr>
                                        <p:cTn id="51" dur="13">
                                          <p:stCondLst>
                                            <p:cond delay="656"/>
                                          </p:stCondLst>
                                        </p:cTn>
                                        <p:tgtEl>
                                          <p:spTgt spid="34825"/>
                                        </p:tgtEl>
                                      </p:cBhvr>
                                      <p:to x="100000" y="80000"/>
                                    </p:animScale>
                                    <p:animScale>
                                      <p:cBhvr>
                                        <p:cTn id="52" dur="83" decel="50000">
                                          <p:stCondLst>
                                            <p:cond delay="669"/>
                                          </p:stCondLst>
                                        </p:cTn>
                                        <p:tgtEl>
                                          <p:spTgt spid="34825"/>
                                        </p:tgtEl>
                                      </p:cBhvr>
                                      <p:to x="100000" y="100000"/>
                                    </p:animScale>
                                    <p:animScale>
                                      <p:cBhvr>
                                        <p:cTn id="53" dur="13">
                                          <p:stCondLst>
                                            <p:cond delay="821"/>
                                          </p:stCondLst>
                                        </p:cTn>
                                        <p:tgtEl>
                                          <p:spTgt spid="34825"/>
                                        </p:tgtEl>
                                      </p:cBhvr>
                                      <p:to x="100000" y="90000"/>
                                    </p:animScale>
                                    <p:animScale>
                                      <p:cBhvr>
                                        <p:cTn id="54" dur="83" decel="50000">
                                          <p:stCondLst>
                                            <p:cond delay="834"/>
                                          </p:stCondLst>
                                        </p:cTn>
                                        <p:tgtEl>
                                          <p:spTgt spid="34825"/>
                                        </p:tgtEl>
                                      </p:cBhvr>
                                      <p:to x="100000" y="100000"/>
                                    </p:animScale>
                                    <p:animScale>
                                      <p:cBhvr>
                                        <p:cTn id="55" dur="13">
                                          <p:stCondLst>
                                            <p:cond delay="904"/>
                                          </p:stCondLst>
                                        </p:cTn>
                                        <p:tgtEl>
                                          <p:spTgt spid="34825"/>
                                        </p:tgtEl>
                                      </p:cBhvr>
                                      <p:to x="100000" y="95000"/>
                                    </p:animScale>
                                    <p:animScale>
                                      <p:cBhvr>
                                        <p:cTn id="56" dur="83" decel="50000">
                                          <p:stCondLst>
                                            <p:cond delay="917"/>
                                          </p:stCondLst>
                                        </p:cTn>
                                        <p:tgtEl>
                                          <p:spTgt spid="34825"/>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18" presetClass="entr" presetSubtype="12" fill="hold" nodeType="clickEffect">
                                  <p:stCondLst>
                                    <p:cond delay="0"/>
                                  </p:stCondLst>
                                  <p:childTnLst>
                                    <p:set>
                                      <p:cBhvr>
                                        <p:cTn id="60" dur="1" fill="hold">
                                          <p:stCondLst>
                                            <p:cond delay="0"/>
                                          </p:stCondLst>
                                        </p:cTn>
                                        <p:tgtEl>
                                          <p:spTgt spid="34835"/>
                                        </p:tgtEl>
                                        <p:attrNameLst>
                                          <p:attrName>style.visibility</p:attrName>
                                        </p:attrNameLst>
                                      </p:cBhvr>
                                      <p:to>
                                        <p:strVal val="visible"/>
                                      </p:to>
                                    </p:set>
                                    <p:animEffect transition="in" filter="strips(downLeft)">
                                      <p:cBhvr>
                                        <p:cTn id="61" dur="500"/>
                                        <p:tgtEl>
                                          <p:spTgt spid="34835"/>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34834"/>
                                        </p:tgtEl>
                                        <p:attrNameLst>
                                          <p:attrName>style.visibility</p:attrName>
                                        </p:attrNameLst>
                                      </p:cBhvr>
                                      <p:to>
                                        <p:strVal val="visible"/>
                                      </p:to>
                                    </p:set>
                                    <p:animEffect transition="in" filter="strips(downLeft)">
                                      <p:cBhvr>
                                        <p:cTn id="64" dur="500"/>
                                        <p:tgtEl>
                                          <p:spTgt spid="34834"/>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34839"/>
                                        </p:tgtEl>
                                        <p:attrNameLst>
                                          <p:attrName>style.visibility</p:attrName>
                                        </p:attrNameLst>
                                      </p:cBhvr>
                                      <p:to>
                                        <p:strVal val="visible"/>
                                      </p:to>
                                    </p:set>
                                    <p:animEffect transition="in" filter="slide(fromBottom)">
                                      <p:cBhvr>
                                        <p:cTn id="69" dur="500"/>
                                        <p:tgtEl>
                                          <p:spTgt spid="34839"/>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4836"/>
                                        </p:tgtEl>
                                        <p:attrNameLst>
                                          <p:attrName>style.visibility</p:attrName>
                                        </p:attrNameLst>
                                      </p:cBhvr>
                                      <p:to>
                                        <p:strVal val="visible"/>
                                      </p:to>
                                    </p:set>
                                    <p:animEffect transition="in" filter="fade">
                                      <p:cBhvr>
                                        <p:cTn id="74" dur="1000"/>
                                        <p:tgtEl>
                                          <p:spTgt spid="34836"/>
                                        </p:tgtEl>
                                      </p:cBhvr>
                                    </p:animEffect>
                                    <p:anim calcmode="lin" valueType="num">
                                      <p:cBhvr>
                                        <p:cTn id="75" dur="1000" fill="hold"/>
                                        <p:tgtEl>
                                          <p:spTgt spid="34836"/>
                                        </p:tgtEl>
                                        <p:attrNameLst>
                                          <p:attrName>ppt_x</p:attrName>
                                        </p:attrNameLst>
                                      </p:cBhvr>
                                      <p:tavLst>
                                        <p:tav tm="0">
                                          <p:val>
                                            <p:strVal val="#ppt_x"/>
                                          </p:val>
                                        </p:tav>
                                        <p:tav tm="100000">
                                          <p:val>
                                            <p:strVal val="#ppt_x"/>
                                          </p:val>
                                        </p:tav>
                                      </p:tavLst>
                                    </p:anim>
                                    <p:anim calcmode="lin" valueType="num">
                                      <p:cBhvr>
                                        <p:cTn id="76" dur="1000" fill="hold"/>
                                        <p:tgtEl>
                                          <p:spTgt spid="348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bldLvl="0" animBg="1"/>
      <p:bldP spid="34827" grpId="0"/>
      <p:bldP spid="34829" grpId="0" bldLvl="0" animBg="1"/>
      <p:bldP spid="34830" grpId="0"/>
      <p:bldP spid="34831" grpId="0" bldLvl="0" animBg="1"/>
      <p:bldP spid="34832" grpId="0"/>
      <p:bldP spid="34834" grpId="0"/>
      <p:bldP spid="34836" grpId="0"/>
      <p:bldP spid="3483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2" name="Text Box 2"/>
          <p:cNvSpPr txBox="1"/>
          <p:nvPr/>
        </p:nvSpPr>
        <p:spPr>
          <a:xfrm>
            <a:off x="323850" y="476250"/>
            <a:ext cx="3267075" cy="519113"/>
          </a:xfrm>
          <a:prstGeom prst="rect">
            <a:avLst/>
          </a:prstGeom>
          <a:noFill/>
          <a:ln w="9525">
            <a:noFill/>
          </a:ln>
        </p:spPr>
        <p:txBody>
          <a:bodyPr wrap="none"/>
          <a:p>
            <a:r>
              <a:rPr lang="en-US" altLang="zh-CN" sz="2800" b="1" dirty="0">
                <a:solidFill>
                  <a:srgbClr val="000000"/>
                </a:solidFill>
                <a:latin typeface="Times New Roman" panose="02020603050405020304" pitchFamily="18" charset="0"/>
              </a:rPr>
              <a:t> </a:t>
            </a:r>
            <a:r>
              <a:rPr lang="zh-CN" altLang="en-US" sz="2800" b="1" dirty="0">
                <a:solidFill>
                  <a:srgbClr val="FF0000"/>
                </a:solidFill>
                <a:latin typeface="Times New Roman" panose="02020603050405020304" pitchFamily="18" charset="0"/>
              </a:rPr>
              <a:t>二阶行列式的计算</a:t>
            </a:r>
            <a:r>
              <a:rPr lang="zh-CN" altLang="en-US" sz="2800" b="1" dirty="0">
                <a:solidFill>
                  <a:srgbClr val="000000"/>
                </a:solidFill>
                <a:latin typeface="Times New Roman" panose="02020603050405020304" pitchFamily="18" charset="0"/>
              </a:rPr>
              <a:t>  </a:t>
            </a:r>
            <a:endParaRPr lang="zh-CN" altLang="en-US" sz="2800" b="1" dirty="0">
              <a:solidFill>
                <a:srgbClr val="000000"/>
              </a:solidFill>
              <a:latin typeface="Times New Roman" panose="02020603050405020304" pitchFamily="18" charset="0"/>
            </a:endParaRPr>
          </a:p>
        </p:txBody>
      </p:sp>
      <p:graphicFrame>
        <p:nvGraphicFramePr>
          <p:cNvPr id="4098" name="Object 10"/>
          <p:cNvGraphicFramePr/>
          <p:nvPr/>
        </p:nvGraphicFramePr>
        <p:xfrm>
          <a:off x="2359025" y="1211263"/>
          <a:ext cx="1492250" cy="1206500"/>
        </p:xfrm>
        <a:graphic>
          <a:graphicData uri="http://schemas.openxmlformats.org/presentationml/2006/ole">
            <mc:AlternateContent xmlns:mc="http://schemas.openxmlformats.org/markup-compatibility/2006">
              <mc:Choice xmlns:v="urn:schemas-microsoft-com:vml" Requires="v">
                <p:oleObj spid="_x0000_s3086" name="" r:id="rId1" imgW="597535" imgH="483235" progId="">
                  <p:embed/>
                </p:oleObj>
              </mc:Choice>
              <mc:Fallback>
                <p:oleObj name="" r:id="rId1" imgW="597535" imgH="483235" progId="">
                  <p:embed/>
                  <p:pic>
                    <p:nvPicPr>
                      <p:cNvPr id="0" name="图片 3085"/>
                      <p:cNvPicPr/>
                      <p:nvPr/>
                    </p:nvPicPr>
                    <p:blipFill>
                      <a:blip r:embed="rId2"/>
                      <a:stretch>
                        <a:fillRect/>
                      </a:stretch>
                    </p:blipFill>
                    <p:spPr>
                      <a:xfrm>
                        <a:off x="2359025" y="1211263"/>
                        <a:ext cx="1492250" cy="1206500"/>
                      </a:xfrm>
                      <a:prstGeom prst="rect">
                        <a:avLst/>
                      </a:prstGeom>
                      <a:noFill/>
                      <a:ln w="38100">
                        <a:noFill/>
                        <a:miter/>
                      </a:ln>
                    </p:spPr>
                  </p:pic>
                </p:oleObj>
              </mc:Fallback>
            </mc:AlternateContent>
          </a:graphicData>
        </a:graphic>
      </p:graphicFrame>
      <p:graphicFrame>
        <p:nvGraphicFramePr>
          <p:cNvPr id="4099" name="Object 11"/>
          <p:cNvGraphicFramePr/>
          <p:nvPr/>
        </p:nvGraphicFramePr>
        <p:xfrm>
          <a:off x="3748088" y="1568450"/>
          <a:ext cx="2479675" cy="571500"/>
        </p:xfrm>
        <a:graphic>
          <a:graphicData uri="http://schemas.openxmlformats.org/presentationml/2006/ole">
            <mc:AlternateContent xmlns:mc="http://schemas.openxmlformats.org/markup-compatibility/2006">
              <mc:Choice xmlns:v="urn:schemas-microsoft-com:vml" Requires="v">
                <p:oleObj spid="_x0000_s3089" name="" r:id="rId3" imgW="991235" imgH="228600" progId="">
                  <p:embed/>
                </p:oleObj>
              </mc:Choice>
              <mc:Fallback>
                <p:oleObj name="" r:id="rId3" imgW="991235" imgH="228600" progId="">
                  <p:embed/>
                  <p:pic>
                    <p:nvPicPr>
                      <p:cNvPr id="0" name="图片 3088"/>
                      <p:cNvPicPr/>
                      <p:nvPr/>
                    </p:nvPicPr>
                    <p:blipFill>
                      <a:blip r:embed="rId4"/>
                      <a:stretch>
                        <a:fillRect/>
                      </a:stretch>
                    </p:blipFill>
                    <p:spPr>
                      <a:xfrm>
                        <a:off x="3748088" y="1568450"/>
                        <a:ext cx="2479675" cy="571500"/>
                      </a:xfrm>
                      <a:prstGeom prst="rect">
                        <a:avLst/>
                      </a:prstGeom>
                      <a:noFill/>
                      <a:ln w="38100">
                        <a:noFill/>
                        <a:miter/>
                      </a:ln>
                    </p:spPr>
                  </p:pic>
                </p:oleObj>
              </mc:Fallback>
            </mc:AlternateContent>
          </a:graphicData>
        </a:graphic>
      </p:graphicFrame>
      <p:sp>
        <p:nvSpPr>
          <p:cNvPr id="35845" name="Line 5"/>
          <p:cNvSpPr/>
          <p:nvPr/>
        </p:nvSpPr>
        <p:spPr>
          <a:xfrm>
            <a:off x="2843213" y="1697038"/>
            <a:ext cx="433387" cy="433387"/>
          </a:xfrm>
          <a:prstGeom prst="line">
            <a:avLst/>
          </a:prstGeom>
          <a:ln w="28575" cap="flat" cmpd="sng">
            <a:solidFill>
              <a:srgbClr val="FF0000"/>
            </a:solidFill>
            <a:prstDash val="solid"/>
            <a:headEnd type="none" w="med" len="med"/>
            <a:tailEnd type="none" w="med" len="med"/>
          </a:ln>
        </p:spPr>
      </p:sp>
      <p:sp>
        <p:nvSpPr>
          <p:cNvPr id="35846" name="AutoShape 6"/>
          <p:cNvSpPr/>
          <p:nvPr/>
        </p:nvSpPr>
        <p:spPr>
          <a:xfrm>
            <a:off x="755650" y="1193800"/>
            <a:ext cx="1584325" cy="515938"/>
          </a:xfrm>
          <a:prstGeom prst="roundRect">
            <a:avLst>
              <a:gd name="adj" fmla="val 16667"/>
            </a:avLst>
          </a:prstGeom>
          <a:noFill/>
          <a:ln w="28575" cap="flat" cmpd="sng">
            <a:solidFill>
              <a:srgbClr val="FF0000"/>
            </a:solidFill>
            <a:prstDash val="solid"/>
            <a:headEnd type="none" w="med" len="med"/>
            <a:tailEnd type="none" w="med" len="med"/>
          </a:ln>
        </p:spPr>
        <p:txBody>
          <a:bodyPr wrap="none" anchor="ctr" anchorCtr="1"/>
          <a:p>
            <a:pPr algn="ctr"/>
            <a:r>
              <a:rPr lang="zh-CN" altLang="en-US" sz="2400" b="1" dirty="0">
                <a:solidFill>
                  <a:srgbClr val="000000"/>
                </a:solidFill>
                <a:latin typeface="Arial" panose="020B0604020202020204" pitchFamily="34" charset="0"/>
              </a:rPr>
              <a:t>主对角线 </a:t>
            </a:r>
            <a:endParaRPr lang="zh-CN" altLang="en-US" sz="2400" b="1" dirty="0">
              <a:solidFill>
                <a:srgbClr val="000000"/>
              </a:solidFill>
              <a:latin typeface="Arial" panose="020B0604020202020204" pitchFamily="34" charset="0"/>
            </a:endParaRPr>
          </a:p>
        </p:txBody>
      </p:sp>
      <p:sp>
        <p:nvSpPr>
          <p:cNvPr id="35847" name="AutoShape 7"/>
          <p:cNvSpPr/>
          <p:nvPr/>
        </p:nvSpPr>
        <p:spPr>
          <a:xfrm>
            <a:off x="755650" y="1841500"/>
            <a:ext cx="1584325" cy="515938"/>
          </a:xfrm>
          <a:prstGeom prst="roundRect">
            <a:avLst>
              <a:gd name="adj" fmla="val 16667"/>
            </a:avLst>
          </a:prstGeom>
          <a:noFill/>
          <a:ln w="28575" cap="flat" cmpd="sng">
            <a:solidFill>
              <a:srgbClr val="3333FF"/>
            </a:solidFill>
            <a:prstDash val="lgDash"/>
            <a:headEnd type="none" w="med" len="med"/>
            <a:tailEnd type="none" w="med" len="med"/>
          </a:ln>
        </p:spPr>
        <p:txBody>
          <a:bodyPr wrap="none" anchor="ctr" anchorCtr="1"/>
          <a:p>
            <a:pPr algn="ctr"/>
            <a:r>
              <a:rPr lang="zh-CN" altLang="en-US" sz="2400" b="1" dirty="0">
                <a:solidFill>
                  <a:srgbClr val="000000"/>
                </a:solidFill>
                <a:latin typeface="Arial" panose="020B0604020202020204" pitchFamily="34" charset="0"/>
              </a:rPr>
              <a:t>副对角线 </a:t>
            </a:r>
            <a:endParaRPr lang="zh-CN" altLang="en-US" sz="2400" b="1" dirty="0">
              <a:solidFill>
                <a:srgbClr val="000000"/>
              </a:solidFill>
              <a:latin typeface="Arial" panose="020B0604020202020204" pitchFamily="34" charset="0"/>
            </a:endParaRPr>
          </a:p>
        </p:txBody>
      </p:sp>
      <p:sp>
        <p:nvSpPr>
          <p:cNvPr id="35848" name="Line 8"/>
          <p:cNvSpPr/>
          <p:nvPr/>
        </p:nvSpPr>
        <p:spPr>
          <a:xfrm flipV="1">
            <a:off x="2771775" y="1625600"/>
            <a:ext cx="576263" cy="504825"/>
          </a:xfrm>
          <a:prstGeom prst="line">
            <a:avLst/>
          </a:prstGeom>
          <a:ln w="28575" cap="flat" cmpd="sng">
            <a:solidFill>
              <a:srgbClr val="3333FF"/>
            </a:solidFill>
            <a:prstDash val="dash"/>
            <a:headEnd type="none" w="med" len="med"/>
            <a:tailEnd type="none" w="med" len="med"/>
          </a:ln>
        </p:spPr>
      </p:sp>
      <p:sp>
        <p:nvSpPr>
          <p:cNvPr id="35849" name="Rectangle 9"/>
          <p:cNvSpPr/>
          <p:nvPr/>
        </p:nvSpPr>
        <p:spPr>
          <a:xfrm>
            <a:off x="550863" y="2716213"/>
            <a:ext cx="7261225" cy="457200"/>
          </a:xfrm>
          <a:prstGeom prst="rect">
            <a:avLst/>
          </a:prstGeom>
          <a:noFill/>
          <a:ln w="9525">
            <a:noFill/>
          </a:ln>
        </p:spPr>
        <p:txBody>
          <a:bodyPr wrap="none"/>
          <a:p>
            <a:r>
              <a:rPr lang="zh-CN" altLang="en-US" sz="2400" b="1" dirty="0">
                <a:solidFill>
                  <a:srgbClr val="000000"/>
                </a:solidFill>
                <a:latin typeface="楷体_GB2312" pitchFamily="49" charset="-122"/>
              </a:rPr>
              <a:t> 即：主对角线上两元素之积－副对角线上两元素之积 </a:t>
            </a:r>
            <a:endParaRPr lang="zh-CN" altLang="en-US" sz="2400" b="1" dirty="0">
              <a:solidFill>
                <a:srgbClr val="000000"/>
              </a:solidFill>
              <a:latin typeface="楷体_GB2312" pitchFamily="49" charset="-122"/>
            </a:endParaRPr>
          </a:p>
        </p:txBody>
      </p:sp>
      <p:sp>
        <p:nvSpPr>
          <p:cNvPr id="35850" name="Text Box 10"/>
          <p:cNvSpPr txBox="1"/>
          <p:nvPr/>
        </p:nvSpPr>
        <p:spPr>
          <a:xfrm>
            <a:off x="3763963" y="498475"/>
            <a:ext cx="2879725" cy="519113"/>
          </a:xfrm>
          <a:prstGeom prst="rect">
            <a:avLst/>
          </a:prstGeom>
          <a:noFill/>
          <a:ln w="9525">
            <a:noFill/>
          </a:ln>
        </p:spPr>
        <p:txBody>
          <a:bodyPr wrap="none"/>
          <a:p>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楷体_GB2312" pitchFamily="49" charset="-122"/>
              </a:rPr>
              <a:t>对角线法则 </a:t>
            </a:r>
            <a:endParaRPr lang="zh-CN" altLang="en-US" sz="2800" b="1" dirty="0">
              <a:solidFill>
                <a:srgbClr val="000000"/>
              </a:solidFill>
              <a:latin typeface="Times New Roman" panose="02020603050405020304" pitchFamily="18" charset="0"/>
            </a:endParaRPr>
          </a:p>
        </p:txBody>
      </p:sp>
      <p:graphicFrame>
        <p:nvGraphicFramePr>
          <p:cNvPr id="11" name="Object 12"/>
          <p:cNvGraphicFramePr/>
          <p:nvPr/>
        </p:nvGraphicFramePr>
        <p:xfrm>
          <a:off x="665163" y="4365625"/>
          <a:ext cx="3835400" cy="1273175"/>
        </p:xfrm>
        <a:graphic>
          <a:graphicData uri="http://schemas.openxmlformats.org/presentationml/2006/ole">
            <mc:AlternateContent xmlns:mc="http://schemas.openxmlformats.org/markup-compatibility/2006">
              <mc:Choice xmlns:v="urn:schemas-microsoft-com:vml" Requires="v">
                <p:oleObj spid="_x0000_s3094" name="" r:id="rId5" imgW="1447165" imgH="482600" progId="Equation.3">
                  <p:embed/>
                </p:oleObj>
              </mc:Choice>
              <mc:Fallback>
                <p:oleObj name="" r:id="rId5" imgW="1447165" imgH="482600" progId="Equation.3">
                  <p:embed/>
                  <p:pic>
                    <p:nvPicPr>
                      <p:cNvPr id="0" name="图片 3093"/>
                      <p:cNvPicPr/>
                      <p:nvPr/>
                    </p:nvPicPr>
                    <p:blipFill>
                      <a:blip r:embed="rId6"/>
                      <a:stretch>
                        <a:fillRect/>
                      </a:stretch>
                    </p:blipFill>
                    <p:spPr>
                      <a:xfrm>
                        <a:off x="665163" y="4365625"/>
                        <a:ext cx="3835400" cy="1273175"/>
                      </a:xfrm>
                      <a:prstGeom prst="rect">
                        <a:avLst/>
                      </a:prstGeom>
                      <a:noFill/>
                      <a:ln w="38100">
                        <a:noFill/>
                        <a:miter/>
                      </a:ln>
                    </p:spPr>
                  </p:pic>
                </p:oleObj>
              </mc:Fallback>
            </mc:AlternateContent>
          </a:graphicData>
        </a:graphic>
      </p:graphicFrame>
      <p:graphicFrame>
        <p:nvGraphicFramePr>
          <p:cNvPr id="12" name="Object 6"/>
          <p:cNvGraphicFramePr/>
          <p:nvPr/>
        </p:nvGraphicFramePr>
        <p:xfrm>
          <a:off x="4754563" y="4365625"/>
          <a:ext cx="3476625" cy="1277938"/>
        </p:xfrm>
        <a:graphic>
          <a:graphicData uri="http://schemas.openxmlformats.org/presentationml/2006/ole">
            <mc:AlternateContent xmlns:mc="http://schemas.openxmlformats.org/markup-compatibility/2006">
              <mc:Choice xmlns:v="urn:schemas-microsoft-com:vml" Requires="v">
                <p:oleObj spid="_x0000_s3093" name="" r:id="rId7" imgW="1307465" imgH="482600" progId="Equation.3">
                  <p:embed/>
                </p:oleObj>
              </mc:Choice>
              <mc:Fallback>
                <p:oleObj name="" r:id="rId7" imgW="1307465" imgH="482600" progId="Equation.3">
                  <p:embed/>
                  <p:pic>
                    <p:nvPicPr>
                      <p:cNvPr id="0" name="图片 3092"/>
                      <p:cNvPicPr/>
                      <p:nvPr/>
                    </p:nvPicPr>
                    <p:blipFill>
                      <a:blip r:embed="rId8"/>
                      <a:stretch>
                        <a:fillRect/>
                      </a:stretch>
                    </p:blipFill>
                    <p:spPr>
                      <a:xfrm>
                        <a:off x="4754563" y="4365625"/>
                        <a:ext cx="3476625" cy="1277938"/>
                      </a:xfrm>
                      <a:prstGeom prst="rect">
                        <a:avLst/>
                      </a:prstGeom>
                      <a:noFill/>
                      <a:ln w="38100">
                        <a:noFill/>
                        <a:miter/>
                      </a:ln>
                    </p:spPr>
                  </p:pic>
                </p:oleObj>
              </mc:Fallback>
            </mc:AlternateContent>
          </a:graphicData>
        </a:graphic>
      </p:graphicFrame>
      <p:sp>
        <p:nvSpPr>
          <p:cNvPr id="13" name="Text Box 8"/>
          <p:cNvSpPr txBox="1"/>
          <p:nvPr/>
        </p:nvSpPr>
        <p:spPr>
          <a:xfrm>
            <a:off x="250825" y="3565525"/>
            <a:ext cx="7488238" cy="461963"/>
          </a:xfrm>
          <a:prstGeom prst="rect">
            <a:avLst/>
          </a:prstGeom>
          <a:noFill/>
          <a:ln w="9525">
            <a:noFill/>
          </a:ln>
        </p:spPr>
        <p:txBody>
          <a:bodyPr>
            <a:spAutoFit/>
          </a:bodyPr>
          <a:p>
            <a:pPr>
              <a:spcBef>
                <a:spcPct val="50000"/>
              </a:spcBef>
            </a:pPr>
            <a:r>
              <a:rPr lang="zh-CN" altLang="en-US" sz="2400" b="1" dirty="0">
                <a:latin typeface="宋体" panose="02010600030101010101" pitchFamily="2" charset="-122"/>
                <a:ea typeface="宋体" panose="02010600030101010101" pitchFamily="2" charset="-122"/>
              </a:rPr>
              <a:t>  根据定义 </a:t>
            </a:r>
            <a:r>
              <a:rPr lang="en-US" altLang="zh-CN" sz="2400" b="1" i="1" dirty="0">
                <a:latin typeface="Times New Roman" panose="02020603050405020304" pitchFamily="18" charset="0"/>
                <a:ea typeface="宋体" panose="02010600030101010101" pitchFamily="2" charset="-122"/>
              </a:rPr>
              <a:t>x</a:t>
            </a:r>
            <a:r>
              <a:rPr lang="en-US" altLang="zh-CN" sz="2400" b="1" baseline="-25000" dirty="0">
                <a:latin typeface="宋体" panose="02010600030101010101" pitchFamily="2" charset="-122"/>
                <a:ea typeface="宋体" panose="02010600030101010101" pitchFamily="2" charset="-122"/>
              </a:rPr>
              <a:t>1,</a:t>
            </a:r>
            <a:r>
              <a:rPr lang="en-US" altLang="zh-CN" sz="2400" b="1" i="1" dirty="0">
                <a:latin typeface="Times New Roman" panose="02020603050405020304" pitchFamily="18" charset="0"/>
                <a:ea typeface="宋体" panose="02010600030101010101" pitchFamily="2" charset="-122"/>
              </a:rPr>
              <a:t>x</a:t>
            </a:r>
            <a:r>
              <a:rPr lang="en-US" altLang="zh-CN" sz="2400" b="1" baseline="-25000" dirty="0">
                <a:latin typeface="宋体" panose="02010600030101010101" pitchFamily="2" charset="-122"/>
                <a:ea typeface="宋体" panose="02010600030101010101" pitchFamily="2" charset="-122"/>
              </a:rPr>
              <a:t>2</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的分子也可以写成行列式形式如下：</a:t>
            </a:r>
            <a:endParaRPr lang="zh-CN" altLang="en-US" sz="2400" b="1" baseline="-25000" dirty="0">
              <a:latin typeface="宋体" panose="02010600030101010101" pitchFamily="2" charset="-122"/>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strips(downRight)">
                                      <p:cBhvr>
                                        <p:cTn id="7" dur="500"/>
                                        <p:tgtEl>
                                          <p:spTgt spid="3584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5846"/>
                                        </p:tgtEl>
                                        <p:attrNameLst>
                                          <p:attrName>style.visibility</p:attrName>
                                        </p:attrNameLst>
                                      </p:cBhvr>
                                      <p:to>
                                        <p:strVal val="visible"/>
                                      </p:to>
                                    </p:set>
                                    <p:animEffect transition="in" filter="blinds(horizontal)">
                                      <p:cBhvr>
                                        <p:cTn id="11" dur="500"/>
                                        <p:tgtEl>
                                          <p:spTgt spid="35846"/>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nodeType="clickEffect">
                                  <p:stCondLst>
                                    <p:cond delay="0"/>
                                  </p:stCondLst>
                                  <p:childTnLst>
                                    <p:set>
                                      <p:cBhvr>
                                        <p:cTn id="15" dur="1" fill="hold">
                                          <p:stCondLst>
                                            <p:cond delay="0"/>
                                          </p:stCondLst>
                                        </p:cTn>
                                        <p:tgtEl>
                                          <p:spTgt spid="35848"/>
                                        </p:tgtEl>
                                        <p:attrNameLst>
                                          <p:attrName>style.visibility</p:attrName>
                                        </p:attrNameLst>
                                      </p:cBhvr>
                                      <p:to>
                                        <p:strVal val="visible"/>
                                      </p:to>
                                    </p:set>
                                    <p:animEffect transition="in" filter="strips(upRight)">
                                      <p:cBhvr>
                                        <p:cTn id="16" dur="500"/>
                                        <p:tgtEl>
                                          <p:spTgt spid="35848"/>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35847"/>
                                        </p:tgtEl>
                                        <p:attrNameLst>
                                          <p:attrName>style.visibility</p:attrName>
                                        </p:attrNameLst>
                                      </p:cBhvr>
                                      <p:to>
                                        <p:strVal val="visible"/>
                                      </p:to>
                                    </p:set>
                                    <p:animEffect transition="in" filter="slide(fromBottom)">
                                      <p:cBhvr>
                                        <p:cTn id="20" dur="500"/>
                                        <p:tgtEl>
                                          <p:spTgt spid="35847"/>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5849"/>
                                        </p:tgtEl>
                                        <p:attrNameLst>
                                          <p:attrName>style.visibility</p:attrName>
                                        </p:attrNameLst>
                                      </p:cBhvr>
                                      <p:to>
                                        <p:strVal val="visible"/>
                                      </p:to>
                                    </p:set>
                                    <p:animEffect transition="in" filter="wipe(down)">
                                      <p:cBhvr>
                                        <p:cTn id="25" dur="290">
                                          <p:stCondLst>
                                            <p:cond delay="0"/>
                                          </p:stCondLst>
                                        </p:cTn>
                                        <p:tgtEl>
                                          <p:spTgt spid="35849"/>
                                        </p:tgtEl>
                                      </p:cBhvr>
                                    </p:animEffect>
                                    <p:anim calcmode="lin" valueType="num">
                                      <p:cBhvr>
                                        <p:cTn id="26" dur="911" tmFilter="0,0; 0.14,0.36; 0.43,0.73; 0.71,0.91; 1.0,1.0">
                                          <p:stCondLst>
                                            <p:cond delay="0"/>
                                          </p:stCondLst>
                                        </p:cTn>
                                        <p:tgtEl>
                                          <p:spTgt spid="35849"/>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35849"/>
                                        </p:tgtEl>
                                        <p:attrNameLst>
                                          <p:attrName>ppt_y</p:attrName>
                                        </p:attrNameLst>
                                      </p:cBhvr>
                                      <p:tavLst>
                                        <p:tav tm="0" fmla="#ppt_y-sin(pi*$)/3">
                                          <p:val>
                                            <p:fltVal val="0.500000"/>
                                          </p:val>
                                        </p:tav>
                                        <p:tav tm="100000">
                                          <p:val>
                                            <p:fltVal val="1.000000"/>
                                          </p:val>
                                        </p:tav>
                                      </p:tavLst>
                                    </p:anim>
                                    <p:anim calcmode="lin" valueType="num">
                                      <p:cBhvr>
                                        <p:cTn id="28" dur="332" tmFilter="0, 0; 0.125,0.2665; 0.25,0.4; 0.375,0.465; 0.5,0.5;  0.625,0.535; 0.75,0.6; 0.875,0.7335; 1,1">
                                          <p:stCondLst>
                                            <p:cond delay="332"/>
                                          </p:stCondLst>
                                        </p:cTn>
                                        <p:tgtEl>
                                          <p:spTgt spid="35849"/>
                                        </p:tgtEl>
                                        <p:attrNameLst>
                                          <p:attrName>ppt_y</p:attrName>
                                        </p:attrNameLst>
                                      </p:cBhvr>
                                      <p:tavLst>
                                        <p:tav tm="0" fmla="#ppt_y-sin(pi*$)/9">
                                          <p:val>
                                            <p:fltVal val="0.000000"/>
                                          </p:val>
                                        </p:tav>
                                        <p:tav tm="100000">
                                          <p:val>
                                            <p:fltVal val="1.000000"/>
                                          </p:val>
                                        </p:tav>
                                      </p:tavLst>
                                    </p:anim>
                                    <p:anim calcmode="lin" valueType="num">
                                      <p:cBhvr>
                                        <p:cTn id="29" dur="166" tmFilter="0, 0; 0.125,0.2665; 0.25,0.4; 0.375,0.465; 0.5,0.5;  0.625,0.535; 0.75,0.6; 0.875,0.7335; 1,1">
                                          <p:stCondLst>
                                            <p:cond delay="662"/>
                                          </p:stCondLst>
                                        </p:cTn>
                                        <p:tgtEl>
                                          <p:spTgt spid="35849"/>
                                        </p:tgtEl>
                                        <p:attrNameLst>
                                          <p:attrName>ppt_y</p:attrName>
                                        </p:attrNameLst>
                                      </p:cBhvr>
                                      <p:tavLst>
                                        <p:tav tm="0" fmla="#ppt_y-sin(pi*$)/27">
                                          <p:val>
                                            <p:fltVal val="0.000000"/>
                                          </p:val>
                                        </p:tav>
                                        <p:tav tm="100000">
                                          <p:val>
                                            <p:fltVal val="1.000000"/>
                                          </p:val>
                                        </p:tav>
                                      </p:tavLst>
                                    </p:anim>
                                    <p:anim calcmode="lin" valueType="num">
                                      <p:cBhvr>
                                        <p:cTn id="30" dur="82" tmFilter="0, 0; 0.125,0.2665; 0.25,0.4; 0.375,0.465; 0.5,0.5;  0.625,0.535; 0.75,0.6; 0.875,0.7335; 1,1">
                                          <p:stCondLst>
                                            <p:cond delay="828"/>
                                          </p:stCondLst>
                                        </p:cTn>
                                        <p:tgtEl>
                                          <p:spTgt spid="35849"/>
                                        </p:tgtEl>
                                        <p:attrNameLst>
                                          <p:attrName>ppt_y</p:attrName>
                                        </p:attrNameLst>
                                      </p:cBhvr>
                                      <p:tavLst>
                                        <p:tav tm="0" fmla="#ppt_y-sin(pi*$)/81">
                                          <p:val>
                                            <p:fltVal val="0.000000"/>
                                          </p:val>
                                        </p:tav>
                                        <p:tav tm="100000">
                                          <p:val>
                                            <p:fltVal val="1.000000"/>
                                          </p:val>
                                        </p:tav>
                                      </p:tavLst>
                                    </p:anim>
                                    <p:animScale>
                                      <p:cBhvr>
                                        <p:cTn id="31" dur="13">
                                          <p:stCondLst>
                                            <p:cond delay="325"/>
                                          </p:stCondLst>
                                        </p:cTn>
                                        <p:tgtEl>
                                          <p:spTgt spid="35849"/>
                                        </p:tgtEl>
                                      </p:cBhvr>
                                      <p:to x="100000" y="60000"/>
                                    </p:animScale>
                                    <p:animScale>
                                      <p:cBhvr>
                                        <p:cTn id="32" dur="83" decel="50000">
                                          <p:stCondLst>
                                            <p:cond delay="338"/>
                                          </p:stCondLst>
                                        </p:cTn>
                                        <p:tgtEl>
                                          <p:spTgt spid="35849"/>
                                        </p:tgtEl>
                                      </p:cBhvr>
                                      <p:to x="100000" y="100000"/>
                                    </p:animScale>
                                    <p:animScale>
                                      <p:cBhvr>
                                        <p:cTn id="33" dur="13">
                                          <p:stCondLst>
                                            <p:cond delay="656"/>
                                          </p:stCondLst>
                                        </p:cTn>
                                        <p:tgtEl>
                                          <p:spTgt spid="35849"/>
                                        </p:tgtEl>
                                      </p:cBhvr>
                                      <p:to x="100000" y="80000"/>
                                    </p:animScale>
                                    <p:animScale>
                                      <p:cBhvr>
                                        <p:cTn id="34" dur="83" decel="50000">
                                          <p:stCondLst>
                                            <p:cond delay="669"/>
                                          </p:stCondLst>
                                        </p:cTn>
                                        <p:tgtEl>
                                          <p:spTgt spid="35849"/>
                                        </p:tgtEl>
                                      </p:cBhvr>
                                      <p:to x="100000" y="100000"/>
                                    </p:animScale>
                                    <p:animScale>
                                      <p:cBhvr>
                                        <p:cTn id="35" dur="13">
                                          <p:stCondLst>
                                            <p:cond delay="821"/>
                                          </p:stCondLst>
                                        </p:cTn>
                                        <p:tgtEl>
                                          <p:spTgt spid="35849"/>
                                        </p:tgtEl>
                                      </p:cBhvr>
                                      <p:to x="100000" y="90000"/>
                                    </p:animScale>
                                    <p:animScale>
                                      <p:cBhvr>
                                        <p:cTn id="36" dur="83" decel="50000">
                                          <p:stCondLst>
                                            <p:cond delay="834"/>
                                          </p:stCondLst>
                                        </p:cTn>
                                        <p:tgtEl>
                                          <p:spTgt spid="35849"/>
                                        </p:tgtEl>
                                      </p:cBhvr>
                                      <p:to x="100000" y="100000"/>
                                    </p:animScale>
                                    <p:animScale>
                                      <p:cBhvr>
                                        <p:cTn id="37" dur="13">
                                          <p:stCondLst>
                                            <p:cond delay="904"/>
                                          </p:stCondLst>
                                        </p:cTn>
                                        <p:tgtEl>
                                          <p:spTgt spid="35849"/>
                                        </p:tgtEl>
                                      </p:cBhvr>
                                      <p:to x="100000" y="95000"/>
                                    </p:animScale>
                                    <p:animScale>
                                      <p:cBhvr>
                                        <p:cTn id="38" dur="83" decel="50000">
                                          <p:stCondLst>
                                            <p:cond delay="917"/>
                                          </p:stCondLst>
                                        </p:cTn>
                                        <p:tgtEl>
                                          <p:spTgt spid="35849"/>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5850"/>
                                        </p:tgtEl>
                                        <p:attrNameLst>
                                          <p:attrName>style.visibility</p:attrName>
                                        </p:attrNameLst>
                                      </p:cBhvr>
                                      <p:to>
                                        <p:strVal val="visible"/>
                                      </p:to>
                                    </p:set>
                                    <p:animEffect transition="in" filter="wipe(left)">
                                      <p:cBhvr>
                                        <p:cTn id="43" dur="500"/>
                                        <p:tgtEl>
                                          <p:spTgt spid="35850"/>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strips(downRight)">
                                      <p:cBhvr>
                                        <p:cTn id="48" dur="20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bldLvl="0" animBg="1"/>
      <p:bldP spid="35847" grpId="0" bldLvl="0" animBg="1"/>
      <p:bldP spid="35849" grpId="0"/>
      <p:bldP spid="35850"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8" name="Text Box 2"/>
          <p:cNvSpPr txBox="1"/>
          <p:nvPr/>
        </p:nvSpPr>
        <p:spPr>
          <a:xfrm>
            <a:off x="608013" y="674688"/>
            <a:ext cx="2328862" cy="457200"/>
          </a:xfrm>
          <a:prstGeom prst="rect">
            <a:avLst/>
          </a:prstGeom>
          <a:noFill/>
          <a:ln w="9525">
            <a:noFill/>
          </a:ln>
        </p:spPr>
        <p:txBody>
          <a:bodyPr wrap="none"/>
          <a:p>
            <a:r>
              <a:rPr lang="zh-CN" altLang="en-US" sz="2400" b="1" dirty="0">
                <a:solidFill>
                  <a:srgbClr val="000000"/>
                </a:solidFill>
                <a:latin typeface="Times New Roman" panose="02020603050405020304" pitchFamily="18" charset="0"/>
              </a:rPr>
              <a:t>二元线性方程组 </a:t>
            </a:r>
            <a:endParaRPr lang="zh-CN" altLang="en-US" sz="2400" b="1" dirty="0">
              <a:solidFill>
                <a:srgbClr val="000000"/>
              </a:solidFill>
              <a:latin typeface="Times New Roman" panose="02020603050405020304" pitchFamily="18" charset="0"/>
            </a:endParaRPr>
          </a:p>
        </p:txBody>
      </p:sp>
      <p:graphicFrame>
        <p:nvGraphicFramePr>
          <p:cNvPr id="5122" name="Object 26"/>
          <p:cNvGraphicFramePr/>
          <p:nvPr/>
        </p:nvGraphicFramePr>
        <p:xfrm>
          <a:off x="2906713" y="447675"/>
          <a:ext cx="2386012" cy="965200"/>
        </p:xfrm>
        <a:graphic>
          <a:graphicData uri="http://schemas.openxmlformats.org/presentationml/2006/ole">
            <mc:AlternateContent xmlns:mc="http://schemas.openxmlformats.org/markup-compatibility/2006">
              <mc:Choice xmlns:v="urn:schemas-microsoft-com:vml" Requires="v">
                <p:oleObj spid="_x0000_s3098" name="" r:id="rId1" imgW="1195070" imgH="483235" progId="">
                  <p:embed/>
                </p:oleObj>
              </mc:Choice>
              <mc:Fallback>
                <p:oleObj name="" r:id="rId1" imgW="1195070" imgH="483235" progId="">
                  <p:embed/>
                  <p:pic>
                    <p:nvPicPr>
                      <p:cNvPr id="0" name="图片 3097"/>
                      <p:cNvPicPr/>
                      <p:nvPr/>
                    </p:nvPicPr>
                    <p:blipFill>
                      <a:blip r:embed="rId2"/>
                      <a:stretch>
                        <a:fillRect/>
                      </a:stretch>
                    </p:blipFill>
                    <p:spPr>
                      <a:xfrm>
                        <a:off x="2906713" y="447675"/>
                        <a:ext cx="2386012" cy="965200"/>
                      </a:xfrm>
                      <a:prstGeom prst="rect">
                        <a:avLst/>
                      </a:prstGeom>
                      <a:noFill/>
                      <a:ln w="38100">
                        <a:noFill/>
                        <a:miter/>
                      </a:ln>
                    </p:spPr>
                  </p:pic>
                </p:oleObj>
              </mc:Fallback>
            </mc:AlternateContent>
          </a:graphicData>
        </a:graphic>
      </p:graphicFrame>
      <p:sp>
        <p:nvSpPr>
          <p:cNvPr id="36868" name="Text Box 4"/>
          <p:cNvSpPr txBox="1"/>
          <p:nvPr/>
        </p:nvSpPr>
        <p:spPr>
          <a:xfrm>
            <a:off x="609600" y="1701800"/>
            <a:ext cx="950913" cy="457200"/>
          </a:xfrm>
          <a:prstGeom prst="rect">
            <a:avLst/>
          </a:prstGeom>
          <a:noFill/>
          <a:ln w="9525">
            <a:noFill/>
          </a:ln>
        </p:spPr>
        <p:txBody>
          <a:bodyPr wrap="none">
            <a:spAutoFit/>
          </a:bodyPr>
          <a:p>
            <a:r>
              <a:rPr lang="zh-CN" altLang="en-US" sz="2400" b="1" dirty="0">
                <a:solidFill>
                  <a:srgbClr val="000000"/>
                </a:solidFill>
                <a:latin typeface="楷体_GB2312" pitchFamily="49" charset="-122"/>
              </a:rPr>
              <a:t>若令 </a:t>
            </a:r>
            <a:endParaRPr lang="zh-CN" altLang="en-US" sz="2400" b="1" dirty="0">
              <a:solidFill>
                <a:srgbClr val="000000"/>
              </a:solidFill>
              <a:latin typeface="楷体_GB2312" pitchFamily="49" charset="-122"/>
            </a:endParaRPr>
          </a:p>
        </p:txBody>
      </p:sp>
      <p:graphicFrame>
        <p:nvGraphicFramePr>
          <p:cNvPr id="36869" name="Object 27"/>
          <p:cNvGraphicFramePr/>
          <p:nvPr/>
        </p:nvGraphicFramePr>
        <p:xfrm>
          <a:off x="2809875" y="1527175"/>
          <a:ext cx="1752600" cy="965200"/>
        </p:xfrm>
        <a:graphic>
          <a:graphicData uri="http://schemas.openxmlformats.org/presentationml/2006/ole">
            <mc:AlternateContent xmlns:mc="http://schemas.openxmlformats.org/markup-compatibility/2006">
              <mc:Choice xmlns:v="urn:schemas-microsoft-com:vml" Requires="v">
                <p:oleObj spid="_x0000_s3100" name="" r:id="rId3" imgW="876935" imgH="483235" progId="">
                  <p:embed/>
                </p:oleObj>
              </mc:Choice>
              <mc:Fallback>
                <p:oleObj name="" r:id="rId3" imgW="876935" imgH="483235" progId="">
                  <p:embed/>
                  <p:pic>
                    <p:nvPicPr>
                      <p:cNvPr id="0" name="图片 3099"/>
                      <p:cNvPicPr/>
                      <p:nvPr/>
                    </p:nvPicPr>
                    <p:blipFill>
                      <a:blip r:embed="rId4"/>
                      <a:stretch>
                        <a:fillRect/>
                      </a:stretch>
                    </p:blipFill>
                    <p:spPr>
                      <a:xfrm>
                        <a:off x="2809875" y="1527175"/>
                        <a:ext cx="1752600" cy="965200"/>
                      </a:xfrm>
                      <a:prstGeom prst="rect">
                        <a:avLst/>
                      </a:prstGeom>
                      <a:noFill/>
                      <a:ln w="38100">
                        <a:noFill/>
                        <a:miter/>
                      </a:ln>
                    </p:spPr>
                  </p:pic>
                </p:oleObj>
              </mc:Fallback>
            </mc:AlternateContent>
          </a:graphicData>
        </a:graphic>
      </p:graphicFrame>
      <p:graphicFrame>
        <p:nvGraphicFramePr>
          <p:cNvPr id="36870" name="Object 28"/>
          <p:cNvGraphicFramePr/>
          <p:nvPr/>
        </p:nvGraphicFramePr>
        <p:xfrm>
          <a:off x="1554163" y="2781300"/>
          <a:ext cx="1752600" cy="965200"/>
        </p:xfrm>
        <a:graphic>
          <a:graphicData uri="http://schemas.openxmlformats.org/presentationml/2006/ole">
            <mc:AlternateContent xmlns:mc="http://schemas.openxmlformats.org/markup-compatibility/2006">
              <mc:Choice xmlns:v="urn:schemas-microsoft-com:vml" Requires="v">
                <p:oleObj spid="_x0000_s3095" name="" r:id="rId5" imgW="876935" imgH="483235" progId="">
                  <p:embed/>
                </p:oleObj>
              </mc:Choice>
              <mc:Fallback>
                <p:oleObj name="" r:id="rId5" imgW="876935" imgH="483235" progId="">
                  <p:embed/>
                  <p:pic>
                    <p:nvPicPr>
                      <p:cNvPr id="0" name="图片 3094"/>
                      <p:cNvPicPr/>
                      <p:nvPr/>
                    </p:nvPicPr>
                    <p:blipFill>
                      <a:blip r:embed="rId6"/>
                      <a:stretch>
                        <a:fillRect/>
                      </a:stretch>
                    </p:blipFill>
                    <p:spPr>
                      <a:xfrm>
                        <a:off x="1554163" y="2781300"/>
                        <a:ext cx="1752600" cy="965200"/>
                      </a:xfrm>
                      <a:prstGeom prst="rect">
                        <a:avLst/>
                      </a:prstGeom>
                      <a:noFill/>
                      <a:ln w="38100">
                        <a:noFill/>
                        <a:miter/>
                      </a:ln>
                    </p:spPr>
                  </p:pic>
                </p:oleObj>
              </mc:Fallback>
            </mc:AlternateContent>
          </a:graphicData>
        </a:graphic>
      </p:graphicFrame>
      <p:graphicFrame>
        <p:nvGraphicFramePr>
          <p:cNvPr id="36871" name="Object 29"/>
          <p:cNvGraphicFramePr/>
          <p:nvPr/>
        </p:nvGraphicFramePr>
        <p:xfrm>
          <a:off x="4094163" y="2781300"/>
          <a:ext cx="1752600" cy="965200"/>
        </p:xfrm>
        <a:graphic>
          <a:graphicData uri="http://schemas.openxmlformats.org/presentationml/2006/ole">
            <mc:AlternateContent xmlns:mc="http://schemas.openxmlformats.org/markup-compatibility/2006">
              <mc:Choice xmlns:v="urn:schemas-microsoft-com:vml" Requires="v">
                <p:oleObj spid="_x0000_s3099" name="" r:id="rId7" imgW="876935" imgH="483235" progId="">
                  <p:embed/>
                </p:oleObj>
              </mc:Choice>
              <mc:Fallback>
                <p:oleObj name="" r:id="rId7" imgW="876935" imgH="483235" progId="">
                  <p:embed/>
                  <p:pic>
                    <p:nvPicPr>
                      <p:cNvPr id="0" name="图片 3098"/>
                      <p:cNvPicPr/>
                      <p:nvPr/>
                    </p:nvPicPr>
                    <p:blipFill>
                      <a:blip r:embed="rId8"/>
                      <a:stretch>
                        <a:fillRect/>
                      </a:stretch>
                    </p:blipFill>
                    <p:spPr>
                      <a:xfrm>
                        <a:off x="4094163" y="2781300"/>
                        <a:ext cx="1752600" cy="965200"/>
                      </a:xfrm>
                      <a:prstGeom prst="rect">
                        <a:avLst/>
                      </a:prstGeom>
                      <a:noFill/>
                      <a:ln w="38100">
                        <a:noFill/>
                        <a:miter/>
                      </a:ln>
                    </p:spPr>
                  </p:pic>
                </p:oleObj>
              </mc:Fallback>
            </mc:AlternateContent>
          </a:graphicData>
        </a:graphic>
      </p:graphicFrame>
      <p:sp>
        <p:nvSpPr>
          <p:cNvPr id="36872" name="Text Box 8"/>
          <p:cNvSpPr txBox="1"/>
          <p:nvPr/>
        </p:nvSpPr>
        <p:spPr>
          <a:xfrm>
            <a:off x="4730750" y="1701800"/>
            <a:ext cx="4233863" cy="457200"/>
          </a:xfrm>
          <a:prstGeom prst="rect">
            <a:avLst/>
          </a:prstGeom>
          <a:noFill/>
          <a:ln w="9525">
            <a:noFill/>
          </a:ln>
        </p:spPr>
        <p:txBody>
          <a:bodyPr>
            <a:spAutoFit/>
          </a:bodyPr>
          <a:p>
            <a:r>
              <a:rPr lang="en-US" altLang="zh-CN" sz="2400" b="1" dirty="0">
                <a:solidFill>
                  <a:srgbClr val="FF0000"/>
                </a:solidFill>
                <a:latin typeface="楷体_GB2312" pitchFamily="49" charset="-122"/>
              </a:rPr>
              <a:t>(</a:t>
            </a:r>
            <a:r>
              <a:rPr lang="zh-CN" altLang="en-US" sz="2400" b="1" dirty="0">
                <a:solidFill>
                  <a:srgbClr val="FF0000"/>
                </a:solidFill>
                <a:latin typeface="楷体_GB2312" pitchFamily="49" charset="-122"/>
              </a:rPr>
              <a:t>方程组的系数行列式</a:t>
            </a:r>
            <a:r>
              <a:rPr lang="en-US" altLang="zh-CN" sz="2400" b="1" dirty="0">
                <a:solidFill>
                  <a:srgbClr val="FF0000"/>
                </a:solidFill>
                <a:latin typeface="楷体_GB2312" pitchFamily="49" charset="-122"/>
              </a:rPr>
              <a:t>)</a:t>
            </a:r>
            <a:endParaRPr lang="en-US" altLang="zh-CN" sz="2400" b="1" dirty="0">
              <a:solidFill>
                <a:srgbClr val="FF0000"/>
              </a:solidFill>
              <a:latin typeface="楷体_GB2312" pitchFamily="49" charset="-122"/>
            </a:endParaRPr>
          </a:p>
        </p:txBody>
      </p:sp>
      <p:sp>
        <p:nvSpPr>
          <p:cNvPr id="36873" name="Text Box 9"/>
          <p:cNvSpPr txBox="1"/>
          <p:nvPr/>
        </p:nvSpPr>
        <p:spPr>
          <a:xfrm>
            <a:off x="685800" y="3933825"/>
            <a:ext cx="5086350" cy="457200"/>
          </a:xfrm>
          <a:prstGeom prst="rect">
            <a:avLst/>
          </a:prstGeom>
          <a:noFill/>
          <a:ln w="9525">
            <a:noFill/>
          </a:ln>
        </p:spPr>
        <p:txBody>
          <a:bodyPr wrap="none">
            <a:spAutoFit/>
          </a:bodyPr>
          <a:p>
            <a:r>
              <a:rPr lang="zh-CN" altLang="en-US" sz="2400" b="1" dirty="0">
                <a:solidFill>
                  <a:srgbClr val="000000"/>
                </a:solidFill>
                <a:latin typeface="Times New Roman" panose="02020603050405020304" pitchFamily="18" charset="0"/>
              </a:rPr>
              <a:t>则上述二元线性方程组的解可表示为</a:t>
            </a:r>
            <a:endParaRPr lang="zh-CN" altLang="en-US" sz="2400" b="1" dirty="0">
              <a:solidFill>
                <a:srgbClr val="000000"/>
              </a:solidFill>
              <a:latin typeface="Times New Roman" panose="02020603050405020304" pitchFamily="18" charset="0"/>
            </a:endParaRPr>
          </a:p>
        </p:txBody>
      </p:sp>
      <p:graphicFrame>
        <p:nvGraphicFramePr>
          <p:cNvPr id="36874" name="Object 30"/>
          <p:cNvGraphicFramePr/>
          <p:nvPr/>
        </p:nvGraphicFramePr>
        <p:xfrm>
          <a:off x="2090738" y="4549775"/>
          <a:ext cx="3357562" cy="979488"/>
        </p:xfrm>
        <a:graphic>
          <a:graphicData uri="http://schemas.openxmlformats.org/presentationml/2006/ole">
            <mc:AlternateContent xmlns:mc="http://schemas.openxmlformats.org/markup-compatibility/2006">
              <mc:Choice xmlns:v="urn:schemas-microsoft-com:vml" Requires="v">
                <p:oleObj spid="_x0000_s3097" name="" r:id="rId9" imgW="1524000" imgH="444500" progId="">
                  <p:embed/>
                </p:oleObj>
              </mc:Choice>
              <mc:Fallback>
                <p:oleObj name="" r:id="rId9" imgW="1524000" imgH="444500" progId="">
                  <p:embed/>
                  <p:pic>
                    <p:nvPicPr>
                      <p:cNvPr id="0" name="图片 3096"/>
                      <p:cNvPicPr/>
                      <p:nvPr/>
                    </p:nvPicPr>
                    <p:blipFill>
                      <a:blip r:embed="rId10"/>
                      <a:stretch>
                        <a:fillRect/>
                      </a:stretch>
                    </p:blipFill>
                    <p:spPr>
                      <a:xfrm>
                        <a:off x="2090738" y="4549775"/>
                        <a:ext cx="3357562" cy="979488"/>
                      </a:xfrm>
                      <a:prstGeom prst="rect">
                        <a:avLst/>
                      </a:prstGeom>
                      <a:noFill/>
                      <a:ln w="38100">
                        <a:noFill/>
                        <a:miter/>
                      </a:ln>
                    </p:spPr>
                  </p:pic>
                </p:oleObj>
              </mc:Fallback>
            </mc:AlternateContent>
          </a:graphicData>
        </a:graphic>
      </p:graphicFrame>
      <p:graphicFrame>
        <p:nvGraphicFramePr>
          <p:cNvPr id="36875" name="Object 31"/>
          <p:cNvGraphicFramePr/>
          <p:nvPr/>
        </p:nvGraphicFramePr>
        <p:xfrm>
          <a:off x="2090738" y="5689600"/>
          <a:ext cx="3440112" cy="979488"/>
        </p:xfrm>
        <a:graphic>
          <a:graphicData uri="http://schemas.openxmlformats.org/presentationml/2006/ole">
            <mc:AlternateContent xmlns:mc="http://schemas.openxmlformats.org/markup-compatibility/2006">
              <mc:Choice xmlns:v="urn:schemas-microsoft-com:vml" Requires="v">
                <p:oleObj spid="_x0000_s3092" name="" r:id="rId11" imgW="1562100" imgH="444500" progId="">
                  <p:embed/>
                </p:oleObj>
              </mc:Choice>
              <mc:Fallback>
                <p:oleObj name="" r:id="rId11" imgW="1562100" imgH="444500" progId="">
                  <p:embed/>
                  <p:pic>
                    <p:nvPicPr>
                      <p:cNvPr id="0" name="图片 3091"/>
                      <p:cNvPicPr/>
                      <p:nvPr/>
                    </p:nvPicPr>
                    <p:blipFill>
                      <a:blip r:embed="rId12"/>
                      <a:stretch>
                        <a:fillRect/>
                      </a:stretch>
                    </p:blipFill>
                    <p:spPr>
                      <a:xfrm>
                        <a:off x="2090738" y="5689600"/>
                        <a:ext cx="3440112" cy="979488"/>
                      </a:xfrm>
                      <a:prstGeom prst="rect">
                        <a:avLst/>
                      </a:prstGeom>
                      <a:noFill/>
                      <a:ln w="38100">
                        <a:noFill/>
                        <a:miter/>
                      </a:ln>
                    </p:spPr>
                  </p:pic>
                </p:oleObj>
              </mc:Fallback>
            </mc:AlternateContent>
          </a:graphicData>
        </a:graphic>
      </p:graphicFrame>
      <p:sp>
        <p:nvSpPr>
          <p:cNvPr id="36878" name="Line 14"/>
          <p:cNvSpPr/>
          <p:nvPr/>
        </p:nvSpPr>
        <p:spPr>
          <a:xfrm>
            <a:off x="4284663" y="2420938"/>
            <a:ext cx="1223962" cy="431800"/>
          </a:xfrm>
          <a:prstGeom prst="line">
            <a:avLst/>
          </a:prstGeom>
          <a:ln w="38100" cap="flat" cmpd="sng">
            <a:solidFill>
              <a:srgbClr val="3333FF"/>
            </a:solidFill>
            <a:prstDash val="solid"/>
            <a:headEnd type="none" w="med" len="med"/>
            <a:tailEnd type="triangle" w="med" len="med"/>
          </a:ln>
        </p:spPr>
      </p:sp>
      <p:sp>
        <p:nvSpPr>
          <p:cNvPr id="36879" name="Line 15"/>
          <p:cNvSpPr/>
          <p:nvPr/>
        </p:nvSpPr>
        <p:spPr>
          <a:xfrm flipH="1">
            <a:off x="2411413" y="2420938"/>
            <a:ext cx="1223962" cy="431800"/>
          </a:xfrm>
          <a:prstGeom prst="line">
            <a:avLst/>
          </a:prstGeom>
          <a:ln w="38100" cap="flat" cmpd="sng">
            <a:solidFill>
              <a:srgbClr val="3333FF"/>
            </a:solidFill>
            <a:prstDash val="solid"/>
            <a:headEnd type="none" w="med" len="med"/>
            <a:tailEnd type="triangle" w="med" len="med"/>
          </a:ln>
        </p:spPr>
      </p:sp>
      <p:sp>
        <p:nvSpPr>
          <p:cNvPr id="36880" name="Rectangle 16"/>
          <p:cNvSpPr/>
          <p:nvPr/>
        </p:nvSpPr>
        <p:spPr>
          <a:xfrm>
            <a:off x="4716463" y="4572000"/>
            <a:ext cx="863600" cy="936625"/>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36881" name="Rectangle 17"/>
          <p:cNvSpPr/>
          <p:nvPr/>
        </p:nvSpPr>
        <p:spPr>
          <a:xfrm>
            <a:off x="4716463" y="5711825"/>
            <a:ext cx="863600" cy="936625"/>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36883" name="Rectangle 19"/>
          <p:cNvSpPr/>
          <p:nvPr/>
        </p:nvSpPr>
        <p:spPr>
          <a:xfrm>
            <a:off x="5003800" y="5734050"/>
            <a:ext cx="431800" cy="395288"/>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36884" name="Rectangle 20"/>
          <p:cNvSpPr/>
          <p:nvPr/>
        </p:nvSpPr>
        <p:spPr>
          <a:xfrm>
            <a:off x="4000500" y="404813"/>
            <a:ext cx="341313" cy="1008062"/>
          </a:xfrm>
          <a:prstGeom prst="rect">
            <a:avLst/>
          </a:prstGeom>
          <a:noFill/>
          <a:ln w="28575" cap="flat" cmpd="sng">
            <a:solidFill>
              <a:srgbClr val="3333FF"/>
            </a:solidFill>
            <a:prstDash val="solid"/>
            <a:miter/>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36885" name="Rectangle 21"/>
          <p:cNvSpPr/>
          <p:nvPr/>
        </p:nvSpPr>
        <p:spPr>
          <a:xfrm>
            <a:off x="3101975" y="404813"/>
            <a:ext cx="341313" cy="1008062"/>
          </a:xfrm>
          <a:prstGeom prst="rect">
            <a:avLst/>
          </a:prstGeom>
          <a:noFill/>
          <a:ln w="28575" cap="flat" cmpd="sng">
            <a:solidFill>
              <a:srgbClr val="3333FF"/>
            </a:solidFill>
            <a:prstDash val="solid"/>
            <a:miter/>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85"/>
                                        </p:tgtEl>
                                        <p:attrNameLst>
                                          <p:attrName>style.visibility</p:attrName>
                                        </p:attrNameLst>
                                      </p:cBhvr>
                                      <p:to>
                                        <p:strVal val="visible"/>
                                      </p:to>
                                    </p:set>
                                    <p:animEffect transition="in" filter="wipe(up)">
                                      <p:cBhvr>
                                        <p:cTn id="7" dur="500"/>
                                        <p:tgtEl>
                                          <p:spTgt spid="3688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6884"/>
                                        </p:tgtEl>
                                        <p:attrNameLst>
                                          <p:attrName>style.visibility</p:attrName>
                                        </p:attrNameLst>
                                      </p:cBhvr>
                                      <p:to>
                                        <p:strVal val="visible"/>
                                      </p:to>
                                    </p:set>
                                    <p:animEffect transition="in" filter="wipe(up)">
                                      <p:cBhvr>
                                        <p:cTn id="10" dur="500"/>
                                        <p:tgtEl>
                                          <p:spTgt spid="3688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6868">
                                            <p:txEl>
                                              <p:charRg st="0" end="4"/>
                                            </p:txEl>
                                          </p:spTgt>
                                        </p:tgtEl>
                                        <p:attrNameLst>
                                          <p:attrName>style.visibility</p:attrName>
                                        </p:attrNameLst>
                                      </p:cBhvr>
                                      <p:to>
                                        <p:strVal val="visible"/>
                                      </p:to>
                                    </p:set>
                                    <p:animEffect transition="in" filter="wipe(left)">
                                      <p:cBhvr>
                                        <p:cTn id="15" dur="500"/>
                                        <p:tgtEl>
                                          <p:spTgt spid="36868">
                                            <p:txEl>
                                              <p:charRg st="0"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6869"/>
                                        </p:tgtEl>
                                        <p:attrNameLst>
                                          <p:attrName>style.visibility</p:attrName>
                                        </p:attrNameLst>
                                      </p:cBhvr>
                                      <p:to>
                                        <p:strVal val="visible"/>
                                      </p:to>
                                    </p:set>
                                    <p:animEffect transition="in" filter="wipe(left)">
                                      <p:cBhvr>
                                        <p:cTn id="20" dur="500"/>
                                        <p:tgtEl>
                                          <p:spTgt spid="3686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6872">
                                            <p:txEl>
                                              <p:charRg st="0" end="12"/>
                                            </p:txEl>
                                          </p:spTgt>
                                        </p:tgtEl>
                                        <p:attrNameLst>
                                          <p:attrName>style.visibility</p:attrName>
                                        </p:attrNameLst>
                                      </p:cBhvr>
                                      <p:to>
                                        <p:strVal val="visible"/>
                                      </p:to>
                                    </p:set>
                                    <p:animEffect transition="in" filter="wipe(left)">
                                      <p:cBhvr>
                                        <p:cTn id="25" dur="500"/>
                                        <p:tgtEl>
                                          <p:spTgt spid="36872">
                                            <p:txEl>
                                              <p:charRg st="0" end="1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873">
                                            <p:txEl>
                                              <p:charRg st="0" end="17"/>
                                            </p:txEl>
                                          </p:spTgt>
                                        </p:tgtEl>
                                        <p:attrNameLst>
                                          <p:attrName>style.visibility</p:attrName>
                                        </p:attrNameLst>
                                      </p:cBhvr>
                                      <p:to>
                                        <p:strVal val="visible"/>
                                      </p:to>
                                    </p:set>
                                    <p:animEffect transition="in" filter="wipe(left)">
                                      <p:cBhvr>
                                        <p:cTn id="30" dur="500"/>
                                        <p:tgtEl>
                                          <p:spTgt spid="36873">
                                            <p:txEl>
                                              <p:charRg st="0" end="17"/>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6874"/>
                                        </p:tgtEl>
                                        <p:attrNameLst>
                                          <p:attrName>style.visibility</p:attrName>
                                        </p:attrNameLst>
                                      </p:cBhvr>
                                      <p:to>
                                        <p:strVal val="visible"/>
                                      </p:to>
                                    </p:set>
                                    <p:animEffect transition="in" filter="wipe(left)">
                                      <p:cBhvr>
                                        <p:cTn id="33" dur="500"/>
                                        <p:tgtEl>
                                          <p:spTgt spid="36874"/>
                                        </p:tgtEl>
                                      </p:cBhvr>
                                    </p:animEffect>
                                  </p:childTnLst>
                                </p:cTn>
                              </p:par>
                              <p:par>
                                <p:cTn id="34" presetID="22" presetClass="entr" presetSubtype="8" fill="hold" nodeType="withEffect">
                                  <p:stCondLst>
                                    <p:cond delay="0"/>
                                  </p:stCondLst>
                                  <p:childTnLst>
                                    <p:set>
                                      <p:cBhvr>
                                        <p:cTn id="35" dur="1" fill="hold">
                                          <p:stCondLst>
                                            <p:cond delay="0"/>
                                          </p:stCondLst>
                                        </p:cTn>
                                        <p:tgtEl>
                                          <p:spTgt spid="36875"/>
                                        </p:tgtEl>
                                        <p:attrNameLst>
                                          <p:attrName>style.visibility</p:attrName>
                                        </p:attrNameLst>
                                      </p:cBhvr>
                                      <p:to>
                                        <p:strVal val="visible"/>
                                      </p:to>
                                    </p:set>
                                    <p:animEffect transition="in" filter="wipe(left)">
                                      <p:cBhvr>
                                        <p:cTn id="36" dur="500"/>
                                        <p:tgtEl>
                                          <p:spTgt spid="3687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8" fill="hold" grpId="0" nodeType="clickEffect">
                                  <p:stCondLst>
                                    <p:cond delay="0"/>
                                  </p:stCondLst>
                                  <p:childTnLst>
                                    <p:animEffect transition="out" filter="wipe(left)">
                                      <p:cBhvr>
                                        <p:cTn id="40" dur="500"/>
                                        <p:tgtEl>
                                          <p:spTgt spid="36880"/>
                                        </p:tgtEl>
                                      </p:cBhvr>
                                    </p:animEffect>
                                    <p:set>
                                      <p:cBhvr>
                                        <p:cTn id="41" dur="1" fill="hold">
                                          <p:stCondLst>
                                            <p:cond delay="499"/>
                                          </p:stCondLst>
                                        </p:cTn>
                                        <p:tgtEl>
                                          <p:spTgt spid="36880"/>
                                        </p:tgtEl>
                                        <p:attrNameLst>
                                          <p:attrName>style.visibility</p:attrName>
                                        </p:attrNameLst>
                                      </p:cBhvr>
                                      <p:to>
                                        <p:strVal val="hidden"/>
                                      </p:to>
                                    </p:set>
                                  </p:childTnLst>
                                </p:cTn>
                              </p:par>
                              <p:par>
                                <p:cTn id="42" presetID="22" presetClass="exit" presetSubtype="8" fill="hold" grpId="0" nodeType="withEffect">
                                  <p:stCondLst>
                                    <p:cond delay="0"/>
                                  </p:stCondLst>
                                  <p:childTnLst>
                                    <p:animEffect transition="out" filter="wipe(left)">
                                      <p:cBhvr>
                                        <p:cTn id="43" dur="500"/>
                                        <p:tgtEl>
                                          <p:spTgt spid="36881"/>
                                        </p:tgtEl>
                                      </p:cBhvr>
                                    </p:animEffect>
                                    <p:set>
                                      <p:cBhvr>
                                        <p:cTn id="44" dur="1" fill="hold">
                                          <p:stCondLst>
                                            <p:cond delay="499"/>
                                          </p:stCondLst>
                                        </p:cTn>
                                        <p:tgtEl>
                                          <p:spTgt spid="3688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nodeType="clickEffect">
                                  <p:stCondLst>
                                    <p:cond delay="0"/>
                                  </p:stCondLst>
                                  <p:childTnLst>
                                    <p:set>
                                      <p:cBhvr>
                                        <p:cTn id="48" dur="1" fill="hold">
                                          <p:stCondLst>
                                            <p:cond delay="0"/>
                                          </p:stCondLst>
                                        </p:cTn>
                                        <p:tgtEl>
                                          <p:spTgt spid="36879"/>
                                        </p:tgtEl>
                                        <p:attrNameLst>
                                          <p:attrName>style.visibility</p:attrName>
                                        </p:attrNameLst>
                                      </p:cBhvr>
                                      <p:to>
                                        <p:strVal val="visible"/>
                                      </p:to>
                                    </p:set>
                                    <p:animEffect transition="in" filter="strips(downLeft)">
                                      <p:cBhvr>
                                        <p:cTn id="49" dur="500"/>
                                        <p:tgtEl>
                                          <p:spTgt spid="36879"/>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6870"/>
                                        </p:tgtEl>
                                        <p:attrNameLst>
                                          <p:attrName>style.visibility</p:attrName>
                                        </p:attrNameLst>
                                      </p:cBhvr>
                                      <p:to>
                                        <p:strVal val="visible"/>
                                      </p:to>
                                    </p:set>
                                    <p:animEffect transition="in" filter="wipe(left)">
                                      <p:cBhvr>
                                        <p:cTn id="53" dur="500"/>
                                        <p:tgtEl>
                                          <p:spTgt spid="36870"/>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3" fill="hold" nodeType="clickEffect">
                                  <p:stCondLst>
                                    <p:cond delay="0"/>
                                  </p:stCondLst>
                                  <p:childTnLst>
                                    <p:set>
                                      <p:cBhvr>
                                        <p:cTn id="57" dur="1" fill="hold">
                                          <p:stCondLst>
                                            <p:cond delay="0"/>
                                          </p:stCondLst>
                                        </p:cTn>
                                        <p:tgtEl>
                                          <p:spTgt spid="36878"/>
                                        </p:tgtEl>
                                        <p:attrNameLst>
                                          <p:attrName>style.visibility</p:attrName>
                                        </p:attrNameLst>
                                      </p:cBhvr>
                                      <p:to>
                                        <p:strVal val="visible"/>
                                      </p:to>
                                    </p:set>
                                    <p:animEffect transition="in" filter="strips(upRight)">
                                      <p:cBhvr>
                                        <p:cTn id="58" dur="500"/>
                                        <p:tgtEl>
                                          <p:spTgt spid="36878"/>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36871"/>
                                        </p:tgtEl>
                                        <p:attrNameLst>
                                          <p:attrName>style.visibility</p:attrName>
                                        </p:attrNameLst>
                                      </p:cBhvr>
                                      <p:to>
                                        <p:strVal val="visible"/>
                                      </p:to>
                                    </p:set>
                                    <p:animEffect transition="in" filter="wipe(left)">
                                      <p:cBhvr>
                                        <p:cTn id="62" dur="500"/>
                                        <p:tgtEl>
                                          <p:spTgt spid="3687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0" nodeType="clickEffect">
                                  <p:stCondLst>
                                    <p:cond delay="0"/>
                                  </p:stCondLst>
                                  <p:childTnLst>
                                    <p:animEffect transition="out" filter="wipe(left)">
                                      <p:cBhvr>
                                        <p:cTn id="66" dur="500"/>
                                        <p:tgtEl>
                                          <p:spTgt spid="36883"/>
                                        </p:tgtEl>
                                      </p:cBhvr>
                                    </p:animEffect>
                                    <p:set>
                                      <p:cBhvr>
                                        <p:cTn id="67" dur="1" fill="hold">
                                          <p:stCondLst>
                                            <p:cond delay="499"/>
                                          </p:stCondLst>
                                        </p:cTn>
                                        <p:tgtEl>
                                          <p:spTgt spid="368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P spid="36872" grpId="0" build="p"/>
      <p:bldP spid="36873" grpId="0" build="p"/>
      <p:bldP spid="36880" grpId="0" bldLvl="0" animBg="1"/>
      <p:bldP spid="36881" grpId="0" bldLvl="0" animBg="1"/>
      <p:bldP spid="36883" grpId="0" bldLvl="0" animBg="1"/>
      <p:bldP spid="36884" grpId="0" bldLvl="0" animBg="1"/>
      <p:bldP spid="3688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53" name="Text Box 2"/>
          <p:cNvSpPr txBox="1"/>
          <p:nvPr/>
        </p:nvSpPr>
        <p:spPr>
          <a:xfrm>
            <a:off x="669925" y="477838"/>
            <a:ext cx="719138" cy="457200"/>
          </a:xfrm>
          <a:prstGeom prst="rect">
            <a:avLst/>
          </a:prstGeom>
          <a:noFill/>
          <a:ln w="9525">
            <a:noFill/>
          </a:ln>
        </p:spPr>
        <p:txBody>
          <a:bodyPr wrap="none">
            <a:spAutoFit/>
          </a:bodyPr>
          <a:p>
            <a:r>
              <a:rPr lang="zh-CN" altLang="en-US" sz="2400" b="1" dirty="0">
                <a:solidFill>
                  <a:srgbClr val="3333FF"/>
                </a:solidFill>
                <a:latin typeface="楷体_GB2312" pitchFamily="49" charset="-122"/>
              </a:rPr>
              <a:t>例</a:t>
            </a:r>
            <a:r>
              <a:rPr lang="en-US" altLang="zh-CN" sz="2400" b="1" dirty="0">
                <a:solidFill>
                  <a:srgbClr val="3333FF"/>
                </a:solidFill>
                <a:latin typeface="Times New Roman" panose="02020603050405020304" pitchFamily="18" charset="0"/>
              </a:rPr>
              <a:t>1 </a:t>
            </a:r>
            <a:endParaRPr lang="en-US" altLang="zh-CN" sz="2400" b="1" dirty="0">
              <a:solidFill>
                <a:srgbClr val="3333FF"/>
              </a:solidFill>
              <a:latin typeface="Times New Roman" panose="02020603050405020304" pitchFamily="18" charset="0"/>
            </a:endParaRPr>
          </a:p>
        </p:txBody>
      </p:sp>
      <p:sp>
        <p:nvSpPr>
          <p:cNvPr id="6154" name="Text Box 3"/>
          <p:cNvSpPr txBox="1"/>
          <p:nvPr/>
        </p:nvSpPr>
        <p:spPr>
          <a:xfrm>
            <a:off x="1651000" y="457200"/>
            <a:ext cx="2941638" cy="457200"/>
          </a:xfrm>
          <a:prstGeom prst="rect">
            <a:avLst/>
          </a:prstGeom>
          <a:noFill/>
          <a:ln w="9525">
            <a:noFill/>
          </a:ln>
        </p:spPr>
        <p:txBody>
          <a:bodyPr wrap="none">
            <a:spAutoFit/>
          </a:bodyPr>
          <a:p>
            <a:r>
              <a:rPr lang="zh-CN" altLang="en-US" sz="2400" b="1" dirty="0">
                <a:solidFill>
                  <a:srgbClr val="000000"/>
                </a:solidFill>
                <a:latin typeface="Times New Roman" panose="02020603050405020304" pitchFamily="18" charset="0"/>
              </a:rPr>
              <a:t>求解二元线性方程组</a:t>
            </a:r>
            <a:endParaRPr lang="zh-CN" altLang="en-US" sz="2400" b="1" dirty="0">
              <a:solidFill>
                <a:srgbClr val="000000"/>
              </a:solidFill>
              <a:latin typeface="Times New Roman" panose="02020603050405020304" pitchFamily="18" charset="0"/>
            </a:endParaRPr>
          </a:p>
        </p:txBody>
      </p:sp>
      <p:graphicFrame>
        <p:nvGraphicFramePr>
          <p:cNvPr id="6146" name="Object 30"/>
          <p:cNvGraphicFramePr/>
          <p:nvPr/>
        </p:nvGraphicFramePr>
        <p:xfrm>
          <a:off x="4591050" y="457200"/>
          <a:ext cx="2286000" cy="977900"/>
        </p:xfrm>
        <a:graphic>
          <a:graphicData uri="http://schemas.openxmlformats.org/presentationml/2006/ole">
            <mc:AlternateContent xmlns:mc="http://schemas.openxmlformats.org/markup-compatibility/2006">
              <mc:Choice xmlns:v="urn:schemas-microsoft-com:vml" Requires="v">
                <p:oleObj spid="_x0000_s3096" name="" r:id="rId1" imgW="2286000" imgH="977900" progId="Equation.3">
                  <p:embed/>
                </p:oleObj>
              </mc:Choice>
              <mc:Fallback>
                <p:oleObj name="" r:id="rId1" imgW="2286000" imgH="977900" progId="Equation.3">
                  <p:embed/>
                  <p:pic>
                    <p:nvPicPr>
                      <p:cNvPr id="0" name="图片 3095"/>
                      <p:cNvPicPr/>
                      <p:nvPr/>
                    </p:nvPicPr>
                    <p:blipFill>
                      <a:blip r:embed="rId2"/>
                      <a:stretch>
                        <a:fillRect/>
                      </a:stretch>
                    </p:blipFill>
                    <p:spPr>
                      <a:xfrm>
                        <a:off x="4591050" y="457200"/>
                        <a:ext cx="2286000" cy="977900"/>
                      </a:xfrm>
                      <a:prstGeom prst="rect">
                        <a:avLst/>
                      </a:prstGeom>
                      <a:noFill/>
                      <a:ln w="38100">
                        <a:noFill/>
                        <a:miter/>
                      </a:ln>
                    </p:spPr>
                  </p:pic>
                </p:oleObj>
              </mc:Fallback>
            </mc:AlternateContent>
          </a:graphicData>
        </a:graphic>
      </p:graphicFrame>
      <p:sp>
        <p:nvSpPr>
          <p:cNvPr id="37893" name="Text Box 5"/>
          <p:cNvSpPr txBox="1"/>
          <p:nvPr/>
        </p:nvSpPr>
        <p:spPr>
          <a:xfrm>
            <a:off x="669925" y="2001838"/>
            <a:ext cx="644525" cy="457200"/>
          </a:xfrm>
          <a:prstGeom prst="rect">
            <a:avLst/>
          </a:prstGeom>
          <a:noFill/>
          <a:ln w="9525">
            <a:noFill/>
          </a:ln>
        </p:spPr>
        <p:txBody>
          <a:bodyPr wrap="none">
            <a:spAutoFit/>
          </a:bodyPr>
          <a:p>
            <a:r>
              <a:rPr lang="zh-CN" altLang="en-US" sz="2400" b="1" dirty="0">
                <a:solidFill>
                  <a:srgbClr val="3333FF"/>
                </a:solidFill>
                <a:latin typeface="楷体_GB2312" pitchFamily="49" charset="-122"/>
              </a:rPr>
              <a:t>解 </a:t>
            </a:r>
            <a:endParaRPr lang="zh-CN" altLang="en-US" sz="2400" b="1" dirty="0">
              <a:solidFill>
                <a:srgbClr val="3333FF"/>
              </a:solidFill>
              <a:latin typeface="楷体_GB2312" pitchFamily="49" charset="-122"/>
            </a:endParaRPr>
          </a:p>
        </p:txBody>
      </p:sp>
      <p:sp>
        <p:nvSpPr>
          <p:cNvPr id="37894" name="Text Box 6"/>
          <p:cNvSpPr txBox="1"/>
          <p:nvPr/>
        </p:nvSpPr>
        <p:spPr>
          <a:xfrm>
            <a:off x="1524000" y="2001838"/>
            <a:ext cx="950913" cy="457200"/>
          </a:xfrm>
          <a:prstGeom prst="rect">
            <a:avLst/>
          </a:prstGeom>
          <a:noFill/>
          <a:ln w="9525">
            <a:noFill/>
          </a:ln>
        </p:spPr>
        <p:txBody>
          <a:bodyPr wrap="none">
            <a:spAutoFit/>
          </a:bodyPr>
          <a:p>
            <a:r>
              <a:rPr lang="zh-CN" altLang="en-US" sz="2400" b="1" dirty="0">
                <a:solidFill>
                  <a:srgbClr val="000000"/>
                </a:solidFill>
                <a:latin typeface="楷体_GB2312" pitchFamily="49" charset="-122"/>
              </a:rPr>
              <a:t>因为 </a:t>
            </a:r>
            <a:endParaRPr lang="zh-CN" altLang="en-US" sz="2400" b="1" dirty="0">
              <a:solidFill>
                <a:srgbClr val="000000"/>
              </a:solidFill>
              <a:latin typeface="楷体_GB2312" pitchFamily="49" charset="-122"/>
            </a:endParaRPr>
          </a:p>
        </p:txBody>
      </p:sp>
      <p:graphicFrame>
        <p:nvGraphicFramePr>
          <p:cNvPr id="37895" name="Object 31"/>
          <p:cNvGraphicFramePr/>
          <p:nvPr/>
        </p:nvGraphicFramePr>
        <p:xfrm>
          <a:off x="2438400" y="1765300"/>
          <a:ext cx="1727200" cy="977900"/>
        </p:xfrm>
        <a:graphic>
          <a:graphicData uri="http://schemas.openxmlformats.org/presentationml/2006/ole">
            <mc:AlternateContent xmlns:mc="http://schemas.openxmlformats.org/markup-compatibility/2006">
              <mc:Choice xmlns:v="urn:schemas-microsoft-com:vml" Requires="v">
                <p:oleObj spid="_x0000_s3104" name="" r:id="rId3" imgW="1727200" imgH="977900" progId="Equation.3">
                  <p:embed/>
                </p:oleObj>
              </mc:Choice>
              <mc:Fallback>
                <p:oleObj name="" r:id="rId3" imgW="1727200" imgH="977900" progId="Equation.3">
                  <p:embed/>
                  <p:pic>
                    <p:nvPicPr>
                      <p:cNvPr id="0" name="图片 3103"/>
                      <p:cNvPicPr/>
                      <p:nvPr/>
                    </p:nvPicPr>
                    <p:blipFill>
                      <a:blip r:embed="rId4"/>
                      <a:stretch>
                        <a:fillRect/>
                      </a:stretch>
                    </p:blipFill>
                    <p:spPr>
                      <a:xfrm>
                        <a:off x="2438400" y="1765300"/>
                        <a:ext cx="1727200" cy="977900"/>
                      </a:xfrm>
                      <a:prstGeom prst="rect">
                        <a:avLst/>
                      </a:prstGeom>
                      <a:noFill/>
                      <a:ln w="38100">
                        <a:noFill/>
                        <a:miter/>
                      </a:ln>
                    </p:spPr>
                  </p:pic>
                </p:oleObj>
              </mc:Fallback>
            </mc:AlternateContent>
          </a:graphicData>
        </a:graphic>
      </p:graphicFrame>
      <p:graphicFrame>
        <p:nvGraphicFramePr>
          <p:cNvPr id="37896" name="Object 32"/>
          <p:cNvGraphicFramePr/>
          <p:nvPr/>
        </p:nvGraphicFramePr>
        <p:xfrm>
          <a:off x="4267200" y="2057400"/>
          <a:ext cx="2565400" cy="393700"/>
        </p:xfrm>
        <a:graphic>
          <a:graphicData uri="http://schemas.openxmlformats.org/presentationml/2006/ole">
            <mc:AlternateContent xmlns:mc="http://schemas.openxmlformats.org/markup-compatibility/2006">
              <mc:Choice xmlns:v="urn:schemas-microsoft-com:vml" Requires="v">
                <p:oleObj spid="_x0000_s3111" name="" r:id="rId5" imgW="2565400" imgH="393700" progId="Equation.3">
                  <p:embed/>
                </p:oleObj>
              </mc:Choice>
              <mc:Fallback>
                <p:oleObj name="" r:id="rId5" imgW="2565400" imgH="393700" progId="Equation.3">
                  <p:embed/>
                  <p:pic>
                    <p:nvPicPr>
                      <p:cNvPr id="0" name="图片 3110"/>
                      <p:cNvPicPr/>
                      <p:nvPr/>
                    </p:nvPicPr>
                    <p:blipFill>
                      <a:blip r:embed="rId6"/>
                      <a:stretch>
                        <a:fillRect/>
                      </a:stretch>
                    </p:blipFill>
                    <p:spPr>
                      <a:xfrm>
                        <a:off x="4267200" y="2057400"/>
                        <a:ext cx="2565400" cy="393700"/>
                      </a:xfrm>
                      <a:prstGeom prst="rect">
                        <a:avLst/>
                      </a:prstGeom>
                      <a:noFill/>
                      <a:ln w="38100">
                        <a:noFill/>
                        <a:miter/>
                      </a:ln>
                    </p:spPr>
                  </p:pic>
                </p:oleObj>
              </mc:Fallback>
            </mc:AlternateContent>
          </a:graphicData>
        </a:graphic>
      </p:graphicFrame>
      <p:graphicFrame>
        <p:nvGraphicFramePr>
          <p:cNvPr id="37897" name="Object 33"/>
          <p:cNvGraphicFramePr/>
          <p:nvPr/>
        </p:nvGraphicFramePr>
        <p:xfrm>
          <a:off x="2438400" y="2851150"/>
          <a:ext cx="4356100" cy="977900"/>
        </p:xfrm>
        <a:graphic>
          <a:graphicData uri="http://schemas.openxmlformats.org/presentationml/2006/ole">
            <mc:AlternateContent xmlns:mc="http://schemas.openxmlformats.org/markup-compatibility/2006">
              <mc:Choice xmlns:v="urn:schemas-microsoft-com:vml" Requires="v">
                <p:oleObj spid="_x0000_s3102" name="" r:id="rId7" imgW="4356100" imgH="977900" progId="Equation.3">
                  <p:embed/>
                </p:oleObj>
              </mc:Choice>
              <mc:Fallback>
                <p:oleObj name="" r:id="rId7" imgW="4356100" imgH="977900" progId="Equation.3">
                  <p:embed/>
                  <p:pic>
                    <p:nvPicPr>
                      <p:cNvPr id="0" name="图片 3101"/>
                      <p:cNvPicPr/>
                      <p:nvPr/>
                    </p:nvPicPr>
                    <p:blipFill>
                      <a:blip r:embed="rId8"/>
                      <a:stretch>
                        <a:fillRect/>
                      </a:stretch>
                    </p:blipFill>
                    <p:spPr>
                      <a:xfrm>
                        <a:off x="2438400" y="2851150"/>
                        <a:ext cx="4356100" cy="977900"/>
                      </a:xfrm>
                      <a:prstGeom prst="rect">
                        <a:avLst/>
                      </a:prstGeom>
                      <a:noFill/>
                      <a:ln w="38100">
                        <a:noFill/>
                        <a:miter/>
                      </a:ln>
                    </p:spPr>
                  </p:pic>
                </p:oleObj>
              </mc:Fallback>
            </mc:AlternateContent>
          </a:graphicData>
        </a:graphic>
      </p:graphicFrame>
      <p:graphicFrame>
        <p:nvGraphicFramePr>
          <p:cNvPr id="37898" name="Object 34"/>
          <p:cNvGraphicFramePr/>
          <p:nvPr/>
        </p:nvGraphicFramePr>
        <p:xfrm>
          <a:off x="2438400" y="3860800"/>
          <a:ext cx="3886200" cy="977900"/>
        </p:xfrm>
        <a:graphic>
          <a:graphicData uri="http://schemas.openxmlformats.org/presentationml/2006/ole">
            <mc:AlternateContent xmlns:mc="http://schemas.openxmlformats.org/markup-compatibility/2006">
              <mc:Choice xmlns:v="urn:schemas-microsoft-com:vml" Requires="v">
                <p:oleObj spid="_x0000_s3103" name="" r:id="rId9" imgW="3886200" imgH="977900" progId="Equation.3">
                  <p:embed/>
                </p:oleObj>
              </mc:Choice>
              <mc:Fallback>
                <p:oleObj name="" r:id="rId9" imgW="3886200" imgH="977900" progId="Equation.3">
                  <p:embed/>
                  <p:pic>
                    <p:nvPicPr>
                      <p:cNvPr id="0" name="图片 3102"/>
                      <p:cNvPicPr/>
                      <p:nvPr/>
                    </p:nvPicPr>
                    <p:blipFill>
                      <a:blip r:embed="rId10"/>
                      <a:stretch>
                        <a:fillRect/>
                      </a:stretch>
                    </p:blipFill>
                    <p:spPr>
                      <a:xfrm>
                        <a:off x="2438400" y="3860800"/>
                        <a:ext cx="3886200" cy="977900"/>
                      </a:xfrm>
                      <a:prstGeom prst="rect">
                        <a:avLst/>
                      </a:prstGeom>
                      <a:noFill/>
                      <a:ln w="38100">
                        <a:noFill/>
                        <a:miter/>
                      </a:ln>
                    </p:spPr>
                  </p:pic>
                </p:oleObj>
              </mc:Fallback>
            </mc:AlternateContent>
          </a:graphicData>
        </a:graphic>
      </p:graphicFrame>
      <p:sp>
        <p:nvSpPr>
          <p:cNvPr id="37899" name="Text Box 11"/>
          <p:cNvSpPr txBox="1"/>
          <p:nvPr/>
        </p:nvSpPr>
        <p:spPr>
          <a:xfrm>
            <a:off x="838200" y="5373688"/>
            <a:ext cx="946150" cy="457200"/>
          </a:xfrm>
          <a:prstGeom prst="rect">
            <a:avLst/>
          </a:prstGeom>
          <a:noFill/>
          <a:ln w="9525">
            <a:noFill/>
          </a:ln>
        </p:spPr>
        <p:txBody>
          <a:bodyPr wrap="none">
            <a:spAutoFit/>
          </a:bodyPr>
          <a:p>
            <a:r>
              <a:rPr lang="zh-CN" altLang="en-US" sz="2400" b="1" dirty="0">
                <a:solidFill>
                  <a:srgbClr val="000000"/>
                </a:solidFill>
                <a:latin typeface="楷体_GB2312" pitchFamily="49" charset="-122"/>
              </a:rPr>
              <a:t>所以 </a:t>
            </a:r>
            <a:endParaRPr lang="zh-CN" altLang="en-US" sz="2400" b="1" dirty="0">
              <a:solidFill>
                <a:srgbClr val="000000"/>
              </a:solidFill>
              <a:latin typeface="楷体_GB2312" pitchFamily="49" charset="-122"/>
            </a:endParaRPr>
          </a:p>
        </p:txBody>
      </p:sp>
      <p:graphicFrame>
        <p:nvGraphicFramePr>
          <p:cNvPr id="37900" name="Object 35"/>
          <p:cNvGraphicFramePr/>
          <p:nvPr/>
        </p:nvGraphicFramePr>
        <p:xfrm>
          <a:off x="1692275" y="5157788"/>
          <a:ext cx="2482850" cy="892175"/>
        </p:xfrm>
        <a:graphic>
          <a:graphicData uri="http://schemas.openxmlformats.org/presentationml/2006/ole">
            <mc:AlternateContent xmlns:mc="http://schemas.openxmlformats.org/markup-compatibility/2006">
              <mc:Choice xmlns:v="urn:schemas-microsoft-com:vml" Requires="v">
                <p:oleObj spid="_x0000_s3101" name="" r:id="rId11" imgW="1130935" imgH="406400" progId="">
                  <p:embed/>
                </p:oleObj>
              </mc:Choice>
              <mc:Fallback>
                <p:oleObj name="" r:id="rId11" imgW="1130935" imgH="406400" progId="">
                  <p:embed/>
                  <p:pic>
                    <p:nvPicPr>
                      <p:cNvPr id="0" name="图片 3100"/>
                      <p:cNvPicPr/>
                      <p:nvPr/>
                    </p:nvPicPr>
                    <p:blipFill>
                      <a:blip r:embed="rId12"/>
                      <a:stretch>
                        <a:fillRect/>
                      </a:stretch>
                    </p:blipFill>
                    <p:spPr>
                      <a:xfrm>
                        <a:off x="1692275" y="5157788"/>
                        <a:ext cx="2482850" cy="892175"/>
                      </a:xfrm>
                      <a:prstGeom prst="rect">
                        <a:avLst/>
                      </a:prstGeom>
                      <a:noFill/>
                      <a:ln w="38100">
                        <a:noFill/>
                        <a:miter/>
                      </a:ln>
                    </p:spPr>
                  </p:pic>
                </p:oleObj>
              </mc:Fallback>
            </mc:AlternateContent>
          </a:graphicData>
        </a:graphic>
      </p:graphicFrame>
      <p:graphicFrame>
        <p:nvGraphicFramePr>
          <p:cNvPr id="37901" name="Object 36"/>
          <p:cNvGraphicFramePr/>
          <p:nvPr/>
        </p:nvGraphicFramePr>
        <p:xfrm>
          <a:off x="4841875" y="5157788"/>
          <a:ext cx="2817813" cy="892175"/>
        </p:xfrm>
        <a:graphic>
          <a:graphicData uri="http://schemas.openxmlformats.org/presentationml/2006/ole">
            <mc:AlternateContent xmlns:mc="http://schemas.openxmlformats.org/markup-compatibility/2006">
              <mc:Choice xmlns:v="urn:schemas-microsoft-com:vml" Requires="v">
                <p:oleObj spid="_x0000_s3105" name="" r:id="rId13" imgW="1283970" imgH="407035" progId="">
                  <p:embed/>
                </p:oleObj>
              </mc:Choice>
              <mc:Fallback>
                <p:oleObj name="" r:id="rId13" imgW="1283970" imgH="407035" progId="">
                  <p:embed/>
                  <p:pic>
                    <p:nvPicPr>
                      <p:cNvPr id="0" name="图片 3104"/>
                      <p:cNvPicPr/>
                      <p:nvPr/>
                    </p:nvPicPr>
                    <p:blipFill>
                      <a:blip r:embed="rId14"/>
                      <a:stretch>
                        <a:fillRect/>
                      </a:stretch>
                    </p:blipFill>
                    <p:spPr>
                      <a:xfrm>
                        <a:off x="4841875" y="5157788"/>
                        <a:ext cx="2817813" cy="89217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3">
                                            <p:txEl>
                                              <p:charRg st="0" end="3"/>
                                            </p:txEl>
                                          </p:spTgt>
                                        </p:tgtEl>
                                        <p:attrNameLst>
                                          <p:attrName>style.visibility</p:attrName>
                                        </p:attrNameLst>
                                      </p:cBhvr>
                                      <p:to>
                                        <p:strVal val="visible"/>
                                      </p:to>
                                    </p:set>
                                    <p:animEffect transition="in" filter="wipe(left)">
                                      <p:cBhvr>
                                        <p:cTn id="7" dur="500"/>
                                        <p:tgtEl>
                                          <p:spTgt spid="37893">
                                            <p:txEl>
                                              <p:charRg st="0"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4">
                                            <p:txEl>
                                              <p:charRg st="0" end="4"/>
                                            </p:txEl>
                                          </p:spTgt>
                                        </p:tgtEl>
                                        <p:attrNameLst>
                                          <p:attrName>style.visibility</p:attrName>
                                        </p:attrNameLst>
                                      </p:cBhvr>
                                      <p:to>
                                        <p:strVal val="visible"/>
                                      </p:to>
                                    </p:set>
                                    <p:animEffect transition="in" filter="wipe(left)">
                                      <p:cBhvr>
                                        <p:cTn id="12" dur="500"/>
                                        <p:tgtEl>
                                          <p:spTgt spid="37894">
                                            <p:txEl>
                                              <p:charRg st="0"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895"/>
                                        </p:tgtEl>
                                        <p:attrNameLst>
                                          <p:attrName>style.visibility</p:attrName>
                                        </p:attrNameLst>
                                      </p:cBhvr>
                                      <p:to>
                                        <p:strVal val="visible"/>
                                      </p:to>
                                    </p:set>
                                    <p:animEffect transition="in" filter="wipe(left)">
                                      <p:cBhvr>
                                        <p:cTn id="17" dur="500"/>
                                        <p:tgtEl>
                                          <p:spTgt spid="378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896"/>
                                        </p:tgtEl>
                                        <p:attrNameLst>
                                          <p:attrName>style.visibility</p:attrName>
                                        </p:attrNameLst>
                                      </p:cBhvr>
                                      <p:to>
                                        <p:strVal val="visible"/>
                                      </p:to>
                                    </p:set>
                                    <p:animEffect transition="in" filter="wipe(left)">
                                      <p:cBhvr>
                                        <p:cTn id="22" dur="500"/>
                                        <p:tgtEl>
                                          <p:spTgt spid="378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7897"/>
                                        </p:tgtEl>
                                        <p:attrNameLst>
                                          <p:attrName>style.visibility</p:attrName>
                                        </p:attrNameLst>
                                      </p:cBhvr>
                                      <p:to>
                                        <p:strVal val="visible"/>
                                      </p:to>
                                    </p:set>
                                    <p:animEffect transition="in" filter="wipe(left)">
                                      <p:cBhvr>
                                        <p:cTn id="27" dur="500"/>
                                        <p:tgtEl>
                                          <p:spTgt spid="3789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7898"/>
                                        </p:tgtEl>
                                        <p:attrNameLst>
                                          <p:attrName>style.visibility</p:attrName>
                                        </p:attrNameLst>
                                      </p:cBhvr>
                                      <p:to>
                                        <p:strVal val="visible"/>
                                      </p:to>
                                    </p:set>
                                    <p:animEffect transition="in" filter="wipe(left)">
                                      <p:cBhvr>
                                        <p:cTn id="32" dur="500"/>
                                        <p:tgtEl>
                                          <p:spTgt spid="378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899">
                                            <p:txEl>
                                              <p:charRg st="0" end="4"/>
                                            </p:txEl>
                                          </p:spTgt>
                                        </p:tgtEl>
                                        <p:attrNameLst>
                                          <p:attrName>style.visibility</p:attrName>
                                        </p:attrNameLst>
                                      </p:cBhvr>
                                      <p:to>
                                        <p:strVal val="visible"/>
                                      </p:to>
                                    </p:set>
                                    <p:animEffect transition="in" filter="wipe(left)">
                                      <p:cBhvr>
                                        <p:cTn id="37" dur="500"/>
                                        <p:tgtEl>
                                          <p:spTgt spid="37899">
                                            <p:txEl>
                                              <p:charRg st="0"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7900"/>
                                        </p:tgtEl>
                                        <p:attrNameLst>
                                          <p:attrName>style.visibility</p:attrName>
                                        </p:attrNameLst>
                                      </p:cBhvr>
                                      <p:to>
                                        <p:strVal val="visible"/>
                                      </p:to>
                                    </p:set>
                                    <p:animEffect transition="in" filter="wipe(left)">
                                      <p:cBhvr>
                                        <p:cTn id="42" dur="500"/>
                                        <p:tgtEl>
                                          <p:spTgt spid="3790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7901"/>
                                        </p:tgtEl>
                                        <p:attrNameLst>
                                          <p:attrName>style.visibility</p:attrName>
                                        </p:attrNameLst>
                                      </p:cBhvr>
                                      <p:to>
                                        <p:strVal val="visible"/>
                                      </p:to>
                                    </p:set>
                                    <p:animEffect transition="in" filter="wipe(left)">
                                      <p:cBhvr>
                                        <p:cTn id="47" dur="500"/>
                                        <p:tgtEl>
                                          <p:spTgt spid="37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build="p"/>
      <p:bldP spid="37894" grpId="0" build="p"/>
      <p:bldP spid="378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4" name="Rectangle 2"/>
          <p:cNvSpPr>
            <a:spLocks noGrp="1"/>
          </p:cNvSpPr>
          <p:nvPr>
            <p:ph type="title"/>
          </p:nvPr>
        </p:nvSpPr>
        <p:spPr>
          <a:xfrm>
            <a:off x="457200" y="268605"/>
            <a:ext cx="8229600" cy="1371600"/>
          </a:xfrm>
        </p:spPr>
        <p:txBody>
          <a:bodyPr vert="horz" wrap="square" lIns="91440" tIns="45720" rIns="91440" bIns="45720" anchor="ctr"/>
          <a:p>
            <a:pPr eaLnBrk="1" hangingPunct="1"/>
            <a:r>
              <a:rPr lang="zh-CN" altLang="en-US" sz="3600" b="1" dirty="0">
                <a:solidFill>
                  <a:schemeClr val="bg2"/>
                </a:solidFill>
                <a:latin typeface="楷体_GB2312" pitchFamily="49" charset="-122"/>
                <a:ea typeface="楷体_GB2312" pitchFamily="49" charset="-122"/>
              </a:rPr>
              <a:t>二、三阶行列式</a:t>
            </a:r>
            <a:endParaRPr lang="zh-CN" altLang="en-US" sz="3600" b="1" dirty="0">
              <a:solidFill>
                <a:schemeClr val="bg2"/>
              </a:solidFill>
              <a:latin typeface="楷体_GB2312" pitchFamily="49" charset="-122"/>
              <a:ea typeface="楷体_GB2312" pitchFamily="49" charset="-122"/>
            </a:endParaRPr>
          </a:p>
        </p:txBody>
      </p:sp>
      <p:sp>
        <p:nvSpPr>
          <p:cNvPr id="7175" name="Text Box 3"/>
          <p:cNvSpPr txBox="1"/>
          <p:nvPr/>
        </p:nvSpPr>
        <p:spPr>
          <a:xfrm>
            <a:off x="609600" y="1258888"/>
            <a:ext cx="5207000" cy="461962"/>
          </a:xfrm>
          <a:prstGeom prst="rect">
            <a:avLst/>
          </a:prstGeom>
          <a:noFill/>
          <a:ln w="9525">
            <a:noFill/>
          </a:ln>
        </p:spPr>
        <p:txBody>
          <a:bodyPr wrap="none">
            <a:spAutoFit/>
          </a:bodyPr>
          <a:p>
            <a:pPr>
              <a:spcBef>
                <a:spcPct val="50000"/>
              </a:spcBef>
            </a:pPr>
            <a:r>
              <a:rPr lang="en-US" altLang="zh-CN" sz="2400" b="1" dirty="0">
                <a:solidFill>
                  <a:srgbClr val="3333FF"/>
                </a:solidFill>
                <a:latin typeface="Times New Roman" panose="02020603050405020304" pitchFamily="18" charset="0"/>
              </a:rPr>
              <a:t>1. </a:t>
            </a:r>
            <a:r>
              <a:rPr lang="zh-CN" altLang="en-US" sz="2400" b="1" dirty="0">
                <a:solidFill>
                  <a:srgbClr val="3333FF"/>
                </a:solidFill>
                <a:latin typeface="Times New Roman" panose="02020603050405020304" pitchFamily="18" charset="0"/>
              </a:rPr>
              <a:t>定义</a:t>
            </a:r>
            <a:r>
              <a:rPr lang="zh-CN" altLang="en-US" sz="2400" b="1" dirty="0">
                <a:solidFill>
                  <a:srgbClr val="0000FF"/>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设有</a:t>
            </a:r>
            <a:r>
              <a:rPr lang="en-US" altLang="zh-CN" sz="2400" b="1" dirty="0">
                <a:solidFill>
                  <a:srgbClr val="000000"/>
                </a:solidFill>
                <a:latin typeface="Times New Roman" panose="02020603050405020304" pitchFamily="18" charset="0"/>
              </a:rPr>
              <a:t>9</a:t>
            </a:r>
            <a:r>
              <a:rPr lang="zh-CN" altLang="en-US" sz="2400" b="1" dirty="0">
                <a:solidFill>
                  <a:srgbClr val="000000"/>
                </a:solidFill>
                <a:latin typeface="Times New Roman" panose="02020603050405020304" pitchFamily="18" charset="0"/>
              </a:rPr>
              <a:t>个数排成</a:t>
            </a:r>
            <a:r>
              <a:rPr lang="en-US" altLang="zh-CN" sz="2400" b="1" dirty="0">
                <a:solidFill>
                  <a:srgbClr val="000000"/>
                </a:solidFill>
                <a:latin typeface="Times New Roman" panose="02020603050405020304" pitchFamily="18" charset="0"/>
              </a:rPr>
              <a:t>3</a:t>
            </a:r>
            <a:r>
              <a:rPr lang="zh-CN" altLang="en-US" sz="2400" b="1" dirty="0">
                <a:solidFill>
                  <a:srgbClr val="000000"/>
                </a:solidFill>
                <a:latin typeface="Times New Roman" panose="02020603050405020304" pitchFamily="18" charset="0"/>
              </a:rPr>
              <a:t>行</a:t>
            </a:r>
            <a:r>
              <a:rPr lang="en-US" altLang="zh-CN" sz="2400" b="1" dirty="0">
                <a:solidFill>
                  <a:srgbClr val="000000"/>
                </a:solidFill>
                <a:latin typeface="Times New Roman" panose="02020603050405020304" pitchFamily="18" charset="0"/>
              </a:rPr>
              <a:t>3</a:t>
            </a:r>
            <a:r>
              <a:rPr lang="zh-CN" altLang="en-US" sz="2400" b="1" dirty="0">
                <a:solidFill>
                  <a:srgbClr val="000000"/>
                </a:solidFill>
                <a:latin typeface="Times New Roman" panose="02020603050405020304" pitchFamily="18" charset="0"/>
              </a:rPr>
              <a:t>列的数表</a:t>
            </a:r>
            <a:endParaRPr lang="zh-CN" altLang="en-US" sz="2400" b="1" dirty="0">
              <a:solidFill>
                <a:srgbClr val="000000"/>
              </a:solidFill>
              <a:latin typeface="Times New Roman" panose="02020603050405020304" pitchFamily="18" charset="0"/>
            </a:endParaRPr>
          </a:p>
        </p:txBody>
      </p:sp>
      <p:sp>
        <p:nvSpPr>
          <p:cNvPr id="7176" name="AutoShape 4"/>
          <p:cNvSpPr/>
          <p:nvPr/>
        </p:nvSpPr>
        <p:spPr>
          <a:xfrm>
            <a:off x="5580063" y="2205038"/>
            <a:ext cx="2881312" cy="647700"/>
          </a:xfrm>
          <a:prstGeom prst="roundRect">
            <a:avLst>
              <a:gd name="adj" fmla="val 16667"/>
            </a:avLst>
          </a:prstGeom>
          <a:noFill/>
          <a:ln w="28575" cap="flat" cmpd="sng">
            <a:solidFill>
              <a:schemeClr val="hlink"/>
            </a:solidFill>
            <a:prstDash val="solid"/>
            <a:headEnd type="none" w="med" len="med"/>
            <a:tailEnd type="none" w="med" len="med"/>
          </a:ln>
        </p:spPr>
        <p:txBody>
          <a:bodyPr anchor="ctr" anchorCtr="1"/>
          <a:p>
            <a:pPr algn="ctr"/>
            <a:r>
              <a:rPr lang="zh-CN" altLang="en-US" sz="2400" b="1" dirty="0">
                <a:solidFill>
                  <a:srgbClr val="FF0000"/>
                </a:solidFill>
                <a:latin typeface="Arial" panose="020B0604020202020204" pitchFamily="34" charset="0"/>
              </a:rPr>
              <a:t>原则：横行竖列</a:t>
            </a:r>
            <a:endParaRPr lang="zh-CN" altLang="en-US" sz="2400" b="1" dirty="0">
              <a:solidFill>
                <a:srgbClr val="FF0000"/>
              </a:solidFill>
              <a:latin typeface="Arial" panose="020B0604020202020204" pitchFamily="34" charset="0"/>
            </a:endParaRPr>
          </a:p>
        </p:txBody>
      </p:sp>
      <p:sp>
        <p:nvSpPr>
          <p:cNvPr id="38917" name="Text Box 5"/>
          <p:cNvSpPr txBox="1"/>
          <p:nvPr/>
        </p:nvSpPr>
        <p:spPr>
          <a:xfrm>
            <a:off x="609600" y="3052763"/>
            <a:ext cx="1658938" cy="457200"/>
          </a:xfrm>
          <a:prstGeom prst="rect">
            <a:avLst/>
          </a:prstGeom>
          <a:noFill/>
          <a:ln w="9525">
            <a:noFill/>
          </a:ln>
        </p:spPr>
        <p:txBody>
          <a:bodyPr wrap="none"/>
          <a:p>
            <a:r>
              <a:rPr lang="zh-CN" altLang="en-US" sz="2400" b="1" dirty="0">
                <a:solidFill>
                  <a:srgbClr val="000000"/>
                </a:solidFill>
                <a:latin typeface="楷体_GB2312" pitchFamily="49" charset="-122"/>
              </a:rPr>
              <a:t>引进记号</a:t>
            </a:r>
            <a:endParaRPr lang="zh-CN" altLang="en-US" sz="2400" b="1" dirty="0">
              <a:solidFill>
                <a:srgbClr val="000000"/>
              </a:solidFill>
              <a:latin typeface="楷体_GB2312" pitchFamily="49" charset="-122"/>
            </a:endParaRPr>
          </a:p>
        </p:txBody>
      </p:sp>
      <p:sp>
        <p:nvSpPr>
          <p:cNvPr id="38918" name="Text Box 6"/>
          <p:cNvSpPr txBox="1"/>
          <p:nvPr/>
        </p:nvSpPr>
        <p:spPr>
          <a:xfrm>
            <a:off x="704850" y="5538788"/>
            <a:ext cx="2482850" cy="457200"/>
          </a:xfrm>
          <a:prstGeom prst="rect">
            <a:avLst/>
          </a:prstGeom>
          <a:noFill/>
          <a:ln w="9525">
            <a:noFill/>
          </a:ln>
        </p:spPr>
        <p:txBody>
          <a:bodyPr wrap="none">
            <a:spAutoFit/>
          </a:bodyPr>
          <a:p>
            <a:r>
              <a:rPr lang="zh-CN" altLang="en-US" sz="2400" b="1" dirty="0">
                <a:solidFill>
                  <a:srgbClr val="000000"/>
                </a:solidFill>
                <a:latin typeface="楷体_GB2312" pitchFamily="49" charset="-122"/>
              </a:rPr>
              <a:t>称为</a:t>
            </a:r>
            <a:r>
              <a:rPr lang="zh-CN" altLang="en-US" sz="2400" b="1" dirty="0">
                <a:solidFill>
                  <a:srgbClr val="FF0000"/>
                </a:solidFill>
                <a:latin typeface="楷体_GB2312" pitchFamily="49" charset="-122"/>
              </a:rPr>
              <a:t>三阶行列式</a:t>
            </a:r>
            <a:r>
              <a:rPr lang="en-US" altLang="zh-CN" sz="2400" b="1" dirty="0">
                <a:solidFill>
                  <a:srgbClr val="000000"/>
                </a:solidFill>
                <a:latin typeface="楷体_GB2312" pitchFamily="49" charset="-122"/>
              </a:rPr>
              <a:t>.</a:t>
            </a:r>
            <a:endParaRPr lang="en-US" altLang="zh-CN" sz="2400" b="1" dirty="0">
              <a:solidFill>
                <a:srgbClr val="000000"/>
              </a:solidFill>
              <a:latin typeface="楷体_GB2312" pitchFamily="49" charset="-122"/>
            </a:endParaRPr>
          </a:p>
        </p:txBody>
      </p:sp>
      <p:graphicFrame>
        <p:nvGraphicFramePr>
          <p:cNvPr id="38919" name="Object 18"/>
          <p:cNvGraphicFramePr/>
          <p:nvPr/>
        </p:nvGraphicFramePr>
        <p:xfrm>
          <a:off x="1885950" y="3616325"/>
          <a:ext cx="2038350" cy="1563688"/>
        </p:xfrm>
        <a:graphic>
          <a:graphicData uri="http://schemas.openxmlformats.org/presentationml/2006/ole">
            <mc:AlternateContent xmlns:mc="http://schemas.openxmlformats.org/markup-compatibility/2006">
              <mc:Choice xmlns:v="urn:schemas-microsoft-com:vml" Requires="v">
                <p:oleObj spid="_x0000_s3106" name="" r:id="rId1" imgW="927735" imgH="711835" progId="">
                  <p:embed/>
                </p:oleObj>
              </mc:Choice>
              <mc:Fallback>
                <p:oleObj name="" r:id="rId1" imgW="927735" imgH="711835" progId="">
                  <p:embed/>
                  <p:pic>
                    <p:nvPicPr>
                      <p:cNvPr id="0" name="图片 3105"/>
                      <p:cNvPicPr/>
                      <p:nvPr/>
                    </p:nvPicPr>
                    <p:blipFill>
                      <a:blip r:embed="rId2"/>
                      <a:stretch>
                        <a:fillRect/>
                      </a:stretch>
                    </p:blipFill>
                    <p:spPr>
                      <a:xfrm>
                        <a:off x="1885950" y="3616325"/>
                        <a:ext cx="2038350" cy="1563688"/>
                      </a:xfrm>
                      <a:prstGeom prst="rect">
                        <a:avLst/>
                      </a:prstGeom>
                      <a:noFill/>
                      <a:ln w="38100">
                        <a:noFill/>
                        <a:miter/>
                      </a:ln>
                    </p:spPr>
                  </p:pic>
                </p:oleObj>
              </mc:Fallback>
            </mc:AlternateContent>
          </a:graphicData>
        </a:graphic>
      </p:graphicFrame>
      <p:graphicFrame>
        <p:nvGraphicFramePr>
          <p:cNvPr id="38920" name="Object 19"/>
          <p:cNvGraphicFramePr/>
          <p:nvPr/>
        </p:nvGraphicFramePr>
        <p:xfrm>
          <a:off x="3933825" y="4265613"/>
          <a:ext cx="349250" cy="285750"/>
        </p:xfrm>
        <a:graphic>
          <a:graphicData uri="http://schemas.openxmlformats.org/presentationml/2006/ole">
            <mc:AlternateContent xmlns:mc="http://schemas.openxmlformats.org/markup-compatibility/2006">
              <mc:Choice xmlns:v="urn:schemas-microsoft-com:vml" Requires="v">
                <p:oleObj spid="_x0000_s3109" name="" r:id="rId3" imgW="140335" imgH="114935" progId="">
                  <p:embed/>
                </p:oleObj>
              </mc:Choice>
              <mc:Fallback>
                <p:oleObj name="" r:id="rId3" imgW="140335" imgH="114935" progId="">
                  <p:embed/>
                  <p:pic>
                    <p:nvPicPr>
                      <p:cNvPr id="0" name="图片 3108"/>
                      <p:cNvPicPr/>
                      <p:nvPr/>
                    </p:nvPicPr>
                    <p:blipFill>
                      <a:blip r:embed="rId4"/>
                      <a:stretch>
                        <a:fillRect/>
                      </a:stretch>
                    </p:blipFill>
                    <p:spPr>
                      <a:xfrm>
                        <a:off x="3933825" y="4265613"/>
                        <a:ext cx="349250" cy="285750"/>
                      </a:xfrm>
                      <a:prstGeom prst="rect">
                        <a:avLst/>
                      </a:prstGeom>
                      <a:noFill/>
                      <a:ln w="38100">
                        <a:noFill/>
                        <a:miter/>
                      </a:ln>
                    </p:spPr>
                  </p:pic>
                </p:oleObj>
              </mc:Fallback>
            </mc:AlternateContent>
          </a:graphicData>
        </a:graphic>
      </p:graphicFrame>
      <p:graphicFrame>
        <p:nvGraphicFramePr>
          <p:cNvPr id="38921" name="Object 20"/>
          <p:cNvGraphicFramePr/>
          <p:nvPr/>
        </p:nvGraphicFramePr>
        <p:xfrm>
          <a:off x="4295775" y="4124325"/>
          <a:ext cx="4308475" cy="1008063"/>
        </p:xfrm>
        <a:graphic>
          <a:graphicData uri="http://schemas.openxmlformats.org/presentationml/2006/ole">
            <mc:AlternateContent xmlns:mc="http://schemas.openxmlformats.org/markup-compatibility/2006">
              <mc:Choice xmlns:v="urn:schemas-microsoft-com:vml" Requires="v">
                <p:oleObj spid="_x0000_s3107" name="" r:id="rId5" imgW="1955800" imgH="457200" progId="">
                  <p:embed/>
                </p:oleObj>
              </mc:Choice>
              <mc:Fallback>
                <p:oleObj name="" r:id="rId5" imgW="1955800" imgH="457200" progId="">
                  <p:embed/>
                  <p:pic>
                    <p:nvPicPr>
                      <p:cNvPr id="0" name="图片 3106"/>
                      <p:cNvPicPr/>
                      <p:nvPr/>
                    </p:nvPicPr>
                    <p:blipFill>
                      <a:blip r:embed="rId6"/>
                      <a:stretch>
                        <a:fillRect/>
                      </a:stretch>
                    </p:blipFill>
                    <p:spPr>
                      <a:xfrm>
                        <a:off x="4295775" y="4124325"/>
                        <a:ext cx="4308475" cy="1008063"/>
                      </a:xfrm>
                      <a:prstGeom prst="rect">
                        <a:avLst/>
                      </a:prstGeom>
                      <a:noFill/>
                      <a:ln w="38100">
                        <a:noFill/>
                        <a:miter/>
                      </a:ln>
                    </p:spPr>
                  </p:pic>
                </p:oleObj>
              </mc:Fallback>
            </mc:AlternateContent>
          </a:graphicData>
        </a:graphic>
      </p:graphicFrame>
      <p:graphicFrame>
        <p:nvGraphicFramePr>
          <p:cNvPr id="7173" name="Object 21"/>
          <p:cNvGraphicFramePr/>
          <p:nvPr/>
        </p:nvGraphicFramePr>
        <p:xfrm>
          <a:off x="2916238" y="1719263"/>
          <a:ext cx="1928812" cy="1509712"/>
        </p:xfrm>
        <a:graphic>
          <a:graphicData uri="http://schemas.openxmlformats.org/presentationml/2006/ole">
            <mc:AlternateContent xmlns:mc="http://schemas.openxmlformats.org/markup-compatibility/2006">
              <mc:Choice xmlns:v="urn:schemas-microsoft-com:vml" Requires="v">
                <p:oleObj spid="_x0000_s3108" name="" r:id="rId7" imgW="876935" imgH="686435" progId="">
                  <p:embed/>
                </p:oleObj>
              </mc:Choice>
              <mc:Fallback>
                <p:oleObj name="" r:id="rId7" imgW="876935" imgH="686435" progId="">
                  <p:embed/>
                  <p:pic>
                    <p:nvPicPr>
                      <p:cNvPr id="0" name="图片 3107"/>
                      <p:cNvPicPr/>
                      <p:nvPr/>
                    </p:nvPicPr>
                    <p:blipFill>
                      <a:blip r:embed="rId8"/>
                      <a:stretch>
                        <a:fillRect/>
                      </a:stretch>
                    </p:blipFill>
                    <p:spPr>
                      <a:xfrm>
                        <a:off x="2916238" y="1719263"/>
                        <a:ext cx="1928812" cy="1509712"/>
                      </a:xfrm>
                      <a:prstGeom prst="rect">
                        <a:avLst/>
                      </a:prstGeom>
                      <a:noFill/>
                      <a:ln w="38100">
                        <a:noFill/>
                        <a:miter/>
                      </a:ln>
                    </p:spPr>
                  </p:pic>
                </p:oleObj>
              </mc:Fallback>
            </mc:AlternateContent>
          </a:graphicData>
        </a:graphic>
      </p:graphicFrame>
      <p:sp>
        <p:nvSpPr>
          <p:cNvPr id="38923" name="Line 11"/>
          <p:cNvSpPr/>
          <p:nvPr/>
        </p:nvSpPr>
        <p:spPr>
          <a:xfrm>
            <a:off x="2200275" y="3860800"/>
            <a:ext cx="1219200" cy="965200"/>
          </a:xfrm>
          <a:prstGeom prst="line">
            <a:avLst/>
          </a:prstGeom>
          <a:ln w="28575" cap="flat" cmpd="sng">
            <a:solidFill>
              <a:srgbClr val="FF0000"/>
            </a:solidFill>
            <a:prstDash val="solid"/>
            <a:headEnd type="none" w="med" len="med"/>
            <a:tailEnd type="none" w="med" len="med"/>
          </a:ln>
        </p:spPr>
      </p:sp>
      <p:sp>
        <p:nvSpPr>
          <p:cNvPr id="38924" name="Line 12"/>
          <p:cNvSpPr/>
          <p:nvPr/>
        </p:nvSpPr>
        <p:spPr>
          <a:xfrm flipV="1">
            <a:off x="2124075" y="3903663"/>
            <a:ext cx="1219200" cy="965200"/>
          </a:xfrm>
          <a:prstGeom prst="line">
            <a:avLst/>
          </a:prstGeom>
          <a:ln w="28575" cap="flat" cmpd="sng">
            <a:solidFill>
              <a:srgbClr val="3333FF"/>
            </a:solidFill>
            <a:prstDash val="dash"/>
            <a:headEnd type="none" w="med" len="med"/>
            <a:tailEnd type="none" w="med" len="med"/>
          </a:ln>
        </p:spPr>
      </p:sp>
      <p:sp>
        <p:nvSpPr>
          <p:cNvPr id="38925" name="AutoShape 13"/>
          <p:cNvSpPr/>
          <p:nvPr/>
        </p:nvSpPr>
        <p:spPr>
          <a:xfrm>
            <a:off x="295275" y="3789363"/>
            <a:ext cx="1539875" cy="515937"/>
          </a:xfrm>
          <a:prstGeom prst="roundRect">
            <a:avLst>
              <a:gd name="adj" fmla="val 16667"/>
            </a:avLst>
          </a:prstGeom>
          <a:noFill/>
          <a:ln w="28575" cap="flat" cmpd="sng">
            <a:solidFill>
              <a:srgbClr val="FF0000"/>
            </a:solidFill>
            <a:prstDash val="solid"/>
            <a:headEnd type="none" w="med" len="med"/>
            <a:tailEnd type="none" w="med" len="med"/>
          </a:ln>
        </p:spPr>
        <p:txBody>
          <a:bodyPr wrap="none"/>
          <a:p>
            <a:pPr algn="ctr"/>
            <a:r>
              <a:rPr lang="zh-CN" altLang="en-US" sz="2400" b="1" dirty="0">
                <a:solidFill>
                  <a:srgbClr val="000000"/>
                </a:solidFill>
                <a:latin typeface="Arial" panose="020B0604020202020204" pitchFamily="34" charset="0"/>
              </a:rPr>
              <a:t>主对角线 </a:t>
            </a:r>
            <a:endParaRPr lang="zh-CN" altLang="en-US" sz="2400" b="1" dirty="0">
              <a:solidFill>
                <a:srgbClr val="000000"/>
              </a:solidFill>
              <a:latin typeface="Arial" panose="020B0604020202020204" pitchFamily="34" charset="0"/>
            </a:endParaRPr>
          </a:p>
        </p:txBody>
      </p:sp>
      <p:sp>
        <p:nvSpPr>
          <p:cNvPr id="38926" name="AutoShape 14"/>
          <p:cNvSpPr/>
          <p:nvPr/>
        </p:nvSpPr>
        <p:spPr>
          <a:xfrm>
            <a:off x="295275" y="4508500"/>
            <a:ext cx="1539875" cy="515938"/>
          </a:xfrm>
          <a:prstGeom prst="roundRect">
            <a:avLst>
              <a:gd name="adj" fmla="val 16667"/>
            </a:avLst>
          </a:prstGeom>
          <a:noFill/>
          <a:ln w="28575" cap="flat" cmpd="sng">
            <a:solidFill>
              <a:srgbClr val="3333FF"/>
            </a:solidFill>
            <a:prstDash val="lgDash"/>
            <a:headEnd type="none" w="med" len="med"/>
            <a:tailEnd type="none" w="med" len="med"/>
          </a:ln>
        </p:spPr>
        <p:txBody>
          <a:bodyPr wrap="none"/>
          <a:p>
            <a:pPr algn="ctr"/>
            <a:r>
              <a:rPr lang="zh-CN" altLang="en-US" sz="2400" b="1" dirty="0">
                <a:solidFill>
                  <a:srgbClr val="000000"/>
                </a:solidFill>
                <a:latin typeface="Arial" panose="020B0604020202020204" pitchFamily="34" charset="0"/>
              </a:rPr>
              <a:t>副对角线 </a:t>
            </a:r>
            <a:endParaRPr lang="zh-CN" altLang="en-US" sz="2400" b="1" dirty="0">
              <a:solidFill>
                <a:srgbClr val="000000"/>
              </a:solidFill>
              <a:latin typeface="Arial" panose="020B0604020202020204" pitchFamily="34" charset="0"/>
            </a:endParaRPr>
          </a:p>
        </p:txBody>
      </p:sp>
      <p:sp>
        <p:nvSpPr>
          <p:cNvPr id="38927" name="AutoShape 15"/>
          <p:cNvSpPr/>
          <p:nvPr/>
        </p:nvSpPr>
        <p:spPr>
          <a:xfrm>
            <a:off x="4859338" y="5589588"/>
            <a:ext cx="3744912" cy="1008062"/>
          </a:xfrm>
          <a:prstGeom prst="roundRect">
            <a:avLst>
              <a:gd name="adj" fmla="val 16667"/>
            </a:avLst>
          </a:prstGeom>
          <a:noFill/>
          <a:ln w="28575" cap="flat" cmpd="sng">
            <a:solidFill>
              <a:schemeClr val="hlink"/>
            </a:solidFill>
            <a:prstDash val="solid"/>
            <a:headEnd type="none" w="med" len="med"/>
            <a:tailEnd type="none" w="med" len="med"/>
          </a:ln>
        </p:spPr>
        <p:txBody>
          <a:bodyPr/>
          <a:p>
            <a:r>
              <a:rPr lang="zh-CN" altLang="en-US" sz="2400" b="1" dirty="0">
                <a:solidFill>
                  <a:srgbClr val="FF0000"/>
                </a:solidFill>
                <a:latin typeface="Arial" panose="020B0604020202020204" pitchFamily="34" charset="0"/>
              </a:rPr>
              <a:t>二阶行列式的对角线法则并不适用！</a:t>
            </a:r>
            <a:endParaRPr lang="zh-CN" altLang="en-US" sz="2400" b="1" dirty="0">
              <a:solidFill>
                <a:srgbClr val="FF0000"/>
              </a:solidFill>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fade">
                                      <p:cBhvr>
                                        <p:cTn id="7" dur="1000"/>
                                        <p:tgtEl>
                                          <p:spTgt spid="38917"/>
                                        </p:tgtEl>
                                      </p:cBhvr>
                                    </p:animEffect>
                                    <p:anim calcmode="lin" valueType="num">
                                      <p:cBhvr>
                                        <p:cTn id="8" dur="1000" fill="hold"/>
                                        <p:tgtEl>
                                          <p:spTgt spid="38917"/>
                                        </p:tgtEl>
                                        <p:attrNameLst>
                                          <p:attrName>ppt_x</p:attrName>
                                        </p:attrNameLst>
                                      </p:cBhvr>
                                      <p:tavLst>
                                        <p:tav tm="0">
                                          <p:val>
                                            <p:strVal val="#ppt_x"/>
                                          </p:val>
                                        </p:tav>
                                        <p:tav tm="100000">
                                          <p:val>
                                            <p:strVal val="#ppt_x"/>
                                          </p:val>
                                        </p:tav>
                                      </p:tavLst>
                                    </p:anim>
                                    <p:anim calcmode="lin" valueType="num">
                                      <p:cBhvr>
                                        <p:cTn id="9" dur="1000" fill="hold"/>
                                        <p:tgtEl>
                                          <p:spTgt spid="389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919"/>
                                        </p:tgtEl>
                                        <p:attrNameLst>
                                          <p:attrName>style.visibility</p:attrName>
                                        </p:attrNameLst>
                                      </p:cBhvr>
                                      <p:to>
                                        <p:strVal val="visible"/>
                                      </p:to>
                                    </p:set>
                                    <p:animEffect transition="in" filter="fade">
                                      <p:cBhvr>
                                        <p:cTn id="12" dur="1000"/>
                                        <p:tgtEl>
                                          <p:spTgt spid="38919"/>
                                        </p:tgtEl>
                                      </p:cBhvr>
                                    </p:animEffect>
                                    <p:anim calcmode="lin" valueType="num">
                                      <p:cBhvr>
                                        <p:cTn id="13" dur="1000" fill="hold"/>
                                        <p:tgtEl>
                                          <p:spTgt spid="38919"/>
                                        </p:tgtEl>
                                        <p:attrNameLst>
                                          <p:attrName>ppt_x</p:attrName>
                                        </p:attrNameLst>
                                      </p:cBhvr>
                                      <p:tavLst>
                                        <p:tav tm="0">
                                          <p:val>
                                            <p:strVal val="#ppt_x"/>
                                          </p:val>
                                        </p:tav>
                                        <p:tav tm="100000">
                                          <p:val>
                                            <p:strVal val="#ppt_x"/>
                                          </p:val>
                                        </p:tav>
                                      </p:tavLst>
                                    </p:anim>
                                    <p:anim calcmode="lin" valueType="num">
                                      <p:cBhvr>
                                        <p:cTn id="14" dur="1000" fill="hold"/>
                                        <p:tgtEl>
                                          <p:spTgt spid="389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8920"/>
                                        </p:tgtEl>
                                        <p:attrNameLst>
                                          <p:attrName>style.visibility</p:attrName>
                                        </p:attrNameLst>
                                      </p:cBhvr>
                                      <p:to>
                                        <p:strVal val="visible"/>
                                      </p:to>
                                    </p:set>
                                    <p:animEffect transition="in" filter="wipe(left)">
                                      <p:cBhvr>
                                        <p:cTn id="19" dur="500"/>
                                        <p:tgtEl>
                                          <p:spTgt spid="38920"/>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38921"/>
                                        </p:tgtEl>
                                        <p:attrNameLst>
                                          <p:attrName>style.visibility</p:attrName>
                                        </p:attrNameLst>
                                      </p:cBhvr>
                                      <p:to>
                                        <p:strVal val="visible"/>
                                      </p:to>
                                    </p:set>
                                    <p:animEffect transition="in" filter="wipe(left)">
                                      <p:cBhvr>
                                        <p:cTn id="23" dur="500"/>
                                        <p:tgtEl>
                                          <p:spTgt spid="38921"/>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38918"/>
                                        </p:tgtEl>
                                        <p:attrNameLst>
                                          <p:attrName>style.visibility</p:attrName>
                                        </p:attrNameLst>
                                      </p:cBhvr>
                                      <p:to>
                                        <p:strVal val="visible"/>
                                      </p:to>
                                    </p:set>
                                    <p:animEffect transition="in" filter="wipe(down)">
                                      <p:cBhvr>
                                        <p:cTn id="28" dur="580">
                                          <p:stCondLst>
                                            <p:cond delay="0"/>
                                          </p:stCondLst>
                                        </p:cTn>
                                        <p:tgtEl>
                                          <p:spTgt spid="38918"/>
                                        </p:tgtEl>
                                      </p:cBhvr>
                                    </p:animEffect>
                                    <p:anim calcmode="lin" valueType="num">
                                      <p:cBhvr>
                                        <p:cTn id="29" dur="1822" tmFilter="0,0; 0.14,0.36; 0.43,0.73; 0.71,0.91; 1.0,1.0">
                                          <p:stCondLst>
                                            <p:cond delay="0"/>
                                          </p:stCondLst>
                                        </p:cTn>
                                        <p:tgtEl>
                                          <p:spTgt spid="38918"/>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8918"/>
                                        </p:tgtEl>
                                        <p:attrNameLst>
                                          <p:attrName>ppt_y</p:attrName>
                                        </p:attrNameLst>
                                      </p:cBhvr>
                                      <p:tavLst>
                                        <p:tav tm="0" fmla="#ppt_y-sin(pi*$)/3">
                                          <p:val>
                                            <p:fltVal val="0.500000"/>
                                          </p:val>
                                        </p:tav>
                                        <p:tav tm="100000">
                                          <p:val>
                                            <p:fltVal val="1.000000"/>
                                          </p:val>
                                        </p:tav>
                                      </p:tavLst>
                                    </p:anim>
                                    <p:anim calcmode="lin" valueType="num">
                                      <p:cBhvr>
                                        <p:cTn id="31" dur="664" tmFilter="0, 0; 0.125,0.2665; 0.25,0.4; 0.375,0.465; 0.5,0.5;  0.625,0.535; 0.75,0.6; 0.875,0.7335; 1,1">
                                          <p:stCondLst>
                                            <p:cond delay="664"/>
                                          </p:stCondLst>
                                        </p:cTn>
                                        <p:tgtEl>
                                          <p:spTgt spid="38918"/>
                                        </p:tgtEl>
                                        <p:attrNameLst>
                                          <p:attrName>ppt_y</p:attrName>
                                        </p:attrNameLst>
                                      </p:cBhvr>
                                      <p:tavLst>
                                        <p:tav tm="0" fmla="#ppt_y-sin(pi*$)/9">
                                          <p:val>
                                            <p:fltVal val="0.000000"/>
                                          </p:val>
                                        </p:tav>
                                        <p:tav tm="100000">
                                          <p:val>
                                            <p:fltVal val="1.000000"/>
                                          </p:val>
                                        </p:tav>
                                      </p:tavLst>
                                    </p:anim>
                                    <p:anim calcmode="lin" valueType="num">
                                      <p:cBhvr>
                                        <p:cTn id="32" dur="332" tmFilter="0, 0; 0.125,0.2665; 0.25,0.4; 0.375,0.465; 0.5,0.5;  0.625,0.535; 0.75,0.6; 0.875,0.7335; 1,1">
                                          <p:stCondLst>
                                            <p:cond delay="1324"/>
                                          </p:stCondLst>
                                        </p:cTn>
                                        <p:tgtEl>
                                          <p:spTgt spid="38918"/>
                                        </p:tgtEl>
                                        <p:attrNameLst>
                                          <p:attrName>ppt_y</p:attrName>
                                        </p:attrNameLst>
                                      </p:cBhvr>
                                      <p:tavLst>
                                        <p:tav tm="0" fmla="#ppt_y-sin(pi*$)/27">
                                          <p:val>
                                            <p:fltVal val="0.000000"/>
                                          </p:val>
                                        </p:tav>
                                        <p:tav tm="100000">
                                          <p:val>
                                            <p:fltVal val="1.000000"/>
                                          </p:val>
                                        </p:tav>
                                      </p:tavLst>
                                    </p:anim>
                                    <p:anim calcmode="lin" valueType="num">
                                      <p:cBhvr>
                                        <p:cTn id="33" dur="164" tmFilter="0, 0; 0.125,0.2665; 0.25,0.4; 0.375,0.465; 0.5,0.5;  0.625,0.535; 0.75,0.6; 0.875,0.7335; 1,1">
                                          <p:stCondLst>
                                            <p:cond delay="1656"/>
                                          </p:stCondLst>
                                        </p:cTn>
                                        <p:tgtEl>
                                          <p:spTgt spid="38918"/>
                                        </p:tgtEl>
                                        <p:attrNameLst>
                                          <p:attrName>ppt_y</p:attrName>
                                        </p:attrNameLst>
                                      </p:cBhvr>
                                      <p:tavLst>
                                        <p:tav tm="0" fmla="#ppt_y-sin(pi*$)/81">
                                          <p:val>
                                            <p:fltVal val="0.000000"/>
                                          </p:val>
                                        </p:tav>
                                        <p:tav tm="100000">
                                          <p:val>
                                            <p:fltVal val="1.000000"/>
                                          </p:val>
                                        </p:tav>
                                      </p:tavLst>
                                    </p:anim>
                                    <p:animScale>
                                      <p:cBhvr>
                                        <p:cTn id="34" dur="26">
                                          <p:stCondLst>
                                            <p:cond delay="650"/>
                                          </p:stCondLst>
                                        </p:cTn>
                                        <p:tgtEl>
                                          <p:spTgt spid="38918"/>
                                        </p:tgtEl>
                                      </p:cBhvr>
                                      <p:to x="100000" y="60000"/>
                                    </p:animScale>
                                    <p:animScale>
                                      <p:cBhvr>
                                        <p:cTn id="35" dur="166" decel="50000">
                                          <p:stCondLst>
                                            <p:cond delay="676"/>
                                          </p:stCondLst>
                                        </p:cTn>
                                        <p:tgtEl>
                                          <p:spTgt spid="38918"/>
                                        </p:tgtEl>
                                      </p:cBhvr>
                                      <p:to x="100000" y="100000"/>
                                    </p:animScale>
                                    <p:animScale>
                                      <p:cBhvr>
                                        <p:cTn id="36" dur="26">
                                          <p:stCondLst>
                                            <p:cond delay="1312"/>
                                          </p:stCondLst>
                                        </p:cTn>
                                        <p:tgtEl>
                                          <p:spTgt spid="38918"/>
                                        </p:tgtEl>
                                      </p:cBhvr>
                                      <p:to x="100000" y="80000"/>
                                    </p:animScale>
                                    <p:animScale>
                                      <p:cBhvr>
                                        <p:cTn id="37" dur="166" decel="50000">
                                          <p:stCondLst>
                                            <p:cond delay="1338"/>
                                          </p:stCondLst>
                                        </p:cTn>
                                        <p:tgtEl>
                                          <p:spTgt spid="38918"/>
                                        </p:tgtEl>
                                      </p:cBhvr>
                                      <p:to x="100000" y="100000"/>
                                    </p:animScale>
                                    <p:animScale>
                                      <p:cBhvr>
                                        <p:cTn id="38" dur="26">
                                          <p:stCondLst>
                                            <p:cond delay="1642"/>
                                          </p:stCondLst>
                                        </p:cTn>
                                        <p:tgtEl>
                                          <p:spTgt spid="38918"/>
                                        </p:tgtEl>
                                      </p:cBhvr>
                                      <p:to x="100000" y="90000"/>
                                    </p:animScale>
                                    <p:animScale>
                                      <p:cBhvr>
                                        <p:cTn id="39" dur="166" decel="50000">
                                          <p:stCondLst>
                                            <p:cond delay="1668"/>
                                          </p:stCondLst>
                                        </p:cTn>
                                        <p:tgtEl>
                                          <p:spTgt spid="38918"/>
                                        </p:tgtEl>
                                      </p:cBhvr>
                                      <p:to x="100000" y="100000"/>
                                    </p:animScale>
                                    <p:animScale>
                                      <p:cBhvr>
                                        <p:cTn id="40" dur="26">
                                          <p:stCondLst>
                                            <p:cond delay="1808"/>
                                          </p:stCondLst>
                                        </p:cTn>
                                        <p:tgtEl>
                                          <p:spTgt spid="38918"/>
                                        </p:tgtEl>
                                      </p:cBhvr>
                                      <p:to x="100000" y="95000"/>
                                    </p:animScale>
                                    <p:animScale>
                                      <p:cBhvr>
                                        <p:cTn id="41" dur="166" decel="50000">
                                          <p:stCondLst>
                                            <p:cond delay="1834"/>
                                          </p:stCondLst>
                                        </p:cTn>
                                        <p:tgtEl>
                                          <p:spTgt spid="38918"/>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38923"/>
                                        </p:tgtEl>
                                        <p:attrNameLst>
                                          <p:attrName>style.visibility</p:attrName>
                                        </p:attrNameLst>
                                      </p:cBhvr>
                                      <p:to>
                                        <p:strVal val="visible"/>
                                      </p:to>
                                    </p:set>
                                    <p:animEffect transition="in" filter="strips(downRight)">
                                      <p:cBhvr>
                                        <p:cTn id="46" dur="500"/>
                                        <p:tgtEl>
                                          <p:spTgt spid="38923"/>
                                        </p:tgtEl>
                                      </p:cBhvr>
                                    </p:animEffect>
                                  </p:childTnLst>
                                </p:cTn>
                              </p:par>
                            </p:childTnLst>
                          </p:cTn>
                        </p:par>
                        <p:par>
                          <p:cTn id="47" fill="hold">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38925"/>
                                        </p:tgtEl>
                                        <p:attrNameLst>
                                          <p:attrName>style.visibility</p:attrName>
                                        </p:attrNameLst>
                                      </p:cBhvr>
                                      <p:to>
                                        <p:strVal val="visible"/>
                                      </p:to>
                                    </p:set>
                                    <p:animEffect transition="in" filter="blinds(horizontal)">
                                      <p:cBhvr>
                                        <p:cTn id="50" dur="500"/>
                                        <p:tgtEl>
                                          <p:spTgt spid="38925"/>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9" fill="hold" nodeType="clickEffect">
                                  <p:stCondLst>
                                    <p:cond delay="0"/>
                                  </p:stCondLst>
                                  <p:childTnLst>
                                    <p:set>
                                      <p:cBhvr>
                                        <p:cTn id="54" dur="1" fill="hold">
                                          <p:stCondLst>
                                            <p:cond delay="0"/>
                                          </p:stCondLst>
                                        </p:cTn>
                                        <p:tgtEl>
                                          <p:spTgt spid="38924"/>
                                        </p:tgtEl>
                                        <p:attrNameLst>
                                          <p:attrName>style.visibility</p:attrName>
                                        </p:attrNameLst>
                                      </p:cBhvr>
                                      <p:to>
                                        <p:strVal val="visible"/>
                                      </p:to>
                                    </p:set>
                                    <p:animEffect transition="in" filter="strips(upLeft)">
                                      <p:cBhvr>
                                        <p:cTn id="55" dur="500"/>
                                        <p:tgtEl>
                                          <p:spTgt spid="38924"/>
                                        </p:tgtEl>
                                      </p:cBhvr>
                                    </p:animEffect>
                                  </p:childTnLst>
                                </p:cTn>
                              </p:par>
                            </p:childTnLst>
                          </p:cTn>
                        </p:par>
                        <p:par>
                          <p:cTn id="56" fill="hold">
                            <p:stCondLst>
                              <p:cond delay="500"/>
                            </p:stCondLst>
                            <p:childTnLst>
                              <p:par>
                                <p:cTn id="57" presetID="12" presetClass="entr" presetSubtype="4" fill="hold" grpId="0" nodeType="afterEffect">
                                  <p:stCondLst>
                                    <p:cond delay="0"/>
                                  </p:stCondLst>
                                  <p:childTnLst>
                                    <p:set>
                                      <p:cBhvr>
                                        <p:cTn id="58" dur="1" fill="hold">
                                          <p:stCondLst>
                                            <p:cond delay="0"/>
                                          </p:stCondLst>
                                        </p:cTn>
                                        <p:tgtEl>
                                          <p:spTgt spid="38926"/>
                                        </p:tgtEl>
                                        <p:attrNameLst>
                                          <p:attrName>style.visibility</p:attrName>
                                        </p:attrNameLst>
                                      </p:cBhvr>
                                      <p:to>
                                        <p:strVal val="visible"/>
                                      </p:to>
                                    </p:set>
                                    <p:animEffect transition="in" filter="slide(fromBottom)">
                                      <p:cBhvr>
                                        <p:cTn id="59" dur="500"/>
                                        <p:tgtEl>
                                          <p:spTgt spid="38926"/>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38927"/>
                                        </p:tgtEl>
                                        <p:attrNameLst>
                                          <p:attrName>style.visibility</p:attrName>
                                        </p:attrNameLst>
                                      </p:cBhvr>
                                      <p:to>
                                        <p:strVal val="visible"/>
                                      </p:to>
                                    </p:set>
                                    <p:animEffect transition="in" filter="dissolve">
                                      <p:cBhvr>
                                        <p:cTn id="64" dur="500"/>
                                        <p:tgtEl>
                                          <p:spTgt spid="38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P spid="38918" grpId="0"/>
      <p:bldP spid="38925" grpId="0" bldLvl="0" animBg="1"/>
      <p:bldP spid="38926" grpId="0" bldLvl="0" animBg="1"/>
      <p:bldP spid="38927"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01" name="Text Box 2"/>
          <p:cNvSpPr txBox="1"/>
          <p:nvPr/>
        </p:nvSpPr>
        <p:spPr>
          <a:xfrm>
            <a:off x="323850" y="871538"/>
            <a:ext cx="3041650" cy="519112"/>
          </a:xfrm>
          <a:prstGeom prst="rect">
            <a:avLst/>
          </a:prstGeom>
          <a:noFill/>
          <a:ln w="9525">
            <a:noFill/>
          </a:ln>
        </p:spPr>
        <p:txBody>
          <a:bodyPr wrap="none"/>
          <a:p>
            <a:r>
              <a:rPr lang="en-US" altLang="zh-CN" sz="2800" b="1" dirty="0">
                <a:solidFill>
                  <a:srgbClr val="000000"/>
                </a:solidFill>
                <a:latin typeface="Times New Roman" panose="02020603050405020304" pitchFamily="18" charset="0"/>
              </a:rPr>
              <a:t>2. </a:t>
            </a:r>
            <a:r>
              <a:rPr lang="zh-CN" altLang="en-US" sz="2800" b="1" dirty="0">
                <a:solidFill>
                  <a:srgbClr val="000000"/>
                </a:solidFill>
                <a:latin typeface="Times New Roman" panose="02020603050405020304" pitchFamily="18" charset="0"/>
              </a:rPr>
              <a:t>三阶行列式的计算 </a:t>
            </a:r>
            <a:endParaRPr lang="zh-CN" altLang="en-US" sz="2800" b="1" dirty="0">
              <a:solidFill>
                <a:srgbClr val="000000"/>
              </a:solidFill>
              <a:latin typeface="Times New Roman" panose="02020603050405020304" pitchFamily="18" charset="0"/>
            </a:endParaRPr>
          </a:p>
        </p:txBody>
      </p:sp>
      <p:sp>
        <p:nvSpPr>
          <p:cNvPr id="39939" name="Text Box 3"/>
          <p:cNvSpPr txBox="1"/>
          <p:nvPr/>
        </p:nvSpPr>
        <p:spPr>
          <a:xfrm>
            <a:off x="3690938" y="893763"/>
            <a:ext cx="2681287" cy="519112"/>
          </a:xfrm>
          <a:prstGeom prst="rect">
            <a:avLst/>
          </a:prstGeom>
          <a:noFill/>
          <a:ln w="9525">
            <a:noFill/>
          </a:ln>
        </p:spPr>
        <p:txBody>
          <a:bodyPr wrap="none"/>
          <a:p>
            <a:r>
              <a:rPr lang="en-US" altLang="zh-CN" sz="2800" b="1" dirty="0">
                <a:solidFill>
                  <a:srgbClr val="000000"/>
                </a:solidFill>
                <a:latin typeface="Times New Roman" panose="02020603050405020304" pitchFamily="18" charset="0"/>
              </a:rPr>
              <a:t>——</a:t>
            </a:r>
            <a:r>
              <a:rPr lang="zh-CN" altLang="en-US" sz="2800" b="1" dirty="0">
                <a:solidFill>
                  <a:srgbClr val="FF0000"/>
                </a:solidFill>
                <a:latin typeface="楷体_GB2312" pitchFamily="49" charset="-122"/>
              </a:rPr>
              <a:t>对角线法则 </a:t>
            </a:r>
            <a:endParaRPr lang="zh-CN" altLang="en-US" sz="2800" b="1" dirty="0">
              <a:solidFill>
                <a:srgbClr val="000000"/>
              </a:solidFill>
              <a:latin typeface="Times New Roman" panose="02020603050405020304" pitchFamily="18" charset="0"/>
            </a:endParaRPr>
          </a:p>
        </p:txBody>
      </p:sp>
      <p:graphicFrame>
        <p:nvGraphicFramePr>
          <p:cNvPr id="8194" name="Object 30"/>
          <p:cNvGraphicFramePr/>
          <p:nvPr/>
        </p:nvGraphicFramePr>
        <p:xfrm>
          <a:off x="641350" y="1557338"/>
          <a:ext cx="3016250" cy="1778000"/>
        </p:xfrm>
        <a:graphic>
          <a:graphicData uri="http://schemas.openxmlformats.org/presentationml/2006/ole">
            <mc:AlternateContent xmlns:mc="http://schemas.openxmlformats.org/markup-compatibility/2006">
              <mc:Choice xmlns:v="urn:schemas-microsoft-com:vml" Requires="v">
                <p:oleObj spid="_x0000_s3110" name="" r:id="rId1" imgW="1207770" imgH="711835" progId="">
                  <p:embed/>
                </p:oleObj>
              </mc:Choice>
              <mc:Fallback>
                <p:oleObj name="" r:id="rId1" imgW="1207770" imgH="711835" progId="">
                  <p:embed/>
                  <p:pic>
                    <p:nvPicPr>
                      <p:cNvPr id="0" name="图片 3109"/>
                      <p:cNvPicPr/>
                      <p:nvPr/>
                    </p:nvPicPr>
                    <p:blipFill>
                      <a:blip r:embed="rId2"/>
                      <a:stretch>
                        <a:fillRect/>
                      </a:stretch>
                    </p:blipFill>
                    <p:spPr>
                      <a:xfrm>
                        <a:off x="641350" y="1557338"/>
                        <a:ext cx="3016250" cy="1778000"/>
                      </a:xfrm>
                      <a:prstGeom prst="rect">
                        <a:avLst/>
                      </a:prstGeom>
                      <a:noFill/>
                      <a:ln w="38100">
                        <a:noFill/>
                        <a:miter/>
                      </a:ln>
                    </p:spPr>
                  </p:pic>
                </p:oleObj>
              </mc:Fallback>
            </mc:AlternateContent>
          </a:graphicData>
        </a:graphic>
      </p:graphicFrame>
      <p:sp>
        <p:nvSpPr>
          <p:cNvPr id="39941" name="Line 5"/>
          <p:cNvSpPr/>
          <p:nvPr/>
        </p:nvSpPr>
        <p:spPr>
          <a:xfrm>
            <a:off x="1860550" y="1993900"/>
            <a:ext cx="1219200" cy="965200"/>
          </a:xfrm>
          <a:prstGeom prst="line">
            <a:avLst/>
          </a:prstGeom>
          <a:ln w="28575" cap="flat" cmpd="sng">
            <a:solidFill>
              <a:srgbClr val="FF0000"/>
            </a:solidFill>
            <a:prstDash val="solid"/>
            <a:headEnd type="none" w="med" len="med"/>
            <a:tailEnd type="none" w="med" len="med"/>
          </a:ln>
        </p:spPr>
      </p:sp>
      <p:sp>
        <p:nvSpPr>
          <p:cNvPr id="39942" name="Line 6"/>
          <p:cNvSpPr/>
          <p:nvPr/>
        </p:nvSpPr>
        <p:spPr>
          <a:xfrm flipV="1">
            <a:off x="1784350" y="2006600"/>
            <a:ext cx="1219200" cy="965200"/>
          </a:xfrm>
          <a:prstGeom prst="line">
            <a:avLst/>
          </a:prstGeom>
          <a:ln w="28575" cap="flat" cmpd="sng">
            <a:solidFill>
              <a:srgbClr val="3333FF"/>
            </a:solidFill>
            <a:prstDash val="dash"/>
            <a:headEnd type="none" w="med" len="med"/>
            <a:tailEnd type="none" w="med" len="med"/>
          </a:ln>
        </p:spPr>
      </p:sp>
      <p:grpSp>
        <p:nvGrpSpPr>
          <p:cNvPr id="2" name="Group 7"/>
          <p:cNvGrpSpPr/>
          <p:nvPr/>
        </p:nvGrpSpPr>
        <p:grpSpPr>
          <a:xfrm>
            <a:off x="1708150" y="1828800"/>
            <a:ext cx="2819400" cy="1997075"/>
            <a:chOff x="2448" y="1440"/>
            <a:chExt cx="1776" cy="1258"/>
          </a:xfrm>
        </p:grpSpPr>
        <p:grpSp>
          <p:nvGrpSpPr>
            <p:cNvPr id="8221" name="Group 8"/>
            <p:cNvGrpSpPr/>
            <p:nvPr/>
          </p:nvGrpSpPr>
          <p:grpSpPr>
            <a:xfrm>
              <a:off x="3360" y="1440"/>
              <a:ext cx="864" cy="1248"/>
              <a:chOff x="3360" y="1440"/>
              <a:chExt cx="864" cy="1248"/>
            </a:xfrm>
          </p:grpSpPr>
          <p:sp>
            <p:nvSpPr>
              <p:cNvPr id="8223" name="Line 9"/>
              <p:cNvSpPr/>
              <p:nvPr/>
            </p:nvSpPr>
            <p:spPr>
              <a:xfrm>
                <a:off x="3360" y="1440"/>
                <a:ext cx="864" cy="720"/>
              </a:xfrm>
              <a:prstGeom prst="line">
                <a:avLst/>
              </a:prstGeom>
              <a:ln w="28575" cap="flat" cmpd="sng">
                <a:solidFill>
                  <a:srgbClr val="FF0000"/>
                </a:solidFill>
                <a:prstDash val="solid"/>
                <a:headEnd type="none" w="med" len="med"/>
                <a:tailEnd type="none" w="med" len="med"/>
              </a:ln>
            </p:spPr>
          </p:sp>
          <p:sp>
            <p:nvSpPr>
              <p:cNvPr id="8224" name="Line 10"/>
              <p:cNvSpPr/>
              <p:nvPr/>
            </p:nvSpPr>
            <p:spPr>
              <a:xfrm flipV="1">
                <a:off x="3552" y="2156"/>
                <a:ext cx="672" cy="532"/>
              </a:xfrm>
              <a:prstGeom prst="line">
                <a:avLst/>
              </a:prstGeom>
              <a:ln w="28575" cap="flat" cmpd="sng">
                <a:solidFill>
                  <a:srgbClr val="FF0000"/>
                </a:solidFill>
                <a:prstDash val="solid"/>
                <a:headEnd type="none" w="med" len="med"/>
                <a:tailEnd type="none" w="med" len="med"/>
              </a:ln>
            </p:spPr>
          </p:sp>
        </p:grpSp>
        <p:sp>
          <p:nvSpPr>
            <p:cNvPr id="8222" name="Line 11"/>
            <p:cNvSpPr/>
            <p:nvPr/>
          </p:nvSpPr>
          <p:spPr>
            <a:xfrm>
              <a:off x="2448" y="1824"/>
              <a:ext cx="1104" cy="874"/>
            </a:xfrm>
            <a:prstGeom prst="line">
              <a:avLst/>
            </a:prstGeom>
            <a:ln w="28575" cap="flat" cmpd="sng">
              <a:solidFill>
                <a:srgbClr val="FF0000"/>
              </a:solidFill>
              <a:prstDash val="solid"/>
              <a:headEnd type="none" w="med" len="med"/>
              <a:tailEnd type="none" w="med" len="med"/>
            </a:ln>
          </p:spPr>
        </p:sp>
      </p:grpSp>
      <p:grpSp>
        <p:nvGrpSpPr>
          <p:cNvPr id="4" name="Group 12"/>
          <p:cNvGrpSpPr/>
          <p:nvPr/>
        </p:nvGrpSpPr>
        <p:grpSpPr>
          <a:xfrm>
            <a:off x="107950" y="1862138"/>
            <a:ext cx="3048000" cy="2176462"/>
            <a:chOff x="1440" y="1413"/>
            <a:chExt cx="1920" cy="1371"/>
          </a:xfrm>
        </p:grpSpPr>
        <p:sp>
          <p:nvSpPr>
            <p:cNvPr id="8218" name="Line 13"/>
            <p:cNvSpPr/>
            <p:nvPr/>
          </p:nvSpPr>
          <p:spPr>
            <a:xfrm flipV="1">
              <a:off x="2208" y="1872"/>
              <a:ext cx="1152" cy="912"/>
            </a:xfrm>
            <a:prstGeom prst="line">
              <a:avLst/>
            </a:prstGeom>
            <a:ln w="28575" cap="flat" cmpd="sng">
              <a:solidFill>
                <a:srgbClr val="3333FF"/>
              </a:solidFill>
              <a:prstDash val="dash"/>
              <a:headEnd type="none" w="med" len="med"/>
              <a:tailEnd type="none" w="med" len="med"/>
            </a:ln>
          </p:spPr>
        </p:sp>
        <p:sp>
          <p:nvSpPr>
            <p:cNvPr id="8219" name="Line 14"/>
            <p:cNvSpPr/>
            <p:nvPr/>
          </p:nvSpPr>
          <p:spPr>
            <a:xfrm flipV="1">
              <a:off x="1488" y="1413"/>
              <a:ext cx="921" cy="729"/>
            </a:xfrm>
            <a:prstGeom prst="line">
              <a:avLst/>
            </a:prstGeom>
            <a:ln w="28575" cap="flat" cmpd="sng">
              <a:solidFill>
                <a:srgbClr val="3333FF"/>
              </a:solidFill>
              <a:prstDash val="dash"/>
              <a:headEnd type="none" w="med" len="med"/>
              <a:tailEnd type="none" w="med" len="med"/>
            </a:ln>
          </p:spPr>
        </p:sp>
        <p:sp>
          <p:nvSpPr>
            <p:cNvPr id="8220" name="Line 15"/>
            <p:cNvSpPr/>
            <p:nvPr/>
          </p:nvSpPr>
          <p:spPr>
            <a:xfrm>
              <a:off x="1440" y="2160"/>
              <a:ext cx="768" cy="608"/>
            </a:xfrm>
            <a:prstGeom prst="line">
              <a:avLst/>
            </a:prstGeom>
            <a:ln w="28575" cap="flat" cmpd="sng">
              <a:solidFill>
                <a:srgbClr val="3333FF"/>
              </a:solidFill>
              <a:prstDash val="dash"/>
              <a:headEnd type="none" w="med" len="med"/>
              <a:tailEnd type="none" w="med" len="med"/>
            </a:ln>
          </p:spPr>
        </p:sp>
      </p:grpSp>
      <p:grpSp>
        <p:nvGrpSpPr>
          <p:cNvPr id="5" name="Group 16"/>
          <p:cNvGrpSpPr/>
          <p:nvPr/>
        </p:nvGrpSpPr>
        <p:grpSpPr>
          <a:xfrm>
            <a:off x="869950" y="1785938"/>
            <a:ext cx="2286000" cy="2176462"/>
            <a:chOff x="1920" y="1413"/>
            <a:chExt cx="1440" cy="1371"/>
          </a:xfrm>
        </p:grpSpPr>
        <p:sp>
          <p:nvSpPr>
            <p:cNvPr id="8215" name="Line 17"/>
            <p:cNvSpPr/>
            <p:nvPr/>
          </p:nvSpPr>
          <p:spPr>
            <a:xfrm flipV="1">
              <a:off x="2688" y="2252"/>
              <a:ext cx="672" cy="532"/>
            </a:xfrm>
            <a:prstGeom prst="line">
              <a:avLst/>
            </a:prstGeom>
            <a:ln w="28575" cap="flat" cmpd="sng">
              <a:solidFill>
                <a:srgbClr val="3333FF"/>
              </a:solidFill>
              <a:prstDash val="dash"/>
              <a:headEnd type="none" w="med" len="med"/>
              <a:tailEnd type="none" w="med" len="med"/>
            </a:ln>
          </p:spPr>
        </p:sp>
        <p:sp>
          <p:nvSpPr>
            <p:cNvPr id="8216" name="Line 18"/>
            <p:cNvSpPr/>
            <p:nvPr/>
          </p:nvSpPr>
          <p:spPr>
            <a:xfrm flipV="1">
              <a:off x="1968" y="1413"/>
              <a:ext cx="921" cy="729"/>
            </a:xfrm>
            <a:prstGeom prst="line">
              <a:avLst/>
            </a:prstGeom>
            <a:ln w="28575" cap="flat" cmpd="sng">
              <a:solidFill>
                <a:srgbClr val="3333FF"/>
              </a:solidFill>
              <a:prstDash val="dash"/>
              <a:headEnd type="none" w="med" len="med"/>
              <a:tailEnd type="none" w="med" len="med"/>
            </a:ln>
          </p:spPr>
        </p:sp>
        <p:sp>
          <p:nvSpPr>
            <p:cNvPr id="8217" name="Line 19"/>
            <p:cNvSpPr/>
            <p:nvPr/>
          </p:nvSpPr>
          <p:spPr>
            <a:xfrm>
              <a:off x="1920" y="2160"/>
              <a:ext cx="768" cy="608"/>
            </a:xfrm>
            <a:prstGeom prst="line">
              <a:avLst/>
            </a:prstGeom>
            <a:ln w="28575" cap="flat" cmpd="sng">
              <a:solidFill>
                <a:srgbClr val="3333FF"/>
              </a:solidFill>
              <a:prstDash val="dash"/>
              <a:headEnd type="none" w="med" len="med"/>
              <a:tailEnd type="none" w="med" len="med"/>
            </a:ln>
          </p:spPr>
        </p:sp>
      </p:grpSp>
      <p:graphicFrame>
        <p:nvGraphicFramePr>
          <p:cNvPr id="39956" name="Object 31"/>
          <p:cNvGraphicFramePr/>
          <p:nvPr/>
        </p:nvGraphicFramePr>
        <p:xfrm>
          <a:off x="4262438" y="4079875"/>
          <a:ext cx="1622425" cy="573088"/>
        </p:xfrm>
        <a:graphic>
          <a:graphicData uri="http://schemas.openxmlformats.org/presentationml/2006/ole">
            <mc:AlternateContent xmlns:mc="http://schemas.openxmlformats.org/markup-compatibility/2006">
              <mc:Choice xmlns:v="urn:schemas-microsoft-com:vml" Requires="v">
                <p:oleObj spid="_x0000_s3118" name="" r:id="rId3" imgW="648335" imgH="228600" progId="">
                  <p:embed/>
                </p:oleObj>
              </mc:Choice>
              <mc:Fallback>
                <p:oleObj name="" r:id="rId3" imgW="648335" imgH="228600" progId="">
                  <p:embed/>
                  <p:pic>
                    <p:nvPicPr>
                      <p:cNvPr id="0" name="图片 3117"/>
                      <p:cNvPicPr/>
                      <p:nvPr/>
                    </p:nvPicPr>
                    <p:blipFill>
                      <a:blip r:embed="rId4"/>
                      <a:stretch>
                        <a:fillRect/>
                      </a:stretch>
                    </p:blipFill>
                    <p:spPr>
                      <a:xfrm>
                        <a:off x="4262438" y="4079875"/>
                        <a:ext cx="1622425" cy="573088"/>
                      </a:xfrm>
                      <a:prstGeom prst="rect">
                        <a:avLst/>
                      </a:prstGeom>
                      <a:noFill/>
                      <a:ln w="38100">
                        <a:noFill/>
                        <a:miter/>
                      </a:ln>
                    </p:spPr>
                  </p:pic>
                </p:oleObj>
              </mc:Fallback>
            </mc:AlternateContent>
          </a:graphicData>
        </a:graphic>
      </p:graphicFrame>
      <p:grpSp>
        <p:nvGrpSpPr>
          <p:cNvPr id="6" name="Group 21"/>
          <p:cNvGrpSpPr/>
          <p:nvPr/>
        </p:nvGrpSpPr>
        <p:grpSpPr>
          <a:xfrm>
            <a:off x="1708150" y="1857375"/>
            <a:ext cx="2133600" cy="2008188"/>
            <a:chOff x="2448" y="1458"/>
            <a:chExt cx="1344" cy="1265"/>
          </a:xfrm>
        </p:grpSpPr>
        <p:sp>
          <p:nvSpPr>
            <p:cNvPr id="8211" name="Line 22"/>
            <p:cNvSpPr/>
            <p:nvPr/>
          </p:nvSpPr>
          <p:spPr>
            <a:xfrm>
              <a:off x="2448" y="2191"/>
              <a:ext cx="672" cy="532"/>
            </a:xfrm>
            <a:prstGeom prst="line">
              <a:avLst/>
            </a:prstGeom>
            <a:ln w="28575" cap="flat" cmpd="sng">
              <a:solidFill>
                <a:srgbClr val="FF0000"/>
              </a:solidFill>
              <a:prstDash val="solid"/>
              <a:headEnd type="none" w="med" len="med"/>
              <a:tailEnd type="none" w="med" len="med"/>
            </a:ln>
          </p:spPr>
        </p:sp>
        <p:grpSp>
          <p:nvGrpSpPr>
            <p:cNvPr id="8212" name="Group 23"/>
            <p:cNvGrpSpPr/>
            <p:nvPr/>
          </p:nvGrpSpPr>
          <p:grpSpPr>
            <a:xfrm>
              <a:off x="2919" y="1458"/>
              <a:ext cx="873" cy="1248"/>
              <a:chOff x="2919" y="1458"/>
              <a:chExt cx="873" cy="1248"/>
            </a:xfrm>
          </p:grpSpPr>
          <p:sp>
            <p:nvSpPr>
              <p:cNvPr id="8213" name="Line 24"/>
              <p:cNvSpPr/>
              <p:nvPr/>
            </p:nvSpPr>
            <p:spPr>
              <a:xfrm>
                <a:off x="2919" y="1458"/>
                <a:ext cx="873" cy="702"/>
              </a:xfrm>
              <a:prstGeom prst="line">
                <a:avLst/>
              </a:prstGeom>
              <a:ln w="28575" cap="flat" cmpd="sng">
                <a:solidFill>
                  <a:srgbClr val="FF0000"/>
                </a:solidFill>
                <a:prstDash val="solid"/>
                <a:headEnd type="none" w="med" len="med"/>
                <a:tailEnd type="none" w="med" len="med"/>
              </a:ln>
            </p:spPr>
          </p:sp>
          <p:sp>
            <p:nvSpPr>
              <p:cNvPr id="8214" name="Line 25"/>
              <p:cNvSpPr/>
              <p:nvPr/>
            </p:nvSpPr>
            <p:spPr>
              <a:xfrm flipV="1">
                <a:off x="3120" y="2160"/>
                <a:ext cx="672" cy="546"/>
              </a:xfrm>
              <a:prstGeom prst="line">
                <a:avLst/>
              </a:prstGeom>
              <a:ln w="28575" cap="flat" cmpd="sng">
                <a:solidFill>
                  <a:srgbClr val="FF0000"/>
                </a:solidFill>
                <a:prstDash val="solid"/>
                <a:headEnd type="none" w="med" len="med"/>
                <a:tailEnd type="none" w="med" len="med"/>
              </a:ln>
            </p:spPr>
          </p:sp>
        </p:grpSp>
      </p:grpSp>
      <p:graphicFrame>
        <p:nvGraphicFramePr>
          <p:cNvPr id="39962" name="Object 32"/>
          <p:cNvGraphicFramePr/>
          <p:nvPr/>
        </p:nvGraphicFramePr>
        <p:xfrm>
          <a:off x="1025525" y="4076700"/>
          <a:ext cx="1684338" cy="571500"/>
        </p:xfrm>
        <a:graphic>
          <a:graphicData uri="http://schemas.openxmlformats.org/presentationml/2006/ole">
            <mc:AlternateContent xmlns:mc="http://schemas.openxmlformats.org/markup-compatibility/2006">
              <mc:Choice xmlns:v="urn:schemas-microsoft-com:vml" Requires="v">
                <p:oleObj spid="_x0000_s3113" name="" r:id="rId5" imgW="673100" imgH="228600" progId="">
                  <p:embed/>
                </p:oleObj>
              </mc:Choice>
              <mc:Fallback>
                <p:oleObj name="" r:id="rId5" imgW="673100" imgH="228600" progId="">
                  <p:embed/>
                  <p:pic>
                    <p:nvPicPr>
                      <p:cNvPr id="0" name="图片 3112"/>
                      <p:cNvPicPr/>
                      <p:nvPr/>
                    </p:nvPicPr>
                    <p:blipFill>
                      <a:blip r:embed="rId6"/>
                      <a:stretch>
                        <a:fillRect/>
                      </a:stretch>
                    </p:blipFill>
                    <p:spPr>
                      <a:xfrm>
                        <a:off x="1025525" y="4076700"/>
                        <a:ext cx="1684338" cy="571500"/>
                      </a:xfrm>
                      <a:prstGeom prst="rect">
                        <a:avLst/>
                      </a:prstGeom>
                      <a:noFill/>
                      <a:ln w="38100">
                        <a:noFill/>
                        <a:miter/>
                      </a:ln>
                    </p:spPr>
                  </p:pic>
                </p:oleObj>
              </mc:Fallback>
            </mc:AlternateContent>
          </a:graphicData>
        </a:graphic>
      </p:graphicFrame>
      <p:graphicFrame>
        <p:nvGraphicFramePr>
          <p:cNvPr id="39963" name="Object 33"/>
          <p:cNvGraphicFramePr/>
          <p:nvPr/>
        </p:nvGraphicFramePr>
        <p:xfrm>
          <a:off x="2673350" y="4079875"/>
          <a:ext cx="1622425" cy="573088"/>
        </p:xfrm>
        <a:graphic>
          <a:graphicData uri="http://schemas.openxmlformats.org/presentationml/2006/ole">
            <mc:AlternateContent xmlns:mc="http://schemas.openxmlformats.org/markup-compatibility/2006">
              <mc:Choice xmlns:v="urn:schemas-microsoft-com:vml" Requires="v">
                <p:oleObj spid="_x0000_s3114" name="" r:id="rId7" imgW="648335" imgH="228600" progId="">
                  <p:embed/>
                </p:oleObj>
              </mc:Choice>
              <mc:Fallback>
                <p:oleObj name="" r:id="rId7" imgW="648335" imgH="228600" progId="">
                  <p:embed/>
                  <p:pic>
                    <p:nvPicPr>
                      <p:cNvPr id="0" name="图片 3113"/>
                      <p:cNvPicPr/>
                      <p:nvPr/>
                    </p:nvPicPr>
                    <p:blipFill>
                      <a:blip r:embed="rId8"/>
                      <a:stretch>
                        <a:fillRect/>
                      </a:stretch>
                    </p:blipFill>
                    <p:spPr>
                      <a:xfrm>
                        <a:off x="2673350" y="4079875"/>
                        <a:ext cx="1622425" cy="573088"/>
                      </a:xfrm>
                      <a:prstGeom prst="rect">
                        <a:avLst/>
                      </a:prstGeom>
                      <a:noFill/>
                      <a:ln w="38100">
                        <a:noFill/>
                        <a:miter/>
                      </a:ln>
                    </p:spPr>
                  </p:pic>
                </p:oleObj>
              </mc:Fallback>
            </mc:AlternateContent>
          </a:graphicData>
        </a:graphic>
      </p:graphicFrame>
      <p:graphicFrame>
        <p:nvGraphicFramePr>
          <p:cNvPr id="39964" name="Object 34"/>
          <p:cNvGraphicFramePr/>
          <p:nvPr/>
        </p:nvGraphicFramePr>
        <p:xfrm>
          <a:off x="1169988" y="4651375"/>
          <a:ext cx="1620837" cy="571500"/>
        </p:xfrm>
        <a:graphic>
          <a:graphicData uri="http://schemas.openxmlformats.org/presentationml/2006/ole">
            <mc:AlternateContent xmlns:mc="http://schemas.openxmlformats.org/markup-compatibility/2006">
              <mc:Choice xmlns:v="urn:schemas-microsoft-com:vml" Requires="v">
                <p:oleObj spid="_x0000_s3119" name="" r:id="rId9" imgW="648335" imgH="228600" progId="">
                  <p:embed/>
                </p:oleObj>
              </mc:Choice>
              <mc:Fallback>
                <p:oleObj name="" r:id="rId9" imgW="648335" imgH="228600" progId="">
                  <p:embed/>
                  <p:pic>
                    <p:nvPicPr>
                      <p:cNvPr id="0" name="图片 3118"/>
                      <p:cNvPicPr/>
                      <p:nvPr/>
                    </p:nvPicPr>
                    <p:blipFill>
                      <a:blip r:embed="rId10"/>
                      <a:stretch>
                        <a:fillRect/>
                      </a:stretch>
                    </p:blipFill>
                    <p:spPr>
                      <a:xfrm>
                        <a:off x="1169988" y="4651375"/>
                        <a:ext cx="1620837" cy="571500"/>
                      </a:xfrm>
                      <a:prstGeom prst="rect">
                        <a:avLst/>
                      </a:prstGeom>
                      <a:noFill/>
                      <a:ln w="38100">
                        <a:noFill/>
                        <a:miter/>
                      </a:ln>
                    </p:spPr>
                  </p:pic>
                </p:oleObj>
              </mc:Fallback>
            </mc:AlternateContent>
          </a:graphicData>
        </a:graphic>
      </p:graphicFrame>
      <p:graphicFrame>
        <p:nvGraphicFramePr>
          <p:cNvPr id="39965" name="Object 35"/>
          <p:cNvGraphicFramePr/>
          <p:nvPr/>
        </p:nvGraphicFramePr>
        <p:xfrm>
          <a:off x="2673350" y="4651375"/>
          <a:ext cx="1620838" cy="573088"/>
        </p:xfrm>
        <a:graphic>
          <a:graphicData uri="http://schemas.openxmlformats.org/presentationml/2006/ole">
            <mc:AlternateContent xmlns:mc="http://schemas.openxmlformats.org/markup-compatibility/2006">
              <mc:Choice xmlns:v="urn:schemas-microsoft-com:vml" Requires="v">
                <p:oleObj spid="_x0000_s3112" name="" r:id="rId11" imgW="648335" imgH="228600" progId="">
                  <p:embed/>
                </p:oleObj>
              </mc:Choice>
              <mc:Fallback>
                <p:oleObj name="" r:id="rId11" imgW="648335" imgH="228600" progId="">
                  <p:embed/>
                  <p:pic>
                    <p:nvPicPr>
                      <p:cNvPr id="0" name="图片 3111"/>
                      <p:cNvPicPr/>
                      <p:nvPr/>
                    </p:nvPicPr>
                    <p:blipFill>
                      <a:blip r:embed="rId12"/>
                      <a:stretch>
                        <a:fillRect/>
                      </a:stretch>
                    </p:blipFill>
                    <p:spPr>
                      <a:xfrm>
                        <a:off x="2673350" y="4651375"/>
                        <a:ext cx="1620838" cy="573088"/>
                      </a:xfrm>
                      <a:prstGeom prst="rect">
                        <a:avLst/>
                      </a:prstGeom>
                      <a:noFill/>
                      <a:ln w="38100">
                        <a:noFill/>
                        <a:miter/>
                      </a:ln>
                    </p:spPr>
                  </p:pic>
                </p:oleObj>
              </mc:Fallback>
            </mc:AlternateContent>
          </a:graphicData>
        </a:graphic>
      </p:graphicFrame>
      <p:graphicFrame>
        <p:nvGraphicFramePr>
          <p:cNvPr id="39966" name="Object 36"/>
          <p:cNvGraphicFramePr/>
          <p:nvPr/>
        </p:nvGraphicFramePr>
        <p:xfrm>
          <a:off x="4278313" y="4651375"/>
          <a:ext cx="1620837" cy="571500"/>
        </p:xfrm>
        <a:graphic>
          <a:graphicData uri="http://schemas.openxmlformats.org/presentationml/2006/ole">
            <mc:AlternateContent xmlns:mc="http://schemas.openxmlformats.org/markup-compatibility/2006">
              <mc:Choice xmlns:v="urn:schemas-microsoft-com:vml" Requires="v">
                <p:oleObj spid="_x0000_s3115" name="" r:id="rId13" imgW="648335" imgH="228600" progId="">
                  <p:embed/>
                </p:oleObj>
              </mc:Choice>
              <mc:Fallback>
                <p:oleObj name="" r:id="rId13" imgW="648335" imgH="228600" progId="">
                  <p:embed/>
                  <p:pic>
                    <p:nvPicPr>
                      <p:cNvPr id="0" name="图片 3114"/>
                      <p:cNvPicPr/>
                      <p:nvPr/>
                    </p:nvPicPr>
                    <p:blipFill>
                      <a:blip r:embed="rId14"/>
                      <a:stretch>
                        <a:fillRect/>
                      </a:stretch>
                    </p:blipFill>
                    <p:spPr>
                      <a:xfrm>
                        <a:off x="4278313" y="4651375"/>
                        <a:ext cx="1620837" cy="571500"/>
                      </a:xfrm>
                      <a:prstGeom prst="rect">
                        <a:avLst/>
                      </a:prstGeom>
                      <a:noFill/>
                      <a:ln w="38100">
                        <a:noFill/>
                        <a:miter/>
                      </a:ln>
                    </p:spPr>
                  </p:pic>
                </p:oleObj>
              </mc:Fallback>
            </mc:AlternateContent>
          </a:graphicData>
        </a:graphic>
      </p:graphicFrame>
      <p:sp>
        <p:nvSpPr>
          <p:cNvPr id="39967" name="Text Box 31"/>
          <p:cNvSpPr txBox="1"/>
          <p:nvPr/>
        </p:nvSpPr>
        <p:spPr>
          <a:xfrm>
            <a:off x="323850" y="5465763"/>
            <a:ext cx="6917690" cy="460375"/>
          </a:xfrm>
          <a:prstGeom prst="rect">
            <a:avLst/>
          </a:prstGeom>
          <a:noFill/>
          <a:ln w="9525">
            <a:noFill/>
          </a:ln>
        </p:spPr>
        <p:txBody>
          <a:bodyPr wrap="none">
            <a:spAutoFit/>
          </a:bodyPr>
          <a:p>
            <a:r>
              <a:rPr lang="zh-CN" altLang="en-US" sz="2400" b="1" dirty="0">
                <a:solidFill>
                  <a:srgbClr val="FF0000"/>
                </a:solidFill>
                <a:latin typeface="楷体_GB2312" pitchFamily="49" charset="-122"/>
              </a:rPr>
              <a:t>注意：</a:t>
            </a:r>
            <a:r>
              <a:rPr lang="en-US" altLang="zh-CN" sz="2400" b="1" dirty="0">
                <a:solidFill>
                  <a:schemeClr val="tx1"/>
                </a:solidFill>
                <a:latin typeface="楷体_GB2312" pitchFamily="49" charset="-122"/>
              </a:rPr>
              <a:t>1</a:t>
            </a:r>
            <a:r>
              <a:rPr lang="zh-CN" altLang="en-US" sz="2400" b="1" dirty="0">
                <a:solidFill>
                  <a:schemeClr val="tx1"/>
                </a:solidFill>
                <a:latin typeface="楷体_GB2312" pitchFamily="49" charset="-122"/>
              </a:rPr>
              <a:t>、</a:t>
            </a:r>
            <a:r>
              <a:rPr lang="zh-CN" altLang="en-US" sz="2400" b="1" dirty="0">
                <a:solidFill>
                  <a:srgbClr val="000000"/>
                </a:solidFill>
                <a:latin typeface="楷体_GB2312" pitchFamily="49" charset="-122"/>
              </a:rPr>
              <a:t>对角线法则只适用于二阶与三阶行列式</a:t>
            </a:r>
            <a:r>
              <a:rPr lang="en-US" altLang="zh-CN" sz="2400" b="1" dirty="0">
                <a:solidFill>
                  <a:srgbClr val="000000"/>
                </a:solidFill>
                <a:latin typeface="楷体_GB2312" pitchFamily="49" charset="-122"/>
              </a:rPr>
              <a:t>. </a:t>
            </a:r>
            <a:endParaRPr lang="en-US" altLang="zh-CN" sz="2400" b="1" dirty="0">
              <a:solidFill>
                <a:srgbClr val="000000"/>
              </a:solidFill>
              <a:latin typeface="楷体_GB2312" pitchFamily="49" charset="-122"/>
            </a:endParaRPr>
          </a:p>
        </p:txBody>
      </p:sp>
      <p:sp>
        <p:nvSpPr>
          <p:cNvPr id="39968" name="Text Box 32"/>
          <p:cNvSpPr txBox="1"/>
          <p:nvPr/>
        </p:nvSpPr>
        <p:spPr>
          <a:xfrm>
            <a:off x="4211638" y="3068638"/>
            <a:ext cx="4681537" cy="865187"/>
          </a:xfrm>
          <a:prstGeom prst="rect">
            <a:avLst/>
          </a:prstGeom>
          <a:noFill/>
          <a:ln w="9525">
            <a:noFill/>
          </a:ln>
        </p:spPr>
        <p:txBody>
          <a:bodyPr wrap="none"/>
          <a:p>
            <a:r>
              <a:rPr lang="zh-CN" altLang="en-US" sz="2400" b="1" dirty="0">
                <a:solidFill>
                  <a:srgbClr val="FF0000"/>
                </a:solidFill>
                <a:latin typeface="楷体_GB2312" pitchFamily="49" charset="-122"/>
              </a:rPr>
              <a:t>实线上的三个元素的乘积冠正号， </a:t>
            </a:r>
            <a:endParaRPr lang="zh-CN" altLang="en-US" sz="2400" b="1" dirty="0">
              <a:solidFill>
                <a:srgbClr val="FF0000"/>
              </a:solidFill>
              <a:latin typeface="楷体_GB2312" pitchFamily="49" charset="-122"/>
            </a:endParaRPr>
          </a:p>
          <a:p>
            <a:pPr>
              <a:lnSpc>
                <a:spcPct val="120000"/>
              </a:lnSpc>
            </a:pPr>
            <a:r>
              <a:rPr lang="zh-CN" altLang="en-US" sz="2400" b="1" dirty="0">
                <a:solidFill>
                  <a:srgbClr val="0000FF"/>
                </a:solidFill>
                <a:latin typeface="楷体_GB2312" pitchFamily="49" charset="-122"/>
              </a:rPr>
              <a:t>虚线上的三个元素的乘积冠负号</a:t>
            </a:r>
            <a:r>
              <a:rPr lang="en-US" altLang="zh-CN" sz="2400" b="1" dirty="0">
                <a:solidFill>
                  <a:srgbClr val="0000FF"/>
                </a:solidFill>
                <a:latin typeface="楷体_GB2312" pitchFamily="49" charset="-122"/>
              </a:rPr>
              <a:t>.</a:t>
            </a:r>
            <a:endParaRPr lang="en-US" altLang="zh-CN" sz="2400" b="1" dirty="0">
              <a:solidFill>
                <a:srgbClr val="0000FF"/>
              </a:solidFill>
              <a:latin typeface="楷体_GB2312" pitchFamily="49" charset="-122"/>
            </a:endParaRPr>
          </a:p>
        </p:txBody>
      </p:sp>
      <p:sp>
        <p:nvSpPr>
          <p:cNvPr id="8254" name="Text Box 62"/>
          <p:cNvSpPr txBox="1"/>
          <p:nvPr/>
        </p:nvSpPr>
        <p:spPr>
          <a:xfrm>
            <a:off x="1258888" y="5805488"/>
            <a:ext cx="7416800" cy="822325"/>
          </a:xfrm>
          <a:prstGeom prst="rect">
            <a:avLst/>
          </a:prstGeom>
          <a:noFill/>
          <a:ln w="9525">
            <a:noFill/>
          </a:ln>
        </p:spPr>
        <p:txBody>
          <a:bodyPr>
            <a:spAutoFit/>
          </a:bodyPr>
          <a:p>
            <a:pPr>
              <a:spcBef>
                <a:spcPct val="50000"/>
              </a:spcBef>
            </a:pPr>
            <a:r>
              <a:rPr lang="en-US" altLang="zh-CN" sz="2400" b="1">
                <a:solidFill>
                  <a:srgbClr val="000000"/>
                </a:solidFill>
                <a:latin typeface="宋体" panose="02010600030101010101" pitchFamily="2" charset="-122"/>
              </a:rPr>
              <a:t>2</a:t>
            </a:r>
            <a:r>
              <a:rPr lang="zh-CN" altLang="en-US" sz="2400" b="1" dirty="0">
                <a:solidFill>
                  <a:srgbClr val="000000"/>
                </a:solidFill>
                <a:latin typeface="宋体" panose="02010600030101010101" pitchFamily="2" charset="-122"/>
              </a:rPr>
              <a:t>、三阶行列式包括</a:t>
            </a:r>
            <a:r>
              <a:rPr lang="en-US" altLang="zh-CN" sz="2400" b="1">
                <a:solidFill>
                  <a:srgbClr val="000000"/>
                </a:solidFill>
                <a:latin typeface="宋体" panose="02010600030101010101" pitchFamily="2" charset="-122"/>
              </a:rPr>
              <a:t>3</a:t>
            </a:r>
            <a:r>
              <a:rPr lang="zh-CN" altLang="en-US" sz="2400" b="1" dirty="0">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=6</a:t>
            </a:r>
            <a:r>
              <a:rPr lang="zh-CN" altLang="en-US" sz="2400" b="1" dirty="0">
                <a:solidFill>
                  <a:srgbClr val="000000"/>
                </a:solidFill>
                <a:latin typeface="宋体" panose="02010600030101010101" pitchFamily="2" charset="-122"/>
              </a:rPr>
              <a:t>项，每项都是位于不同行不同列的三个元素的乘积，其中三项为正三项为负</a:t>
            </a:r>
            <a:r>
              <a:rPr lang="en-US" altLang="zh-CN" sz="2400" b="1">
                <a:solidFill>
                  <a:srgbClr val="000000"/>
                </a:solidFill>
                <a:latin typeface="宋体" panose="02010600030101010101" pitchFamily="2" charset="-122"/>
              </a:rPr>
              <a:t>.</a:t>
            </a:r>
            <a:endParaRPr lang="en-US" altLang="zh-CN" sz="2400" b="1">
              <a:solidFill>
                <a:srgbClr val="000000"/>
              </a:solidFill>
              <a:latin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strips(downRight)">
                                      <p:cBhvr>
                                        <p:cTn id="7" dur="500"/>
                                        <p:tgtEl>
                                          <p:spTgt spid="3994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9" fill="hold" nodeType="clickEffect">
                                  <p:stCondLst>
                                    <p:cond delay="0"/>
                                  </p:stCondLst>
                                  <p:childTnLst>
                                    <p:set>
                                      <p:cBhvr>
                                        <p:cTn id="21" dur="1" fill="hold">
                                          <p:stCondLst>
                                            <p:cond delay="0"/>
                                          </p:stCondLst>
                                        </p:cTn>
                                        <p:tgtEl>
                                          <p:spTgt spid="39942"/>
                                        </p:tgtEl>
                                        <p:attrNameLst>
                                          <p:attrName>style.visibility</p:attrName>
                                        </p:attrNameLst>
                                      </p:cBhvr>
                                      <p:to>
                                        <p:strVal val="visible"/>
                                      </p:to>
                                    </p:set>
                                    <p:animEffect transition="in" filter="strips(upLeft)">
                                      <p:cBhvr>
                                        <p:cTn id="22" dur="500"/>
                                        <p:tgtEl>
                                          <p:spTgt spid="3994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up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9"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up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9968"/>
                                        </p:tgtEl>
                                        <p:attrNameLst>
                                          <p:attrName>style.visibility</p:attrName>
                                        </p:attrNameLst>
                                      </p:cBhvr>
                                      <p:to>
                                        <p:strVal val="visible"/>
                                      </p:to>
                                    </p:set>
                                    <p:anim calcmode="lin" valueType="num">
                                      <p:cBhvr>
                                        <p:cTn id="37" dur="500" fill="hold"/>
                                        <p:tgtEl>
                                          <p:spTgt spid="39968"/>
                                        </p:tgtEl>
                                        <p:attrNameLst>
                                          <p:attrName>ppt_w</p:attrName>
                                        </p:attrNameLst>
                                      </p:cBhvr>
                                      <p:tavLst>
                                        <p:tav tm="0">
                                          <p:val>
                                            <p:fltVal val="0.000000"/>
                                          </p:val>
                                        </p:tav>
                                        <p:tav tm="100000">
                                          <p:val>
                                            <p:strVal val="#ppt_w"/>
                                          </p:val>
                                        </p:tav>
                                      </p:tavLst>
                                    </p:anim>
                                    <p:anim calcmode="lin" valueType="num">
                                      <p:cBhvr>
                                        <p:cTn id="38" dur="500" fill="hold"/>
                                        <p:tgtEl>
                                          <p:spTgt spid="39968"/>
                                        </p:tgtEl>
                                        <p:attrNameLst>
                                          <p:attrName>ppt_h</p:attrName>
                                        </p:attrNameLst>
                                      </p:cBhvr>
                                      <p:tavLst>
                                        <p:tav tm="0">
                                          <p:val>
                                            <p:fltVal val="0.00000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3000" fill="hold" nodeType="clickEffect">
                                  <p:stCondLst>
                                    <p:cond delay="0"/>
                                  </p:stCondLst>
                                  <p:childTnLst>
                                    <p:anim calcmode="discrete" valueType="str">
                                      <p:cBhvr>
                                        <p:cTn id="42" dur="1000" fill="hold"/>
                                        <p:tgtEl>
                                          <p:spTgt spid="39941"/>
                                        </p:tgtEl>
                                        <p:attrNameLst>
                                          <p:attrName>style.visibility</p:attrName>
                                        </p:attrNameLst>
                                      </p:cBhvr>
                                      <p:tavLst>
                                        <p:tav tm="0">
                                          <p:val>
                                            <p:strVal val="hidden"/>
                                          </p:val>
                                        </p:tav>
                                        <p:tav tm="50000">
                                          <p:val>
                                            <p:strVal val="visible"/>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9962"/>
                                        </p:tgtEl>
                                        <p:attrNameLst>
                                          <p:attrName>style.visibility</p:attrName>
                                        </p:attrNameLst>
                                      </p:cBhvr>
                                      <p:to>
                                        <p:strVal val="visible"/>
                                      </p:to>
                                    </p:set>
                                    <p:animEffect transition="in" filter="wipe(left)">
                                      <p:cBhvr>
                                        <p:cTn id="47" dur="500"/>
                                        <p:tgtEl>
                                          <p:spTgt spid="39962"/>
                                        </p:tgtEl>
                                      </p:cBhvr>
                                    </p:animEffect>
                                  </p:childTnLst>
                                </p:cTn>
                              </p:par>
                            </p:childTnLst>
                          </p:cTn>
                        </p:par>
                      </p:childTnLst>
                    </p:cTn>
                  </p:par>
                  <p:par>
                    <p:cTn id="48" fill="hold">
                      <p:stCondLst>
                        <p:cond delay="indefinite"/>
                      </p:stCondLst>
                      <p:childTnLst>
                        <p:par>
                          <p:cTn id="49" fill="hold">
                            <p:stCondLst>
                              <p:cond delay="0"/>
                            </p:stCondLst>
                            <p:childTnLst>
                              <p:par>
                                <p:cTn id="50" presetID="35" presetClass="emph" presetSubtype="0" repeatCount="3000" fill="hold" nodeType="clickEffect">
                                  <p:stCondLst>
                                    <p:cond delay="0"/>
                                  </p:stCondLst>
                                  <p:childTnLst>
                                    <p:anim calcmode="discrete" valueType="str">
                                      <p:cBhvr>
                                        <p:cTn id="51"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9963"/>
                                        </p:tgtEl>
                                        <p:attrNameLst>
                                          <p:attrName>style.visibility</p:attrName>
                                        </p:attrNameLst>
                                      </p:cBhvr>
                                      <p:to>
                                        <p:strVal val="visible"/>
                                      </p:to>
                                    </p:set>
                                    <p:animEffect transition="in" filter="wipe(left)">
                                      <p:cBhvr>
                                        <p:cTn id="56" dur="500"/>
                                        <p:tgtEl>
                                          <p:spTgt spid="39963"/>
                                        </p:tgtEl>
                                      </p:cBhvr>
                                    </p:animEffect>
                                  </p:childTnLst>
                                </p:cTn>
                              </p:par>
                            </p:childTnLst>
                          </p:cTn>
                        </p:par>
                      </p:childTnLst>
                    </p:cTn>
                  </p:par>
                  <p:par>
                    <p:cTn id="57" fill="hold">
                      <p:stCondLst>
                        <p:cond delay="indefinite"/>
                      </p:stCondLst>
                      <p:childTnLst>
                        <p:par>
                          <p:cTn id="58" fill="hold">
                            <p:stCondLst>
                              <p:cond delay="0"/>
                            </p:stCondLst>
                            <p:childTnLst>
                              <p:par>
                                <p:cTn id="59" presetID="35" presetClass="emph" presetSubtype="0" repeatCount="3000" fill="hold" nodeType="clickEffect">
                                  <p:stCondLst>
                                    <p:cond delay="0"/>
                                  </p:stCondLst>
                                  <p:childTnLst>
                                    <p:anim calcmode="discrete" valueType="str">
                                      <p:cBhvr>
                                        <p:cTn id="60"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9956"/>
                                        </p:tgtEl>
                                        <p:attrNameLst>
                                          <p:attrName>style.visibility</p:attrName>
                                        </p:attrNameLst>
                                      </p:cBhvr>
                                      <p:to>
                                        <p:strVal val="visible"/>
                                      </p:to>
                                    </p:set>
                                    <p:animEffect transition="in" filter="wipe(left)">
                                      <p:cBhvr>
                                        <p:cTn id="65" dur="500"/>
                                        <p:tgtEl>
                                          <p:spTgt spid="39956"/>
                                        </p:tgtEl>
                                      </p:cBhvr>
                                    </p:animEffect>
                                  </p:childTnLst>
                                </p:cTn>
                              </p:par>
                            </p:childTnLst>
                          </p:cTn>
                        </p:par>
                      </p:childTnLst>
                    </p:cTn>
                  </p:par>
                  <p:par>
                    <p:cTn id="66" fill="hold">
                      <p:stCondLst>
                        <p:cond delay="indefinite"/>
                      </p:stCondLst>
                      <p:childTnLst>
                        <p:par>
                          <p:cTn id="67" fill="hold">
                            <p:stCondLst>
                              <p:cond delay="0"/>
                            </p:stCondLst>
                            <p:childTnLst>
                              <p:par>
                                <p:cTn id="68" presetID="35" presetClass="emph" presetSubtype="0" repeatCount="3000" fill="hold" nodeType="clickEffect">
                                  <p:stCondLst>
                                    <p:cond delay="0"/>
                                  </p:stCondLst>
                                  <p:childTnLst>
                                    <p:anim calcmode="discrete" valueType="str">
                                      <p:cBhvr>
                                        <p:cTn id="69" dur="1000" fill="hold"/>
                                        <p:tgtEl>
                                          <p:spTgt spid="39942"/>
                                        </p:tgtEl>
                                        <p:attrNameLst>
                                          <p:attrName>style.visibility</p:attrName>
                                        </p:attrNameLst>
                                      </p:cBhvr>
                                      <p:tavLst>
                                        <p:tav tm="0">
                                          <p:val>
                                            <p:strVal val="hidden"/>
                                          </p:val>
                                        </p:tav>
                                        <p:tav tm="50000">
                                          <p:val>
                                            <p:strVal val="visible"/>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9964"/>
                                        </p:tgtEl>
                                        <p:attrNameLst>
                                          <p:attrName>style.visibility</p:attrName>
                                        </p:attrNameLst>
                                      </p:cBhvr>
                                      <p:to>
                                        <p:strVal val="visible"/>
                                      </p:to>
                                    </p:set>
                                    <p:animEffect transition="in" filter="wipe(left)">
                                      <p:cBhvr>
                                        <p:cTn id="74" dur="500"/>
                                        <p:tgtEl>
                                          <p:spTgt spid="39964"/>
                                        </p:tgtEl>
                                      </p:cBhvr>
                                    </p:animEffect>
                                  </p:childTnLst>
                                </p:cTn>
                              </p:par>
                            </p:childTnLst>
                          </p:cTn>
                        </p:par>
                      </p:childTnLst>
                    </p:cTn>
                  </p:par>
                  <p:par>
                    <p:cTn id="75" fill="hold">
                      <p:stCondLst>
                        <p:cond delay="indefinite"/>
                      </p:stCondLst>
                      <p:childTnLst>
                        <p:par>
                          <p:cTn id="76" fill="hold">
                            <p:stCondLst>
                              <p:cond delay="0"/>
                            </p:stCondLst>
                            <p:childTnLst>
                              <p:par>
                                <p:cTn id="77" presetID="35" presetClass="emph" presetSubtype="0" repeatCount="3000" fill="hold" nodeType="clickEffect">
                                  <p:stCondLst>
                                    <p:cond delay="0"/>
                                  </p:stCondLst>
                                  <p:childTnLst>
                                    <p:anim calcmode="discrete" valueType="str">
                                      <p:cBhvr>
                                        <p:cTn id="78"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9965"/>
                                        </p:tgtEl>
                                        <p:attrNameLst>
                                          <p:attrName>style.visibility</p:attrName>
                                        </p:attrNameLst>
                                      </p:cBhvr>
                                      <p:to>
                                        <p:strVal val="visible"/>
                                      </p:to>
                                    </p:set>
                                    <p:animEffect transition="in" filter="wipe(left)">
                                      <p:cBhvr>
                                        <p:cTn id="83" dur="500"/>
                                        <p:tgtEl>
                                          <p:spTgt spid="39965"/>
                                        </p:tgtEl>
                                      </p:cBhvr>
                                    </p:animEffect>
                                  </p:childTnLst>
                                </p:cTn>
                              </p:par>
                            </p:childTnLst>
                          </p:cTn>
                        </p:par>
                      </p:childTnLst>
                    </p:cTn>
                  </p:par>
                  <p:par>
                    <p:cTn id="84" fill="hold">
                      <p:stCondLst>
                        <p:cond delay="indefinite"/>
                      </p:stCondLst>
                      <p:childTnLst>
                        <p:par>
                          <p:cTn id="85" fill="hold">
                            <p:stCondLst>
                              <p:cond delay="0"/>
                            </p:stCondLst>
                            <p:childTnLst>
                              <p:par>
                                <p:cTn id="86" presetID="35" presetClass="emph" presetSubtype="0" repeatCount="3000" fill="hold" nodeType="clickEffect">
                                  <p:stCondLst>
                                    <p:cond delay="0"/>
                                  </p:stCondLst>
                                  <p:childTnLst>
                                    <p:anim calcmode="discrete" valueType="str">
                                      <p:cBhvr>
                                        <p:cTn id="87"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39966"/>
                                        </p:tgtEl>
                                        <p:attrNameLst>
                                          <p:attrName>style.visibility</p:attrName>
                                        </p:attrNameLst>
                                      </p:cBhvr>
                                      <p:to>
                                        <p:strVal val="visible"/>
                                      </p:to>
                                    </p:set>
                                    <p:animEffect transition="in" filter="wipe(left)">
                                      <p:cBhvr>
                                        <p:cTn id="92" dur="500"/>
                                        <p:tgtEl>
                                          <p:spTgt spid="39966"/>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39939"/>
                                        </p:tgtEl>
                                        <p:attrNameLst>
                                          <p:attrName>style.visibility</p:attrName>
                                        </p:attrNameLst>
                                      </p:cBhvr>
                                      <p:to>
                                        <p:strVal val="visible"/>
                                      </p:to>
                                    </p:set>
                                    <p:anim calcmode="lin" valueType="num">
                                      <p:cBhvr additive="base">
                                        <p:cTn id="97" dur="500" fill="hold"/>
                                        <p:tgtEl>
                                          <p:spTgt spid="39939"/>
                                        </p:tgtEl>
                                        <p:attrNameLst>
                                          <p:attrName>ppt_x</p:attrName>
                                        </p:attrNameLst>
                                      </p:cBhvr>
                                      <p:tavLst>
                                        <p:tav tm="0">
                                          <p:val>
                                            <p:strVal val="1+#ppt_w/2"/>
                                          </p:val>
                                        </p:tav>
                                        <p:tav tm="100000">
                                          <p:val>
                                            <p:strVal val="#ppt_x"/>
                                          </p:val>
                                        </p:tav>
                                      </p:tavLst>
                                    </p:anim>
                                    <p:anim calcmode="lin" valueType="num">
                                      <p:cBhvr additive="base">
                                        <p:cTn id="98" dur="500" fill="hold"/>
                                        <p:tgtEl>
                                          <p:spTgt spid="3993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5" presetClass="entr" presetSubtype="10" fill="hold" nodeType="clickEffect">
                                  <p:stCondLst>
                                    <p:cond delay="0"/>
                                  </p:stCondLst>
                                  <p:childTnLst>
                                    <p:set>
                                      <p:cBhvr>
                                        <p:cTn id="102" dur="1" fill="hold">
                                          <p:stCondLst>
                                            <p:cond delay="0"/>
                                          </p:stCondLst>
                                        </p:cTn>
                                        <p:tgtEl>
                                          <p:spTgt spid="39967"/>
                                        </p:tgtEl>
                                        <p:attrNameLst>
                                          <p:attrName>style.visibility</p:attrName>
                                        </p:attrNameLst>
                                      </p:cBhvr>
                                      <p:to>
                                        <p:strVal val="visible"/>
                                      </p:to>
                                    </p:set>
                                    <p:animEffect transition="in" filter="checkerboard(across)">
                                      <p:cBhvr>
                                        <p:cTn id="103" dur="500"/>
                                        <p:tgtEl>
                                          <p:spTgt spid="39967"/>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8254"/>
                                        </p:tgtEl>
                                        <p:attrNameLst>
                                          <p:attrName>style.visibility</p:attrName>
                                        </p:attrNameLst>
                                      </p:cBhvr>
                                      <p:to>
                                        <p:strVal val="visible"/>
                                      </p:to>
                                    </p:set>
                                    <p:animEffect transition="in" filter="wipe(left)">
                                      <p:cBhvr>
                                        <p:cTn id="108" dur="500"/>
                                        <p:tgtEl>
                                          <p:spTgt spid="8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39968" grpId="0"/>
      <p:bldP spid="825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6911" name="对象 36910"/>
          <p:cNvGraphicFramePr/>
          <p:nvPr/>
        </p:nvGraphicFramePr>
        <p:xfrm>
          <a:off x="5617528" y="1471930"/>
          <a:ext cx="1335087" cy="1435100"/>
        </p:xfrm>
        <a:graphic>
          <a:graphicData uri="http://schemas.openxmlformats.org/presentationml/2006/ole">
            <mc:AlternateContent xmlns:mc="http://schemas.openxmlformats.org/markup-compatibility/2006">
              <mc:Choice xmlns:v="urn:schemas-microsoft-com:vml" Requires="v">
                <p:oleObj spid="_x0000_s3112" name="" r:id="rId1" imgW="1193800" imgH="1435100" progId="Equation.3">
                  <p:embed/>
                </p:oleObj>
              </mc:Choice>
              <mc:Fallback>
                <p:oleObj name="" r:id="rId1" imgW="1193800" imgH="1435100" progId="Equation.3">
                  <p:embed/>
                  <p:pic>
                    <p:nvPicPr>
                      <p:cNvPr id="0" name="图片 3111"/>
                      <p:cNvPicPr/>
                      <p:nvPr/>
                    </p:nvPicPr>
                    <p:blipFill>
                      <a:blip r:embed="rId2"/>
                      <a:stretch>
                        <a:fillRect/>
                      </a:stretch>
                    </p:blipFill>
                    <p:spPr>
                      <a:xfrm>
                        <a:off x="5617528" y="1471930"/>
                        <a:ext cx="1335087" cy="1435100"/>
                      </a:xfrm>
                      <a:prstGeom prst="rect">
                        <a:avLst/>
                      </a:prstGeom>
                      <a:noFill/>
                      <a:ln w="38100">
                        <a:noFill/>
                        <a:miter/>
                      </a:ln>
                    </p:spPr>
                  </p:pic>
                </p:oleObj>
              </mc:Fallback>
            </mc:AlternateContent>
          </a:graphicData>
        </a:graphic>
      </p:graphicFrame>
      <p:graphicFrame>
        <p:nvGraphicFramePr>
          <p:cNvPr id="36910" name="对象 36909"/>
          <p:cNvGraphicFramePr/>
          <p:nvPr/>
        </p:nvGraphicFramePr>
        <p:xfrm>
          <a:off x="2533015" y="1419543"/>
          <a:ext cx="2882900" cy="1473200"/>
        </p:xfrm>
        <a:graphic>
          <a:graphicData uri="http://schemas.openxmlformats.org/presentationml/2006/ole">
            <mc:AlternateContent xmlns:mc="http://schemas.openxmlformats.org/markup-compatibility/2006">
              <mc:Choice xmlns:v="urn:schemas-microsoft-com:vml" Requires="v">
                <p:oleObj spid="_x0000_s3110" name="" r:id="rId3" imgW="2882900" imgH="1473200" progId="Equation.3">
                  <p:embed/>
                </p:oleObj>
              </mc:Choice>
              <mc:Fallback>
                <p:oleObj name="" r:id="rId3" imgW="2882900" imgH="1473200" progId="Equation.3">
                  <p:embed/>
                  <p:pic>
                    <p:nvPicPr>
                      <p:cNvPr id="0" name="图片 3109"/>
                      <p:cNvPicPr/>
                      <p:nvPr/>
                    </p:nvPicPr>
                    <p:blipFill>
                      <a:blip r:embed="rId4"/>
                      <a:stretch>
                        <a:fillRect/>
                      </a:stretch>
                    </p:blipFill>
                    <p:spPr>
                      <a:xfrm>
                        <a:off x="2533015" y="1419543"/>
                        <a:ext cx="2882900" cy="1473200"/>
                      </a:xfrm>
                      <a:prstGeom prst="rect">
                        <a:avLst/>
                      </a:prstGeom>
                      <a:noFill/>
                      <a:ln w="38100">
                        <a:noFill/>
                        <a:miter/>
                      </a:ln>
                    </p:spPr>
                  </p:pic>
                </p:oleObj>
              </mc:Fallback>
            </mc:AlternateContent>
          </a:graphicData>
        </a:graphic>
      </p:graphicFrame>
      <p:graphicFrame>
        <p:nvGraphicFramePr>
          <p:cNvPr id="36909" name="对象 36908"/>
          <p:cNvGraphicFramePr/>
          <p:nvPr/>
        </p:nvGraphicFramePr>
        <p:xfrm>
          <a:off x="323215" y="3502343"/>
          <a:ext cx="1460500" cy="431800"/>
        </p:xfrm>
        <a:graphic>
          <a:graphicData uri="http://schemas.openxmlformats.org/presentationml/2006/ole">
            <mc:AlternateContent xmlns:mc="http://schemas.openxmlformats.org/markup-compatibility/2006">
              <mc:Choice xmlns:v="urn:schemas-microsoft-com:vml" Requires="v">
                <p:oleObj spid="_x0000_s3108" name="" r:id="rId5" imgW="1459865" imgH="431800" progId="Equation.3">
                  <p:embed/>
                </p:oleObj>
              </mc:Choice>
              <mc:Fallback>
                <p:oleObj name="" r:id="rId5" imgW="1459865" imgH="431800" progId="Equation.3">
                  <p:embed/>
                  <p:pic>
                    <p:nvPicPr>
                      <p:cNvPr id="0" name="图片 3107"/>
                      <p:cNvPicPr/>
                      <p:nvPr/>
                    </p:nvPicPr>
                    <p:blipFill>
                      <a:blip r:embed="rId6"/>
                      <a:stretch>
                        <a:fillRect/>
                      </a:stretch>
                    </p:blipFill>
                    <p:spPr>
                      <a:xfrm>
                        <a:off x="323215" y="3502343"/>
                        <a:ext cx="1460500" cy="431800"/>
                      </a:xfrm>
                      <a:prstGeom prst="rect">
                        <a:avLst/>
                      </a:prstGeom>
                      <a:noFill/>
                      <a:ln w="38100">
                        <a:noFill/>
                        <a:miter/>
                      </a:ln>
                    </p:spPr>
                  </p:pic>
                </p:oleObj>
              </mc:Fallback>
            </mc:AlternateContent>
          </a:graphicData>
        </a:graphic>
      </p:graphicFrame>
      <p:graphicFrame>
        <p:nvGraphicFramePr>
          <p:cNvPr id="36908" name="对象 36907"/>
          <p:cNvGraphicFramePr/>
          <p:nvPr/>
        </p:nvGraphicFramePr>
        <p:xfrm>
          <a:off x="2475865" y="4467543"/>
          <a:ext cx="4622800" cy="431800"/>
        </p:xfrm>
        <a:graphic>
          <a:graphicData uri="http://schemas.openxmlformats.org/presentationml/2006/ole">
            <mc:AlternateContent xmlns:mc="http://schemas.openxmlformats.org/markup-compatibility/2006">
              <mc:Choice xmlns:v="urn:schemas-microsoft-com:vml" Requires="v">
                <p:oleObj spid="_x0000_s3106" name="" r:id="rId7" imgW="4622800" imgH="431800" progId="Equation.3">
                  <p:embed/>
                </p:oleObj>
              </mc:Choice>
              <mc:Fallback>
                <p:oleObj name="" r:id="rId7" imgW="4622800" imgH="431800" progId="Equation.3">
                  <p:embed/>
                  <p:pic>
                    <p:nvPicPr>
                      <p:cNvPr id="0" name="图片 3105"/>
                      <p:cNvPicPr/>
                      <p:nvPr/>
                    </p:nvPicPr>
                    <p:blipFill>
                      <a:blip r:embed="rId8"/>
                      <a:stretch>
                        <a:fillRect/>
                      </a:stretch>
                    </p:blipFill>
                    <p:spPr>
                      <a:xfrm>
                        <a:off x="2475865" y="4467543"/>
                        <a:ext cx="4622800" cy="431800"/>
                      </a:xfrm>
                      <a:prstGeom prst="rect">
                        <a:avLst/>
                      </a:prstGeom>
                      <a:noFill/>
                      <a:ln w="38100">
                        <a:noFill/>
                        <a:miter/>
                      </a:ln>
                    </p:spPr>
                  </p:pic>
                </p:oleObj>
              </mc:Fallback>
            </mc:AlternateContent>
          </a:graphicData>
        </a:graphic>
      </p:graphicFrame>
      <p:sp>
        <p:nvSpPr>
          <p:cNvPr id="36907" name="文本框 36906"/>
          <p:cNvSpPr txBox="1"/>
          <p:nvPr/>
        </p:nvSpPr>
        <p:spPr>
          <a:xfrm>
            <a:off x="3429318" y="827723"/>
            <a:ext cx="1249680" cy="521970"/>
          </a:xfrm>
          <a:prstGeom prst="rect">
            <a:avLst/>
          </a:prstGeom>
          <a:noFill/>
          <a:ln w="9525">
            <a:noFill/>
          </a:ln>
        </p:spPr>
        <p:txBody>
          <a:bodyPr wrap="none" anchor="t">
            <a:spAutoFit/>
          </a:bodyPr>
          <a:p>
            <a:r>
              <a:rPr lang="zh-CN" altLang="en-US" sz="2800" dirty="0">
                <a:solidFill>
                  <a:srgbClr val="FF3300"/>
                </a:solidFill>
                <a:latin typeface="黑体" panose="02010609060101010101" pitchFamily="2" charset="-122"/>
                <a:ea typeface="黑体" panose="02010609060101010101" pitchFamily="2" charset="-122"/>
              </a:rPr>
              <a:t>沙路法</a:t>
            </a:r>
            <a:endParaRPr lang="zh-CN" altLang="en-US" sz="2800" dirty="0">
              <a:solidFill>
                <a:srgbClr val="FF3300"/>
              </a:solidFill>
              <a:latin typeface="黑体" panose="02010609060101010101" pitchFamily="2" charset="-122"/>
              <a:ea typeface="黑体" panose="02010609060101010101" pitchFamily="2" charset="-122"/>
            </a:endParaRPr>
          </a:p>
        </p:txBody>
      </p:sp>
      <p:sp>
        <p:nvSpPr>
          <p:cNvPr id="36906" name="矩形 36905"/>
          <p:cNvSpPr/>
          <p:nvPr/>
        </p:nvSpPr>
        <p:spPr>
          <a:xfrm>
            <a:off x="191135" y="827723"/>
            <a:ext cx="3027680" cy="521970"/>
          </a:xfrm>
          <a:prstGeom prst="rect">
            <a:avLst/>
          </a:prstGeom>
          <a:noFill/>
          <a:ln w="9525">
            <a:noFill/>
          </a:ln>
        </p:spPr>
        <p:txBody>
          <a:bodyPr wrap="none" anchor="t">
            <a:spAutoFit/>
          </a:bodyPr>
          <a:p>
            <a:r>
              <a:rPr lang="zh-CN" altLang="en-US" sz="2800" dirty="0">
                <a:solidFill>
                  <a:srgbClr val="0000FF"/>
                </a:solidFill>
                <a:latin typeface="Times New Roman" panose="02020603050405020304" pitchFamily="18" charset="0"/>
                <a:ea typeface="黑体" panose="02010609060101010101" pitchFamily="2" charset="-122"/>
              </a:rPr>
              <a:t>三阶行列式的计算</a:t>
            </a:r>
            <a:endParaRPr lang="zh-CN" altLang="en-US" sz="2800" dirty="0">
              <a:solidFill>
                <a:srgbClr val="0000FF"/>
              </a:solidFill>
              <a:latin typeface="Times New Roman" panose="02020603050405020304" pitchFamily="18" charset="0"/>
              <a:ea typeface="黑体" panose="02010609060101010101" pitchFamily="2" charset="-122"/>
            </a:endParaRPr>
          </a:p>
        </p:txBody>
      </p:sp>
      <p:graphicFrame>
        <p:nvGraphicFramePr>
          <p:cNvPr id="36905" name="对象 36904"/>
          <p:cNvGraphicFramePr/>
          <p:nvPr/>
        </p:nvGraphicFramePr>
        <p:xfrm>
          <a:off x="2380615" y="4010343"/>
          <a:ext cx="4343400" cy="431800"/>
        </p:xfrm>
        <a:graphic>
          <a:graphicData uri="http://schemas.openxmlformats.org/presentationml/2006/ole">
            <mc:AlternateContent xmlns:mc="http://schemas.openxmlformats.org/markup-compatibility/2006">
              <mc:Choice xmlns:v="urn:schemas-microsoft-com:vml" Requires="v">
                <p:oleObj spid="_x0000_s3111" name="" r:id="rId9" imgW="4343400" imgH="431800" progId="Equation.3">
                  <p:embed/>
                </p:oleObj>
              </mc:Choice>
              <mc:Fallback>
                <p:oleObj name="" r:id="rId9" imgW="4343400" imgH="431800" progId="Equation.3">
                  <p:embed/>
                  <p:pic>
                    <p:nvPicPr>
                      <p:cNvPr id="0" name="图片 3110"/>
                      <p:cNvPicPr/>
                      <p:nvPr/>
                    </p:nvPicPr>
                    <p:blipFill>
                      <a:blip r:embed="rId10"/>
                      <a:stretch>
                        <a:fillRect/>
                      </a:stretch>
                    </p:blipFill>
                    <p:spPr>
                      <a:xfrm>
                        <a:off x="2380615" y="4010343"/>
                        <a:ext cx="4343400" cy="431800"/>
                      </a:xfrm>
                      <a:prstGeom prst="rect">
                        <a:avLst/>
                      </a:prstGeom>
                      <a:noFill/>
                      <a:ln w="38100">
                        <a:noFill/>
                        <a:miter/>
                      </a:ln>
                    </p:spPr>
                  </p:pic>
                </p:oleObj>
              </mc:Fallback>
            </mc:AlternateContent>
          </a:graphicData>
        </a:graphic>
      </p:graphicFrame>
      <p:graphicFrame>
        <p:nvGraphicFramePr>
          <p:cNvPr id="36904" name="对象 36903"/>
          <p:cNvGraphicFramePr/>
          <p:nvPr/>
        </p:nvGraphicFramePr>
        <p:xfrm>
          <a:off x="1694815" y="4061143"/>
          <a:ext cx="609600" cy="292100"/>
        </p:xfrm>
        <a:graphic>
          <a:graphicData uri="http://schemas.openxmlformats.org/presentationml/2006/ole">
            <mc:AlternateContent xmlns:mc="http://schemas.openxmlformats.org/markup-compatibility/2006">
              <mc:Choice xmlns:v="urn:schemas-microsoft-com:vml" Requires="v">
                <p:oleObj spid="_x0000_s3107" name="" r:id="rId11" imgW="609600" imgH="292100" progId="Equation.3">
                  <p:embed/>
                </p:oleObj>
              </mc:Choice>
              <mc:Fallback>
                <p:oleObj name="" r:id="rId11" imgW="609600" imgH="292100" progId="Equation.3">
                  <p:embed/>
                  <p:pic>
                    <p:nvPicPr>
                      <p:cNvPr id="0" name="图片 3106"/>
                      <p:cNvPicPr/>
                      <p:nvPr/>
                    </p:nvPicPr>
                    <p:blipFill>
                      <a:blip r:embed="rId12"/>
                      <a:stretch>
                        <a:fillRect/>
                      </a:stretch>
                    </p:blipFill>
                    <p:spPr>
                      <a:xfrm>
                        <a:off x="1694815" y="4061143"/>
                        <a:ext cx="609600" cy="292100"/>
                      </a:xfrm>
                      <a:prstGeom prst="rect">
                        <a:avLst/>
                      </a:prstGeom>
                      <a:noFill/>
                      <a:ln w="38100">
                        <a:noFill/>
                        <a:miter/>
                      </a:ln>
                    </p:spPr>
                  </p:pic>
                </p:oleObj>
              </mc:Fallback>
            </mc:AlternateContent>
          </a:graphicData>
        </a:graphic>
      </p:graphicFrame>
      <p:sp>
        <p:nvSpPr>
          <p:cNvPr id="36903" name="直接连接符 36902"/>
          <p:cNvSpPr/>
          <p:nvPr/>
        </p:nvSpPr>
        <p:spPr>
          <a:xfrm>
            <a:off x="3676015" y="1800543"/>
            <a:ext cx="381000" cy="304800"/>
          </a:xfrm>
          <a:prstGeom prst="line">
            <a:avLst/>
          </a:prstGeom>
          <a:ln w="28575" cap="flat" cmpd="sng">
            <a:solidFill>
              <a:srgbClr val="FF3300"/>
            </a:solidFill>
            <a:prstDash val="solid"/>
            <a:round/>
            <a:headEnd type="none" w="med" len="med"/>
            <a:tailEnd type="none" w="med" len="med"/>
          </a:ln>
        </p:spPr>
      </p:sp>
      <p:sp>
        <p:nvSpPr>
          <p:cNvPr id="36902" name="直接连接符 36901"/>
          <p:cNvSpPr/>
          <p:nvPr/>
        </p:nvSpPr>
        <p:spPr>
          <a:xfrm>
            <a:off x="5200015" y="2867343"/>
            <a:ext cx="685800" cy="549275"/>
          </a:xfrm>
          <a:prstGeom prst="line">
            <a:avLst/>
          </a:prstGeom>
          <a:ln w="28575" cap="flat" cmpd="sng">
            <a:solidFill>
              <a:srgbClr val="FF3300"/>
            </a:solidFill>
            <a:prstDash val="solid"/>
            <a:round/>
            <a:headEnd type="none" w="med" len="med"/>
            <a:tailEnd type="stealth" w="med" len="lg"/>
          </a:ln>
        </p:spPr>
      </p:sp>
      <p:sp>
        <p:nvSpPr>
          <p:cNvPr id="36901" name="直接连接符 36900"/>
          <p:cNvSpPr/>
          <p:nvPr/>
        </p:nvSpPr>
        <p:spPr>
          <a:xfrm>
            <a:off x="4438015" y="2333943"/>
            <a:ext cx="381000" cy="304800"/>
          </a:xfrm>
          <a:prstGeom prst="line">
            <a:avLst/>
          </a:prstGeom>
          <a:ln w="28575" cap="flat" cmpd="sng">
            <a:solidFill>
              <a:srgbClr val="FF3300"/>
            </a:solidFill>
            <a:prstDash val="solid"/>
            <a:round/>
            <a:headEnd type="none" w="med" len="med"/>
            <a:tailEnd type="none" w="med" len="med"/>
          </a:ln>
        </p:spPr>
      </p:sp>
      <p:sp>
        <p:nvSpPr>
          <p:cNvPr id="36900" name="直接连接符 36899"/>
          <p:cNvSpPr/>
          <p:nvPr/>
        </p:nvSpPr>
        <p:spPr>
          <a:xfrm>
            <a:off x="5276215" y="2333943"/>
            <a:ext cx="381000" cy="304800"/>
          </a:xfrm>
          <a:prstGeom prst="line">
            <a:avLst/>
          </a:prstGeom>
          <a:ln w="28575" cap="flat" cmpd="sng">
            <a:solidFill>
              <a:srgbClr val="FF3300"/>
            </a:solidFill>
            <a:prstDash val="solid"/>
            <a:round/>
            <a:headEnd type="none" w="med" len="med"/>
            <a:tailEnd type="none" w="med" len="med"/>
          </a:ln>
        </p:spPr>
      </p:sp>
      <p:sp>
        <p:nvSpPr>
          <p:cNvPr id="36899" name="直接连接符 36898"/>
          <p:cNvSpPr/>
          <p:nvPr/>
        </p:nvSpPr>
        <p:spPr>
          <a:xfrm>
            <a:off x="4438015" y="1800543"/>
            <a:ext cx="381000" cy="304800"/>
          </a:xfrm>
          <a:prstGeom prst="line">
            <a:avLst/>
          </a:prstGeom>
          <a:ln w="28575" cap="flat" cmpd="sng">
            <a:solidFill>
              <a:srgbClr val="FF3300"/>
            </a:solidFill>
            <a:prstDash val="solid"/>
            <a:round/>
            <a:headEnd type="none" w="med" len="med"/>
            <a:tailEnd type="none" w="med" len="med"/>
          </a:ln>
        </p:spPr>
      </p:sp>
      <p:sp>
        <p:nvSpPr>
          <p:cNvPr id="36898" name="直接连接符 36897"/>
          <p:cNvSpPr/>
          <p:nvPr/>
        </p:nvSpPr>
        <p:spPr>
          <a:xfrm>
            <a:off x="5276215" y="1800543"/>
            <a:ext cx="381000" cy="304800"/>
          </a:xfrm>
          <a:prstGeom prst="line">
            <a:avLst/>
          </a:prstGeom>
          <a:ln w="28575" cap="flat" cmpd="sng">
            <a:solidFill>
              <a:srgbClr val="FF3300"/>
            </a:solidFill>
            <a:prstDash val="solid"/>
            <a:round/>
            <a:headEnd type="none" w="med" len="med"/>
            <a:tailEnd type="none" w="med" len="med"/>
          </a:ln>
        </p:spPr>
      </p:sp>
      <p:sp>
        <p:nvSpPr>
          <p:cNvPr id="36897" name="直接连接符 36896"/>
          <p:cNvSpPr/>
          <p:nvPr/>
        </p:nvSpPr>
        <p:spPr>
          <a:xfrm>
            <a:off x="6038215" y="2333943"/>
            <a:ext cx="381000" cy="304800"/>
          </a:xfrm>
          <a:prstGeom prst="line">
            <a:avLst/>
          </a:prstGeom>
          <a:ln w="28575" cap="flat" cmpd="sng">
            <a:solidFill>
              <a:srgbClr val="FF3300"/>
            </a:solidFill>
            <a:prstDash val="solid"/>
            <a:round/>
            <a:headEnd type="none" w="med" len="med"/>
            <a:tailEnd type="none" w="med" len="med"/>
          </a:ln>
        </p:spPr>
      </p:sp>
      <p:sp>
        <p:nvSpPr>
          <p:cNvPr id="36896" name="直接连接符 36895"/>
          <p:cNvSpPr/>
          <p:nvPr/>
        </p:nvSpPr>
        <p:spPr>
          <a:xfrm>
            <a:off x="6038215" y="2867343"/>
            <a:ext cx="685800" cy="549275"/>
          </a:xfrm>
          <a:prstGeom prst="line">
            <a:avLst/>
          </a:prstGeom>
          <a:ln w="28575" cap="flat" cmpd="sng">
            <a:solidFill>
              <a:srgbClr val="FF3300"/>
            </a:solidFill>
            <a:prstDash val="solid"/>
            <a:round/>
            <a:headEnd type="none" w="med" len="med"/>
            <a:tailEnd type="stealth" w="med" len="lg"/>
          </a:ln>
        </p:spPr>
      </p:sp>
      <p:sp>
        <p:nvSpPr>
          <p:cNvPr id="36895" name="直接连接符 36894"/>
          <p:cNvSpPr/>
          <p:nvPr/>
        </p:nvSpPr>
        <p:spPr>
          <a:xfrm>
            <a:off x="6765290" y="2867343"/>
            <a:ext cx="720725" cy="576262"/>
          </a:xfrm>
          <a:prstGeom prst="line">
            <a:avLst/>
          </a:prstGeom>
          <a:ln w="28575" cap="flat" cmpd="sng">
            <a:solidFill>
              <a:srgbClr val="FF3300"/>
            </a:solidFill>
            <a:prstDash val="solid"/>
            <a:round/>
            <a:headEnd type="none" w="med" len="med"/>
            <a:tailEnd type="stealth" w="med" len="lg"/>
          </a:ln>
        </p:spPr>
      </p:sp>
      <p:sp>
        <p:nvSpPr>
          <p:cNvPr id="36894" name="直接连接符 36893"/>
          <p:cNvSpPr/>
          <p:nvPr/>
        </p:nvSpPr>
        <p:spPr>
          <a:xfrm flipH="1">
            <a:off x="4361815" y="1740218"/>
            <a:ext cx="533400" cy="365125"/>
          </a:xfrm>
          <a:prstGeom prst="line">
            <a:avLst/>
          </a:prstGeom>
          <a:ln w="28575" cap="flat" cmpd="sng">
            <a:solidFill>
              <a:srgbClr val="3333FF"/>
            </a:solidFill>
            <a:prstDash val="solid"/>
            <a:round/>
            <a:headEnd type="none" w="med" len="med"/>
            <a:tailEnd type="none" w="med" len="med"/>
          </a:ln>
        </p:spPr>
      </p:sp>
      <p:sp>
        <p:nvSpPr>
          <p:cNvPr id="36893" name="直接连接符 36892"/>
          <p:cNvSpPr/>
          <p:nvPr/>
        </p:nvSpPr>
        <p:spPr>
          <a:xfrm flipH="1">
            <a:off x="3523615" y="2257743"/>
            <a:ext cx="533400" cy="365125"/>
          </a:xfrm>
          <a:prstGeom prst="line">
            <a:avLst/>
          </a:prstGeom>
          <a:ln w="28575" cap="flat" cmpd="sng">
            <a:solidFill>
              <a:srgbClr val="3333FF"/>
            </a:solidFill>
            <a:prstDash val="solid"/>
            <a:round/>
            <a:headEnd type="none" w="med" len="med"/>
            <a:tailEnd type="none" w="med" len="med"/>
          </a:ln>
        </p:spPr>
      </p:sp>
      <p:sp>
        <p:nvSpPr>
          <p:cNvPr id="36892" name="直接连接符 36891"/>
          <p:cNvSpPr/>
          <p:nvPr/>
        </p:nvSpPr>
        <p:spPr>
          <a:xfrm flipH="1">
            <a:off x="5123815" y="1800543"/>
            <a:ext cx="533400" cy="365125"/>
          </a:xfrm>
          <a:prstGeom prst="line">
            <a:avLst/>
          </a:prstGeom>
          <a:ln w="28575" cap="flat" cmpd="sng">
            <a:solidFill>
              <a:srgbClr val="3333FF"/>
            </a:solidFill>
            <a:prstDash val="solid"/>
            <a:round/>
            <a:headEnd type="none" w="med" len="med"/>
            <a:tailEnd type="none" w="med" len="med"/>
          </a:ln>
        </p:spPr>
      </p:sp>
      <p:sp>
        <p:nvSpPr>
          <p:cNvPr id="36891" name="直接连接符 36890"/>
          <p:cNvSpPr/>
          <p:nvPr/>
        </p:nvSpPr>
        <p:spPr>
          <a:xfrm flipH="1">
            <a:off x="4361815" y="2257743"/>
            <a:ext cx="533400" cy="365125"/>
          </a:xfrm>
          <a:prstGeom prst="line">
            <a:avLst/>
          </a:prstGeom>
          <a:ln w="28575" cap="flat" cmpd="sng">
            <a:solidFill>
              <a:srgbClr val="3333FF"/>
            </a:solidFill>
            <a:prstDash val="solid"/>
            <a:round/>
            <a:headEnd type="none" w="med" len="med"/>
            <a:tailEnd type="none" w="med" len="med"/>
          </a:ln>
        </p:spPr>
      </p:sp>
      <p:sp>
        <p:nvSpPr>
          <p:cNvPr id="36890" name="直接连接符 36889"/>
          <p:cNvSpPr/>
          <p:nvPr/>
        </p:nvSpPr>
        <p:spPr>
          <a:xfrm flipH="1">
            <a:off x="5809615" y="1800543"/>
            <a:ext cx="533400" cy="365125"/>
          </a:xfrm>
          <a:prstGeom prst="line">
            <a:avLst/>
          </a:prstGeom>
          <a:ln w="28575" cap="flat" cmpd="sng">
            <a:solidFill>
              <a:srgbClr val="3333FF"/>
            </a:solidFill>
            <a:prstDash val="solid"/>
            <a:round/>
            <a:headEnd type="none" w="med" len="med"/>
            <a:tailEnd type="none" w="med" len="med"/>
          </a:ln>
        </p:spPr>
      </p:sp>
      <p:sp>
        <p:nvSpPr>
          <p:cNvPr id="36889" name="直接连接符 36888"/>
          <p:cNvSpPr/>
          <p:nvPr/>
        </p:nvSpPr>
        <p:spPr>
          <a:xfrm flipH="1">
            <a:off x="5047615" y="2333943"/>
            <a:ext cx="533400" cy="365125"/>
          </a:xfrm>
          <a:prstGeom prst="line">
            <a:avLst/>
          </a:prstGeom>
          <a:ln w="28575" cap="flat" cmpd="sng">
            <a:solidFill>
              <a:srgbClr val="3333FF"/>
            </a:solidFill>
            <a:prstDash val="solid"/>
            <a:round/>
            <a:headEnd type="none" w="med" len="med"/>
            <a:tailEnd type="none" w="med" len="med"/>
          </a:ln>
        </p:spPr>
      </p:sp>
      <p:sp>
        <p:nvSpPr>
          <p:cNvPr id="36888" name="直接连接符 36887"/>
          <p:cNvSpPr/>
          <p:nvPr/>
        </p:nvSpPr>
        <p:spPr>
          <a:xfrm flipH="1">
            <a:off x="2380615" y="2791143"/>
            <a:ext cx="914400" cy="625475"/>
          </a:xfrm>
          <a:prstGeom prst="line">
            <a:avLst/>
          </a:prstGeom>
          <a:ln w="28575" cap="flat" cmpd="sng">
            <a:solidFill>
              <a:srgbClr val="3333FF"/>
            </a:solidFill>
            <a:prstDash val="solid"/>
            <a:round/>
            <a:headEnd type="none" w="med" len="med"/>
            <a:tailEnd type="stealth" w="med" len="lg"/>
          </a:ln>
        </p:spPr>
      </p:sp>
      <p:sp>
        <p:nvSpPr>
          <p:cNvPr id="36887" name="直接连接符 36886"/>
          <p:cNvSpPr/>
          <p:nvPr/>
        </p:nvSpPr>
        <p:spPr>
          <a:xfrm flipH="1">
            <a:off x="3142615" y="2791143"/>
            <a:ext cx="990600" cy="679450"/>
          </a:xfrm>
          <a:prstGeom prst="line">
            <a:avLst/>
          </a:prstGeom>
          <a:ln w="28575" cap="flat" cmpd="sng">
            <a:solidFill>
              <a:srgbClr val="3333FF"/>
            </a:solidFill>
            <a:prstDash val="solid"/>
            <a:round/>
            <a:headEnd type="none" w="med" len="med"/>
            <a:tailEnd type="stealth" w="med" len="lg"/>
          </a:ln>
        </p:spPr>
      </p:sp>
      <p:sp>
        <p:nvSpPr>
          <p:cNvPr id="36886" name="直接连接符 36885"/>
          <p:cNvSpPr/>
          <p:nvPr/>
        </p:nvSpPr>
        <p:spPr>
          <a:xfrm flipH="1">
            <a:off x="3904615" y="2791143"/>
            <a:ext cx="990600" cy="677862"/>
          </a:xfrm>
          <a:prstGeom prst="line">
            <a:avLst/>
          </a:prstGeom>
          <a:ln w="28575" cap="flat" cmpd="sng">
            <a:solidFill>
              <a:srgbClr val="3333FF"/>
            </a:solidFill>
            <a:prstDash val="solid"/>
            <a:round/>
            <a:headEnd type="none" w="med" len="med"/>
            <a:tailEnd type="stealth" w="med" len="lg"/>
          </a:ln>
        </p:spPr>
      </p:sp>
      <p:graphicFrame>
        <p:nvGraphicFramePr>
          <p:cNvPr id="36885" name="对象 36884"/>
          <p:cNvGraphicFramePr/>
          <p:nvPr/>
        </p:nvGraphicFramePr>
        <p:xfrm>
          <a:off x="1771015" y="3502343"/>
          <a:ext cx="1460500" cy="431800"/>
        </p:xfrm>
        <a:graphic>
          <a:graphicData uri="http://schemas.openxmlformats.org/presentationml/2006/ole">
            <mc:AlternateContent xmlns:mc="http://schemas.openxmlformats.org/markup-compatibility/2006">
              <mc:Choice xmlns:v="urn:schemas-microsoft-com:vml" Requires="v">
                <p:oleObj spid="_x0000_s3125" name="" r:id="rId13" imgW="1459865" imgH="431800" progId="Equation.3">
                  <p:embed/>
                </p:oleObj>
              </mc:Choice>
              <mc:Fallback>
                <p:oleObj name="" r:id="rId13" imgW="1459865" imgH="431800" progId="Equation.3">
                  <p:embed/>
                  <p:pic>
                    <p:nvPicPr>
                      <p:cNvPr id="0" name="图片 3124"/>
                      <p:cNvPicPr/>
                      <p:nvPr/>
                    </p:nvPicPr>
                    <p:blipFill>
                      <a:blip r:embed="rId14"/>
                      <a:stretch>
                        <a:fillRect/>
                      </a:stretch>
                    </p:blipFill>
                    <p:spPr>
                      <a:xfrm>
                        <a:off x="1771015" y="3502343"/>
                        <a:ext cx="1460500" cy="431800"/>
                      </a:xfrm>
                      <a:prstGeom prst="rect">
                        <a:avLst/>
                      </a:prstGeom>
                      <a:noFill/>
                      <a:ln w="38100">
                        <a:noFill/>
                        <a:miter/>
                      </a:ln>
                    </p:spPr>
                  </p:pic>
                </p:oleObj>
              </mc:Fallback>
            </mc:AlternateContent>
          </a:graphicData>
        </a:graphic>
      </p:graphicFrame>
      <p:graphicFrame>
        <p:nvGraphicFramePr>
          <p:cNvPr id="36884" name="对象 36883"/>
          <p:cNvGraphicFramePr/>
          <p:nvPr/>
        </p:nvGraphicFramePr>
        <p:xfrm>
          <a:off x="3218815" y="3502343"/>
          <a:ext cx="1460500" cy="431800"/>
        </p:xfrm>
        <a:graphic>
          <a:graphicData uri="http://schemas.openxmlformats.org/presentationml/2006/ole">
            <mc:AlternateContent xmlns:mc="http://schemas.openxmlformats.org/markup-compatibility/2006">
              <mc:Choice xmlns:v="urn:schemas-microsoft-com:vml" Requires="v">
                <p:oleObj spid="_x0000_s3119" name="" r:id="rId15" imgW="1459865" imgH="431800" progId="Equation.3">
                  <p:embed/>
                </p:oleObj>
              </mc:Choice>
              <mc:Fallback>
                <p:oleObj name="" r:id="rId15" imgW="1459865" imgH="431800" progId="Equation.3">
                  <p:embed/>
                  <p:pic>
                    <p:nvPicPr>
                      <p:cNvPr id="0" name="图片 3118"/>
                      <p:cNvPicPr/>
                      <p:nvPr/>
                    </p:nvPicPr>
                    <p:blipFill>
                      <a:blip r:embed="rId16"/>
                      <a:stretch>
                        <a:fillRect/>
                      </a:stretch>
                    </p:blipFill>
                    <p:spPr>
                      <a:xfrm>
                        <a:off x="3218815" y="3502343"/>
                        <a:ext cx="1460500" cy="431800"/>
                      </a:xfrm>
                      <a:prstGeom prst="rect">
                        <a:avLst/>
                      </a:prstGeom>
                      <a:noFill/>
                      <a:ln w="38100">
                        <a:noFill/>
                        <a:miter/>
                      </a:ln>
                    </p:spPr>
                  </p:pic>
                </p:oleObj>
              </mc:Fallback>
            </mc:AlternateContent>
          </a:graphicData>
        </a:graphic>
      </p:graphicFrame>
      <p:graphicFrame>
        <p:nvGraphicFramePr>
          <p:cNvPr id="36883" name="对象 36882"/>
          <p:cNvGraphicFramePr/>
          <p:nvPr/>
        </p:nvGraphicFramePr>
        <p:xfrm>
          <a:off x="4666615" y="3502343"/>
          <a:ext cx="1473200" cy="431800"/>
        </p:xfrm>
        <a:graphic>
          <a:graphicData uri="http://schemas.openxmlformats.org/presentationml/2006/ole">
            <mc:AlternateContent xmlns:mc="http://schemas.openxmlformats.org/markup-compatibility/2006">
              <mc:Choice xmlns:v="urn:schemas-microsoft-com:vml" Requires="v">
                <p:oleObj spid="_x0000_s3114" name="" r:id="rId17" imgW="1473200" imgH="431800" progId="Equation.3">
                  <p:embed/>
                </p:oleObj>
              </mc:Choice>
              <mc:Fallback>
                <p:oleObj name="" r:id="rId17" imgW="1473200" imgH="431800" progId="Equation.3">
                  <p:embed/>
                  <p:pic>
                    <p:nvPicPr>
                      <p:cNvPr id="0" name="图片 3113"/>
                      <p:cNvPicPr/>
                      <p:nvPr/>
                    </p:nvPicPr>
                    <p:blipFill>
                      <a:blip r:embed="rId18"/>
                      <a:stretch>
                        <a:fillRect/>
                      </a:stretch>
                    </p:blipFill>
                    <p:spPr>
                      <a:xfrm>
                        <a:off x="4666615" y="3502343"/>
                        <a:ext cx="1473200" cy="431800"/>
                      </a:xfrm>
                      <a:prstGeom prst="rect">
                        <a:avLst/>
                      </a:prstGeom>
                      <a:noFill/>
                      <a:ln w="38100">
                        <a:noFill/>
                        <a:miter/>
                      </a:ln>
                    </p:spPr>
                  </p:pic>
                </p:oleObj>
              </mc:Fallback>
            </mc:AlternateContent>
          </a:graphicData>
        </a:graphic>
      </p:graphicFrame>
      <p:graphicFrame>
        <p:nvGraphicFramePr>
          <p:cNvPr id="36882" name="对象 36881"/>
          <p:cNvGraphicFramePr/>
          <p:nvPr/>
        </p:nvGraphicFramePr>
        <p:xfrm>
          <a:off x="6089015" y="3502343"/>
          <a:ext cx="1473200" cy="431800"/>
        </p:xfrm>
        <a:graphic>
          <a:graphicData uri="http://schemas.openxmlformats.org/presentationml/2006/ole">
            <mc:AlternateContent xmlns:mc="http://schemas.openxmlformats.org/markup-compatibility/2006">
              <mc:Choice xmlns:v="urn:schemas-microsoft-com:vml" Requires="v">
                <p:oleObj spid="_x0000_s3115" name="" r:id="rId19" imgW="1473200" imgH="431800" progId="Equation.3">
                  <p:embed/>
                </p:oleObj>
              </mc:Choice>
              <mc:Fallback>
                <p:oleObj name="" r:id="rId19" imgW="1473200" imgH="431800" progId="Equation.3">
                  <p:embed/>
                  <p:pic>
                    <p:nvPicPr>
                      <p:cNvPr id="0" name="图片 3114"/>
                      <p:cNvPicPr/>
                      <p:nvPr/>
                    </p:nvPicPr>
                    <p:blipFill>
                      <a:blip r:embed="rId20"/>
                      <a:stretch>
                        <a:fillRect/>
                      </a:stretch>
                    </p:blipFill>
                    <p:spPr>
                      <a:xfrm>
                        <a:off x="6089015" y="3502343"/>
                        <a:ext cx="1473200" cy="431800"/>
                      </a:xfrm>
                      <a:prstGeom prst="rect">
                        <a:avLst/>
                      </a:prstGeom>
                      <a:noFill/>
                      <a:ln w="38100">
                        <a:noFill/>
                        <a:miter/>
                      </a:ln>
                    </p:spPr>
                  </p:pic>
                </p:oleObj>
              </mc:Fallback>
            </mc:AlternateContent>
          </a:graphicData>
        </a:graphic>
      </p:graphicFrame>
      <p:graphicFrame>
        <p:nvGraphicFramePr>
          <p:cNvPr id="36881" name="对象 36880"/>
          <p:cNvGraphicFramePr/>
          <p:nvPr/>
        </p:nvGraphicFramePr>
        <p:xfrm>
          <a:off x="7562215" y="3502343"/>
          <a:ext cx="1473200" cy="431800"/>
        </p:xfrm>
        <a:graphic>
          <a:graphicData uri="http://schemas.openxmlformats.org/presentationml/2006/ole">
            <mc:AlternateContent xmlns:mc="http://schemas.openxmlformats.org/markup-compatibility/2006">
              <mc:Choice xmlns:v="urn:schemas-microsoft-com:vml" Requires="v">
                <p:oleObj spid="_x0000_s3116" name="" r:id="rId21" imgW="1473200" imgH="431800" progId="Equation.3">
                  <p:embed/>
                </p:oleObj>
              </mc:Choice>
              <mc:Fallback>
                <p:oleObj name="" r:id="rId21" imgW="1473200" imgH="431800" progId="Equation.3">
                  <p:embed/>
                  <p:pic>
                    <p:nvPicPr>
                      <p:cNvPr id="0" name="图片 3115"/>
                      <p:cNvPicPr/>
                      <p:nvPr/>
                    </p:nvPicPr>
                    <p:blipFill>
                      <a:blip r:embed="rId22"/>
                      <a:stretch>
                        <a:fillRect/>
                      </a:stretch>
                    </p:blipFill>
                    <p:spPr>
                      <a:xfrm>
                        <a:off x="7562215" y="3502343"/>
                        <a:ext cx="1473200" cy="431800"/>
                      </a:xfrm>
                      <a:prstGeom prst="rect">
                        <a:avLst/>
                      </a:prstGeom>
                      <a:noFill/>
                      <a:ln w="38100">
                        <a:noFill/>
                        <a:miter/>
                      </a:ln>
                    </p:spPr>
                  </p:pic>
                </p:oleObj>
              </mc:Fallback>
            </mc:AlternateContent>
          </a:graphicData>
        </a:graphic>
      </p:graphicFrame>
      <p:sp>
        <p:nvSpPr>
          <p:cNvPr id="36880" name="文本框 36879"/>
          <p:cNvSpPr txBox="1"/>
          <p:nvPr/>
        </p:nvSpPr>
        <p:spPr>
          <a:xfrm>
            <a:off x="377190" y="3978593"/>
            <a:ext cx="541338" cy="519112"/>
          </a:xfrm>
          <a:prstGeom prst="rect">
            <a:avLst/>
          </a:prstGeom>
          <a:noFill/>
          <a:ln w="9525">
            <a:noFill/>
          </a:ln>
        </p:spPr>
        <p:txBody>
          <a:bodyPr wrap="none" anchor="t">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6906">
                                            <p:txEl>
                                              <p:charRg st="0" end="9"/>
                                            </p:txEl>
                                          </p:spTgt>
                                        </p:tgtEl>
                                        <p:attrNameLst>
                                          <p:attrName>style.visibility</p:attrName>
                                        </p:attrNameLst>
                                      </p:cBhvr>
                                      <p:to>
                                        <p:strVal val="visible"/>
                                      </p:to>
                                    </p:set>
                                    <p:animEffect transition="in" filter="box(out)">
                                      <p:cBhvr>
                                        <p:cTn id="7" dur="500"/>
                                        <p:tgtEl>
                                          <p:spTgt spid="36906">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907">
                                            <p:txEl>
                                              <p:charRg st="0" end="7"/>
                                            </p:txEl>
                                          </p:spTgt>
                                        </p:tgtEl>
                                        <p:attrNameLst>
                                          <p:attrName>style.visibility</p:attrName>
                                        </p:attrNameLst>
                                      </p:cBhvr>
                                      <p:to>
                                        <p:strVal val="visible"/>
                                      </p:to>
                                    </p:set>
                                    <p:animEffect transition="in" filter="box(out)">
                                      <p:cBhvr>
                                        <p:cTn id="12" dur="500"/>
                                        <p:tgtEl>
                                          <p:spTgt spid="36907">
                                            <p:txEl>
                                              <p:charRg st="0" end="7"/>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36910"/>
                                        </p:tgtEl>
                                        <p:attrNameLst>
                                          <p:attrName>style.visibility</p:attrName>
                                        </p:attrNameLst>
                                      </p:cBhvr>
                                      <p:to>
                                        <p:strVal val="visible"/>
                                      </p:to>
                                    </p:set>
                                    <p:animEffect transition="in" filter="box(out)">
                                      <p:cBhvr>
                                        <p:cTn id="16" dur="500"/>
                                        <p:tgtEl>
                                          <p:spTgt spid="36910"/>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36911"/>
                                        </p:tgtEl>
                                        <p:attrNameLst>
                                          <p:attrName>style.visibility</p:attrName>
                                        </p:attrNameLst>
                                      </p:cBhvr>
                                      <p:to>
                                        <p:strVal val="visible"/>
                                      </p:to>
                                    </p:set>
                                    <p:animEffect transition="in" filter="box(out)">
                                      <p:cBhvr>
                                        <p:cTn id="21" dur="500"/>
                                        <p:tgtEl>
                                          <p:spTgt spid="369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6903"/>
                                        </p:tgtEl>
                                        <p:attrNameLst>
                                          <p:attrName>style.visibility</p:attrName>
                                        </p:attrNameLst>
                                      </p:cBhvr>
                                      <p:to>
                                        <p:strVal val="visible"/>
                                      </p:to>
                                    </p:set>
                                    <p:animEffect transition="in" filter="wipe(up)">
                                      <p:cBhvr>
                                        <p:cTn id="26" dur="500"/>
                                        <p:tgtEl>
                                          <p:spTgt spid="36903"/>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36901"/>
                                        </p:tgtEl>
                                        <p:attrNameLst>
                                          <p:attrName>style.visibility</p:attrName>
                                        </p:attrNameLst>
                                      </p:cBhvr>
                                      <p:to>
                                        <p:strVal val="visible"/>
                                      </p:to>
                                    </p:set>
                                    <p:animEffect transition="in" filter="wipe(up)">
                                      <p:cBhvr>
                                        <p:cTn id="30" dur="500"/>
                                        <p:tgtEl>
                                          <p:spTgt spid="36901"/>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36902"/>
                                        </p:tgtEl>
                                        <p:attrNameLst>
                                          <p:attrName>style.visibility</p:attrName>
                                        </p:attrNameLst>
                                      </p:cBhvr>
                                      <p:to>
                                        <p:strVal val="visible"/>
                                      </p:to>
                                    </p:set>
                                    <p:animEffect transition="in" filter="wipe(up)">
                                      <p:cBhvr>
                                        <p:cTn id="34" dur="500"/>
                                        <p:tgtEl>
                                          <p:spTgt spid="36902"/>
                                        </p:tgtEl>
                                      </p:cBhvr>
                                    </p:animEffect>
                                  </p:childTnLst>
                                </p:cTn>
                              </p:par>
                            </p:childTnLst>
                          </p:cTn>
                        </p:par>
                        <p:par>
                          <p:cTn id="35" fill="hold">
                            <p:stCondLst>
                              <p:cond delay="1500"/>
                            </p:stCondLst>
                            <p:childTnLst>
                              <p:par>
                                <p:cTn id="36" presetID="4" presetClass="entr" presetSubtype="32" fill="hold" nodeType="afterEffect">
                                  <p:stCondLst>
                                    <p:cond delay="0"/>
                                  </p:stCondLst>
                                  <p:childTnLst>
                                    <p:set>
                                      <p:cBhvr>
                                        <p:cTn id="37" dur="1" fill="hold">
                                          <p:stCondLst>
                                            <p:cond delay="0"/>
                                          </p:stCondLst>
                                        </p:cTn>
                                        <p:tgtEl>
                                          <p:spTgt spid="36883"/>
                                        </p:tgtEl>
                                        <p:attrNameLst>
                                          <p:attrName>style.visibility</p:attrName>
                                        </p:attrNameLst>
                                      </p:cBhvr>
                                      <p:to>
                                        <p:strVal val="visible"/>
                                      </p:to>
                                    </p:set>
                                    <p:animEffect transition="in" filter="box(out)">
                                      <p:cBhvr>
                                        <p:cTn id="38" dur="500"/>
                                        <p:tgtEl>
                                          <p:spTgt spid="3688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6899"/>
                                        </p:tgtEl>
                                        <p:attrNameLst>
                                          <p:attrName>style.visibility</p:attrName>
                                        </p:attrNameLst>
                                      </p:cBhvr>
                                      <p:to>
                                        <p:strVal val="visible"/>
                                      </p:to>
                                    </p:set>
                                    <p:animEffect transition="in" filter="wipe(up)">
                                      <p:cBhvr>
                                        <p:cTn id="43" dur="500"/>
                                        <p:tgtEl>
                                          <p:spTgt spid="36899"/>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36900"/>
                                        </p:tgtEl>
                                        <p:attrNameLst>
                                          <p:attrName>style.visibility</p:attrName>
                                        </p:attrNameLst>
                                      </p:cBhvr>
                                      <p:to>
                                        <p:strVal val="visible"/>
                                      </p:to>
                                    </p:set>
                                    <p:animEffect transition="in" filter="wipe(up)">
                                      <p:cBhvr>
                                        <p:cTn id="47" dur="500"/>
                                        <p:tgtEl>
                                          <p:spTgt spid="36900"/>
                                        </p:tgtEl>
                                      </p:cBhvr>
                                    </p:animEffect>
                                  </p:childTnLst>
                                </p:cTn>
                              </p:par>
                            </p:childTnLst>
                          </p:cTn>
                        </p:par>
                        <p:par>
                          <p:cTn id="48" fill="hold">
                            <p:stCondLst>
                              <p:cond delay="1000"/>
                            </p:stCondLst>
                            <p:childTnLst>
                              <p:par>
                                <p:cTn id="49" presetID="22" presetClass="entr" presetSubtype="1" fill="hold" nodeType="afterEffect">
                                  <p:stCondLst>
                                    <p:cond delay="0"/>
                                  </p:stCondLst>
                                  <p:childTnLst>
                                    <p:set>
                                      <p:cBhvr>
                                        <p:cTn id="50" dur="1" fill="hold">
                                          <p:stCondLst>
                                            <p:cond delay="0"/>
                                          </p:stCondLst>
                                        </p:cTn>
                                        <p:tgtEl>
                                          <p:spTgt spid="36896"/>
                                        </p:tgtEl>
                                        <p:attrNameLst>
                                          <p:attrName>style.visibility</p:attrName>
                                        </p:attrNameLst>
                                      </p:cBhvr>
                                      <p:to>
                                        <p:strVal val="visible"/>
                                      </p:to>
                                    </p:set>
                                    <p:animEffect transition="in" filter="wipe(up)">
                                      <p:cBhvr>
                                        <p:cTn id="51" dur="500"/>
                                        <p:tgtEl>
                                          <p:spTgt spid="36896"/>
                                        </p:tgtEl>
                                      </p:cBhvr>
                                    </p:animEffect>
                                  </p:childTnLst>
                                </p:cTn>
                              </p:par>
                            </p:childTnLst>
                          </p:cTn>
                        </p:par>
                        <p:par>
                          <p:cTn id="52" fill="hold">
                            <p:stCondLst>
                              <p:cond delay="1500"/>
                            </p:stCondLst>
                            <p:childTnLst>
                              <p:par>
                                <p:cTn id="53" presetID="4" presetClass="entr" presetSubtype="32" fill="hold" nodeType="afterEffect">
                                  <p:stCondLst>
                                    <p:cond delay="0"/>
                                  </p:stCondLst>
                                  <p:childTnLst>
                                    <p:set>
                                      <p:cBhvr>
                                        <p:cTn id="54" dur="1" fill="hold">
                                          <p:stCondLst>
                                            <p:cond delay="0"/>
                                          </p:stCondLst>
                                        </p:cTn>
                                        <p:tgtEl>
                                          <p:spTgt spid="36882"/>
                                        </p:tgtEl>
                                        <p:attrNameLst>
                                          <p:attrName>style.visibility</p:attrName>
                                        </p:attrNameLst>
                                      </p:cBhvr>
                                      <p:to>
                                        <p:strVal val="visible"/>
                                      </p:to>
                                    </p:set>
                                    <p:animEffect transition="in" filter="box(out)">
                                      <p:cBhvr>
                                        <p:cTn id="55" dur="500"/>
                                        <p:tgtEl>
                                          <p:spTgt spid="3688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36898"/>
                                        </p:tgtEl>
                                        <p:attrNameLst>
                                          <p:attrName>style.visibility</p:attrName>
                                        </p:attrNameLst>
                                      </p:cBhvr>
                                      <p:to>
                                        <p:strVal val="visible"/>
                                      </p:to>
                                    </p:set>
                                    <p:animEffect transition="in" filter="wipe(up)">
                                      <p:cBhvr>
                                        <p:cTn id="60" dur="500"/>
                                        <p:tgtEl>
                                          <p:spTgt spid="36898"/>
                                        </p:tgtEl>
                                      </p:cBhvr>
                                    </p:animEffect>
                                  </p:childTnLst>
                                </p:cTn>
                              </p:par>
                            </p:childTnLst>
                          </p:cTn>
                        </p:par>
                        <p:par>
                          <p:cTn id="61" fill="hold">
                            <p:stCondLst>
                              <p:cond delay="500"/>
                            </p:stCondLst>
                            <p:childTnLst>
                              <p:par>
                                <p:cTn id="62" presetID="22" presetClass="entr" presetSubtype="1" fill="hold" nodeType="afterEffect">
                                  <p:stCondLst>
                                    <p:cond delay="0"/>
                                  </p:stCondLst>
                                  <p:childTnLst>
                                    <p:set>
                                      <p:cBhvr>
                                        <p:cTn id="63" dur="1" fill="hold">
                                          <p:stCondLst>
                                            <p:cond delay="0"/>
                                          </p:stCondLst>
                                        </p:cTn>
                                        <p:tgtEl>
                                          <p:spTgt spid="36897"/>
                                        </p:tgtEl>
                                        <p:attrNameLst>
                                          <p:attrName>style.visibility</p:attrName>
                                        </p:attrNameLst>
                                      </p:cBhvr>
                                      <p:to>
                                        <p:strVal val="visible"/>
                                      </p:to>
                                    </p:set>
                                    <p:animEffect transition="in" filter="wipe(up)">
                                      <p:cBhvr>
                                        <p:cTn id="64" dur="500"/>
                                        <p:tgtEl>
                                          <p:spTgt spid="36897"/>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6895"/>
                                        </p:tgtEl>
                                        <p:attrNameLst>
                                          <p:attrName>style.visibility</p:attrName>
                                        </p:attrNameLst>
                                      </p:cBhvr>
                                      <p:to>
                                        <p:strVal val="visible"/>
                                      </p:to>
                                    </p:set>
                                    <p:animEffect transition="in" filter="wipe(up)">
                                      <p:cBhvr>
                                        <p:cTn id="68" dur="500"/>
                                        <p:tgtEl>
                                          <p:spTgt spid="36895"/>
                                        </p:tgtEl>
                                      </p:cBhvr>
                                    </p:animEffect>
                                  </p:childTnLst>
                                </p:cTn>
                              </p:par>
                            </p:childTnLst>
                          </p:cTn>
                        </p:par>
                        <p:par>
                          <p:cTn id="69" fill="hold">
                            <p:stCondLst>
                              <p:cond delay="1500"/>
                            </p:stCondLst>
                            <p:childTnLst>
                              <p:par>
                                <p:cTn id="70" presetID="4" presetClass="entr" presetSubtype="32" fill="hold" nodeType="afterEffect">
                                  <p:stCondLst>
                                    <p:cond delay="0"/>
                                  </p:stCondLst>
                                  <p:childTnLst>
                                    <p:set>
                                      <p:cBhvr>
                                        <p:cTn id="71" dur="1" fill="hold">
                                          <p:stCondLst>
                                            <p:cond delay="0"/>
                                          </p:stCondLst>
                                        </p:cTn>
                                        <p:tgtEl>
                                          <p:spTgt spid="36881"/>
                                        </p:tgtEl>
                                        <p:attrNameLst>
                                          <p:attrName>style.visibility</p:attrName>
                                        </p:attrNameLst>
                                      </p:cBhvr>
                                      <p:to>
                                        <p:strVal val="visible"/>
                                      </p:to>
                                    </p:set>
                                    <p:animEffect transition="in" filter="box(out)">
                                      <p:cBhvr>
                                        <p:cTn id="72" dur="500"/>
                                        <p:tgtEl>
                                          <p:spTgt spid="3688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36894"/>
                                        </p:tgtEl>
                                        <p:attrNameLst>
                                          <p:attrName>style.visibility</p:attrName>
                                        </p:attrNameLst>
                                      </p:cBhvr>
                                      <p:to>
                                        <p:strVal val="visible"/>
                                      </p:to>
                                    </p:set>
                                    <p:animEffect transition="in" filter="wipe(up)">
                                      <p:cBhvr>
                                        <p:cTn id="77" dur="500"/>
                                        <p:tgtEl>
                                          <p:spTgt spid="36894"/>
                                        </p:tgtEl>
                                      </p:cBhvr>
                                    </p:animEffect>
                                  </p:childTnLst>
                                </p:cTn>
                              </p:par>
                            </p:childTnLst>
                          </p:cTn>
                        </p:par>
                        <p:par>
                          <p:cTn id="78" fill="hold">
                            <p:stCondLst>
                              <p:cond delay="500"/>
                            </p:stCondLst>
                            <p:childTnLst>
                              <p:par>
                                <p:cTn id="79" presetID="22" presetClass="entr" presetSubtype="1" fill="hold" nodeType="afterEffect">
                                  <p:stCondLst>
                                    <p:cond delay="0"/>
                                  </p:stCondLst>
                                  <p:childTnLst>
                                    <p:set>
                                      <p:cBhvr>
                                        <p:cTn id="80" dur="1" fill="hold">
                                          <p:stCondLst>
                                            <p:cond delay="0"/>
                                          </p:stCondLst>
                                        </p:cTn>
                                        <p:tgtEl>
                                          <p:spTgt spid="36893"/>
                                        </p:tgtEl>
                                        <p:attrNameLst>
                                          <p:attrName>style.visibility</p:attrName>
                                        </p:attrNameLst>
                                      </p:cBhvr>
                                      <p:to>
                                        <p:strVal val="visible"/>
                                      </p:to>
                                    </p:set>
                                    <p:animEffect transition="in" filter="wipe(up)">
                                      <p:cBhvr>
                                        <p:cTn id="81" dur="500"/>
                                        <p:tgtEl>
                                          <p:spTgt spid="36893"/>
                                        </p:tgtEl>
                                      </p:cBhvr>
                                    </p:animEffect>
                                  </p:childTnLst>
                                </p:cTn>
                              </p:par>
                            </p:childTnLst>
                          </p:cTn>
                        </p:par>
                        <p:par>
                          <p:cTn id="82" fill="hold">
                            <p:stCondLst>
                              <p:cond delay="1000"/>
                            </p:stCondLst>
                            <p:childTnLst>
                              <p:par>
                                <p:cTn id="83" presetID="22" presetClass="entr" presetSubtype="1" fill="hold" nodeType="afterEffect">
                                  <p:stCondLst>
                                    <p:cond delay="0"/>
                                  </p:stCondLst>
                                  <p:childTnLst>
                                    <p:set>
                                      <p:cBhvr>
                                        <p:cTn id="84" dur="1" fill="hold">
                                          <p:stCondLst>
                                            <p:cond delay="0"/>
                                          </p:stCondLst>
                                        </p:cTn>
                                        <p:tgtEl>
                                          <p:spTgt spid="36888"/>
                                        </p:tgtEl>
                                        <p:attrNameLst>
                                          <p:attrName>style.visibility</p:attrName>
                                        </p:attrNameLst>
                                      </p:cBhvr>
                                      <p:to>
                                        <p:strVal val="visible"/>
                                      </p:to>
                                    </p:set>
                                    <p:animEffect transition="in" filter="wipe(up)">
                                      <p:cBhvr>
                                        <p:cTn id="85" dur="500"/>
                                        <p:tgtEl>
                                          <p:spTgt spid="36888"/>
                                        </p:tgtEl>
                                      </p:cBhvr>
                                    </p:animEffect>
                                  </p:childTnLst>
                                </p:cTn>
                              </p:par>
                            </p:childTnLst>
                          </p:cTn>
                        </p:par>
                        <p:par>
                          <p:cTn id="86" fill="hold">
                            <p:stCondLst>
                              <p:cond delay="1500"/>
                            </p:stCondLst>
                            <p:childTnLst>
                              <p:par>
                                <p:cTn id="87" presetID="4" presetClass="entr" presetSubtype="32" fill="hold" nodeType="afterEffect">
                                  <p:stCondLst>
                                    <p:cond delay="0"/>
                                  </p:stCondLst>
                                  <p:childTnLst>
                                    <p:set>
                                      <p:cBhvr>
                                        <p:cTn id="88" dur="1" fill="hold">
                                          <p:stCondLst>
                                            <p:cond delay="0"/>
                                          </p:stCondLst>
                                        </p:cTn>
                                        <p:tgtEl>
                                          <p:spTgt spid="36909"/>
                                        </p:tgtEl>
                                        <p:attrNameLst>
                                          <p:attrName>style.visibility</p:attrName>
                                        </p:attrNameLst>
                                      </p:cBhvr>
                                      <p:to>
                                        <p:strVal val="visible"/>
                                      </p:to>
                                    </p:set>
                                    <p:animEffect transition="in" filter="box(out)">
                                      <p:cBhvr>
                                        <p:cTn id="89" dur="500"/>
                                        <p:tgtEl>
                                          <p:spTgt spid="3690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36892"/>
                                        </p:tgtEl>
                                        <p:attrNameLst>
                                          <p:attrName>style.visibility</p:attrName>
                                        </p:attrNameLst>
                                      </p:cBhvr>
                                      <p:to>
                                        <p:strVal val="visible"/>
                                      </p:to>
                                    </p:set>
                                    <p:animEffect transition="in" filter="wipe(up)">
                                      <p:cBhvr>
                                        <p:cTn id="94" dur="500"/>
                                        <p:tgtEl>
                                          <p:spTgt spid="36892"/>
                                        </p:tgtEl>
                                      </p:cBhvr>
                                    </p:animEffect>
                                  </p:childTnLst>
                                </p:cTn>
                              </p:par>
                            </p:childTnLst>
                          </p:cTn>
                        </p:par>
                        <p:par>
                          <p:cTn id="95" fill="hold">
                            <p:stCondLst>
                              <p:cond delay="500"/>
                            </p:stCondLst>
                            <p:childTnLst>
                              <p:par>
                                <p:cTn id="96" presetID="22" presetClass="entr" presetSubtype="1" fill="hold" nodeType="afterEffect">
                                  <p:stCondLst>
                                    <p:cond delay="0"/>
                                  </p:stCondLst>
                                  <p:childTnLst>
                                    <p:set>
                                      <p:cBhvr>
                                        <p:cTn id="97" dur="1" fill="hold">
                                          <p:stCondLst>
                                            <p:cond delay="0"/>
                                          </p:stCondLst>
                                        </p:cTn>
                                        <p:tgtEl>
                                          <p:spTgt spid="36891"/>
                                        </p:tgtEl>
                                        <p:attrNameLst>
                                          <p:attrName>style.visibility</p:attrName>
                                        </p:attrNameLst>
                                      </p:cBhvr>
                                      <p:to>
                                        <p:strVal val="visible"/>
                                      </p:to>
                                    </p:set>
                                    <p:animEffect transition="in" filter="wipe(up)">
                                      <p:cBhvr>
                                        <p:cTn id="98" dur="500"/>
                                        <p:tgtEl>
                                          <p:spTgt spid="36891"/>
                                        </p:tgtEl>
                                      </p:cBhvr>
                                    </p:animEffect>
                                  </p:childTnLst>
                                </p:cTn>
                              </p:par>
                            </p:childTnLst>
                          </p:cTn>
                        </p:par>
                        <p:par>
                          <p:cTn id="99" fill="hold">
                            <p:stCondLst>
                              <p:cond delay="1000"/>
                            </p:stCondLst>
                            <p:childTnLst>
                              <p:par>
                                <p:cTn id="100" presetID="22" presetClass="entr" presetSubtype="1" fill="hold" nodeType="afterEffect">
                                  <p:stCondLst>
                                    <p:cond delay="0"/>
                                  </p:stCondLst>
                                  <p:childTnLst>
                                    <p:set>
                                      <p:cBhvr>
                                        <p:cTn id="101" dur="1" fill="hold">
                                          <p:stCondLst>
                                            <p:cond delay="0"/>
                                          </p:stCondLst>
                                        </p:cTn>
                                        <p:tgtEl>
                                          <p:spTgt spid="36887"/>
                                        </p:tgtEl>
                                        <p:attrNameLst>
                                          <p:attrName>style.visibility</p:attrName>
                                        </p:attrNameLst>
                                      </p:cBhvr>
                                      <p:to>
                                        <p:strVal val="visible"/>
                                      </p:to>
                                    </p:set>
                                    <p:animEffect transition="in" filter="wipe(up)">
                                      <p:cBhvr>
                                        <p:cTn id="102" dur="500"/>
                                        <p:tgtEl>
                                          <p:spTgt spid="36887"/>
                                        </p:tgtEl>
                                      </p:cBhvr>
                                    </p:animEffect>
                                  </p:childTnLst>
                                </p:cTn>
                              </p:par>
                            </p:childTnLst>
                          </p:cTn>
                        </p:par>
                        <p:par>
                          <p:cTn id="103" fill="hold">
                            <p:stCondLst>
                              <p:cond delay="1500"/>
                            </p:stCondLst>
                            <p:childTnLst>
                              <p:par>
                                <p:cTn id="104" presetID="4" presetClass="entr" presetSubtype="32" fill="hold" nodeType="afterEffect">
                                  <p:stCondLst>
                                    <p:cond delay="0"/>
                                  </p:stCondLst>
                                  <p:childTnLst>
                                    <p:set>
                                      <p:cBhvr>
                                        <p:cTn id="105" dur="1" fill="hold">
                                          <p:stCondLst>
                                            <p:cond delay="0"/>
                                          </p:stCondLst>
                                        </p:cTn>
                                        <p:tgtEl>
                                          <p:spTgt spid="36885"/>
                                        </p:tgtEl>
                                        <p:attrNameLst>
                                          <p:attrName>style.visibility</p:attrName>
                                        </p:attrNameLst>
                                      </p:cBhvr>
                                      <p:to>
                                        <p:strVal val="visible"/>
                                      </p:to>
                                    </p:set>
                                    <p:animEffect transition="in" filter="box(out)">
                                      <p:cBhvr>
                                        <p:cTn id="106" dur="500"/>
                                        <p:tgtEl>
                                          <p:spTgt spid="3688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36890"/>
                                        </p:tgtEl>
                                        <p:attrNameLst>
                                          <p:attrName>style.visibility</p:attrName>
                                        </p:attrNameLst>
                                      </p:cBhvr>
                                      <p:to>
                                        <p:strVal val="visible"/>
                                      </p:to>
                                    </p:set>
                                    <p:animEffect transition="in" filter="wipe(up)">
                                      <p:cBhvr>
                                        <p:cTn id="111" dur="500"/>
                                        <p:tgtEl>
                                          <p:spTgt spid="36890"/>
                                        </p:tgtEl>
                                      </p:cBhvr>
                                    </p:animEffect>
                                  </p:childTnLst>
                                </p:cTn>
                              </p:par>
                            </p:childTnLst>
                          </p:cTn>
                        </p:par>
                        <p:par>
                          <p:cTn id="112" fill="hold">
                            <p:stCondLst>
                              <p:cond delay="500"/>
                            </p:stCondLst>
                            <p:childTnLst>
                              <p:par>
                                <p:cTn id="113" presetID="22" presetClass="entr" presetSubtype="1" fill="hold" nodeType="afterEffect">
                                  <p:stCondLst>
                                    <p:cond delay="0"/>
                                  </p:stCondLst>
                                  <p:childTnLst>
                                    <p:set>
                                      <p:cBhvr>
                                        <p:cTn id="114" dur="1" fill="hold">
                                          <p:stCondLst>
                                            <p:cond delay="0"/>
                                          </p:stCondLst>
                                        </p:cTn>
                                        <p:tgtEl>
                                          <p:spTgt spid="36889"/>
                                        </p:tgtEl>
                                        <p:attrNameLst>
                                          <p:attrName>style.visibility</p:attrName>
                                        </p:attrNameLst>
                                      </p:cBhvr>
                                      <p:to>
                                        <p:strVal val="visible"/>
                                      </p:to>
                                    </p:set>
                                    <p:animEffect transition="in" filter="wipe(up)">
                                      <p:cBhvr>
                                        <p:cTn id="115" dur="500"/>
                                        <p:tgtEl>
                                          <p:spTgt spid="36889"/>
                                        </p:tgtEl>
                                      </p:cBhvr>
                                    </p:animEffect>
                                  </p:childTnLst>
                                </p:cTn>
                              </p:par>
                            </p:childTnLst>
                          </p:cTn>
                        </p:par>
                        <p:par>
                          <p:cTn id="116" fill="hold">
                            <p:stCondLst>
                              <p:cond delay="1000"/>
                            </p:stCondLst>
                            <p:childTnLst>
                              <p:par>
                                <p:cTn id="117" presetID="22" presetClass="entr" presetSubtype="1" fill="hold" nodeType="afterEffect">
                                  <p:stCondLst>
                                    <p:cond delay="0"/>
                                  </p:stCondLst>
                                  <p:childTnLst>
                                    <p:set>
                                      <p:cBhvr>
                                        <p:cTn id="118" dur="1" fill="hold">
                                          <p:stCondLst>
                                            <p:cond delay="0"/>
                                          </p:stCondLst>
                                        </p:cTn>
                                        <p:tgtEl>
                                          <p:spTgt spid="36886"/>
                                        </p:tgtEl>
                                        <p:attrNameLst>
                                          <p:attrName>style.visibility</p:attrName>
                                        </p:attrNameLst>
                                      </p:cBhvr>
                                      <p:to>
                                        <p:strVal val="visible"/>
                                      </p:to>
                                    </p:set>
                                    <p:animEffect transition="in" filter="wipe(up)">
                                      <p:cBhvr>
                                        <p:cTn id="119" dur="500"/>
                                        <p:tgtEl>
                                          <p:spTgt spid="36886"/>
                                        </p:tgtEl>
                                      </p:cBhvr>
                                    </p:animEffect>
                                  </p:childTnLst>
                                </p:cTn>
                              </p:par>
                            </p:childTnLst>
                          </p:cTn>
                        </p:par>
                        <p:par>
                          <p:cTn id="120" fill="hold">
                            <p:stCondLst>
                              <p:cond delay="1500"/>
                            </p:stCondLst>
                            <p:childTnLst>
                              <p:par>
                                <p:cTn id="121" presetID="4" presetClass="entr" presetSubtype="32" fill="hold" nodeType="afterEffect">
                                  <p:stCondLst>
                                    <p:cond delay="0"/>
                                  </p:stCondLst>
                                  <p:childTnLst>
                                    <p:set>
                                      <p:cBhvr>
                                        <p:cTn id="122" dur="1" fill="hold">
                                          <p:stCondLst>
                                            <p:cond delay="0"/>
                                          </p:stCondLst>
                                        </p:cTn>
                                        <p:tgtEl>
                                          <p:spTgt spid="36884"/>
                                        </p:tgtEl>
                                        <p:attrNameLst>
                                          <p:attrName>style.visibility</p:attrName>
                                        </p:attrNameLst>
                                      </p:cBhvr>
                                      <p:to>
                                        <p:strVal val="visible"/>
                                      </p:to>
                                    </p:set>
                                    <p:animEffect transition="in" filter="box(out)">
                                      <p:cBhvr>
                                        <p:cTn id="123" dur="500"/>
                                        <p:tgtEl>
                                          <p:spTgt spid="36884"/>
                                        </p:tgtEl>
                                      </p:cBhvr>
                                    </p:animEffect>
                                  </p:childTnLst>
                                </p:cTn>
                              </p:par>
                            </p:childTnLst>
                          </p:cTn>
                        </p:par>
                      </p:childTnLst>
                    </p:cTn>
                  </p:par>
                  <p:par>
                    <p:cTn id="124" fill="hold">
                      <p:stCondLst>
                        <p:cond delay="indefinite"/>
                      </p:stCondLst>
                      <p:childTnLst>
                        <p:par>
                          <p:cTn id="125" fill="hold">
                            <p:stCondLst>
                              <p:cond delay="0"/>
                            </p:stCondLst>
                            <p:childTnLst>
                              <p:par>
                                <p:cTn id="126" presetID="4" presetClass="entr" presetSubtype="32" fill="hold" grpId="0" nodeType="clickEffect">
                                  <p:stCondLst>
                                    <p:cond delay="0"/>
                                  </p:stCondLst>
                                  <p:childTnLst>
                                    <p:set>
                                      <p:cBhvr>
                                        <p:cTn id="127" dur="1" fill="hold">
                                          <p:stCondLst>
                                            <p:cond delay="0"/>
                                          </p:stCondLst>
                                        </p:cTn>
                                        <p:tgtEl>
                                          <p:spTgt spid="36880">
                                            <p:txEl>
                                              <p:charRg st="0" end="2"/>
                                            </p:txEl>
                                          </p:spTgt>
                                        </p:tgtEl>
                                        <p:attrNameLst>
                                          <p:attrName>style.visibility</p:attrName>
                                        </p:attrNameLst>
                                      </p:cBhvr>
                                      <p:to>
                                        <p:strVal val="visible"/>
                                      </p:to>
                                    </p:set>
                                    <p:animEffect transition="in" filter="box(out)">
                                      <p:cBhvr>
                                        <p:cTn id="128" dur="500"/>
                                        <p:tgtEl>
                                          <p:spTgt spid="36880">
                                            <p:txEl>
                                              <p:charRg st="0" end="2"/>
                                            </p:txEl>
                                          </p:spTgt>
                                        </p:tgtEl>
                                      </p:cBhvr>
                                    </p:animEffect>
                                  </p:childTnLst>
                                </p:cTn>
                              </p:par>
                            </p:childTnLst>
                          </p:cTn>
                        </p:par>
                        <p:par>
                          <p:cTn id="129" fill="hold">
                            <p:stCondLst>
                              <p:cond delay="500"/>
                            </p:stCondLst>
                            <p:childTnLst>
                              <p:par>
                                <p:cTn id="130" presetID="4" presetClass="entr" presetSubtype="32" fill="hold" nodeType="afterEffect">
                                  <p:stCondLst>
                                    <p:cond delay="0"/>
                                  </p:stCondLst>
                                  <p:childTnLst>
                                    <p:set>
                                      <p:cBhvr>
                                        <p:cTn id="131" dur="1" fill="hold">
                                          <p:stCondLst>
                                            <p:cond delay="0"/>
                                          </p:stCondLst>
                                        </p:cTn>
                                        <p:tgtEl>
                                          <p:spTgt spid="36904"/>
                                        </p:tgtEl>
                                        <p:attrNameLst>
                                          <p:attrName>style.visibility</p:attrName>
                                        </p:attrNameLst>
                                      </p:cBhvr>
                                      <p:to>
                                        <p:strVal val="visible"/>
                                      </p:to>
                                    </p:set>
                                    <p:animEffect transition="in" filter="box(out)">
                                      <p:cBhvr>
                                        <p:cTn id="132" dur="500"/>
                                        <p:tgtEl>
                                          <p:spTgt spid="36904"/>
                                        </p:tgtEl>
                                      </p:cBhvr>
                                    </p:animEffect>
                                  </p:childTnLst>
                                </p:cTn>
                              </p:par>
                            </p:childTnLst>
                          </p:cTn>
                        </p:par>
                        <p:par>
                          <p:cTn id="133" fill="hold">
                            <p:stCondLst>
                              <p:cond delay="1000"/>
                            </p:stCondLst>
                            <p:childTnLst>
                              <p:par>
                                <p:cTn id="134" presetID="4" presetClass="entr" presetSubtype="32" fill="hold" nodeType="afterEffect">
                                  <p:stCondLst>
                                    <p:cond delay="0"/>
                                  </p:stCondLst>
                                  <p:childTnLst>
                                    <p:set>
                                      <p:cBhvr>
                                        <p:cTn id="135" dur="1" fill="hold">
                                          <p:stCondLst>
                                            <p:cond delay="0"/>
                                          </p:stCondLst>
                                        </p:cTn>
                                        <p:tgtEl>
                                          <p:spTgt spid="36905"/>
                                        </p:tgtEl>
                                        <p:attrNameLst>
                                          <p:attrName>style.visibility</p:attrName>
                                        </p:attrNameLst>
                                      </p:cBhvr>
                                      <p:to>
                                        <p:strVal val="visible"/>
                                      </p:to>
                                    </p:set>
                                    <p:animEffect transition="in" filter="box(out)">
                                      <p:cBhvr>
                                        <p:cTn id="136" dur="500"/>
                                        <p:tgtEl>
                                          <p:spTgt spid="36905"/>
                                        </p:tgtEl>
                                      </p:cBhvr>
                                    </p:animEffect>
                                  </p:childTnLst>
                                </p:cTn>
                              </p:par>
                            </p:childTnLst>
                          </p:cTn>
                        </p:par>
                        <p:par>
                          <p:cTn id="137" fill="hold">
                            <p:stCondLst>
                              <p:cond delay="1500"/>
                            </p:stCondLst>
                            <p:childTnLst>
                              <p:par>
                                <p:cTn id="138" presetID="4" presetClass="entr" presetSubtype="32" fill="hold" nodeType="afterEffect">
                                  <p:stCondLst>
                                    <p:cond delay="0"/>
                                  </p:stCondLst>
                                  <p:childTnLst>
                                    <p:set>
                                      <p:cBhvr>
                                        <p:cTn id="139" dur="1" fill="hold">
                                          <p:stCondLst>
                                            <p:cond delay="0"/>
                                          </p:stCondLst>
                                        </p:cTn>
                                        <p:tgtEl>
                                          <p:spTgt spid="36908"/>
                                        </p:tgtEl>
                                        <p:attrNameLst>
                                          <p:attrName>style.visibility</p:attrName>
                                        </p:attrNameLst>
                                      </p:cBhvr>
                                      <p:to>
                                        <p:strVal val="visible"/>
                                      </p:to>
                                    </p:set>
                                    <p:animEffect transition="in" filter="box(out)">
                                      <p:cBhvr>
                                        <p:cTn id="140" dur="500"/>
                                        <p:tgtEl>
                                          <p:spTgt spid="36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7" grpId="0" build="p"/>
      <p:bldP spid="36906" grpId="0" advAuto="1000" build="p"/>
      <p:bldP spid="3688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2" name="Object 26"/>
          <p:cNvGraphicFramePr/>
          <p:nvPr/>
        </p:nvGraphicFramePr>
        <p:xfrm>
          <a:off x="3759200" y="879475"/>
          <a:ext cx="2181225" cy="1538288"/>
        </p:xfrm>
        <a:graphic>
          <a:graphicData uri="http://schemas.openxmlformats.org/presentationml/2006/ole">
            <mc:AlternateContent xmlns:mc="http://schemas.openxmlformats.org/markup-compatibility/2006">
              <mc:Choice xmlns:v="urn:schemas-microsoft-com:vml" Requires="v">
                <p:oleObj spid="_x0000_s3122" name="" r:id="rId1" imgW="991235" imgH="699135" progId="">
                  <p:embed/>
                </p:oleObj>
              </mc:Choice>
              <mc:Fallback>
                <p:oleObj name="" r:id="rId1" imgW="991235" imgH="699135" progId="">
                  <p:embed/>
                  <p:pic>
                    <p:nvPicPr>
                      <p:cNvPr id="0" name="图片 3121"/>
                      <p:cNvPicPr/>
                      <p:nvPr/>
                    </p:nvPicPr>
                    <p:blipFill>
                      <a:blip r:embed="rId2"/>
                      <a:stretch>
                        <a:fillRect/>
                      </a:stretch>
                    </p:blipFill>
                    <p:spPr>
                      <a:xfrm>
                        <a:off x="3759200" y="879475"/>
                        <a:ext cx="2181225" cy="1538288"/>
                      </a:xfrm>
                      <a:prstGeom prst="rect">
                        <a:avLst/>
                      </a:prstGeom>
                      <a:noFill/>
                      <a:ln w="38100">
                        <a:noFill/>
                        <a:miter/>
                      </a:ln>
                    </p:spPr>
                  </p:pic>
                </p:oleObj>
              </mc:Fallback>
            </mc:AlternateContent>
          </a:graphicData>
        </a:graphic>
      </p:graphicFrame>
      <p:sp>
        <p:nvSpPr>
          <p:cNvPr id="10252" name="Text Box 3"/>
          <p:cNvSpPr txBox="1"/>
          <p:nvPr/>
        </p:nvSpPr>
        <p:spPr>
          <a:xfrm>
            <a:off x="914400" y="1352550"/>
            <a:ext cx="3009900" cy="519113"/>
          </a:xfrm>
          <a:prstGeom prst="rect">
            <a:avLst/>
          </a:prstGeom>
          <a:noFill/>
          <a:ln w="9525">
            <a:noFill/>
          </a:ln>
        </p:spPr>
        <p:txBody>
          <a:bodyPr wrap="none"/>
          <a:p>
            <a:pPr>
              <a:spcBef>
                <a:spcPct val="50000"/>
              </a:spcBef>
            </a:pPr>
            <a:r>
              <a:rPr lang="zh-CN" altLang="en-US" sz="2800" b="1" dirty="0">
                <a:solidFill>
                  <a:srgbClr val="3333FF"/>
                </a:solidFill>
                <a:latin typeface="楷体_GB2312" pitchFamily="49" charset="-122"/>
              </a:rPr>
              <a:t>例</a:t>
            </a:r>
            <a:r>
              <a:rPr lang="en-US" altLang="zh-CN" sz="2800" b="1" dirty="0">
                <a:solidFill>
                  <a:srgbClr val="3333FF"/>
                </a:solidFill>
                <a:latin typeface="Times New Roman" panose="02020603050405020304" pitchFamily="18" charset="0"/>
              </a:rPr>
              <a:t>2</a:t>
            </a:r>
            <a:r>
              <a:rPr lang="en-US" altLang="zh-CN" sz="2800" b="1" dirty="0">
                <a:solidFill>
                  <a:srgbClr val="000000"/>
                </a:solidFill>
                <a:latin typeface="楷体_GB2312" pitchFamily="49" charset="-122"/>
              </a:rPr>
              <a:t> </a:t>
            </a:r>
            <a:r>
              <a:rPr lang="zh-CN" altLang="en-US" sz="2800" b="1" dirty="0">
                <a:solidFill>
                  <a:srgbClr val="000000"/>
                </a:solidFill>
                <a:latin typeface="楷体_GB2312" pitchFamily="49" charset="-122"/>
              </a:rPr>
              <a:t>计算行列式  </a:t>
            </a:r>
            <a:endParaRPr lang="zh-CN" altLang="en-US" sz="2800" b="1" dirty="0">
              <a:solidFill>
                <a:srgbClr val="000000"/>
              </a:solidFill>
              <a:latin typeface="楷体_GB2312" pitchFamily="49" charset="-122"/>
            </a:endParaRPr>
          </a:p>
        </p:txBody>
      </p:sp>
      <p:sp>
        <p:nvSpPr>
          <p:cNvPr id="40964" name="Text Box 4"/>
          <p:cNvSpPr txBox="1"/>
          <p:nvPr/>
        </p:nvSpPr>
        <p:spPr>
          <a:xfrm>
            <a:off x="838200" y="2590800"/>
            <a:ext cx="838200" cy="519113"/>
          </a:xfrm>
          <a:prstGeom prst="rect">
            <a:avLst/>
          </a:prstGeom>
          <a:noFill/>
          <a:ln w="9525">
            <a:noFill/>
          </a:ln>
        </p:spPr>
        <p:txBody>
          <a:bodyPr>
            <a:spAutoFit/>
          </a:bodyPr>
          <a:p>
            <a:pPr>
              <a:spcBef>
                <a:spcPct val="50000"/>
              </a:spcBef>
            </a:pPr>
            <a:r>
              <a:rPr lang="zh-CN" altLang="en-US" sz="2800" b="1" dirty="0">
                <a:solidFill>
                  <a:srgbClr val="3333FF"/>
                </a:solidFill>
                <a:latin typeface="楷体_GB2312" pitchFamily="49" charset="-122"/>
              </a:rPr>
              <a:t>解</a:t>
            </a:r>
            <a:endParaRPr lang="zh-CN" altLang="en-US" sz="2800" b="1" dirty="0">
              <a:solidFill>
                <a:srgbClr val="3333FF"/>
              </a:solidFill>
              <a:latin typeface="楷体_GB2312" pitchFamily="49" charset="-122"/>
            </a:endParaRPr>
          </a:p>
        </p:txBody>
      </p:sp>
      <p:sp>
        <p:nvSpPr>
          <p:cNvPr id="40965" name="Text Box 5"/>
          <p:cNvSpPr txBox="1"/>
          <p:nvPr/>
        </p:nvSpPr>
        <p:spPr>
          <a:xfrm>
            <a:off x="1676400" y="2590800"/>
            <a:ext cx="3276600" cy="519113"/>
          </a:xfrm>
          <a:prstGeom prst="rect">
            <a:avLst/>
          </a:prstGeom>
          <a:noFill/>
          <a:ln w="9525">
            <a:noFill/>
          </a:ln>
        </p:spPr>
        <p:txBody>
          <a:bodyPr>
            <a:spAutoFit/>
          </a:bodyPr>
          <a:p>
            <a:pPr>
              <a:spcBef>
                <a:spcPct val="50000"/>
              </a:spcBef>
            </a:pPr>
            <a:r>
              <a:rPr lang="zh-CN" altLang="en-US" sz="2800" b="1" dirty="0">
                <a:solidFill>
                  <a:srgbClr val="000000"/>
                </a:solidFill>
                <a:latin typeface="楷体_GB2312" pitchFamily="49" charset="-122"/>
              </a:rPr>
              <a:t>按对角线法则，有</a:t>
            </a:r>
            <a:endParaRPr lang="zh-CN" altLang="en-US" sz="2800" b="1" dirty="0">
              <a:solidFill>
                <a:srgbClr val="000000"/>
              </a:solidFill>
              <a:latin typeface="楷体_GB2312" pitchFamily="49" charset="-122"/>
            </a:endParaRPr>
          </a:p>
        </p:txBody>
      </p:sp>
      <p:graphicFrame>
        <p:nvGraphicFramePr>
          <p:cNvPr id="40966" name="Object 27"/>
          <p:cNvGraphicFramePr/>
          <p:nvPr/>
        </p:nvGraphicFramePr>
        <p:xfrm>
          <a:off x="900113" y="3492500"/>
          <a:ext cx="609600" cy="292100"/>
        </p:xfrm>
        <a:graphic>
          <a:graphicData uri="http://schemas.openxmlformats.org/presentationml/2006/ole">
            <mc:AlternateContent xmlns:mc="http://schemas.openxmlformats.org/markup-compatibility/2006">
              <mc:Choice xmlns:v="urn:schemas-microsoft-com:vml" Requires="v">
                <p:oleObj spid="_x0000_s3124" name="" r:id="rId3" imgW="609600" imgH="292100" progId="Equation.3">
                  <p:embed/>
                </p:oleObj>
              </mc:Choice>
              <mc:Fallback>
                <p:oleObj name="" r:id="rId3" imgW="609600" imgH="292100" progId="Equation.3">
                  <p:embed/>
                  <p:pic>
                    <p:nvPicPr>
                      <p:cNvPr id="0" name="图片 3123"/>
                      <p:cNvPicPr/>
                      <p:nvPr/>
                    </p:nvPicPr>
                    <p:blipFill>
                      <a:blip r:embed="rId4"/>
                      <a:stretch>
                        <a:fillRect/>
                      </a:stretch>
                    </p:blipFill>
                    <p:spPr>
                      <a:xfrm>
                        <a:off x="900113" y="3492500"/>
                        <a:ext cx="609600" cy="292100"/>
                      </a:xfrm>
                      <a:prstGeom prst="rect">
                        <a:avLst/>
                      </a:prstGeom>
                      <a:noFill/>
                      <a:ln w="38100">
                        <a:noFill/>
                        <a:miter/>
                      </a:ln>
                    </p:spPr>
                  </p:pic>
                </p:oleObj>
              </mc:Fallback>
            </mc:AlternateContent>
          </a:graphicData>
        </a:graphic>
      </p:graphicFrame>
      <p:graphicFrame>
        <p:nvGraphicFramePr>
          <p:cNvPr id="40969" name="Object 30"/>
          <p:cNvGraphicFramePr/>
          <p:nvPr/>
        </p:nvGraphicFramePr>
        <p:xfrm>
          <a:off x="1285875" y="4857750"/>
          <a:ext cx="3929063" cy="461963"/>
        </p:xfrm>
        <a:graphic>
          <a:graphicData uri="http://schemas.openxmlformats.org/presentationml/2006/ole">
            <mc:AlternateContent xmlns:mc="http://schemas.openxmlformats.org/markup-compatibility/2006">
              <mc:Choice xmlns:v="urn:schemas-microsoft-com:vml" Requires="v">
                <p:oleObj spid="_x0000_s3125" name="" r:id="rId5" imgW="1508760" imgH="177800" progId="Equation.3">
                  <p:embed/>
                </p:oleObj>
              </mc:Choice>
              <mc:Fallback>
                <p:oleObj name="" r:id="rId5" imgW="1508760" imgH="177800" progId="Equation.3">
                  <p:embed/>
                  <p:pic>
                    <p:nvPicPr>
                      <p:cNvPr id="0" name="图片 3124"/>
                      <p:cNvPicPr/>
                      <p:nvPr/>
                    </p:nvPicPr>
                    <p:blipFill>
                      <a:blip r:embed="rId6"/>
                      <a:stretch>
                        <a:fillRect/>
                      </a:stretch>
                    </p:blipFill>
                    <p:spPr>
                      <a:xfrm>
                        <a:off x="1285875" y="4857750"/>
                        <a:ext cx="3929063" cy="461963"/>
                      </a:xfrm>
                      <a:prstGeom prst="rect">
                        <a:avLst/>
                      </a:prstGeom>
                      <a:noFill/>
                      <a:ln w="38100">
                        <a:noFill/>
                        <a:miter/>
                      </a:ln>
                    </p:spPr>
                  </p:pic>
                </p:oleObj>
              </mc:Fallback>
            </mc:AlternateContent>
          </a:graphicData>
        </a:graphic>
      </p:graphicFrame>
      <p:graphicFrame>
        <p:nvGraphicFramePr>
          <p:cNvPr id="40970" name="Object 31"/>
          <p:cNvGraphicFramePr/>
          <p:nvPr/>
        </p:nvGraphicFramePr>
        <p:xfrm>
          <a:off x="1320800" y="5611813"/>
          <a:ext cx="893763" cy="293687"/>
        </p:xfrm>
        <a:graphic>
          <a:graphicData uri="http://schemas.openxmlformats.org/presentationml/2006/ole">
            <mc:AlternateContent xmlns:mc="http://schemas.openxmlformats.org/markup-compatibility/2006">
              <mc:Choice xmlns:v="urn:schemas-microsoft-com:vml" Requires="v">
                <p:oleObj spid="_x0000_s3126" name="" r:id="rId7" imgW="965835" imgH="317500" progId="Equation.3">
                  <p:embed/>
                </p:oleObj>
              </mc:Choice>
              <mc:Fallback>
                <p:oleObj name="" r:id="rId7" imgW="965835" imgH="317500" progId="Equation.3">
                  <p:embed/>
                  <p:pic>
                    <p:nvPicPr>
                      <p:cNvPr id="0" name="图片 3125"/>
                      <p:cNvPicPr/>
                      <p:nvPr/>
                    </p:nvPicPr>
                    <p:blipFill>
                      <a:blip r:embed="rId8"/>
                      <a:stretch>
                        <a:fillRect/>
                      </a:stretch>
                    </p:blipFill>
                    <p:spPr>
                      <a:xfrm>
                        <a:off x="1320800" y="5611813"/>
                        <a:ext cx="893763" cy="293687"/>
                      </a:xfrm>
                      <a:prstGeom prst="rect">
                        <a:avLst/>
                      </a:prstGeom>
                      <a:noFill/>
                      <a:ln w="38100">
                        <a:noFill/>
                        <a:miter/>
                      </a:ln>
                    </p:spPr>
                  </p:pic>
                </p:oleObj>
              </mc:Fallback>
            </mc:AlternateContent>
          </a:graphicData>
        </a:graphic>
      </p:graphicFrame>
      <p:sp>
        <p:nvSpPr>
          <p:cNvPr id="11" name="Line 5"/>
          <p:cNvSpPr/>
          <p:nvPr/>
        </p:nvSpPr>
        <p:spPr>
          <a:xfrm>
            <a:off x="4568825" y="1196975"/>
            <a:ext cx="1219200" cy="965200"/>
          </a:xfrm>
          <a:prstGeom prst="line">
            <a:avLst/>
          </a:prstGeom>
          <a:ln w="28575" cap="flat" cmpd="sng">
            <a:solidFill>
              <a:srgbClr val="FF0000"/>
            </a:solidFill>
            <a:prstDash val="solid"/>
            <a:headEnd type="none" w="med" len="med"/>
            <a:tailEnd type="none" w="med" len="med"/>
          </a:ln>
        </p:spPr>
      </p:sp>
      <p:grpSp>
        <p:nvGrpSpPr>
          <p:cNvPr id="8" name="Group 7"/>
          <p:cNvGrpSpPr/>
          <p:nvPr/>
        </p:nvGrpSpPr>
        <p:grpSpPr>
          <a:xfrm>
            <a:off x="4572000" y="1125538"/>
            <a:ext cx="2303463" cy="1871662"/>
            <a:chOff x="2448" y="1440"/>
            <a:chExt cx="1776" cy="1258"/>
          </a:xfrm>
        </p:grpSpPr>
        <p:grpSp>
          <p:nvGrpSpPr>
            <p:cNvPr id="10271" name="Group 8"/>
            <p:cNvGrpSpPr/>
            <p:nvPr/>
          </p:nvGrpSpPr>
          <p:grpSpPr>
            <a:xfrm>
              <a:off x="3360" y="1440"/>
              <a:ext cx="864" cy="1248"/>
              <a:chOff x="3360" y="1440"/>
              <a:chExt cx="864" cy="1248"/>
            </a:xfrm>
          </p:grpSpPr>
          <p:sp>
            <p:nvSpPr>
              <p:cNvPr id="10273" name="Line 9"/>
              <p:cNvSpPr/>
              <p:nvPr/>
            </p:nvSpPr>
            <p:spPr>
              <a:xfrm>
                <a:off x="3360" y="1440"/>
                <a:ext cx="864" cy="720"/>
              </a:xfrm>
              <a:prstGeom prst="line">
                <a:avLst/>
              </a:prstGeom>
              <a:ln w="28575" cap="flat" cmpd="sng">
                <a:solidFill>
                  <a:srgbClr val="FF0000"/>
                </a:solidFill>
                <a:prstDash val="solid"/>
                <a:headEnd type="none" w="med" len="med"/>
                <a:tailEnd type="none" w="med" len="med"/>
              </a:ln>
            </p:spPr>
          </p:sp>
          <p:sp>
            <p:nvSpPr>
              <p:cNvPr id="10274" name="Line 10"/>
              <p:cNvSpPr/>
              <p:nvPr/>
            </p:nvSpPr>
            <p:spPr>
              <a:xfrm flipV="1">
                <a:off x="3552" y="2156"/>
                <a:ext cx="672" cy="532"/>
              </a:xfrm>
              <a:prstGeom prst="line">
                <a:avLst/>
              </a:prstGeom>
              <a:ln w="28575" cap="flat" cmpd="sng">
                <a:solidFill>
                  <a:srgbClr val="FF0000"/>
                </a:solidFill>
                <a:prstDash val="solid"/>
                <a:headEnd type="none" w="med" len="med"/>
                <a:tailEnd type="none" w="med" len="med"/>
              </a:ln>
            </p:spPr>
          </p:sp>
        </p:grpSp>
        <p:sp>
          <p:nvSpPr>
            <p:cNvPr id="10272" name="Line 11"/>
            <p:cNvSpPr/>
            <p:nvPr/>
          </p:nvSpPr>
          <p:spPr>
            <a:xfrm>
              <a:off x="2448" y="1824"/>
              <a:ext cx="1104" cy="874"/>
            </a:xfrm>
            <a:prstGeom prst="line">
              <a:avLst/>
            </a:prstGeom>
            <a:ln w="28575" cap="flat" cmpd="sng">
              <a:solidFill>
                <a:srgbClr val="FF0000"/>
              </a:solidFill>
              <a:prstDash val="solid"/>
              <a:headEnd type="none" w="med" len="med"/>
              <a:tailEnd type="none" w="med" len="med"/>
            </a:ln>
          </p:spPr>
        </p:sp>
      </p:grpSp>
      <p:grpSp>
        <p:nvGrpSpPr>
          <p:cNvPr id="10" name="Group 21"/>
          <p:cNvGrpSpPr/>
          <p:nvPr/>
        </p:nvGrpSpPr>
        <p:grpSpPr>
          <a:xfrm>
            <a:off x="4572000" y="1196975"/>
            <a:ext cx="1800225" cy="1727200"/>
            <a:chOff x="2448" y="1458"/>
            <a:chExt cx="1344" cy="1265"/>
          </a:xfrm>
        </p:grpSpPr>
        <p:sp>
          <p:nvSpPr>
            <p:cNvPr id="10267" name="Line 22"/>
            <p:cNvSpPr/>
            <p:nvPr/>
          </p:nvSpPr>
          <p:spPr>
            <a:xfrm>
              <a:off x="2448" y="2191"/>
              <a:ext cx="672" cy="532"/>
            </a:xfrm>
            <a:prstGeom prst="line">
              <a:avLst/>
            </a:prstGeom>
            <a:ln w="28575" cap="flat" cmpd="sng">
              <a:solidFill>
                <a:srgbClr val="FF0000"/>
              </a:solidFill>
              <a:prstDash val="solid"/>
              <a:headEnd type="none" w="med" len="med"/>
              <a:tailEnd type="none" w="med" len="med"/>
            </a:ln>
          </p:spPr>
        </p:sp>
        <p:grpSp>
          <p:nvGrpSpPr>
            <p:cNvPr id="10268" name="Group 23"/>
            <p:cNvGrpSpPr/>
            <p:nvPr/>
          </p:nvGrpSpPr>
          <p:grpSpPr>
            <a:xfrm>
              <a:off x="2919" y="1458"/>
              <a:ext cx="873" cy="1248"/>
              <a:chOff x="2919" y="1458"/>
              <a:chExt cx="873" cy="1248"/>
            </a:xfrm>
          </p:grpSpPr>
          <p:sp>
            <p:nvSpPr>
              <p:cNvPr id="10269" name="Line 24"/>
              <p:cNvSpPr/>
              <p:nvPr/>
            </p:nvSpPr>
            <p:spPr>
              <a:xfrm>
                <a:off x="2919" y="1458"/>
                <a:ext cx="873" cy="702"/>
              </a:xfrm>
              <a:prstGeom prst="line">
                <a:avLst/>
              </a:prstGeom>
              <a:ln w="28575" cap="flat" cmpd="sng">
                <a:solidFill>
                  <a:srgbClr val="FF0000"/>
                </a:solidFill>
                <a:prstDash val="solid"/>
                <a:headEnd type="none" w="med" len="med"/>
                <a:tailEnd type="none" w="med" len="med"/>
              </a:ln>
            </p:spPr>
          </p:sp>
          <p:sp>
            <p:nvSpPr>
              <p:cNvPr id="10270" name="Line 25"/>
              <p:cNvSpPr/>
              <p:nvPr/>
            </p:nvSpPr>
            <p:spPr>
              <a:xfrm flipV="1">
                <a:off x="3120" y="2160"/>
                <a:ext cx="672" cy="546"/>
              </a:xfrm>
              <a:prstGeom prst="line">
                <a:avLst/>
              </a:prstGeom>
              <a:ln w="28575" cap="flat" cmpd="sng">
                <a:solidFill>
                  <a:srgbClr val="FF0000"/>
                </a:solidFill>
                <a:prstDash val="solid"/>
                <a:headEnd type="none" w="med" len="med"/>
                <a:tailEnd type="none" w="med" len="med"/>
              </a:ln>
            </p:spPr>
          </p:sp>
        </p:grpSp>
      </p:grpSp>
      <p:sp>
        <p:nvSpPr>
          <p:cNvPr id="22" name="Line 6"/>
          <p:cNvSpPr/>
          <p:nvPr/>
        </p:nvSpPr>
        <p:spPr>
          <a:xfrm flipV="1">
            <a:off x="4592638" y="1181100"/>
            <a:ext cx="1219200" cy="965200"/>
          </a:xfrm>
          <a:prstGeom prst="line">
            <a:avLst/>
          </a:prstGeom>
          <a:ln w="28575" cap="flat" cmpd="sng">
            <a:solidFill>
              <a:srgbClr val="3333FF"/>
            </a:solidFill>
            <a:prstDash val="dash"/>
            <a:headEnd type="none" w="med" len="med"/>
            <a:tailEnd type="none" w="med" len="med"/>
          </a:ln>
        </p:spPr>
      </p:sp>
      <p:grpSp>
        <p:nvGrpSpPr>
          <p:cNvPr id="13" name="Group 12"/>
          <p:cNvGrpSpPr/>
          <p:nvPr/>
        </p:nvGrpSpPr>
        <p:grpSpPr>
          <a:xfrm>
            <a:off x="3276600" y="1196975"/>
            <a:ext cx="2303463" cy="1800225"/>
            <a:chOff x="1440" y="1413"/>
            <a:chExt cx="1920" cy="1371"/>
          </a:xfrm>
        </p:grpSpPr>
        <p:sp>
          <p:nvSpPr>
            <p:cNvPr id="10264" name="Line 13"/>
            <p:cNvSpPr/>
            <p:nvPr/>
          </p:nvSpPr>
          <p:spPr>
            <a:xfrm flipV="1">
              <a:off x="2208" y="1872"/>
              <a:ext cx="1152" cy="912"/>
            </a:xfrm>
            <a:prstGeom prst="line">
              <a:avLst/>
            </a:prstGeom>
            <a:ln w="28575" cap="flat" cmpd="sng">
              <a:solidFill>
                <a:srgbClr val="3333FF"/>
              </a:solidFill>
              <a:prstDash val="dash"/>
              <a:headEnd type="none" w="med" len="med"/>
              <a:tailEnd type="none" w="med" len="med"/>
            </a:ln>
          </p:spPr>
        </p:sp>
        <p:sp>
          <p:nvSpPr>
            <p:cNvPr id="10265" name="Line 14"/>
            <p:cNvSpPr/>
            <p:nvPr/>
          </p:nvSpPr>
          <p:spPr>
            <a:xfrm flipV="1">
              <a:off x="1488" y="1413"/>
              <a:ext cx="921" cy="729"/>
            </a:xfrm>
            <a:prstGeom prst="line">
              <a:avLst/>
            </a:prstGeom>
            <a:ln w="28575" cap="flat" cmpd="sng">
              <a:solidFill>
                <a:srgbClr val="3333FF"/>
              </a:solidFill>
              <a:prstDash val="dash"/>
              <a:headEnd type="none" w="med" len="med"/>
              <a:tailEnd type="none" w="med" len="med"/>
            </a:ln>
          </p:spPr>
        </p:sp>
        <p:sp>
          <p:nvSpPr>
            <p:cNvPr id="10266" name="Line 15"/>
            <p:cNvSpPr/>
            <p:nvPr/>
          </p:nvSpPr>
          <p:spPr>
            <a:xfrm>
              <a:off x="1440" y="2160"/>
              <a:ext cx="768" cy="608"/>
            </a:xfrm>
            <a:prstGeom prst="line">
              <a:avLst/>
            </a:prstGeom>
            <a:ln w="28575" cap="flat" cmpd="sng">
              <a:solidFill>
                <a:srgbClr val="3333FF"/>
              </a:solidFill>
              <a:prstDash val="dash"/>
              <a:headEnd type="none" w="med" len="med"/>
              <a:tailEnd type="none" w="med" len="med"/>
            </a:ln>
          </p:spPr>
        </p:sp>
      </p:grpSp>
      <p:grpSp>
        <p:nvGrpSpPr>
          <p:cNvPr id="14" name="Group 16"/>
          <p:cNvGrpSpPr/>
          <p:nvPr/>
        </p:nvGrpSpPr>
        <p:grpSpPr>
          <a:xfrm>
            <a:off x="3851275" y="1268413"/>
            <a:ext cx="1873250" cy="1584325"/>
            <a:chOff x="1920" y="1413"/>
            <a:chExt cx="1440" cy="1371"/>
          </a:xfrm>
        </p:grpSpPr>
        <p:sp>
          <p:nvSpPr>
            <p:cNvPr id="10261" name="Line 17"/>
            <p:cNvSpPr/>
            <p:nvPr/>
          </p:nvSpPr>
          <p:spPr>
            <a:xfrm flipV="1">
              <a:off x="2688" y="2252"/>
              <a:ext cx="672" cy="532"/>
            </a:xfrm>
            <a:prstGeom prst="line">
              <a:avLst/>
            </a:prstGeom>
            <a:ln w="28575" cap="flat" cmpd="sng">
              <a:solidFill>
                <a:srgbClr val="3333FF"/>
              </a:solidFill>
              <a:prstDash val="dash"/>
              <a:headEnd type="none" w="med" len="med"/>
              <a:tailEnd type="none" w="med" len="med"/>
            </a:ln>
          </p:spPr>
        </p:sp>
        <p:sp>
          <p:nvSpPr>
            <p:cNvPr id="10262" name="Line 18"/>
            <p:cNvSpPr/>
            <p:nvPr/>
          </p:nvSpPr>
          <p:spPr>
            <a:xfrm flipV="1">
              <a:off x="1968" y="1413"/>
              <a:ext cx="921" cy="729"/>
            </a:xfrm>
            <a:prstGeom prst="line">
              <a:avLst/>
            </a:prstGeom>
            <a:ln w="28575" cap="flat" cmpd="sng">
              <a:solidFill>
                <a:srgbClr val="3333FF"/>
              </a:solidFill>
              <a:prstDash val="dash"/>
              <a:headEnd type="none" w="med" len="med"/>
              <a:tailEnd type="none" w="med" len="med"/>
            </a:ln>
          </p:spPr>
        </p:sp>
        <p:sp>
          <p:nvSpPr>
            <p:cNvPr id="10263" name="Line 19"/>
            <p:cNvSpPr/>
            <p:nvPr/>
          </p:nvSpPr>
          <p:spPr>
            <a:xfrm>
              <a:off x="1920" y="2160"/>
              <a:ext cx="768" cy="608"/>
            </a:xfrm>
            <a:prstGeom prst="line">
              <a:avLst/>
            </a:prstGeom>
            <a:ln w="28575" cap="flat" cmpd="sng">
              <a:solidFill>
                <a:srgbClr val="3333FF"/>
              </a:solidFill>
              <a:prstDash val="dash"/>
              <a:headEnd type="none" w="med" len="med"/>
              <a:tailEnd type="none" w="med" len="med"/>
            </a:ln>
          </p:spPr>
        </p:sp>
      </p:grpSp>
      <p:graphicFrame>
        <p:nvGraphicFramePr>
          <p:cNvPr id="7" name="Object 32"/>
          <p:cNvGraphicFramePr/>
          <p:nvPr/>
        </p:nvGraphicFramePr>
        <p:xfrm>
          <a:off x="1619250" y="3429000"/>
          <a:ext cx="2016125" cy="449263"/>
        </p:xfrm>
        <a:graphic>
          <a:graphicData uri="http://schemas.openxmlformats.org/presentationml/2006/ole">
            <mc:AlternateContent xmlns:mc="http://schemas.openxmlformats.org/markup-compatibility/2006">
              <mc:Choice xmlns:v="urn:schemas-microsoft-com:vml" Requires="v">
                <p:oleObj spid="_x0000_s3139" name="" r:id="rId9" imgW="672465" imgH="203200" progId="Equation.3">
                  <p:embed/>
                </p:oleObj>
              </mc:Choice>
              <mc:Fallback>
                <p:oleObj name="" r:id="rId9" imgW="672465" imgH="203200" progId="Equation.3">
                  <p:embed/>
                  <p:pic>
                    <p:nvPicPr>
                      <p:cNvPr id="0" name="图片 3138"/>
                      <p:cNvPicPr/>
                      <p:nvPr/>
                    </p:nvPicPr>
                    <p:blipFill>
                      <a:blip r:embed="rId10"/>
                      <a:stretch>
                        <a:fillRect/>
                      </a:stretch>
                    </p:blipFill>
                    <p:spPr>
                      <a:xfrm>
                        <a:off x="1619250" y="3429000"/>
                        <a:ext cx="2016125" cy="449263"/>
                      </a:xfrm>
                      <a:prstGeom prst="rect">
                        <a:avLst/>
                      </a:prstGeom>
                      <a:noFill/>
                      <a:ln w="38100">
                        <a:noFill/>
                        <a:miter/>
                      </a:ln>
                    </p:spPr>
                  </p:pic>
                </p:oleObj>
              </mc:Fallback>
            </mc:AlternateContent>
          </a:graphicData>
        </a:graphic>
      </p:graphicFrame>
      <p:graphicFrame>
        <p:nvGraphicFramePr>
          <p:cNvPr id="2" name="Object 33"/>
          <p:cNvGraphicFramePr/>
          <p:nvPr/>
        </p:nvGraphicFramePr>
        <p:xfrm>
          <a:off x="3635375" y="3429000"/>
          <a:ext cx="2227263" cy="431800"/>
        </p:xfrm>
        <a:graphic>
          <a:graphicData uri="http://schemas.openxmlformats.org/presentationml/2006/ole">
            <mc:AlternateContent xmlns:mc="http://schemas.openxmlformats.org/markup-compatibility/2006">
              <mc:Choice xmlns:v="urn:schemas-microsoft-com:vml" Requires="v">
                <p:oleObj spid="_x0000_s3135" name="" r:id="rId11" imgW="774065" imgH="203200" progId="Equation.3">
                  <p:embed/>
                </p:oleObj>
              </mc:Choice>
              <mc:Fallback>
                <p:oleObj name="" r:id="rId11" imgW="774065" imgH="203200" progId="Equation.3">
                  <p:embed/>
                  <p:pic>
                    <p:nvPicPr>
                      <p:cNvPr id="0" name="图片 3134"/>
                      <p:cNvPicPr/>
                      <p:nvPr/>
                    </p:nvPicPr>
                    <p:blipFill>
                      <a:blip r:embed="rId12"/>
                      <a:stretch>
                        <a:fillRect/>
                      </a:stretch>
                    </p:blipFill>
                    <p:spPr>
                      <a:xfrm>
                        <a:off x="3635375" y="3429000"/>
                        <a:ext cx="2227263" cy="431800"/>
                      </a:xfrm>
                      <a:prstGeom prst="rect">
                        <a:avLst/>
                      </a:prstGeom>
                      <a:noFill/>
                      <a:ln w="38100">
                        <a:noFill/>
                        <a:miter/>
                      </a:ln>
                    </p:spPr>
                  </p:pic>
                </p:oleObj>
              </mc:Fallback>
            </mc:AlternateContent>
          </a:graphicData>
        </a:graphic>
      </p:graphicFrame>
      <p:graphicFrame>
        <p:nvGraphicFramePr>
          <p:cNvPr id="3" name="Object 34"/>
          <p:cNvGraphicFramePr/>
          <p:nvPr/>
        </p:nvGraphicFramePr>
        <p:xfrm>
          <a:off x="5818188" y="3429000"/>
          <a:ext cx="2897187" cy="412750"/>
        </p:xfrm>
        <a:graphic>
          <a:graphicData uri="http://schemas.openxmlformats.org/presentationml/2006/ole">
            <mc:AlternateContent xmlns:mc="http://schemas.openxmlformats.org/markup-compatibility/2006">
              <mc:Choice xmlns:v="urn:schemas-microsoft-com:vml" Requires="v">
                <p:oleObj spid="_x0000_s3142" name="" r:id="rId13" imgW="1053465" imgH="203200" progId="Equation.3">
                  <p:embed/>
                </p:oleObj>
              </mc:Choice>
              <mc:Fallback>
                <p:oleObj name="" r:id="rId13" imgW="1053465" imgH="203200" progId="Equation.3">
                  <p:embed/>
                  <p:pic>
                    <p:nvPicPr>
                      <p:cNvPr id="0" name="图片 3141"/>
                      <p:cNvPicPr/>
                      <p:nvPr/>
                    </p:nvPicPr>
                    <p:blipFill>
                      <a:blip r:embed="rId14"/>
                      <a:stretch>
                        <a:fillRect/>
                      </a:stretch>
                    </p:blipFill>
                    <p:spPr>
                      <a:xfrm>
                        <a:off x="5818188" y="3429000"/>
                        <a:ext cx="2897187" cy="412750"/>
                      </a:xfrm>
                      <a:prstGeom prst="rect">
                        <a:avLst/>
                      </a:prstGeom>
                      <a:noFill/>
                      <a:ln w="38100">
                        <a:noFill/>
                        <a:miter/>
                      </a:ln>
                    </p:spPr>
                  </p:pic>
                </p:oleObj>
              </mc:Fallback>
            </mc:AlternateContent>
          </a:graphicData>
        </a:graphic>
      </p:graphicFrame>
      <p:graphicFrame>
        <p:nvGraphicFramePr>
          <p:cNvPr id="4" name="Object 35"/>
          <p:cNvGraphicFramePr/>
          <p:nvPr/>
        </p:nvGraphicFramePr>
        <p:xfrm>
          <a:off x="1357313" y="4059238"/>
          <a:ext cx="2967037" cy="449262"/>
        </p:xfrm>
        <a:graphic>
          <a:graphicData uri="http://schemas.openxmlformats.org/presentationml/2006/ole">
            <mc:AlternateContent xmlns:mc="http://schemas.openxmlformats.org/markup-compatibility/2006">
              <mc:Choice xmlns:v="urn:schemas-microsoft-com:vml" Requires="v">
                <p:oleObj spid="_x0000_s3138" name="" r:id="rId15" imgW="989965" imgH="203200" progId="Equation.3">
                  <p:embed/>
                </p:oleObj>
              </mc:Choice>
              <mc:Fallback>
                <p:oleObj name="" r:id="rId15" imgW="989965" imgH="203200" progId="Equation.3">
                  <p:embed/>
                  <p:pic>
                    <p:nvPicPr>
                      <p:cNvPr id="0" name="图片 3137"/>
                      <p:cNvPicPr/>
                      <p:nvPr/>
                    </p:nvPicPr>
                    <p:blipFill>
                      <a:blip r:embed="rId16"/>
                      <a:stretch>
                        <a:fillRect/>
                      </a:stretch>
                    </p:blipFill>
                    <p:spPr>
                      <a:xfrm>
                        <a:off x="1357313" y="4059238"/>
                        <a:ext cx="2967037" cy="449262"/>
                      </a:xfrm>
                      <a:prstGeom prst="rect">
                        <a:avLst/>
                      </a:prstGeom>
                      <a:noFill/>
                      <a:ln w="38100">
                        <a:noFill/>
                        <a:miter/>
                      </a:ln>
                    </p:spPr>
                  </p:pic>
                </p:oleObj>
              </mc:Fallback>
            </mc:AlternateContent>
          </a:graphicData>
        </a:graphic>
      </p:graphicFrame>
      <p:graphicFrame>
        <p:nvGraphicFramePr>
          <p:cNvPr id="5" name="Object 36"/>
          <p:cNvGraphicFramePr/>
          <p:nvPr/>
        </p:nvGraphicFramePr>
        <p:xfrm>
          <a:off x="4352925" y="4076700"/>
          <a:ext cx="1711325" cy="365125"/>
        </p:xfrm>
        <a:graphic>
          <a:graphicData uri="http://schemas.openxmlformats.org/presentationml/2006/ole">
            <mc:AlternateContent xmlns:mc="http://schemas.openxmlformats.org/markup-compatibility/2006">
              <mc:Choice xmlns:v="urn:schemas-microsoft-com:vml" Requires="v">
                <p:oleObj spid="_x0000_s3140" name="" r:id="rId17" imgW="570865" imgH="165100" progId="Equation.3">
                  <p:embed/>
                </p:oleObj>
              </mc:Choice>
              <mc:Fallback>
                <p:oleObj name="" r:id="rId17" imgW="570865" imgH="165100" progId="Equation.3">
                  <p:embed/>
                  <p:pic>
                    <p:nvPicPr>
                      <p:cNvPr id="0" name="图片 3139"/>
                      <p:cNvPicPr/>
                      <p:nvPr/>
                    </p:nvPicPr>
                    <p:blipFill>
                      <a:blip r:embed="rId18"/>
                      <a:stretch>
                        <a:fillRect/>
                      </a:stretch>
                    </p:blipFill>
                    <p:spPr>
                      <a:xfrm>
                        <a:off x="4352925" y="4076700"/>
                        <a:ext cx="1711325" cy="365125"/>
                      </a:xfrm>
                      <a:prstGeom prst="rect">
                        <a:avLst/>
                      </a:prstGeom>
                      <a:noFill/>
                      <a:ln w="38100">
                        <a:noFill/>
                        <a:miter/>
                      </a:ln>
                    </p:spPr>
                  </p:pic>
                </p:oleObj>
              </mc:Fallback>
            </mc:AlternateContent>
          </a:graphicData>
        </a:graphic>
      </p:graphicFrame>
      <p:graphicFrame>
        <p:nvGraphicFramePr>
          <p:cNvPr id="6" name="Object 37"/>
          <p:cNvGraphicFramePr/>
          <p:nvPr/>
        </p:nvGraphicFramePr>
        <p:xfrm>
          <a:off x="5921375" y="4059238"/>
          <a:ext cx="3003550" cy="449262"/>
        </p:xfrm>
        <a:graphic>
          <a:graphicData uri="http://schemas.openxmlformats.org/presentationml/2006/ole">
            <mc:AlternateContent xmlns:mc="http://schemas.openxmlformats.org/markup-compatibility/2006">
              <mc:Choice xmlns:v="urn:schemas-microsoft-com:vml" Requires="v">
                <p:oleObj spid="_x0000_s3141" name="" r:id="rId19" imgW="1002665" imgH="203200" progId="Equation.3">
                  <p:embed/>
                </p:oleObj>
              </mc:Choice>
              <mc:Fallback>
                <p:oleObj name="" r:id="rId19" imgW="1002665" imgH="203200" progId="Equation.3">
                  <p:embed/>
                  <p:pic>
                    <p:nvPicPr>
                      <p:cNvPr id="0" name="图片 3140"/>
                      <p:cNvPicPr/>
                      <p:nvPr/>
                    </p:nvPicPr>
                    <p:blipFill>
                      <a:blip r:embed="rId20"/>
                      <a:stretch>
                        <a:fillRect/>
                      </a:stretch>
                    </p:blipFill>
                    <p:spPr>
                      <a:xfrm>
                        <a:off x="5921375" y="4059238"/>
                        <a:ext cx="3003550" cy="449262"/>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wipe(left)">
                                      <p:cBhvr>
                                        <p:cTn id="7" dur="500"/>
                                        <p:tgtEl>
                                          <p:spTgt spid="409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wipe(left)">
                                      <p:cBhvr>
                                        <p:cTn id="12" dur="500"/>
                                        <p:tgtEl>
                                          <p:spTgt spid="409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0966"/>
                                        </p:tgtEl>
                                        <p:attrNameLst>
                                          <p:attrName>style.visibility</p:attrName>
                                        </p:attrNameLst>
                                      </p:cBhvr>
                                      <p:to>
                                        <p:strVal val="visible"/>
                                      </p:to>
                                    </p:set>
                                    <p:animEffect transition="in" filter="wipe(left)">
                                      <p:cBhvr>
                                        <p:cTn id="17" dur="500"/>
                                        <p:tgtEl>
                                          <p:spTgt spid="4096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trips(downRigh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trips(downRigh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strips(downRight)">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8" presetClass="entr" presetSubtype="9"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strips(upLeft)">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8" presetClass="entr" presetSubtype="9"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strips(upLeft)">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9"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trips(upLeft)">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40969"/>
                                        </p:tgtEl>
                                        <p:attrNameLst>
                                          <p:attrName>style.visibility</p:attrName>
                                        </p:attrNameLst>
                                      </p:cBhvr>
                                      <p:to>
                                        <p:strVal val="visible"/>
                                      </p:to>
                                    </p:set>
                                    <p:animEffect transition="in" filter="wipe(left)">
                                      <p:cBhvr>
                                        <p:cTn id="76" dur="500"/>
                                        <p:tgtEl>
                                          <p:spTgt spid="4096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40970"/>
                                        </p:tgtEl>
                                        <p:attrNameLst>
                                          <p:attrName>style.visibility</p:attrName>
                                        </p:attrNameLst>
                                      </p:cBhvr>
                                      <p:to>
                                        <p:strVal val="visible"/>
                                      </p:to>
                                    </p:set>
                                    <p:animEffect transition="in" filter="wipe(left)">
                                      <p:cBhvr>
                                        <p:cTn id="81" dur="500"/>
                                        <p:tgtEl>
                                          <p:spTgt spid="40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extBox 9"/>
          <p:cNvSpPr txBox="1"/>
          <p:nvPr/>
        </p:nvSpPr>
        <p:spPr>
          <a:xfrm>
            <a:off x="250825" y="2833688"/>
            <a:ext cx="3673475" cy="523875"/>
          </a:xfrm>
          <a:prstGeom prst="rect">
            <a:avLst/>
          </a:prstGeom>
          <a:noFill/>
          <a:ln w="9525">
            <a:noFill/>
          </a:ln>
        </p:spPr>
        <p:txBody>
          <a:bodyPr>
            <a:spAutoFit/>
          </a:bodyPr>
          <a:p>
            <a:r>
              <a:rPr lang="zh-CN" altLang="en-US" sz="2800" b="1" dirty="0">
                <a:latin typeface="Arial" panose="020B0604020202020204" pitchFamily="34" charset="0"/>
                <a:ea typeface="宋体" panose="02010600030101010101" pitchFamily="2" charset="-122"/>
              </a:rPr>
              <a:t> 解：</a:t>
            </a:r>
            <a:endParaRPr lang="zh-CN" altLang="en-US" sz="2800" b="1" dirty="0">
              <a:latin typeface="Arial" panose="020B0604020202020204" pitchFamily="34" charset="0"/>
              <a:ea typeface="宋体" panose="02010600030101010101" pitchFamily="2" charset="-122"/>
            </a:endParaRPr>
          </a:p>
        </p:txBody>
      </p:sp>
      <p:sp>
        <p:nvSpPr>
          <p:cNvPr id="11275" name="TextBox 1"/>
          <p:cNvSpPr txBox="1">
            <a:spLocks noChangeArrowheads="1"/>
          </p:cNvSpPr>
          <p:nvPr/>
        </p:nvSpPr>
        <p:spPr bwMode="auto">
          <a:xfrm>
            <a:off x="395288" y="1033463"/>
            <a:ext cx="3671888" cy="523875"/>
          </a:xfrm>
          <a:prstGeom prst="rect">
            <a:avLst/>
          </a:prstGeom>
          <a:noFill/>
          <a:ln w="9525">
            <a:noFill/>
            <a:miter lim="800000"/>
          </a:ln>
        </p:spPr>
        <p:txBody>
          <a:bodyPr>
            <a:spAutoFit/>
          </a:bodyPr>
          <a:lstStyle/>
          <a:p>
            <a:pPr marR="0" defTabSz="914400">
              <a:buClrTx/>
              <a:buSzTx/>
              <a:buFontTx/>
              <a:defRPr/>
            </a:pPr>
            <a:r>
              <a:rPr kumimoji="0" lang="zh-CN" altLang="en-US" sz="2800" b="1" kern="1200" cap="none" spc="0" normalizeH="0" baseline="0" noProof="0" dirty="0">
                <a:solidFill>
                  <a:schemeClr val="accent1">
                    <a:lumMod val="50000"/>
                  </a:schemeClr>
                </a:solidFill>
                <a:latin typeface="Arial" panose="020B0604020202020204" pitchFamily="34" charset="0"/>
                <a:ea typeface="宋体" panose="02010600030101010101" pitchFamily="2" charset="-122"/>
                <a:cs typeface="+mn-cs"/>
              </a:rPr>
              <a:t>例</a:t>
            </a:r>
            <a:r>
              <a:rPr kumimoji="0" lang="en-US" altLang="zh-CN" sz="2800" b="1" kern="1200" cap="none" spc="0" normalizeH="0" baseline="0" noProof="0" dirty="0">
                <a:solidFill>
                  <a:schemeClr val="accent1">
                    <a:lumMod val="50000"/>
                  </a:schemeClr>
                </a:solidFill>
                <a:latin typeface="Arial" panose="020B0604020202020204" pitchFamily="34" charset="0"/>
                <a:ea typeface="宋体" panose="02010600030101010101" pitchFamily="2" charset="-122"/>
                <a:cs typeface="+mn-cs"/>
              </a:rPr>
              <a:t>3 </a:t>
            </a:r>
            <a:r>
              <a:rPr kumimoji="0" lang="zh-CN" altLang="en-US" sz="2800" b="1" kern="1200" cap="none" spc="0" normalizeH="0" baseline="0" noProof="0" dirty="0">
                <a:latin typeface="Arial" panose="020B0604020202020204" pitchFamily="34" charset="0"/>
                <a:ea typeface="宋体" panose="02010600030101010101" pitchFamily="2" charset="-122"/>
                <a:cs typeface="+mn-cs"/>
              </a:rPr>
              <a:t>计算三阶行列式</a:t>
            </a:r>
            <a:endParaRPr kumimoji="0" lang="zh-CN" altLang="en-US" sz="2800" b="1" kern="1200" cap="none" spc="0" normalizeH="0" baseline="0" noProof="0" dirty="0">
              <a:latin typeface="Arial" panose="020B0604020202020204" pitchFamily="34" charset="0"/>
              <a:ea typeface="宋体" panose="02010600030101010101" pitchFamily="2" charset="-122"/>
              <a:cs typeface="+mn-cs"/>
            </a:endParaRPr>
          </a:p>
        </p:txBody>
      </p:sp>
      <p:graphicFrame>
        <p:nvGraphicFramePr>
          <p:cNvPr id="11266" name="Object 8"/>
          <p:cNvGraphicFramePr/>
          <p:nvPr/>
        </p:nvGraphicFramePr>
        <p:xfrm>
          <a:off x="3806825" y="188913"/>
          <a:ext cx="4003675" cy="2259012"/>
        </p:xfrm>
        <a:graphic>
          <a:graphicData uri="http://schemas.openxmlformats.org/presentationml/2006/ole">
            <mc:AlternateContent xmlns:mc="http://schemas.openxmlformats.org/markup-compatibility/2006">
              <mc:Choice xmlns:v="urn:schemas-microsoft-com:vml" Requires="v">
                <p:oleObj spid="_x0000_s3136" name="" r:id="rId1" imgW="735965" imgH="711200" progId="Equation.3">
                  <p:embed/>
                </p:oleObj>
              </mc:Choice>
              <mc:Fallback>
                <p:oleObj name="" r:id="rId1" imgW="735965" imgH="711200" progId="Equation.3">
                  <p:embed/>
                  <p:pic>
                    <p:nvPicPr>
                      <p:cNvPr id="0" name="图片 3135"/>
                      <p:cNvPicPr/>
                      <p:nvPr/>
                    </p:nvPicPr>
                    <p:blipFill>
                      <a:blip r:embed="rId2"/>
                      <a:stretch>
                        <a:fillRect/>
                      </a:stretch>
                    </p:blipFill>
                    <p:spPr>
                      <a:xfrm>
                        <a:off x="3806825" y="188913"/>
                        <a:ext cx="4003675" cy="2259012"/>
                      </a:xfrm>
                      <a:prstGeom prst="rect">
                        <a:avLst/>
                      </a:prstGeom>
                      <a:noFill/>
                      <a:ln w="38100">
                        <a:noFill/>
                        <a:miter/>
                      </a:ln>
                    </p:spPr>
                  </p:pic>
                </p:oleObj>
              </mc:Fallback>
            </mc:AlternateContent>
          </a:graphicData>
        </a:graphic>
      </p:graphicFrame>
      <p:graphicFrame>
        <p:nvGraphicFramePr>
          <p:cNvPr id="3" name="Object 3"/>
          <p:cNvGraphicFramePr/>
          <p:nvPr/>
        </p:nvGraphicFramePr>
        <p:xfrm>
          <a:off x="1042988" y="2808288"/>
          <a:ext cx="2968625" cy="565150"/>
        </p:xfrm>
        <a:graphic>
          <a:graphicData uri="http://schemas.openxmlformats.org/presentationml/2006/ole">
            <mc:AlternateContent xmlns:mc="http://schemas.openxmlformats.org/markup-compatibility/2006">
              <mc:Choice xmlns:v="urn:schemas-microsoft-com:vml" Requires="v">
                <p:oleObj spid="_x0000_s3144" name="" r:id="rId3" imgW="545465" imgH="177800" progId="Equation.3">
                  <p:embed/>
                </p:oleObj>
              </mc:Choice>
              <mc:Fallback>
                <p:oleObj name="" r:id="rId3" imgW="545465" imgH="177800" progId="Equation.3">
                  <p:embed/>
                  <p:pic>
                    <p:nvPicPr>
                      <p:cNvPr id="0" name="图片 3143"/>
                      <p:cNvPicPr/>
                      <p:nvPr/>
                    </p:nvPicPr>
                    <p:blipFill>
                      <a:blip r:embed="rId4"/>
                      <a:stretch>
                        <a:fillRect/>
                      </a:stretch>
                    </p:blipFill>
                    <p:spPr>
                      <a:xfrm>
                        <a:off x="1042988" y="2808288"/>
                        <a:ext cx="2968625" cy="565150"/>
                      </a:xfrm>
                      <a:prstGeom prst="rect">
                        <a:avLst/>
                      </a:prstGeom>
                      <a:noFill/>
                      <a:ln w="38100">
                        <a:noFill/>
                        <a:miter/>
                      </a:ln>
                    </p:spPr>
                  </p:pic>
                </p:oleObj>
              </mc:Fallback>
            </mc:AlternateContent>
          </a:graphicData>
        </a:graphic>
      </p:graphicFrame>
      <p:graphicFrame>
        <p:nvGraphicFramePr>
          <p:cNvPr id="4" name="Object 4"/>
          <p:cNvGraphicFramePr/>
          <p:nvPr/>
        </p:nvGraphicFramePr>
        <p:xfrm>
          <a:off x="3548063" y="2781300"/>
          <a:ext cx="2071687" cy="565150"/>
        </p:xfrm>
        <a:graphic>
          <a:graphicData uri="http://schemas.openxmlformats.org/presentationml/2006/ole">
            <mc:AlternateContent xmlns:mc="http://schemas.openxmlformats.org/markup-compatibility/2006">
              <mc:Choice xmlns:v="urn:schemas-microsoft-com:vml" Requires="v">
                <p:oleObj spid="_x0000_s3132" name="" r:id="rId5" imgW="380365" imgH="177800" progId="Equation.3">
                  <p:embed/>
                </p:oleObj>
              </mc:Choice>
              <mc:Fallback>
                <p:oleObj name="" r:id="rId5" imgW="380365" imgH="177800" progId="Equation.3">
                  <p:embed/>
                  <p:pic>
                    <p:nvPicPr>
                      <p:cNvPr id="0" name="图片 3131"/>
                      <p:cNvPicPr/>
                      <p:nvPr/>
                    </p:nvPicPr>
                    <p:blipFill>
                      <a:blip r:embed="rId6"/>
                      <a:stretch>
                        <a:fillRect/>
                      </a:stretch>
                    </p:blipFill>
                    <p:spPr>
                      <a:xfrm>
                        <a:off x="3548063" y="2781300"/>
                        <a:ext cx="2071687" cy="565150"/>
                      </a:xfrm>
                      <a:prstGeom prst="rect">
                        <a:avLst/>
                      </a:prstGeom>
                      <a:noFill/>
                      <a:ln w="38100">
                        <a:noFill/>
                        <a:miter/>
                      </a:ln>
                    </p:spPr>
                  </p:pic>
                </p:oleObj>
              </mc:Fallback>
            </mc:AlternateContent>
          </a:graphicData>
        </a:graphic>
      </p:graphicFrame>
      <p:graphicFrame>
        <p:nvGraphicFramePr>
          <p:cNvPr id="5" name="Object 5"/>
          <p:cNvGraphicFramePr/>
          <p:nvPr/>
        </p:nvGraphicFramePr>
        <p:xfrm>
          <a:off x="5060950" y="2781300"/>
          <a:ext cx="2071688" cy="565150"/>
        </p:xfrm>
        <a:graphic>
          <a:graphicData uri="http://schemas.openxmlformats.org/presentationml/2006/ole">
            <mc:AlternateContent xmlns:mc="http://schemas.openxmlformats.org/markup-compatibility/2006">
              <mc:Choice xmlns:v="urn:schemas-microsoft-com:vml" Requires="v">
                <p:oleObj spid="_x0000_s3133" name="" r:id="rId7" imgW="380365" imgH="177800" progId="Equation.3">
                  <p:embed/>
                </p:oleObj>
              </mc:Choice>
              <mc:Fallback>
                <p:oleObj name="" r:id="rId7" imgW="380365" imgH="177800" progId="Equation.3">
                  <p:embed/>
                  <p:pic>
                    <p:nvPicPr>
                      <p:cNvPr id="0" name="图片 3132"/>
                      <p:cNvPicPr/>
                      <p:nvPr/>
                    </p:nvPicPr>
                    <p:blipFill>
                      <a:blip r:embed="rId8"/>
                      <a:stretch>
                        <a:fillRect/>
                      </a:stretch>
                    </p:blipFill>
                    <p:spPr>
                      <a:xfrm>
                        <a:off x="5060950" y="2781300"/>
                        <a:ext cx="2071688" cy="565150"/>
                      </a:xfrm>
                      <a:prstGeom prst="rect">
                        <a:avLst/>
                      </a:prstGeom>
                      <a:noFill/>
                      <a:ln w="38100">
                        <a:noFill/>
                        <a:miter/>
                      </a:ln>
                    </p:spPr>
                  </p:pic>
                </p:oleObj>
              </mc:Fallback>
            </mc:AlternateContent>
          </a:graphicData>
        </a:graphic>
      </p:graphicFrame>
      <p:graphicFrame>
        <p:nvGraphicFramePr>
          <p:cNvPr id="6" name="Object 6"/>
          <p:cNvGraphicFramePr/>
          <p:nvPr/>
        </p:nvGraphicFramePr>
        <p:xfrm>
          <a:off x="2997200" y="3470275"/>
          <a:ext cx="1519238" cy="647700"/>
        </p:xfrm>
        <a:graphic>
          <a:graphicData uri="http://schemas.openxmlformats.org/presentationml/2006/ole">
            <mc:AlternateContent xmlns:mc="http://schemas.openxmlformats.org/markup-compatibility/2006">
              <mc:Choice xmlns:v="urn:schemas-microsoft-com:vml" Requires="v">
                <p:oleObj spid="_x0000_s3137" name="" r:id="rId9" imgW="279400" imgH="203200" progId="Equation.3">
                  <p:embed/>
                </p:oleObj>
              </mc:Choice>
              <mc:Fallback>
                <p:oleObj name="" r:id="rId9" imgW="279400" imgH="203200" progId="Equation.3">
                  <p:embed/>
                  <p:pic>
                    <p:nvPicPr>
                      <p:cNvPr id="0" name="图片 3136"/>
                      <p:cNvPicPr/>
                      <p:nvPr/>
                    </p:nvPicPr>
                    <p:blipFill>
                      <a:blip r:embed="rId10"/>
                      <a:stretch>
                        <a:fillRect/>
                      </a:stretch>
                    </p:blipFill>
                    <p:spPr>
                      <a:xfrm>
                        <a:off x="2997200" y="3470275"/>
                        <a:ext cx="1519238" cy="647700"/>
                      </a:xfrm>
                      <a:prstGeom prst="rect">
                        <a:avLst/>
                      </a:prstGeom>
                      <a:noFill/>
                      <a:ln w="38100">
                        <a:noFill/>
                        <a:miter/>
                      </a:ln>
                    </p:spPr>
                  </p:pic>
                </p:oleObj>
              </mc:Fallback>
            </mc:AlternateContent>
          </a:graphicData>
        </a:graphic>
      </p:graphicFrame>
      <p:graphicFrame>
        <p:nvGraphicFramePr>
          <p:cNvPr id="8" name="Object 7"/>
          <p:cNvGraphicFramePr/>
          <p:nvPr/>
        </p:nvGraphicFramePr>
        <p:xfrm>
          <a:off x="4081463" y="3519488"/>
          <a:ext cx="1519237" cy="647700"/>
        </p:xfrm>
        <a:graphic>
          <a:graphicData uri="http://schemas.openxmlformats.org/presentationml/2006/ole">
            <mc:AlternateContent xmlns:mc="http://schemas.openxmlformats.org/markup-compatibility/2006">
              <mc:Choice xmlns:v="urn:schemas-microsoft-com:vml" Requires="v">
                <p:oleObj spid="_x0000_s3143" name="" r:id="rId11" imgW="279400" imgH="203200" progId="Equation.3">
                  <p:embed/>
                </p:oleObj>
              </mc:Choice>
              <mc:Fallback>
                <p:oleObj name="" r:id="rId11" imgW="279400" imgH="203200" progId="Equation.3">
                  <p:embed/>
                  <p:pic>
                    <p:nvPicPr>
                      <p:cNvPr id="0" name="图片 3142"/>
                      <p:cNvPicPr/>
                      <p:nvPr/>
                    </p:nvPicPr>
                    <p:blipFill>
                      <a:blip r:embed="rId12"/>
                      <a:stretch>
                        <a:fillRect/>
                      </a:stretch>
                    </p:blipFill>
                    <p:spPr>
                      <a:xfrm>
                        <a:off x="4081463" y="3519488"/>
                        <a:ext cx="1519237" cy="647700"/>
                      </a:xfrm>
                      <a:prstGeom prst="rect">
                        <a:avLst/>
                      </a:prstGeom>
                      <a:noFill/>
                      <a:ln w="38100">
                        <a:noFill/>
                        <a:miter/>
                      </a:ln>
                    </p:spPr>
                  </p:pic>
                </p:oleObj>
              </mc:Fallback>
            </mc:AlternateContent>
          </a:graphicData>
        </a:graphic>
      </p:graphicFrame>
      <p:graphicFrame>
        <p:nvGraphicFramePr>
          <p:cNvPr id="9" name="Object 8"/>
          <p:cNvGraphicFramePr/>
          <p:nvPr/>
        </p:nvGraphicFramePr>
        <p:xfrm>
          <a:off x="5524500" y="3552825"/>
          <a:ext cx="1517650" cy="647700"/>
        </p:xfrm>
        <a:graphic>
          <a:graphicData uri="http://schemas.openxmlformats.org/presentationml/2006/ole">
            <mc:AlternateContent xmlns:mc="http://schemas.openxmlformats.org/markup-compatibility/2006">
              <mc:Choice xmlns:v="urn:schemas-microsoft-com:vml" Requires="v">
                <p:oleObj spid="_x0000_s3134" name="" r:id="rId13" imgW="279400" imgH="203200" progId="Equation.3">
                  <p:embed/>
                </p:oleObj>
              </mc:Choice>
              <mc:Fallback>
                <p:oleObj name="" r:id="rId13" imgW="279400" imgH="203200" progId="Equation.3">
                  <p:embed/>
                  <p:pic>
                    <p:nvPicPr>
                      <p:cNvPr id="0" name="图片 3133"/>
                      <p:cNvPicPr/>
                      <p:nvPr/>
                    </p:nvPicPr>
                    <p:blipFill>
                      <a:blip r:embed="rId14"/>
                      <a:stretch>
                        <a:fillRect/>
                      </a:stretch>
                    </p:blipFill>
                    <p:spPr>
                      <a:xfrm>
                        <a:off x="5524500" y="3552825"/>
                        <a:ext cx="1517650" cy="647700"/>
                      </a:xfrm>
                      <a:prstGeom prst="rect">
                        <a:avLst/>
                      </a:prstGeom>
                      <a:noFill/>
                      <a:ln w="38100">
                        <a:noFill/>
                        <a:miter/>
                      </a:ln>
                    </p:spPr>
                  </p:pic>
                </p:oleObj>
              </mc:Fallback>
            </mc:AlternateContent>
          </a:graphicData>
        </a:graphic>
      </p:graphicFrame>
      <p:graphicFrame>
        <p:nvGraphicFramePr>
          <p:cNvPr id="11" name="Object 9"/>
          <p:cNvGraphicFramePr/>
          <p:nvPr/>
        </p:nvGraphicFramePr>
        <p:xfrm>
          <a:off x="1868488" y="4529138"/>
          <a:ext cx="6837362" cy="646112"/>
        </p:xfrm>
        <a:graphic>
          <a:graphicData uri="http://schemas.openxmlformats.org/presentationml/2006/ole">
            <mc:AlternateContent xmlns:mc="http://schemas.openxmlformats.org/markup-compatibility/2006">
              <mc:Choice xmlns:v="urn:schemas-microsoft-com:vml" Requires="v">
                <p:oleObj spid="_x0000_s3131" name="" r:id="rId15" imgW="1256030" imgH="203200" progId="Equation.3">
                  <p:embed/>
                </p:oleObj>
              </mc:Choice>
              <mc:Fallback>
                <p:oleObj name="" r:id="rId15" imgW="1256030" imgH="203200" progId="Equation.3">
                  <p:embed/>
                  <p:pic>
                    <p:nvPicPr>
                      <p:cNvPr id="0" name="图片 3130"/>
                      <p:cNvPicPr/>
                      <p:nvPr/>
                    </p:nvPicPr>
                    <p:blipFill>
                      <a:blip r:embed="rId16"/>
                      <a:stretch>
                        <a:fillRect/>
                      </a:stretch>
                    </p:blipFill>
                    <p:spPr>
                      <a:xfrm>
                        <a:off x="1868488" y="4529138"/>
                        <a:ext cx="6837362" cy="646112"/>
                      </a:xfrm>
                      <a:prstGeom prst="rect">
                        <a:avLst/>
                      </a:prstGeom>
                      <a:noFill/>
                      <a:ln w="38100">
                        <a:noFill/>
                        <a:miter/>
                      </a:ln>
                    </p:spPr>
                  </p:pic>
                </p:oleObj>
              </mc:Fallback>
            </mc:AlternateContent>
          </a:graphicData>
        </a:graphic>
      </p:graphicFrame>
      <p:sp>
        <p:nvSpPr>
          <p:cNvPr id="12" name="Line 5"/>
          <p:cNvSpPr/>
          <p:nvPr/>
        </p:nvSpPr>
        <p:spPr>
          <a:xfrm>
            <a:off x="5786438" y="785813"/>
            <a:ext cx="1225550" cy="1071562"/>
          </a:xfrm>
          <a:prstGeom prst="line">
            <a:avLst/>
          </a:prstGeom>
          <a:ln w="28575" cap="flat" cmpd="sng">
            <a:solidFill>
              <a:srgbClr val="FF0000"/>
            </a:solidFill>
            <a:prstDash val="solid"/>
            <a:headEnd type="none" w="med" len="med"/>
            <a:tailEnd type="none" w="med" len="med"/>
          </a:ln>
        </p:spPr>
      </p:sp>
      <p:grpSp>
        <p:nvGrpSpPr>
          <p:cNvPr id="2" name="Group 7"/>
          <p:cNvGrpSpPr/>
          <p:nvPr/>
        </p:nvGrpSpPr>
        <p:grpSpPr>
          <a:xfrm>
            <a:off x="5759450" y="714375"/>
            <a:ext cx="2741613" cy="2214563"/>
            <a:chOff x="2448" y="1440"/>
            <a:chExt cx="1776" cy="1258"/>
          </a:xfrm>
        </p:grpSpPr>
        <p:grpSp>
          <p:nvGrpSpPr>
            <p:cNvPr id="11292" name="Group 8"/>
            <p:cNvGrpSpPr/>
            <p:nvPr/>
          </p:nvGrpSpPr>
          <p:grpSpPr>
            <a:xfrm>
              <a:off x="3360" y="1440"/>
              <a:ext cx="864" cy="1248"/>
              <a:chOff x="3360" y="1440"/>
              <a:chExt cx="864" cy="1248"/>
            </a:xfrm>
          </p:grpSpPr>
          <p:sp>
            <p:nvSpPr>
              <p:cNvPr id="11294" name="Line 9"/>
              <p:cNvSpPr/>
              <p:nvPr/>
            </p:nvSpPr>
            <p:spPr>
              <a:xfrm>
                <a:off x="3360" y="1440"/>
                <a:ext cx="864" cy="720"/>
              </a:xfrm>
              <a:prstGeom prst="line">
                <a:avLst/>
              </a:prstGeom>
              <a:ln w="28575" cap="flat" cmpd="sng">
                <a:solidFill>
                  <a:srgbClr val="FF0000"/>
                </a:solidFill>
                <a:prstDash val="solid"/>
                <a:headEnd type="none" w="med" len="med"/>
                <a:tailEnd type="none" w="med" len="med"/>
              </a:ln>
            </p:spPr>
          </p:sp>
          <p:sp>
            <p:nvSpPr>
              <p:cNvPr id="11295" name="Line 10"/>
              <p:cNvSpPr/>
              <p:nvPr/>
            </p:nvSpPr>
            <p:spPr>
              <a:xfrm flipV="1">
                <a:off x="3552" y="2156"/>
                <a:ext cx="672" cy="532"/>
              </a:xfrm>
              <a:prstGeom prst="line">
                <a:avLst/>
              </a:prstGeom>
              <a:ln w="28575" cap="flat" cmpd="sng">
                <a:solidFill>
                  <a:srgbClr val="FF0000"/>
                </a:solidFill>
                <a:prstDash val="solid"/>
                <a:headEnd type="none" w="med" len="med"/>
                <a:tailEnd type="none" w="med" len="med"/>
              </a:ln>
            </p:spPr>
          </p:sp>
        </p:grpSp>
        <p:sp>
          <p:nvSpPr>
            <p:cNvPr id="11293" name="Line 11"/>
            <p:cNvSpPr/>
            <p:nvPr/>
          </p:nvSpPr>
          <p:spPr>
            <a:xfrm>
              <a:off x="2448" y="1824"/>
              <a:ext cx="1104" cy="874"/>
            </a:xfrm>
            <a:prstGeom prst="line">
              <a:avLst/>
            </a:prstGeom>
            <a:ln w="28575" cap="flat" cmpd="sng">
              <a:solidFill>
                <a:srgbClr val="FF0000"/>
              </a:solidFill>
              <a:prstDash val="solid"/>
              <a:headEnd type="none" w="med" len="med"/>
              <a:tailEnd type="none" w="med" len="med"/>
            </a:ln>
          </p:spPr>
        </p:sp>
      </p:grpSp>
      <p:grpSp>
        <p:nvGrpSpPr>
          <p:cNvPr id="14" name="Group 21"/>
          <p:cNvGrpSpPr/>
          <p:nvPr/>
        </p:nvGrpSpPr>
        <p:grpSpPr>
          <a:xfrm>
            <a:off x="5715000" y="714375"/>
            <a:ext cx="2205038" cy="2228850"/>
            <a:chOff x="2448" y="1458"/>
            <a:chExt cx="1344" cy="1265"/>
          </a:xfrm>
        </p:grpSpPr>
        <p:sp>
          <p:nvSpPr>
            <p:cNvPr id="11288" name="Line 22"/>
            <p:cNvSpPr/>
            <p:nvPr/>
          </p:nvSpPr>
          <p:spPr>
            <a:xfrm>
              <a:off x="2448" y="2191"/>
              <a:ext cx="672" cy="532"/>
            </a:xfrm>
            <a:prstGeom prst="line">
              <a:avLst/>
            </a:prstGeom>
            <a:ln w="28575" cap="flat" cmpd="sng">
              <a:solidFill>
                <a:srgbClr val="FF0000"/>
              </a:solidFill>
              <a:prstDash val="solid"/>
              <a:headEnd type="none" w="med" len="med"/>
              <a:tailEnd type="none" w="med" len="med"/>
            </a:ln>
          </p:spPr>
        </p:sp>
        <p:grpSp>
          <p:nvGrpSpPr>
            <p:cNvPr id="11289" name="Group 23"/>
            <p:cNvGrpSpPr/>
            <p:nvPr/>
          </p:nvGrpSpPr>
          <p:grpSpPr>
            <a:xfrm>
              <a:off x="2919" y="1458"/>
              <a:ext cx="873" cy="1248"/>
              <a:chOff x="2919" y="1458"/>
              <a:chExt cx="873" cy="1248"/>
            </a:xfrm>
          </p:grpSpPr>
          <p:sp>
            <p:nvSpPr>
              <p:cNvPr id="11290" name="Line 24"/>
              <p:cNvSpPr/>
              <p:nvPr/>
            </p:nvSpPr>
            <p:spPr>
              <a:xfrm>
                <a:off x="2919" y="1458"/>
                <a:ext cx="873" cy="702"/>
              </a:xfrm>
              <a:prstGeom prst="line">
                <a:avLst/>
              </a:prstGeom>
              <a:ln w="28575" cap="flat" cmpd="sng">
                <a:solidFill>
                  <a:srgbClr val="FF0000"/>
                </a:solidFill>
                <a:prstDash val="solid"/>
                <a:headEnd type="none" w="med" len="med"/>
                <a:tailEnd type="none" w="med" len="med"/>
              </a:ln>
            </p:spPr>
          </p:sp>
          <p:sp>
            <p:nvSpPr>
              <p:cNvPr id="11291" name="Line 25"/>
              <p:cNvSpPr/>
              <p:nvPr/>
            </p:nvSpPr>
            <p:spPr>
              <a:xfrm flipV="1">
                <a:off x="3120" y="2160"/>
                <a:ext cx="672" cy="546"/>
              </a:xfrm>
              <a:prstGeom prst="line">
                <a:avLst/>
              </a:prstGeom>
              <a:ln w="28575" cap="flat" cmpd="sng">
                <a:solidFill>
                  <a:srgbClr val="FF0000"/>
                </a:solidFill>
                <a:prstDash val="solid"/>
                <a:headEnd type="none" w="med" len="med"/>
                <a:tailEnd type="none" w="med" len="med"/>
              </a:ln>
            </p:spPr>
          </p:sp>
        </p:grpSp>
      </p:grpSp>
      <p:sp>
        <p:nvSpPr>
          <p:cNvPr id="23" name="Line 6"/>
          <p:cNvSpPr/>
          <p:nvPr/>
        </p:nvSpPr>
        <p:spPr>
          <a:xfrm flipV="1">
            <a:off x="5715000" y="785813"/>
            <a:ext cx="1285875" cy="1143000"/>
          </a:xfrm>
          <a:prstGeom prst="line">
            <a:avLst/>
          </a:prstGeom>
          <a:ln w="28575" cap="flat" cmpd="sng">
            <a:solidFill>
              <a:srgbClr val="3333FF"/>
            </a:solidFill>
            <a:prstDash val="dash"/>
            <a:headEnd type="none" w="med" len="med"/>
            <a:tailEnd type="none" w="med" len="med"/>
          </a:ln>
        </p:spPr>
      </p:sp>
      <p:grpSp>
        <p:nvGrpSpPr>
          <p:cNvPr id="16" name="Group 12"/>
          <p:cNvGrpSpPr/>
          <p:nvPr/>
        </p:nvGrpSpPr>
        <p:grpSpPr>
          <a:xfrm>
            <a:off x="4357688" y="642938"/>
            <a:ext cx="2714625" cy="2286000"/>
            <a:chOff x="1440" y="1413"/>
            <a:chExt cx="1920" cy="1371"/>
          </a:xfrm>
        </p:grpSpPr>
        <p:sp>
          <p:nvSpPr>
            <p:cNvPr id="11285" name="Line 13"/>
            <p:cNvSpPr/>
            <p:nvPr/>
          </p:nvSpPr>
          <p:spPr>
            <a:xfrm flipV="1">
              <a:off x="2208" y="1872"/>
              <a:ext cx="1152" cy="912"/>
            </a:xfrm>
            <a:prstGeom prst="line">
              <a:avLst/>
            </a:prstGeom>
            <a:ln w="28575" cap="flat" cmpd="sng">
              <a:solidFill>
                <a:srgbClr val="3333FF"/>
              </a:solidFill>
              <a:prstDash val="dash"/>
              <a:headEnd type="none" w="med" len="med"/>
              <a:tailEnd type="none" w="med" len="med"/>
            </a:ln>
          </p:spPr>
        </p:sp>
        <p:sp>
          <p:nvSpPr>
            <p:cNvPr id="11286" name="Line 14"/>
            <p:cNvSpPr/>
            <p:nvPr/>
          </p:nvSpPr>
          <p:spPr>
            <a:xfrm flipV="1">
              <a:off x="1488" y="1413"/>
              <a:ext cx="921" cy="729"/>
            </a:xfrm>
            <a:prstGeom prst="line">
              <a:avLst/>
            </a:prstGeom>
            <a:ln w="28575" cap="flat" cmpd="sng">
              <a:solidFill>
                <a:srgbClr val="3333FF"/>
              </a:solidFill>
              <a:prstDash val="dash"/>
              <a:headEnd type="none" w="med" len="med"/>
              <a:tailEnd type="none" w="med" len="med"/>
            </a:ln>
          </p:spPr>
        </p:sp>
        <p:sp>
          <p:nvSpPr>
            <p:cNvPr id="11287" name="Line 15"/>
            <p:cNvSpPr/>
            <p:nvPr/>
          </p:nvSpPr>
          <p:spPr>
            <a:xfrm>
              <a:off x="1440" y="2160"/>
              <a:ext cx="768" cy="608"/>
            </a:xfrm>
            <a:prstGeom prst="line">
              <a:avLst/>
            </a:prstGeom>
            <a:ln w="28575" cap="flat" cmpd="sng">
              <a:solidFill>
                <a:srgbClr val="3333FF"/>
              </a:solidFill>
              <a:prstDash val="dash"/>
              <a:headEnd type="none" w="med" len="med"/>
              <a:tailEnd type="none" w="med" len="med"/>
            </a:ln>
          </p:spPr>
        </p:sp>
      </p:grpSp>
      <p:grpSp>
        <p:nvGrpSpPr>
          <p:cNvPr id="17" name="Group 16"/>
          <p:cNvGrpSpPr/>
          <p:nvPr/>
        </p:nvGrpSpPr>
        <p:grpSpPr>
          <a:xfrm>
            <a:off x="4929188" y="500063"/>
            <a:ext cx="2214562" cy="2286000"/>
            <a:chOff x="1920" y="1413"/>
            <a:chExt cx="1440" cy="1371"/>
          </a:xfrm>
        </p:grpSpPr>
        <p:sp>
          <p:nvSpPr>
            <p:cNvPr id="11282" name="Line 17"/>
            <p:cNvSpPr/>
            <p:nvPr/>
          </p:nvSpPr>
          <p:spPr>
            <a:xfrm flipV="1">
              <a:off x="2688" y="2252"/>
              <a:ext cx="672" cy="532"/>
            </a:xfrm>
            <a:prstGeom prst="line">
              <a:avLst/>
            </a:prstGeom>
            <a:ln w="28575" cap="flat" cmpd="sng">
              <a:solidFill>
                <a:srgbClr val="3333FF"/>
              </a:solidFill>
              <a:prstDash val="dash"/>
              <a:headEnd type="none" w="med" len="med"/>
              <a:tailEnd type="none" w="med" len="med"/>
            </a:ln>
          </p:spPr>
        </p:sp>
        <p:sp>
          <p:nvSpPr>
            <p:cNvPr id="11283" name="Line 18"/>
            <p:cNvSpPr/>
            <p:nvPr/>
          </p:nvSpPr>
          <p:spPr>
            <a:xfrm flipV="1">
              <a:off x="1968" y="1413"/>
              <a:ext cx="921" cy="729"/>
            </a:xfrm>
            <a:prstGeom prst="line">
              <a:avLst/>
            </a:prstGeom>
            <a:ln w="28575" cap="flat" cmpd="sng">
              <a:solidFill>
                <a:srgbClr val="3333FF"/>
              </a:solidFill>
              <a:prstDash val="dash"/>
              <a:headEnd type="none" w="med" len="med"/>
              <a:tailEnd type="none" w="med" len="med"/>
            </a:ln>
          </p:spPr>
        </p:sp>
        <p:sp>
          <p:nvSpPr>
            <p:cNvPr id="11284" name="Line 19"/>
            <p:cNvSpPr/>
            <p:nvPr/>
          </p:nvSpPr>
          <p:spPr>
            <a:xfrm>
              <a:off x="1920" y="2160"/>
              <a:ext cx="768" cy="608"/>
            </a:xfrm>
            <a:prstGeom prst="line">
              <a:avLst/>
            </a:prstGeom>
            <a:ln w="28575" cap="flat" cmpd="sng">
              <a:solidFill>
                <a:srgbClr val="3333FF"/>
              </a:solidFill>
              <a:prstDash val="dash"/>
              <a:headEnd type="none" w="med" len="med"/>
              <a:tailEnd type="none" w="med" len="med"/>
            </a:ln>
          </p:spPr>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downRigh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strips(downRight)">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strips(downRight)">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8" presetClass="entr" presetSubtype="9"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strips(upLeft)">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8" presetClass="entr" presetSubtype="9"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strips(upLef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8" presetClass="entr" presetSubtype="9"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strips(upLeft)">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1892300" y="2806700"/>
            <a:ext cx="3276600" cy="519113"/>
          </a:xfrm>
          <a:prstGeom prst="rect">
            <a:avLst/>
          </a:prstGeom>
          <a:noFill/>
          <a:ln w="9525">
            <a:noFill/>
          </a:ln>
        </p:spPr>
        <p:txBody>
          <a:bodyPr>
            <a:spAutoFit/>
          </a:bodyPr>
          <a:p>
            <a:pPr>
              <a:spcBef>
                <a:spcPct val="50000"/>
              </a:spcBef>
            </a:pPr>
            <a:r>
              <a:rPr lang="zh-CN" altLang="en-US" sz="2800" b="1" dirty="0">
                <a:solidFill>
                  <a:srgbClr val="000000"/>
                </a:solidFill>
                <a:latin typeface="Times New Roman" panose="02020603050405020304" pitchFamily="18" charset="0"/>
              </a:rPr>
              <a:t>方程左端</a:t>
            </a:r>
            <a:endParaRPr lang="zh-CN" altLang="en-US" sz="2800" b="1" dirty="0">
              <a:solidFill>
                <a:srgbClr val="000000"/>
              </a:solidFill>
              <a:latin typeface="Times New Roman" panose="02020603050405020304" pitchFamily="18" charset="0"/>
            </a:endParaRPr>
          </a:p>
        </p:txBody>
      </p:sp>
      <p:sp>
        <p:nvSpPr>
          <p:cNvPr id="41987" name="Text Box 3"/>
          <p:cNvSpPr txBox="1"/>
          <p:nvPr/>
        </p:nvSpPr>
        <p:spPr>
          <a:xfrm>
            <a:off x="1054100" y="2806700"/>
            <a:ext cx="838200" cy="519113"/>
          </a:xfrm>
          <a:prstGeom prst="rect">
            <a:avLst/>
          </a:prstGeom>
          <a:noFill/>
          <a:ln w="9525">
            <a:noFill/>
          </a:ln>
        </p:spPr>
        <p:txBody>
          <a:bodyPr>
            <a:spAutoFit/>
          </a:bodyPr>
          <a:p>
            <a:pPr>
              <a:spcBef>
                <a:spcPct val="50000"/>
              </a:spcBef>
            </a:pPr>
            <a:r>
              <a:rPr lang="zh-CN" altLang="en-US" sz="2800" b="1" dirty="0">
                <a:solidFill>
                  <a:srgbClr val="3333FF"/>
                </a:solidFill>
                <a:latin typeface="Times New Roman" panose="02020603050405020304" pitchFamily="18" charset="0"/>
              </a:rPr>
              <a:t>解</a:t>
            </a:r>
            <a:endParaRPr lang="zh-CN" altLang="en-US" sz="2800" b="1" dirty="0">
              <a:solidFill>
                <a:srgbClr val="3333FF"/>
              </a:solidFill>
              <a:latin typeface="Times New Roman" panose="02020603050405020304" pitchFamily="18" charset="0"/>
            </a:endParaRPr>
          </a:p>
        </p:txBody>
      </p:sp>
      <p:sp>
        <p:nvSpPr>
          <p:cNvPr id="41988" name="Text Box 4"/>
          <p:cNvSpPr txBox="1"/>
          <p:nvPr/>
        </p:nvSpPr>
        <p:spPr>
          <a:xfrm>
            <a:off x="1892300" y="4581525"/>
            <a:ext cx="3276600" cy="519113"/>
          </a:xfrm>
          <a:prstGeom prst="rect">
            <a:avLst/>
          </a:prstGeom>
          <a:noFill/>
          <a:ln w="9525">
            <a:noFill/>
          </a:ln>
        </p:spPr>
        <p:txBody>
          <a:bodyPr>
            <a:spAutoFit/>
          </a:bodyPr>
          <a:p>
            <a:pPr>
              <a:spcBef>
                <a:spcPct val="50000"/>
              </a:spcBef>
            </a:pPr>
            <a:r>
              <a:rPr lang="zh-CN" altLang="en-US" sz="2800" b="1" dirty="0">
                <a:solidFill>
                  <a:srgbClr val="000000"/>
                </a:solidFill>
                <a:latin typeface="Times New Roman" panose="02020603050405020304" pitchFamily="18" charset="0"/>
              </a:rPr>
              <a:t>由                         得</a:t>
            </a:r>
            <a:endParaRPr lang="zh-CN" altLang="en-US" sz="2800" b="1" dirty="0">
              <a:solidFill>
                <a:srgbClr val="000000"/>
              </a:solidFill>
              <a:latin typeface="Times New Roman" panose="02020603050405020304" pitchFamily="18" charset="0"/>
            </a:endParaRPr>
          </a:p>
        </p:txBody>
      </p:sp>
      <p:graphicFrame>
        <p:nvGraphicFramePr>
          <p:cNvPr id="12290" name="Object 22"/>
          <p:cNvGraphicFramePr/>
          <p:nvPr/>
        </p:nvGraphicFramePr>
        <p:xfrm>
          <a:off x="3556000" y="1320800"/>
          <a:ext cx="2124075" cy="1536700"/>
        </p:xfrm>
        <a:graphic>
          <a:graphicData uri="http://schemas.openxmlformats.org/presentationml/2006/ole">
            <mc:AlternateContent xmlns:mc="http://schemas.openxmlformats.org/markup-compatibility/2006">
              <mc:Choice xmlns:v="urn:schemas-microsoft-com:vml" Requires="v">
                <p:oleObj spid="_x0000_s3145" name="" r:id="rId1" imgW="965835" imgH="699135" progId="">
                  <p:embed/>
                </p:oleObj>
              </mc:Choice>
              <mc:Fallback>
                <p:oleObj name="" r:id="rId1" imgW="965835" imgH="699135" progId="">
                  <p:embed/>
                  <p:pic>
                    <p:nvPicPr>
                      <p:cNvPr id="0" name="图片 3144"/>
                      <p:cNvPicPr/>
                      <p:nvPr/>
                    </p:nvPicPr>
                    <p:blipFill>
                      <a:blip r:embed="rId2"/>
                      <a:stretch>
                        <a:fillRect/>
                      </a:stretch>
                    </p:blipFill>
                    <p:spPr>
                      <a:xfrm>
                        <a:off x="3556000" y="1320800"/>
                        <a:ext cx="2124075" cy="1536700"/>
                      </a:xfrm>
                      <a:prstGeom prst="rect">
                        <a:avLst/>
                      </a:prstGeom>
                      <a:noFill/>
                      <a:ln w="38100">
                        <a:noFill/>
                        <a:miter/>
                      </a:ln>
                    </p:spPr>
                  </p:pic>
                </p:oleObj>
              </mc:Fallback>
            </mc:AlternateContent>
          </a:graphicData>
        </a:graphic>
      </p:graphicFrame>
      <p:sp>
        <p:nvSpPr>
          <p:cNvPr id="12298" name="Text Box 6"/>
          <p:cNvSpPr txBox="1"/>
          <p:nvPr/>
        </p:nvSpPr>
        <p:spPr>
          <a:xfrm>
            <a:off x="914400" y="1352550"/>
            <a:ext cx="2505075" cy="519113"/>
          </a:xfrm>
          <a:prstGeom prst="rect">
            <a:avLst/>
          </a:prstGeom>
          <a:noFill/>
          <a:ln w="9525">
            <a:noFill/>
          </a:ln>
        </p:spPr>
        <p:txBody>
          <a:bodyPr wrap="none"/>
          <a:p>
            <a:pPr>
              <a:spcBef>
                <a:spcPct val="50000"/>
              </a:spcBef>
            </a:pPr>
            <a:r>
              <a:rPr lang="zh-CN" altLang="en-US" sz="2800" b="1" dirty="0">
                <a:solidFill>
                  <a:srgbClr val="3333FF"/>
                </a:solidFill>
                <a:latin typeface="楷体_GB2312" pitchFamily="49" charset="-122"/>
              </a:rPr>
              <a:t>例</a:t>
            </a:r>
            <a:r>
              <a:rPr lang="en-US" altLang="zh-CN" sz="2800" b="1" dirty="0">
                <a:solidFill>
                  <a:srgbClr val="3333FF"/>
                </a:solidFill>
                <a:latin typeface="Times New Roman" panose="02020603050405020304" pitchFamily="18" charset="0"/>
              </a:rPr>
              <a:t>4</a:t>
            </a:r>
            <a:r>
              <a:rPr lang="en-US" altLang="zh-CN" sz="2800" b="1" dirty="0">
                <a:solidFill>
                  <a:srgbClr val="000000"/>
                </a:solidFill>
                <a:latin typeface="楷体_GB2312" pitchFamily="49" charset="-122"/>
              </a:rPr>
              <a:t>  </a:t>
            </a:r>
            <a:r>
              <a:rPr lang="zh-CN" altLang="en-US" sz="2800" b="1" dirty="0">
                <a:solidFill>
                  <a:srgbClr val="000000"/>
                </a:solidFill>
                <a:latin typeface="楷体_GB2312" pitchFamily="49" charset="-122"/>
              </a:rPr>
              <a:t>求解方程 </a:t>
            </a:r>
            <a:endParaRPr lang="zh-CN" altLang="en-US" sz="2800" b="1" dirty="0">
              <a:solidFill>
                <a:srgbClr val="000000"/>
              </a:solidFill>
              <a:latin typeface="楷体_GB2312" pitchFamily="49" charset="-122"/>
            </a:endParaRPr>
          </a:p>
        </p:txBody>
      </p:sp>
      <p:graphicFrame>
        <p:nvGraphicFramePr>
          <p:cNvPr id="41991" name="Object 23"/>
          <p:cNvGraphicFramePr/>
          <p:nvPr/>
        </p:nvGraphicFramePr>
        <p:xfrm>
          <a:off x="1651000" y="3429000"/>
          <a:ext cx="4978400" cy="393700"/>
        </p:xfrm>
        <a:graphic>
          <a:graphicData uri="http://schemas.openxmlformats.org/presentationml/2006/ole">
            <mc:AlternateContent xmlns:mc="http://schemas.openxmlformats.org/markup-compatibility/2006">
              <mc:Choice xmlns:v="urn:schemas-microsoft-com:vml" Requires="v">
                <p:oleObj spid="_x0000_s3146" name="" r:id="rId3" imgW="4978400" imgH="393700" progId="Equation.3">
                  <p:embed/>
                </p:oleObj>
              </mc:Choice>
              <mc:Fallback>
                <p:oleObj name="" r:id="rId3" imgW="4978400" imgH="393700" progId="Equation.3">
                  <p:embed/>
                  <p:pic>
                    <p:nvPicPr>
                      <p:cNvPr id="0" name="图片 3145"/>
                      <p:cNvPicPr/>
                      <p:nvPr/>
                    </p:nvPicPr>
                    <p:blipFill>
                      <a:blip r:embed="rId4"/>
                      <a:stretch>
                        <a:fillRect/>
                      </a:stretch>
                    </p:blipFill>
                    <p:spPr>
                      <a:xfrm>
                        <a:off x="1651000" y="3429000"/>
                        <a:ext cx="4978400" cy="393700"/>
                      </a:xfrm>
                      <a:prstGeom prst="rect">
                        <a:avLst/>
                      </a:prstGeom>
                      <a:noFill/>
                      <a:ln w="38100">
                        <a:noFill/>
                        <a:miter/>
                      </a:ln>
                    </p:spPr>
                  </p:pic>
                </p:oleObj>
              </mc:Fallback>
            </mc:AlternateContent>
          </a:graphicData>
        </a:graphic>
      </p:graphicFrame>
      <p:graphicFrame>
        <p:nvGraphicFramePr>
          <p:cNvPr id="41992" name="Object 24"/>
          <p:cNvGraphicFramePr/>
          <p:nvPr/>
        </p:nvGraphicFramePr>
        <p:xfrm>
          <a:off x="2038350" y="3994150"/>
          <a:ext cx="2044700" cy="444500"/>
        </p:xfrm>
        <a:graphic>
          <a:graphicData uri="http://schemas.openxmlformats.org/presentationml/2006/ole">
            <mc:AlternateContent xmlns:mc="http://schemas.openxmlformats.org/markup-compatibility/2006">
              <mc:Choice xmlns:v="urn:schemas-microsoft-com:vml" Requires="v">
                <p:oleObj spid="_x0000_s3158" name="" r:id="rId5" imgW="2044700" imgH="444500" progId="Equation.3">
                  <p:embed/>
                </p:oleObj>
              </mc:Choice>
              <mc:Fallback>
                <p:oleObj name="" r:id="rId5" imgW="2044700" imgH="444500" progId="Equation.3">
                  <p:embed/>
                  <p:pic>
                    <p:nvPicPr>
                      <p:cNvPr id="0" name="图片 3157"/>
                      <p:cNvPicPr/>
                      <p:nvPr/>
                    </p:nvPicPr>
                    <p:blipFill>
                      <a:blip r:embed="rId6"/>
                      <a:stretch>
                        <a:fillRect/>
                      </a:stretch>
                    </p:blipFill>
                    <p:spPr>
                      <a:xfrm>
                        <a:off x="2038350" y="3994150"/>
                        <a:ext cx="2044700" cy="444500"/>
                      </a:xfrm>
                      <a:prstGeom prst="rect">
                        <a:avLst/>
                      </a:prstGeom>
                      <a:noFill/>
                      <a:ln w="38100">
                        <a:noFill/>
                        <a:miter/>
                      </a:ln>
                    </p:spPr>
                  </p:pic>
                </p:oleObj>
              </mc:Fallback>
            </mc:AlternateContent>
          </a:graphicData>
        </a:graphic>
      </p:graphicFrame>
      <p:graphicFrame>
        <p:nvGraphicFramePr>
          <p:cNvPr id="41993" name="Object 25"/>
          <p:cNvGraphicFramePr/>
          <p:nvPr/>
        </p:nvGraphicFramePr>
        <p:xfrm>
          <a:off x="2373313" y="4597400"/>
          <a:ext cx="2127250" cy="449263"/>
        </p:xfrm>
        <a:graphic>
          <a:graphicData uri="http://schemas.openxmlformats.org/presentationml/2006/ole">
            <mc:AlternateContent xmlns:mc="http://schemas.openxmlformats.org/markup-compatibility/2006">
              <mc:Choice xmlns:v="urn:schemas-microsoft-com:vml" Requires="v">
                <p:oleObj spid="_x0000_s3155" name="" r:id="rId7" imgW="965835" imgH="203200" progId="">
                  <p:embed/>
                </p:oleObj>
              </mc:Choice>
              <mc:Fallback>
                <p:oleObj name="" r:id="rId7" imgW="965835" imgH="203200" progId="">
                  <p:embed/>
                  <p:pic>
                    <p:nvPicPr>
                      <p:cNvPr id="0" name="图片 3154"/>
                      <p:cNvPicPr/>
                      <p:nvPr/>
                    </p:nvPicPr>
                    <p:blipFill>
                      <a:blip r:embed="rId8"/>
                      <a:stretch>
                        <a:fillRect/>
                      </a:stretch>
                    </p:blipFill>
                    <p:spPr>
                      <a:xfrm>
                        <a:off x="2373313" y="4597400"/>
                        <a:ext cx="2127250" cy="449263"/>
                      </a:xfrm>
                      <a:prstGeom prst="rect">
                        <a:avLst/>
                      </a:prstGeom>
                      <a:noFill/>
                      <a:ln w="38100">
                        <a:noFill/>
                        <a:miter/>
                      </a:ln>
                    </p:spPr>
                  </p:pic>
                </p:oleObj>
              </mc:Fallback>
            </mc:AlternateContent>
          </a:graphicData>
        </a:graphic>
      </p:graphicFrame>
      <p:graphicFrame>
        <p:nvGraphicFramePr>
          <p:cNvPr id="41994" name="Object 26"/>
          <p:cNvGraphicFramePr/>
          <p:nvPr/>
        </p:nvGraphicFramePr>
        <p:xfrm>
          <a:off x="2235200" y="5307013"/>
          <a:ext cx="2184400" cy="431800"/>
        </p:xfrm>
        <a:graphic>
          <a:graphicData uri="http://schemas.openxmlformats.org/presentationml/2006/ole">
            <mc:AlternateContent xmlns:mc="http://schemas.openxmlformats.org/markup-compatibility/2006">
              <mc:Choice xmlns:v="urn:schemas-microsoft-com:vml" Requires="v">
                <p:oleObj spid="_x0000_s3152" name="" r:id="rId9" imgW="2184400" imgH="431800" progId="Equation.3">
                  <p:embed/>
                </p:oleObj>
              </mc:Choice>
              <mc:Fallback>
                <p:oleObj name="" r:id="rId9" imgW="2184400" imgH="431800" progId="Equation.3">
                  <p:embed/>
                  <p:pic>
                    <p:nvPicPr>
                      <p:cNvPr id="0" name="图片 3151"/>
                      <p:cNvPicPr/>
                      <p:nvPr/>
                    </p:nvPicPr>
                    <p:blipFill>
                      <a:blip r:embed="rId10"/>
                      <a:stretch>
                        <a:fillRect/>
                      </a:stretch>
                    </p:blipFill>
                    <p:spPr>
                      <a:xfrm>
                        <a:off x="2235200" y="5307013"/>
                        <a:ext cx="2184400" cy="43180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6"/>
                                        </p:tgtEl>
                                        <p:attrNameLst>
                                          <p:attrName>style.visibility</p:attrName>
                                        </p:attrNameLst>
                                      </p:cBhvr>
                                      <p:to>
                                        <p:strVal val="visible"/>
                                      </p:to>
                                    </p:set>
                                    <p:animEffect transition="in" filter="wipe(left)">
                                      <p:cBhvr>
                                        <p:cTn id="12" dur="500"/>
                                        <p:tgtEl>
                                          <p:spTgt spid="419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91"/>
                                        </p:tgtEl>
                                        <p:attrNameLst>
                                          <p:attrName>style.visibility</p:attrName>
                                        </p:attrNameLst>
                                      </p:cBhvr>
                                      <p:to>
                                        <p:strVal val="visible"/>
                                      </p:to>
                                    </p:set>
                                    <p:animEffect transition="in" filter="wipe(left)">
                                      <p:cBhvr>
                                        <p:cTn id="17" dur="2000"/>
                                        <p:tgtEl>
                                          <p:spTgt spid="419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92"/>
                                        </p:tgtEl>
                                        <p:attrNameLst>
                                          <p:attrName>style.visibility</p:attrName>
                                        </p:attrNameLst>
                                      </p:cBhvr>
                                      <p:to>
                                        <p:strVal val="visible"/>
                                      </p:to>
                                    </p:set>
                                    <p:animEffect transition="in" filter="wipe(left)">
                                      <p:cBhvr>
                                        <p:cTn id="22" dur="500"/>
                                        <p:tgtEl>
                                          <p:spTgt spid="419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88"/>
                                        </p:tgtEl>
                                        <p:attrNameLst>
                                          <p:attrName>style.visibility</p:attrName>
                                        </p:attrNameLst>
                                      </p:cBhvr>
                                      <p:to>
                                        <p:strVal val="visible"/>
                                      </p:to>
                                    </p:set>
                                    <p:animEffect transition="in" filter="wipe(left)">
                                      <p:cBhvr>
                                        <p:cTn id="27" dur="500"/>
                                        <p:tgtEl>
                                          <p:spTgt spid="41988"/>
                                        </p:tgtEl>
                                      </p:cBhvr>
                                    </p:animEffect>
                                  </p:childTnLst>
                                </p:cTn>
                              </p:par>
                              <p:par>
                                <p:cTn id="28" presetID="22" presetClass="entr" presetSubtype="8" fill="hold" nodeType="withEffect">
                                  <p:stCondLst>
                                    <p:cond delay="0"/>
                                  </p:stCondLst>
                                  <p:childTnLst>
                                    <p:set>
                                      <p:cBhvr>
                                        <p:cTn id="29" dur="1" fill="hold">
                                          <p:stCondLst>
                                            <p:cond delay="0"/>
                                          </p:stCondLst>
                                        </p:cTn>
                                        <p:tgtEl>
                                          <p:spTgt spid="41993"/>
                                        </p:tgtEl>
                                        <p:attrNameLst>
                                          <p:attrName>style.visibility</p:attrName>
                                        </p:attrNameLst>
                                      </p:cBhvr>
                                      <p:to>
                                        <p:strVal val="visible"/>
                                      </p:to>
                                    </p:set>
                                    <p:animEffect transition="in" filter="wipe(left)">
                                      <p:cBhvr>
                                        <p:cTn id="30" dur="500"/>
                                        <p:tgtEl>
                                          <p:spTgt spid="4199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1994"/>
                                        </p:tgtEl>
                                        <p:attrNameLst>
                                          <p:attrName>style.visibility</p:attrName>
                                        </p:attrNameLst>
                                      </p:cBhvr>
                                      <p:to>
                                        <p:strVal val="visible"/>
                                      </p:to>
                                    </p:set>
                                    <p:animEffect transition="in" filter="wipe(left)">
                                      <p:cBhvr>
                                        <p:cTn id="35" dur="500"/>
                                        <p:tgtEl>
                                          <p:spTgt spid="41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87" grpId="0"/>
      <p:bldP spid="4198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02" name="Rectangle 2"/>
          <p:cNvSpPr/>
          <p:nvPr/>
        </p:nvSpPr>
        <p:spPr>
          <a:xfrm>
            <a:off x="1071563" y="1173163"/>
            <a:ext cx="7429500" cy="4462462"/>
          </a:xfrm>
          <a:prstGeom prst="rect">
            <a:avLst/>
          </a:prstGeom>
          <a:noFill/>
          <a:ln w="9525">
            <a:noFill/>
          </a:ln>
        </p:spPr>
        <p:txBody>
          <a:bodyPr anchor="ctr">
            <a:spAutoFit/>
          </a:bodyPr>
          <a:p>
            <a:pPr eaLnBrk="0" hangingPunct="0"/>
            <a:r>
              <a:rPr lang="zh-CN" altLang="en-US" sz="3200" b="1" dirty="0">
                <a:solidFill>
                  <a:schemeClr val="bg2"/>
                </a:solidFill>
                <a:latin typeface="Arial" panose="020B0604020202020204" pitchFamily="34" charset="0"/>
              </a:rPr>
              <a:t>二、历史与发展</a:t>
            </a:r>
            <a:endParaRPr lang="en-US" altLang="zh-CN" sz="3200" b="1" dirty="0">
              <a:solidFill>
                <a:schemeClr val="bg2"/>
              </a:solidFill>
              <a:latin typeface="Arial" panose="020B0604020202020204" pitchFamily="34" charset="0"/>
            </a:endParaRPr>
          </a:p>
          <a:p>
            <a:pPr eaLnBrk="0" hangingPunct="0"/>
            <a:endParaRPr lang="en-US" altLang="zh-CN" sz="2800" b="1" dirty="0">
              <a:solidFill>
                <a:schemeClr val="bg2"/>
              </a:solidFill>
              <a:latin typeface="Arial" panose="020B0604020202020204" pitchFamily="34" charset="0"/>
            </a:endParaRPr>
          </a:p>
          <a:p>
            <a:pPr eaLnBrk="0" hangingPunct="0"/>
            <a:r>
              <a:rPr lang="en-US" altLang="zh-CN" sz="2800" dirty="0">
                <a:latin typeface="Arial" panose="020B0604020202020204" pitchFamily="34" charset="0"/>
              </a:rPr>
              <a:t>       </a:t>
            </a:r>
            <a:r>
              <a:rPr lang="zh-CN" altLang="en-US" sz="2800" b="1" dirty="0">
                <a:latin typeface="Arial" panose="020B0604020202020204" pitchFamily="34" charset="0"/>
              </a:rPr>
              <a:t>线性代数作为一个独立的分支在</a:t>
            </a:r>
            <a:r>
              <a:rPr lang="en-US" altLang="zh-CN" sz="2800" b="1" dirty="0">
                <a:latin typeface="Arial" panose="020B0604020202020204" pitchFamily="34" charset="0"/>
              </a:rPr>
              <a:t>20</a:t>
            </a:r>
            <a:r>
              <a:rPr lang="zh-CN" altLang="en-US" sz="2800" b="1" dirty="0">
                <a:latin typeface="Arial" panose="020B0604020202020204" pitchFamily="34" charset="0"/>
              </a:rPr>
              <a:t>世纪才形成，而它的历史却非常久远。“</a:t>
            </a:r>
            <a:r>
              <a:rPr lang="zh-CN" altLang="en-US" sz="2800" b="1" dirty="0">
                <a:solidFill>
                  <a:schemeClr val="bg2"/>
                </a:solidFill>
                <a:latin typeface="Arial" panose="020B0604020202020204" pitchFamily="34" charset="0"/>
              </a:rPr>
              <a:t>鸡兔同笼</a:t>
            </a:r>
            <a:r>
              <a:rPr lang="zh-CN" altLang="en-US" sz="2800" b="1" dirty="0">
                <a:latin typeface="Arial" panose="020B0604020202020204" pitchFamily="34" charset="0"/>
              </a:rPr>
              <a:t>”问题就是一个简单的线性方程组求解的问题。最古老的线性问题是线性方程组的解法，在中国古代东汉年初成书的数学著作</a:t>
            </a:r>
            <a:r>
              <a:rPr lang="zh-CN" altLang="zh-CN" sz="2800" b="1" dirty="0">
                <a:latin typeface="Arial" panose="020B0604020202020204" pitchFamily="34" charset="0"/>
              </a:rPr>
              <a:t>《</a:t>
            </a:r>
            <a:r>
              <a:rPr lang="zh-CN" altLang="en-US" sz="2800" b="1" dirty="0">
                <a:latin typeface="Arial" panose="020B0604020202020204" pitchFamily="34" charset="0"/>
              </a:rPr>
              <a:t>九章算术</a:t>
            </a:r>
            <a:r>
              <a:rPr lang="zh-CN" altLang="zh-CN" sz="2800" b="1" dirty="0">
                <a:latin typeface="Arial" panose="020B0604020202020204" pitchFamily="34" charset="0"/>
              </a:rPr>
              <a:t>·</a:t>
            </a:r>
            <a:r>
              <a:rPr lang="zh-CN" altLang="en-US" sz="2800" b="1" dirty="0">
                <a:latin typeface="Arial" panose="020B0604020202020204" pitchFamily="34" charset="0"/>
              </a:rPr>
              <a:t>方程</a:t>
            </a:r>
            <a:r>
              <a:rPr lang="zh-CN" altLang="zh-CN" sz="2800" b="1" dirty="0">
                <a:latin typeface="Arial" panose="020B0604020202020204" pitchFamily="34" charset="0"/>
              </a:rPr>
              <a:t>》</a:t>
            </a:r>
            <a:r>
              <a:rPr lang="zh-CN" altLang="en-US" sz="2800" b="1" dirty="0">
                <a:latin typeface="Arial" panose="020B0604020202020204" pitchFamily="34" charset="0"/>
              </a:rPr>
              <a:t>章中，已经作了比较完整的叙述，其中所述方法实质上相当于现代的对方程组的增广矩阵的行施行初等变换，消去未知量的方法。 </a:t>
            </a:r>
            <a:endParaRPr lang="zh-CN" altLang="en-US" sz="2800" b="1" dirty="0">
              <a:latin typeface="Arial" panose="020B0604020202020204" pitchFamily="34"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矩形 48129"/>
          <p:cNvSpPr/>
          <p:nvPr/>
        </p:nvSpPr>
        <p:spPr>
          <a:xfrm>
            <a:off x="914400" y="762000"/>
            <a:ext cx="3224530" cy="521970"/>
          </a:xfrm>
          <a:prstGeom prst="rect">
            <a:avLst/>
          </a:prstGeom>
          <a:noFill/>
          <a:ln w="9525">
            <a:noFill/>
          </a:ln>
        </p:spPr>
        <p:txBody>
          <a:bodyPr wrap="none">
            <a:spAutoFit/>
          </a:bodyPr>
          <a:p>
            <a:r>
              <a:rPr lang="zh-CN" altLang="en-US" sz="2800" b="1" dirty="0">
                <a:solidFill>
                  <a:srgbClr val="0000CC"/>
                </a:solidFill>
                <a:latin typeface="黑体" panose="02010609060101010101" pitchFamily="2" charset="-122"/>
                <a:ea typeface="黑体" panose="02010609060101010101" pitchFamily="2" charset="-122"/>
              </a:rPr>
              <a:t>例</a:t>
            </a:r>
            <a:r>
              <a:rPr lang="en-US" altLang="zh-CN" sz="2800" b="1" dirty="0">
                <a:solidFill>
                  <a:srgbClr val="0000CC"/>
                </a:solidFill>
                <a:latin typeface="黑体" panose="02010609060101010101" pitchFamily="2" charset="-122"/>
                <a:ea typeface="黑体" panose="02010609060101010101" pitchFamily="2" charset="-122"/>
              </a:rPr>
              <a:t>5 </a:t>
            </a:r>
            <a:r>
              <a:rPr lang="en-US" altLang="zh-CN" sz="2800" b="1" dirty="0">
                <a:solidFill>
                  <a:srgbClr val="0000FF"/>
                </a:solidFill>
                <a:latin typeface="黑体" panose="02010609060101010101" pitchFamily="2" charset="-122"/>
                <a:ea typeface="黑体" panose="02010609060101010101" pitchFamily="2" charset="-122"/>
              </a:rPr>
              <a:t> </a:t>
            </a:r>
            <a:r>
              <a:rPr lang="zh-CN" altLang="en-US" sz="2800" b="1" dirty="0">
                <a:latin typeface="宋体" panose="02010600030101010101" pitchFamily="2" charset="-122"/>
              </a:rPr>
              <a:t>解线性方程组</a:t>
            </a:r>
            <a:endParaRPr lang="zh-CN" altLang="en-US" sz="2800" b="1" dirty="0">
              <a:latin typeface="宋体" panose="02010600030101010101" pitchFamily="2" charset="-122"/>
            </a:endParaRPr>
          </a:p>
        </p:txBody>
      </p:sp>
      <p:graphicFrame>
        <p:nvGraphicFramePr>
          <p:cNvPr id="22531" name="对象 48130"/>
          <p:cNvGraphicFramePr/>
          <p:nvPr/>
        </p:nvGraphicFramePr>
        <p:xfrm>
          <a:off x="2667000" y="1371600"/>
          <a:ext cx="3098800" cy="1536700"/>
        </p:xfrm>
        <a:graphic>
          <a:graphicData uri="http://schemas.openxmlformats.org/presentationml/2006/ole">
            <mc:AlternateContent xmlns:mc="http://schemas.openxmlformats.org/markup-compatibility/2006">
              <mc:Choice xmlns:v="urn:schemas-microsoft-com:vml" Requires="v">
                <p:oleObj spid="_x0000_s3167" name="" r:id="rId1" imgW="3098800" imgH="1536700" progId="Equation.3">
                  <p:embed/>
                </p:oleObj>
              </mc:Choice>
              <mc:Fallback>
                <p:oleObj name="" r:id="rId1" imgW="3098800" imgH="1536700" progId="Equation.3">
                  <p:embed/>
                  <p:pic>
                    <p:nvPicPr>
                      <p:cNvPr id="0" name="图片 3166"/>
                      <p:cNvPicPr/>
                      <p:nvPr/>
                    </p:nvPicPr>
                    <p:blipFill>
                      <a:blip r:embed="rId2"/>
                      <a:stretch>
                        <a:fillRect/>
                      </a:stretch>
                    </p:blipFill>
                    <p:spPr>
                      <a:xfrm>
                        <a:off x="2667000" y="1371600"/>
                        <a:ext cx="3098800" cy="1536700"/>
                      </a:xfrm>
                      <a:prstGeom prst="rect">
                        <a:avLst/>
                      </a:prstGeom>
                      <a:noFill/>
                      <a:ln w="38100">
                        <a:noFill/>
                        <a:miter/>
                      </a:ln>
                    </p:spPr>
                  </p:pic>
                </p:oleObj>
              </mc:Fallback>
            </mc:AlternateContent>
          </a:graphicData>
        </a:graphic>
      </p:graphicFrame>
      <p:sp>
        <p:nvSpPr>
          <p:cNvPr id="48132" name="矩形 48131"/>
          <p:cNvSpPr/>
          <p:nvPr/>
        </p:nvSpPr>
        <p:spPr>
          <a:xfrm>
            <a:off x="914400" y="2971800"/>
            <a:ext cx="542925" cy="519113"/>
          </a:xfrm>
          <a:prstGeom prst="rect">
            <a:avLst/>
          </a:prstGeom>
          <a:noFill/>
          <a:ln w="9525">
            <a:no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黑体" panose="02010609060101010101" pitchFamily="2" charset="-122"/>
                <a:cs typeface="+mn-cs"/>
              </a:rPr>
              <a:t>解</a:t>
            </a:r>
            <a:endParaRPr kumimoji="0" lang="zh-CN" altLang="en-US" sz="28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黑体" panose="02010609060101010101" pitchFamily="2" charset="-122"/>
              <a:cs typeface="+mn-cs"/>
            </a:endParaRPr>
          </a:p>
        </p:txBody>
      </p:sp>
      <p:sp>
        <p:nvSpPr>
          <p:cNvPr id="48133" name="矩形 48132"/>
          <p:cNvSpPr/>
          <p:nvPr/>
        </p:nvSpPr>
        <p:spPr>
          <a:xfrm>
            <a:off x="1828800" y="2971800"/>
            <a:ext cx="4130675" cy="519113"/>
          </a:xfrm>
          <a:prstGeom prst="rect">
            <a:avLst/>
          </a:prstGeom>
          <a:noFill/>
          <a:ln w="9525">
            <a:noFill/>
          </a:ln>
        </p:spPr>
        <p:txBody>
          <a:bodyPr wrap="none">
            <a:spAutoFit/>
          </a:bodyPr>
          <a:p>
            <a:r>
              <a:rPr lang="zh-CN" altLang="en-US" sz="2800" b="1" dirty="0">
                <a:latin typeface="Times New Roman" panose="02020603050405020304" pitchFamily="18" charset="0"/>
              </a:rPr>
              <a:t>由于方程组的系数行列式</a:t>
            </a:r>
            <a:endParaRPr lang="zh-CN" altLang="en-US" sz="2800" b="1" dirty="0">
              <a:latin typeface="Times New Roman" panose="02020603050405020304" pitchFamily="18" charset="0"/>
            </a:endParaRPr>
          </a:p>
        </p:txBody>
      </p:sp>
      <p:graphicFrame>
        <p:nvGraphicFramePr>
          <p:cNvPr id="48134" name="对象 48133"/>
          <p:cNvGraphicFramePr/>
          <p:nvPr/>
        </p:nvGraphicFramePr>
        <p:xfrm>
          <a:off x="914400" y="3581400"/>
          <a:ext cx="2730500" cy="1511300"/>
        </p:xfrm>
        <a:graphic>
          <a:graphicData uri="http://schemas.openxmlformats.org/presentationml/2006/ole">
            <mc:AlternateContent xmlns:mc="http://schemas.openxmlformats.org/markup-compatibility/2006">
              <mc:Choice xmlns:v="urn:schemas-microsoft-com:vml" Requires="v">
                <p:oleObj spid="_x0000_s3153" name="" r:id="rId3" imgW="2730500" imgH="1511300" progId="Equation.3">
                  <p:embed/>
                </p:oleObj>
              </mc:Choice>
              <mc:Fallback>
                <p:oleObj name="" r:id="rId3" imgW="2730500" imgH="1511300" progId="Equation.3">
                  <p:embed/>
                  <p:pic>
                    <p:nvPicPr>
                      <p:cNvPr id="0" name="图片 3152"/>
                      <p:cNvPicPr/>
                      <p:nvPr/>
                    </p:nvPicPr>
                    <p:blipFill>
                      <a:blip r:embed="rId4"/>
                      <a:stretch>
                        <a:fillRect/>
                      </a:stretch>
                    </p:blipFill>
                    <p:spPr>
                      <a:xfrm>
                        <a:off x="914400" y="3581400"/>
                        <a:ext cx="2730500" cy="1511300"/>
                      </a:xfrm>
                      <a:prstGeom prst="rect">
                        <a:avLst/>
                      </a:prstGeom>
                      <a:noFill/>
                      <a:ln w="38100">
                        <a:noFill/>
                        <a:miter/>
                      </a:ln>
                    </p:spPr>
                  </p:pic>
                </p:oleObj>
              </mc:Fallback>
            </mc:AlternateContent>
          </a:graphicData>
        </a:graphic>
      </p:graphicFrame>
      <p:graphicFrame>
        <p:nvGraphicFramePr>
          <p:cNvPr id="48136" name="对象 48135"/>
          <p:cNvGraphicFramePr/>
          <p:nvPr/>
        </p:nvGraphicFramePr>
        <p:xfrm>
          <a:off x="3657600" y="4114800"/>
          <a:ext cx="1841500" cy="406400"/>
        </p:xfrm>
        <a:graphic>
          <a:graphicData uri="http://schemas.openxmlformats.org/presentationml/2006/ole">
            <mc:AlternateContent xmlns:mc="http://schemas.openxmlformats.org/markup-compatibility/2006">
              <mc:Choice xmlns:v="urn:schemas-microsoft-com:vml" Requires="v">
                <p:oleObj spid="_x0000_s3158" name="" r:id="rId5" imgW="1839595" imgH="405765" progId="Equation.3">
                  <p:embed/>
                </p:oleObj>
              </mc:Choice>
              <mc:Fallback>
                <p:oleObj name="" r:id="rId5" imgW="1839595" imgH="405765" progId="Equation.3">
                  <p:embed/>
                  <p:pic>
                    <p:nvPicPr>
                      <p:cNvPr id="0" name="图片 3157"/>
                      <p:cNvPicPr/>
                      <p:nvPr/>
                    </p:nvPicPr>
                    <p:blipFill>
                      <a:blip r:embed="rId6"/>
                      <a:stretch>
                        <a:fillRect/>
                      </a:stretch>
                    </p:blipFill>
                    <p:spPr>
                      <a:xfrm>
                        <a:off x="3657600" y="4114800"/>
                        <a:ext cx="1841500" cy="406400"/>
                      </a:xfrm>
                      <a:prstGeom prst="rect">
                        <a:avLst/>
                      </a:prstGeom>
                      <a:noFill/>
                      <a:ln w="38100">
                        <a:noFill/>
                        <a:miter/>
                      </a:ln>
                    </p:spPr>
                  </p:pic>
                </p:oleObj>
              </mc:Fallback>
            </mc:AlternateContent>
          </a:graphicData>
        </a:graphic>
      </p:graphicFrame>
      <p:graphicFrame>
        <p:nvGraphicFramePr>
          <p:cNvPr id="48138" name="对象 48137"/>
          <p:cNvGraphicFramePr/>
          <p:nvPr/>
        </p:nvGraphicFramePr>
        <p:xfrm>
          <a:off x="5562600" y="4114800"/>
          <a:ext cx="2908300" cy="406400"/>
        </p:xfrm>
        <a:graphic>
          <a:graphicData uri="http://schemas.openxmlformats.org/presentationml/2006/ole">
            <mc:AlternateContent xmlns:mc="http://schemas.openxmlformats.org/markup-compatibility/2006">
              <mc:Choice xmlns:v="urn:schemas-microsoft-com:vml" Requires="v">
                <p:oleObj spid="_x0000_s3159" name="" r:id="rId7" imgW="2905760" imgH="405765" progId="Equation.3">
                  <p:embed/>
                </p:oleObj>
              </mc:Choice>
              <mc:Fallback>
                <p:oleObj name="" r:id="rId7" imgW="2905760" imgH="405765" progId="Equation.3">
                  <p:embed/>
                  <p:pic>
                    <p:nvPicPr>
                      <p:cNvPr id="0" name="图片 3158"/>
                      <p:cNvPicPr/>
                      <p:nvPr/>
                    </p:nvPicPr>
                    <p:blipFill>
                      <a:blip r:embed="rId8"/>
                      <a:stretch>
                        <a:fillRect/>
                      </a:stretch>
                    </p:blipFill>
                    <p:spPr>
                      <a:xfrm>
                        <a:off x="5562600" y="4114800"/>
                        <a:ext cx="2908300" cy="406400"/>
                      </a:xfrm>
                      <a:prstGeom prst="rect">
                        <a:avLst/>
                      </a:prstGeom>
                      <a:noFill/>
                      <a:ln w="38100">
                        <a:noFill/>
                        <a:miter/>
                      </a:ln>
                    </p:spPr>
                  </p:pic>
                </p:oleObj>
              </mc:Fallback>
            </mc:AlternateContent>
          </a:graphicData>
        </a:graphic>
      </p:graphicFrame>
      <p:graphicFrame>
        <p:nvGraphicFramePr>
          <p:cNvPr id="48140" name="对象 48139"/>
          <p:cNvGraphicFramePr/>
          <p:nvPr/>
        </p:nvGraphicFramePr>
        <p:xfrm>
          <a:off x="914400" y="5257800"/>
          <a:ext cx="1358900" cy="304800"/>
        </p:xfrm>
        <a:graphic>
          <a:graphicData uri="http://schemas.openxmlformats.org/presentationml/2006/ole">
            <mc:AlternateContent xmlns:mc="http://schemas.openxmlformats.org/markup-compatibility/2006">
              <mc:Choice xmlns:v="urn:schemas-microsoft-com:vml" Requires="v">
                <p:oleObj spid="_x0000_s3166" name="" r:id="rId9" imgW="1357630" imgH="304800" progId="Equation.3">
                  <p:embed/>
                </p:oleObj>
              </mc:Choice>
              <mc:Fallback>
                <p:oleObj name="" r:id="rId9" imgW="1357630" imgH="304800" progId="Equation.3">
                  <p:embed/>
                  <p:pic>
                    <p:nvPicPr>
                      <p:cNvPr id="0" name="图片 3165"/>
                      <p:cNvPicPr/>
                      <p:nvPr/>
                    </p:nvPicPr>
                    <p:blipFill>
                      <a:blip r:embed="rId10"/>
                      <a:stretch>
                        <a:fillRect/>
                      </a:stretch>
                    </p:blipFill>
                    <p:spPr>
                      <a:xfrm>
                        <a:off x="914400" y="5257800"/>
                        <a:ext cx="1358900" cy="304800"/>
                      </a:xfrm>
                      <a:prstGeom prst="rect">
                        <a:avLst/>
                      </a:prstGeom>
                      <a:noFill/>
                      <a:ln w="38100">
                        <a:noFill/>
                        <a:miter/>
                      </a:ln>
                    </p:spPr>
                  </p:pic>
                </p:oleObj>
              </mc:Fallback>
            </mc:AlternateContent>
          </a:graphicData>
        </a:graphic>
      </p:graphicFrame>
      <p:graphicFrame>
        <p:nvGraphicFramePr>
          <p:cNvPr id="48142" name="对象 48141"/>
          <p:cNvGraphicFramePr/>
          <p:nvPr/>
        </p:nvGraphicFramePr>
        <p:xfrm>
          <a:off x="2362200" y="5257800"/>
          <a:ext cx="1828800" cy="406400"/>
        </p:xfrm>
        <a:graphic>
          <a:graphicData uri="http://schemas.openxmlformats.org/presentationml/2006/ole">
            <mc:AlternateContent xmlns:mc="http://schemas.openxmlformats.org/markup-compatibility/2006">
              <mc:Choice xmlns:v="urn:schemas-microsoft-com:vml" Requires="v">
                <p:oleObj spid="_x0000_s3150" name="" r:id="rId11" imgW="1827530" imgH="405765" progId="Equation.3">
                  <p:embed/>
                </p:oleObj>
              </mc:Choice>
              <mc:Fallback>
                <p:oleObj name="" r:id="rId11" imgW="1827530" imgH="405765" progId="Equation.3">
                  <p:embed/>
                  <p:pic>
                    <p:nvPicPr>
                      <p:cNvPr id="0" name="图片 3149"/>
                      <p:cNvPicPr/>
                      <p:nvPr/>
                    </p:nvPicPr>
                    <p:blipFill>
                      <a:blip r:embed="rId12"/>
                      <a:stretch>
                        <a:fillRect/>
                      </a:stretch>
                    </p:blipFill>
                    <p:spPr>
                      <a:xfrm>
                        <a:off x="2362200" y="5257800"/>
                        <a:ext cx="1828800" cy="406400"/>
                      </a:xfrm>
                      <a:prstGeom prst="rect">
                        <a:avLst/>
                      </a:prstGeom>
                      <a:noFill/>
                      <a:ln w="38100">
                        <a:noFill/>
                        <a:miter/>
                      </a:ln>
                    </p:spPr>
                  </p:pic>
                </p:oleObj>
              </mc:Fallback>
            </mc:AlternateContent>
          </a:graphicData>
        </a:graphic>
      </p:graphicFrame>
      <p:graphicFrame>
        <p:nvGraphicFramePr>
          <p:cNvPr id="48144" name="对象 48143"/>
          <p:cNvGraphicFramePr/>
          <p:nvPr/>
        </p:nvGraphicFramePr>
        <p:xfrm>
          <a:off x="4191000" y="5257800"/>
          <a:ext cx="2400300" cy="406400"/>
        </p:xfrm>
        <a:graphic>
          <a:graphicData uri="http://schemas.openxmlformats.org/presentationml/2006/ole">
            <mc:AlternateContent xmlns:mc="http://schemas.openxmlformats.org/markup-compatibility/2006">
              <mc:Choice xmlns:v="urn:schemas-microsoft-com:vml" Requires="v">
                <p:oleObj spid="_x0000_s3155" name="" r:id="rId13" imgW="2398395" imgH="405765" progId="Equation.3">
                  <p:embed/>
                </p:oleObj>
              </mc:Choice>
              <mc:Fallback>
                <p:oleObj name="" r:id="rId13" imgW="2398395" imgH="405765" progId="Equation.3">
                  <p:embed/>
                  <p:pic>
                    <p:nvPicPr>
                      <p:cNvPr id="0" name="图片 3154"/>
                      <p:cNvPicPr/>
                      <p:nvPr/>
                    </p:nvPicPr>
                    <p:blipFill>
                      <a:blip r:embed="rId14"/>
                      <a:stretch>
                        <a:fillRect/>
                      </a:stretch>
                    </p:blipFill>
                    <p:spPr>
                      <a:xfrm>
                        <a:off x="4191000" y="5257800"/>
                        <a:ext cx="2400300" cy="406400"/>
                      </a:xfrm>
                      <a:prstGeom prst="rect">
                        <a:avLst/>
                      </a:prstGeom>
                      <a:noFill/>
                      <a:ln w="38100">
                        <a:noFill/>
                        <a:miter/>
                      </a:ln>
                    </p:spPr>
                  </p:pic>
                </p:oleObj>
              </mc:Fallback>
            </mc:AlternateContent>
          </a:graphicData>
        </a:graphic>
      </p:graphicFrame>
      <p:graphicFrame>
        <p:nvGraphicFramePr>
          <p:cNvPr id="48146" name="对象 48145"/>
          <p:cNvGraphicFramePr/>
          <p:nvPr/>
        </p:nvGraphicFramePr>
        <p:xfrm>
          <a:off x="6629400" y="5257800"/>
          <a:ext cx="1854200" cy="406400"/>
        </p:xfrm>
        <a:graphic>
          <a:graphicData uri="http://schemas.openxmlformats.org/presentationml/2006/ole">
            <mc:AlternateContent xmlns:mc="http://schemas.openxmlformats.org/markup-compatibility/2006">
              <mc:Choice xmlns:v="urn:schemas-microsoft-com:vml" Requires="v">
                <p:oleObj spid="_x0000_s3157" name="" r:id="rId15" imgW="1852295" imgH="405765" progId="Equation.3">
                  <p:embed/>
                </p:oleObj>
              </mc:Choice>
              <mc:Fallback>
                <p:oleObj name="" r:id="rId15" imgW="1852295" imgH="405765" progId="Equation.3">
                  <p:embed/>
                  <p:pic>
                    <p:nvPicPr>
                      <p:cNvPr id="0" name="图片 3156"/>
                      <p:cNvPicPr/>
                      <p:nvPr/>
                    </p:nvPicPr>
                    <p:blipFill>
                      <a:blip r:embed="rId16"/>
                      <a:stretch>
                        <a:fillRect/>
                      </a:stretch>
                    </p:blipFill>
                    <p:spPr>
                      <a:xfrm>
                        <a:off x="6629400" y="5257800"/>
                        <a:ext cx="1854200" cy="406400"/>
                      </a:xfrm>
                      <a:prstGeom prst="rect">
                        <a:avLst/>
                      </a:prstGeom>
                      <a:noFill/>
                      <a:ln w="38100">
                        <a:noFill/>
                        <a:miter/>
                      </a:ln>
                    </p:spPr>
                  </p:pic>
                </p:oleObj>
              </mc:Fallback>
            </mc:AlternateContent>
          </a:graphicData>
        </a:graphic>
      </p:graphicFrame>
      <p:graphicFrame>
        <p:nvGraphicFramePr>
          <p:cNvPr id="48147" name="对象 48146"/>
          <p:cNvGraphicFramePr/>
          <p:nvPr/>
        </p:nvGraphicFramePr>
        <p:xfrm>
          <a:off x="914400" y="5791200"/>
          <a:ext cx="698500" cy="304800"/>
        </p:xfrm>
        <a:graphic>
          <a:graphicData uri="http://schemas.openxmlformats.org/presentationml/2006/ole">
            <mc:AlternateContent xmlns:mc="http://schemas.openxmlformats.org/markup-compatibility/2006">
              <mc:Choice xmlns:v="urn:schemas-microsoft-com:vml" Requires="v">
                <p:oleObj spid="_x0000_s3163" name="" r:id="rId17" imgW="697865" imgH="304800" progId="Equation.3">
                  <p:embed/>
                </p:oleObj>
              </mc:Choice>
              <mc:Fallback>
                <p:oleObj name="" r:id="rId17" imgW="697865" imgH="304800" progId="Equation.3">
                  <p:embed/>
                  <p:pic>
                    <p:nvPicPr>
                      <p:cNvPr id="0" name="图片 3162"/>
                      <p:cNvPicPr/>
                      <p:nvPr/>
                    </p:nvPicPr>
                    <p:blipFill>
                      <a:blip r:embed="rId18"/>
                      <a:stretch>
                        <a:fillRect/>
                      </a:stretch>
                    </p:blipFill>
                    <p:spPr>
                      <a:xfrm>
                        <a:off x="914400" y="5791200"/>
                        <a:ext cx="698500" cy="304800"/>
                      </a:xfrm>
                      <a:prstGeom prst="rect">
                        <a:avLst/>
                      </a:prstGeom>
                      <a:noFill/>
                      <a:ln w="38100">
                        <a:noFill/>
                        <a:miter/>
                      </a:ln>
                    </p:spPr>
                  </p:pic>
                </p:oleObj>
              </mc:Fallback>
            </mc:AlternateContent>
          </a:graphicData>
        </a:graphic>
      </p:graphicFrame>
      <p:graphicFrame>
        <p:nvGraphicFramePr>
          <p:cNvPr id="48148" name="对象 48147"/>
          <p:cNvGraphicFramePr/>
          <p:nvPr/>
        </p:nvGraphicFramePr>
        <p:xfrm>
          <a:off x="1676400" y="5791200"/>
          <a:ext cx="584200" cy="368300"/>
        </p:xfrm>
        <a:graphic>
          <a:graphicData uri="http://schemas.openxmlformats.org/presentationml/2006/ole">
            <mc:AlternateContent xmlns:mc="http://schemas.openxmlformats.org/markup-compatibility/2006">
              <mc:Choice xmlns:v="urn:schemas-microsoft-com:vml" Requires="v">
                <p:oleObj spid="_x0000_s3160" name="" r:id="rId19" imgW="584200" imgH="368300" progId="Equation.3">
                  <p:embed/>
                </p:oleObj>
              </mc:Choice>
              <mc:Fallback>
                <p:oleObj name="" r:id="rId19" imgW="584200" imgH="368300" progId="Equation.3">
                  <p:embed/>
                  <p:pic>
                    <p:nvPicPr>
                      <p:cNvPr id="0" name="图片 3159"/>
                      <p:cNvPicPr/>
                      <p:nvPr/>
                    </p:nvPicPr>
                    <p:blipFill>
                      <a:blip r:embed="rId20"/>
                      <a:stretch>
                        <a:fillRect/>
                      </a:stretch>
                    </p:blipFill>
                    <p:spPr>
                      <a:xfrm>
                        <a:off x="1676400" y="5791200"/>
                        <a:ext cx="584200" cy="3683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wipe(left)">
                                      <p:cBhvr>
                                        <p:cTn id="7" dur="500"/>
                                        <p:tgtEl>
                                          <p:spTgt spid="481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3"/>
                                        </p:tgtEl>
                                        <p:attrNameLst>
                                          <p:attrName>style.visibility</p:attrName>
                                        </p:attrNameLst>
                                      </p:cBhvr>
                                      <p:to>
                                        <p:strVal val="visible"/>
                                      </p:to>
                                    </p:set>
                                    <p:animEffect transition="in" filter="wipe(left)">
                                      <p:cBhvr>
                                        <p:cTn id="12" dur="500"/>
                                        <p:tgtEl>
                                          <p:spTgt spid="481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134"/>
                                        </p:tgtEl>
                                        <p:attrNameLst>
                                          <p:attrName>style.visibility</p:attrName>
                                        </p:attrNameLst>
                                      </p:cBhvr>
                                      <p:to>
                                        <p:strVal val="visible"/>
                                      </p:to>
                                    </p:set>
                                    <p:animEffect transition="in" filter="wipe(left)">
                                      <p:cBhvr>
                                        <p:cTn id="17" dur="500"/>
                                        <p:tgtEl>
                                          <p:spTgt spid="481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136"/>
                                        </p:tgtEl>
                                        <p:attrNameLst>
                                          <p:attrName>style.visibility</p:attrName>
                                        </p:attrNameLst>
                                      </p:cBhvr>
                                      <p:to>
                                        <p:strVal val="visible"/>
                                      </p:to>
                                    </p:set>
                                    <p:animEffect transition="in" filter="wipe(left)">
                                      <p:cBhvr>
                                        <p:cTn id="22" dur="500"/>
                                        <p:tgtEl>
                                          <p:spTgt spid="481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8138"/>
                                        </p:tgtEl>
                                        <p:attrNameLst>
                                          <p:attrName>style.visibility</p:attrName>
                                        </p:attrNameLst>
                                      </p:cBhvr>
                                      <p:to>
                                        <p:strVal val="visible"/>
                                      </p:to>
                                    </p:set>
                                    <p:animEffect transition="in" filter="wipe(left)">
                                      <p:cBhvr>
                                        <p:cTn id="27" dur="500"/>
                                        <p:tgtEl>
                                          <p:spTgt spid="481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8140"/>
                                        </p:tgtEl>
                                        <p:attrNameLst>
                                          <p:attrName>style.visibility</p:attrName>
                                        </p:attrNameLst>
                                      </p:cBhvr>
                                      <p:to>
                                        <p:strVal val="visible"/>
                                      </p:to>
                                    </p:set>
                                    <p:animEffect transition="in" filter="wipe(left)">
                                      <p:cBhvr>
                                        <p:cTn id="32" dur="500"/>
                                        <p:tgtEl>
                                          <p:spTgt spid="481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8142"/>
                                        </p:tgtEl>
                                        <p:attrNameLst>
                                          <p:attrName>style.visibility</p:attrName>
                                        </p:attrNameLst>
                                      </p:cBhvr>
                                      <p:to>
                                        <p:strVal val="visible"/>
                                      </p:to>
                                    </p:set>
                                    <p:animEffect transition="in" filter="wipe(left)">
                                      <p:cBhvr>
                                        <p:cTn id="37" dur="500"/>
                                        <p:tgtEl>
                                          <p:spTgt spid="481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8144"/>
                                        </p:tgtEl>
                                        <p:attrNameLst>
                                          <p:attrName>style.visibility</p:attrName>
                                        </p:attrNameLst>
                                      </p:cBhvr>
                                      <p:to>
                                        <p:strVal val="visible"/>
                                      </p:to>
                                    </p:set>
                                    <p:animEffect transition="in" filter="wipe(left)">
                                      <p:cBhvr>
                                        <p:cTn id="42" dur="500"/>
                                        <p:tgtEl>
                                          <p:spTgt spid="481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8146"/>
                                        </p:tgtEl>
                                        <p:attrNameLst>
                                          <p:attrName>style.visibility</p:attrName>
                                        </p:attrNameLst>
                                      </p:cBhvr>
                                      <p:to>
                                        <p:strVal val="visible"/>
                                      </p:to>
                                    </p:set>
                                    <p:animEffect transition="in" filter="wipe(left)">
                                      <p:cBhvr>
                                        <p:cTn id="47" dur="500"/>
                                        <p:tgtEl>
                                          <p:spTgt spid="481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8147"/>
                                        </p:tgtEl>
                                        <p:attrNameLst>
                                          <p:attrName>style.visibility</p:attrName>
                                        </p:attrNameLst>
                                      </p:cBhvr>
                                      <p:to>
                                        <p:strVal val="visible"/>
                                      </p:to>
                                    </p:set>
                                    <p:animEffect transition="in" filter="wipe(left)">
                                      <p:cBhvr>
                                        <p:cTn id="52" dur="500"/>
                                        <p:tgtEl>
                                          <p:spTgt spid="4814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8148"/>
                                        </p:tgtEl>
                                        <p:attrNameLst>
                                          <p:attrName>style.visibility</p:attrName>
                                        </p:attrNameLst>
                                      </p:cBhvr>
                                      <p:to>
                                        <p:strVal val="visible"/>
                                      </p:to>
                                    </p:set>
                                    <p:animEffect transition="in" filter="wipe(left)">
                                      <p:cBhvr>
                                        <p:cTn id="57" dur="500"/>
                                        <p:tgtEl>
                                          <p:spTgt spid="48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P spid="481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框 49153"/>
          <p:cNvSpPr txBox="1"/>
          <p:nvPr/>
        </p:nvSpPr>
        <p:spPr>
          <a:xfrm>
            <a:off x="822325" y="730250"/>
            <a:ext cx="1619250" cy="519113"/>
          </a:xfrm>
          <a:prstGeom prst="rect">
            <a:avLst/>
          </a:prstGeom>
          <a:noFill/>
          <a:ln w="9525">
            <a:noFill/>
          </a:ln>
        </p:spPr>
        <p:txBody>
          <a:bodyPr wrap="none">
            <a:spAutoFit/>
          </a:bodyPr>
          <a:p>
            <a:r>
              <a:rPr lang="zh-CN" altLang="en-US" sz="2800" b="1" dirty="0">
                <a:latin typeface="Times New Roman" panose="02020603050405020304" pitchFamily="18" charset="0"/>
              </a:rPr>
              <a:t>同理可得</a:t>
            </a:r>
            <a:endParaRPr lang="zh-CN" altLang="en-US" sz="2800" b="1" dirty="0">
              <a:latin typeface="Times New Roman" panose="02020603050405020304" pitchFamily="18" charset="0"/>
            </a:endParaRPr>
          </a:p>
        </p:txBody>
      </p:sp>
      <p:graphicFrame>
        <p:nvGraphicFramePr>
          <p:cNvPr id="49155" name="对象 49154"/>
          <p:cNvGraphicFramePr/>
          <p:nvPr/>
        </p:nvGraphicFramePr>
        <p:xfrm>
          <a:off x="914400" y="1371600"/>
          <a:ext cx="2870200" cy="1511300"/>
        </p:xfrm>
        <a:graphic>
          <a:graphicData uri="http://schemas.openxmlformats.org/presentationml/2006/ole">
            <mc:AlternateContent xmlns:mc="http://schemas.openxmlformats.org/markup-compatibility/2006">
              <mc:Choice xmlns:v="urn:schemas-microsoft-com:vml" Requires="v">
                <p:oleObj spid="_x0000_s3162" name="" r:id="rId1" imgW="2870200" imgH="1511300" progId="Equation.3">
                  <p:embed/>
                </p:oleObj>
              </mc:Choice>
              <mc:Fallback>
                <p:oleObj name="" r:id="rId1" imgW="2870200" imgH="1511300" progId="Equation.3">
                  <p:embed/>
                  <p:pic>
                    <p:nvPicPr>
                      <p:cNvPr id="0" name="图片 3161"/>
                      <p:cNvPicPr/>
                      <p:nvPr/>
                    </p:nvPicPr>
                    <p:blipFill>
                      <a:blip r:embed="rId2"/>
                      <a:stretch>
                        <a:fillRect/>
                      </a:stretch>
                    </p:blipFill>
                    <p:spPr>
                      <a:xfrm>
                        <a:off x="914400" y="1371600"/>
                        <a:ext cx="2870200" cy="1511300"/>
                      </a:xfrm>
                      <a:prstGeom prst="rect">
                        <a:avLst/>
                      </a:prstGeom>
                      <a:noFill/>
                      <a:ln w="38100">
                        <a:noFill/>
                        <a:miter/>
                      </a:ln>
                    </p:spPr>
                  </p:pic>
                </p:oleObj>
              </mc:Fallback>
            </mc:AlternateContent>
          </a:graphicData>
        </a:graphic>
      </p:graphicFrame>
      <p:graphicFrame>
        <p:nvGraphicFramePr>
          <p:cNvPr id="49156" name="对象 49155"/>
          <p:cNvGraphicFramePr/>
          <p:nvPr/>
        </p:nvGraphicFramePr>
        <p:xfrm>
          <a:off x="3810000" y="1981200"/>
          <a:ext cx="787400" cy="355600"/>
        </p:xfrm>
        <a:graphic>
          <a:graphicData uri="http://schemas.openxmlformats.org/presentationml/2006/ole">
            <mc:AlternateContent xmlns:mc="http://schemas.openxmlformats.org/markup-compatibility/2006">
              <mc:Choice xmlns:v="urn:schemas-microsoft-com:vml" Requires="v">
                <p:oleObj spid="_x0000_s3168" name="" r:id="rId3" imgW="786765" imgH="355600" progId="Equation.3">
                  <p:embed/>
                </p:oleObj>
              </mc:Choice>
              <mc:Fallback>
                <p:oleObj name="" r:id="rId3" imgW="786765" imgH="355600" progId="Equation.3">
                  <p:embed/>
                  <p:pic>
                    <p:nvPicPr>
                      <p:cNvPr id="0" name="图片 3167"/>
                      <p:cNvPicPr/>
                      <p:nvPr/>
                    </p:nvPicPr>
                    <p:blipFill>
                      <a:blip r:embed="rId4"/>
                      <a:stretch>
                        <a:fillRect/>
                      </a:stretch>
                    </p:blipFill>
                    <p:spPr>
                      <a:xfrm>
                        <a:off x="3810000" y="1981200"/>
                        <a:ext cx="787400" cy="355600"/>
                      </a:xfrm>
                      <a:prstGeom prst="rect">
                        <a:avLst/>
                      </a:prstGeom>
                      <a:noFill/>
                      <a:ln w="38100">
                        <a:noFill/>
                        <a:miter/>
                      </a:ln>
                    </p:spPr>
                  </p:pic>
                </p:oleObj>
              </mc:Fallback>
            </mc:AlternateContent>
          </a:graphicData>
        </a:graphic>
      </p:graphicFrame>
      <p:graphicFrame>
        <p:nvGraphicFramePr>
          <p:cNvPr id="49157" name="对象 49156"/>
          <p:cNvGraphicFramePr/>
          <p:nvPr/>
        </p:nvGraphicFramePr>
        <p:xfrm>
          <a:off x="4660900" y="1371600"/>
          <a:ext cx="2857500" cy="1511300"/>
        </p:xfrm>
        <a:graphic>
          <a:graphicData uri="http://schemas.openxmlformats.org/presentationml/2006/ole">
            <mc:AlternateContent xmlns:mc="http://schemas.openxmlformats.org/markup-compatibility/2006">
              <mc:Choice xmlns:v="urn:schemas-microsoft-com:vml" Requires="v">
                <p:oleObj spid="_x0000_s3077" name="" r:id="rId5" imgW="2857500" imgH="1511300" progId="Equation.3">
                  <p:embed/>
                </p:oleObj>
              </mc:Choice>
              <mc:Fallback>
                <p:oleObj name="" r:id="rId5" imgW="2857500" imgH="1511300" progId="Equation.3">
                  <p:embed/>
                  <p:pic>
                    <p:nvPicPr>
                      <p:cNvPr id="0" name="图片 3076"/>
                      <p:cNvPicPr/>
                      <p:nvPr/>
                    </p:nvPicPr>
                    <p:blipFill>
                      <a:blip r:embed="rId6"/>
                      <a:stretch>
                        <a:fillRect/>
                      </a:stretch>
                    </p:blipFill>
                    <p:spPr>
                      <a:xfrm>
                        <a:off x="4660900" y="1371600"/>
                        <a:ext cx="2857500" cy="1511300"/>
                      </a:xfrm>
                      <a:prstGeom prst="rect">
                        <a:avLst/>
                      </a:prstGeom>
                      <a:noFill/>
                      <a:ln w="38100">
                        <a:noFill/>
                        <a:miter/>
                      </a:ln>
                    </p:spPr>
                  </p:pic>
                </p:oleObj>
              </mc:Fallback>
            </mc:AlternateContent>
          </a:graphicData>
        </a:graphic>
      </p:graphicFrame>
      <p:graphicFrame>
        <p:nvGraphicFramePr>
          <p:cNvPr id="49158" name="对象 49157"/>
          <p:cNvGraphicFramePr/>
          <p:nvPr/>
        </p:nvGraphicFramePr>
        <p:xfrm>
          <a:off x="7543800" y="1905000"/>
          <a:ext cx="965200" cy="368300"/>
        </p:xfrm>
        <a:graphic>
          <a:graphicData uri="http://schemas.openxmlformats.org/presentationml/2006/ole">
            <mc:AlternateContent xmlns:mc="http://schemas.openxmlformats.org/markup-compatibility/2006">
              <mc:Choice xmlns:v="urn:schemas-microsoft-com:vml" Requires="v">
                <p:oleObj spid="_x0000_s3082" name="" r:id="rId7" imgW="965200" imgH="368300" progId="Equation.3">
                  <p:embed/>
                </p:oleObj>
              </mc:Choice>
              <mc:Fallback>
                <p:oleObj name="" r:id="rId7" imgW="965200" imgH="368300" progId="Equation.3">
                  <p:embed/>
                  <p:pic>
                    <p:nvPicPr>
                      <p:cNvPr id="0" name="图片 3081"/>
                      <p:cNvPicPr/>
                      <p:nvPr/>
                    </p:nvPicPr>
                    <p:blipFill>
                      <a:blip r:embed="rId8"/>
                      <a:stretch>
                        <a:fillRect/>
                      </a:stretch>
                    </p:blipFill>
                    <p:spPr>
                      <a:xfrm>
                        <a:off x="7543800" y="1905000"/>
                        <a:ext cx="965200" cy="368300"/>
                      </a:xfrm>
                      <a:prstGeom prst="rect">
                        <a:avLst/>
                      </a:prstGeom>
                      <a:noFill/>
                      <a:ln w="38100">
                        <a:noFill/>
                        <a:miter/>
                      </a:ln>
                    </p:spPr>
                  </p:pic>
                </p:oleObj>
              </mc:Fallback>
            </mc:AlternateContent>
          </a:graphicData>
        </a:graphic>
      </p:graphicFrame>
      <p:graphicFrame>
        <p:nvGraphicFramePr>
          <p:cNvPr id="49159" name="对象 49158"/>
          <p:cNvGraphicFramePr/>
          <p:nvPr/>
        </p:nvGraphicFramePr>
        <p:xfrm>
          <a:off x="914400" y="3124200"/>
          <a:ext cx="2857500" cy="1511300"/>
        </p:xfrm>
        <a:graphic>
          <a:graphicData uri="http://schemas.openxmlformats.org/presentationml/2006/ole">
            <mc:AlternateContent xmlns:mc="http://schemas.openxmlformats.org/markup-compatibility/2006">
              <mc:Choice xmlns:v="urn:schemas-microsoft-com:vml" Requires="v">
                <p:oleObj spid="_x0000_s3081" name="" r:id="rId9" imgW="2857500" imgH="1511300" progId="Equation.3">
                  <p:embed/>
                </p:oleObj>
              </mc:Choice>
              <mc:Fallback>
                <p:oleObj name="" r:id="rId9" imgW="2857500" imgH="1511300" progId="Equation.3">
                  <p:embed/>
                  <p:pic>
                    <p:nvPicPr>
                      <p:cNvPr id="0" name="图片 3080"/>
                      <p:cNvPicPr/>
                      <p:nvPr/>
                    </p:nvPicPr>
                    <p:blipFill>
                      <a:blip r:embed="rId10"/>
                      <a:stretch>
                        <a:fillRect/>
                      </a:stretch>
                    </p:blipFill>
                    <p:spPr>
                      <a:xfrm>
                        <a:off x="914400" y="3124200"/>
                        <a:ext cx="2857500" cy="1511300"/>
                      </a:xfrm>
                      <a:prstGeom prst="rect">
                        <a:avLst/>
                      </a:prstGeom>
                      <a:noFill/>
                      <a:ln w="38100">
                        <a:noFill/>
                        <a:miter/>
                      </a:ln>
                    </p:spPr>
                  </p:pic>
                </p:oleObj>
              </mc:Fallback>
            </mc:AlternateContent>
          </a:graphicData>
        </a:graphic>
      </p:graphicFrame>
      <p:graphicFrame>
        <p:nvGraphicFramePr>
          <p:cNvPr id="49160" name="对象 49159"/>
          <p:cNvGraphicFramePr/>
          <p:nvPr/>
        </p:nvGraphicFramePr>
        <p:xfrm>
          <a:off x="3810000" y="3708400"/>
          <a:ext cx="787400" cy="355600"/>
        </p:xfrm>
        <a:graphic>
          <a:graphicData uri="http://schemas.openxmlformats.org/presentationml/2006/ole">
            <mc:AlternateContent xmlns:mc="http://schemas.openxmlformats.org/markup-compatibility/2006">
              <mc:Choice xmlns:v="urn:schemas-microsoft-com:vml" Requires="v">
                <p:oleObj spid="_x0000_s3084" name="" r:id="rId11" imgW="786765" imgH="355600" progId="Equation.3">
                  <p:embed/>
                </p:oleObj>
              </mc:Choice>
              <mc:Fallback>
                <p:oleObj name="" r:id="rId11" imgW="786765" imgH="355600" progId="Equation.3">
                  <p:embed/>
                  <p:pic>
                    <p:nvPicPr>
                      <p:cNvPr id="0" name="图片 3083"/>
                      <p:cNvPicPr/>
                      <p:nvPr/>
                    </p:nvPicPr>
                    <p:blipFill>
                      <a:blip r:embed="rId12"/>
                      <a:stretch>
                        <a:fillRect/>
                      </a:stretch>
                    </p:blipFill>
                    <p:spPr>
                      <a:xfrm>
                        <a:off x="3810000" y="3708400"/>
                        <a:ext cx="787400" cy="355600"/>
                      </a:xfrm>
                      <a:prstGeom prst="rect">
                        <a:avLst/>
                      </a:prstGeom>
                      <a:noFill/>
                      <a:ln w="38100">
                        <a:noFill/>
                        <a:miter/>
                      </a:ln>
                    </p:spPr>
                  </p:pic>
                </p:oleObj>
              </mc:Fallback>
            </mc:AlternateContent>
          </a:graphicData>
        </a:graphic>
      </p:graphicFrame>
      <p:sp>
        <p:nvSpPr>
          <p:cNvPr id="49161" name="矩形 49160"/>
          <p:cNvSpPr/>
          <p:nvPr/>
        </p:nvSpPr>
        <p:spPr>
          <a:xfrm>
            <a:off x="838200" y="4724400"/>
            <a:ext cx="2814638" cy="519113"/>
          </a:xfrm>
          <a:prstGeom prst="rect">
            <a:avLst/>
          </a:prstGeom>
          <a:noFill/>
          <a:ln w="9525">
            <a:noFill/>
          </a:ln>
        </p:spPr>
        <p:txBody>
          <a:bodyPr wrap="none">
            <a:spAutoFit/>
          </a:bodyPr>
          <a:p>
            <a:r>
              <a:rPr lang="zh-CN" altLang="en-US" sz="2800" b="1" dirty="0">
                <a:latin typeface="Times New Roman" panose="02020603050405020304" pitchFamily="18" charset="0"/>
              </a:rPr>
              <a:t>故方程组的解为</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graphicFrame>
        <p:nvGraphicFramePr>
          <p:cNvPr id="49162" name="对象 49161"/>
          <p:cNvGraphicFramePr/>
          <p:nvPr/>
        </p:nvGraphicFramePr>
        <p:xfrm>
          <a:off x="914400" y="5257800"/>
          <a:ext cx="1752600" cy="825500"/>
        </p:xfrm>
        <a:graphic>
          <a:graphicData uri="http://schemas.openxmlformats.org/presentationml/2006/ole">
            <mc:AlternateContent xmlns:mc="http://schemas.openxmlformats.org/markup-compatibility/2006">
              <mc:Choice xmlns:v="urn:schemas-microsoft-com:vml" Requires="v">
                <p:oleObj spid="_x0000_s3078" name="" r:id="rId13" imgW="1752600" imgH="825500" progId="Equation.3">
                  <p:embed/>
                </p:oleObj>
              </mc:Choice>
              <mc:Fallback>
                <p:oleObj name="" r:id="rId13" imgW="1752600" imgH="825500" progId="Equation.3">
                  <p:embed/>
                  <p:pic>
                    <p:nvPicPr>
                      <p:cNvPr id="0" name="图片 3077"/>
                      <p:cNvPicPr/>
                      <p:nvPr/>
                    </p:nvPicPr>
                    <p:blipFill>
                      <a:blip r:embed="rId14"/>
                      <a:stretch>
                        <a:fillRect/>
                      </a:stretch>
                    </p:blipFill>
                    <p:spPr>
                      <a:xfrm>
                        <a:off x="914400" y="5257800"/>
                        <a:ext cx="1752600" cy="825500"/>
                      </a:xfrm>
                      <a:prstGeom prst="rect">
                        <a:avLst/>
                      </a:prstGeom>
                      <a:noFill/>
                      <a:ln w="38100">
                        <a:noFill/>
                        <a:miter/>
                      </a:ln>
                    </p:spPr>
                  </p:pic>
                </p:oleObj>
              </mc:Fallback>
            </mc:AlternateContent>
          </a:graphicData>
        </a:graphic>
      </p:graphicFrame>
      <p:graphicFrame>
        <p:nvGraphicFramePr>
          <p:cNvPr id="49163" name="对象 49162"/>
          <p:cNvGraphicFramePr/>
          <p:nvPr/>
        </p:nvGraphicFramePr>
        <p:xfrm>
          <a:off x="3168650" y="5257800"/>
          <a:ext cx="1828800" cy="825500"/>
        </p:xfrm>
        <a:graphic>
          <a:graphicData uri="http://schemas.openxmlformats.org/presentationml/2006/ole">
            <mc:AlternateContent xmlns:mc="http://schemas.openxmlformats.org/markup-compatibility/2006">
              <mc:Choice xmlns:v="urn:schemas-microsoft-com:vml" Requires="v">
                <p:oleObj spid="_x0000_s3083" name="" r:id="rId15" imgW="1828800" imgH="825500" progId="Equation.3">
                  <p:embed/>
                </p:oleObj>
              </mc:Choice>
              <mc:Fallback>
                <p:oleObj name="" r:id="rId15" imgW="1828800" imgH="825500" progId="Equation.3">
                  <p:embed/>
                  <p:pic>
                    <p:nvPicPr>
                      <p:cNvPr id="0" name="图片 3082"/>
                      <p:cNvPicPr/>
                      <p:nvPr/>
                    </p:nvPicPr>
                    <p:blipFill>
                      <a:blip r:embed="rId16"/>
                      <a:stretch>
                        <a:fillRect/>
                      </a:stretch>
                    </p:blipFill>
                    <p:spPr>
                      <a:xfrm>
                        <a:off x="3168650" y="5257800"/>
                        <a:ext cx="1828800" cy="825500"/>
                      </a:xfrm>
                      <a:prstGeom prst="rect">
                        <a:avLst/>
                      </a:prstGeom>
                      <a:noFill/>
                      <a:ln w="38100">
                        <a:noFill/>
                        <a:miter/>
                      </a:ln>
                    </p:spPr>
                  </p:pic>
                </p:oleObj>
              </mc:Fallback>
            </mc:AlternateContent>
          </a:graphicData>
        </a:graphic>
      </p:graphicFrame>
      <p:graphicFrame>
        <p:nvGraphicFramePr>
          <p:cNvPr id="49164" name="对象 49163"/>
          <p:cNvGraphicFramePr/>
          <p:nvPr/>
        </p:nvGraphicFramePr>
        <p:xfrm>
          <a:off x="5619750" y="5257800"/>
          <a:ext cx="1790700" cy="825500"/>
        </p:xfrm>
        <a:graphic>
          <a:graphicData uri="http://schemas.openxmlformats.org/presentationml/2006/ole">
            <mc:AlternateContent xmlns:mc="http://schemas.openxmlformats.org/markup-compatibility/2006">
              <mc:Choice xmlns:v="urn:schemas-microsoft-com:vml" Requires="v">
                <p:oleObj spid="_x0000_s3085" name="" r:id="rId17" imgW="1790700" imgH="825500" progId="Equation.3">
                  <p:embed/>
                </p:oleObj>
              </mc:Choice>
              <mc:Fallback>
                <p:oleObj name="" r:id="rId17" imgW="1790700" imgH="825500" progId="Equation.3">
                  <p:embed/>
                  <p:pic>
                    <p:nvPicPr>
                      <p:cNvPr id="0" name="图片 3084"/>
                      <p:cNvPicPr/>
                      <p:nvPr/>
                    </p:nvPicPr>
                    <p:blipFill>
                      <a:blip r:embed="rId18"/>
                      <a:stretch>
                        <a:fillRect/>
                      </a:stretch>
                    </p:blipFill>
                    <p:spPr>
                      <a:xfrm>
                        <a:off x="5619750" y="5257800"/>
                        <a:ext cx="1790700" cy="8255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wipe(left)">
                                      <p:cBhvr>
                                        <p:cTn id="7" dur="500"/>
                                        <p:tgtEl>
                                          <p:spTgt spid="49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156"/>
                                        </p:tgtEl>
                                        <p:attrNameLst>
                                          <p:attrName>style.visibility</p:attrName>
                                        </p:attrNameLst>
                                      </p:cBhvr>
                                      <p:to>
                                        <p:strVal val="visible"/>
                                      </p:to>
                                    </p:set>
                                    <p:animEffect transition="in" filter="wipe(left)">
                                      <p:cBhvr>
                                        <p:cTn id="12" dur="500"/>
                                        <p:tgtEl>
                                          <p:spTgt spid="491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9157"/>
                                        </p:tgtEl>
                                        <p:attrNameLst>
                                          <p:attrName>style.visibility</p:attrName>
                                        </p:attrNameLst>
                                      </p:cBhvr>
                                      <p:to>
                                        <p:strVal val="visible"/>
                                      </p:to>
                                    </p:set>
                                    <p:animEffect transition="in" filter="wipe(left)">
                                      <p:cBhvr>
                                        <p:cTn id="17" dur="500"/>
                                        <p:tgtEl>
                                          <p:spTgt spid="491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158"/>
                                        </p:tgtEl>
                                        <p:attrNameLst>
                                          <p:attrName>style.visibility</p:attrName>
                                        </p:attrNameLst>
                                      </p:cBhvr>
                                      <p:to>
                                        <p:strVal val="visible"/>
                                      </p:to>
                                    </p:set>
                                    <p:animEffect transition="in" filter="wipe(left)">
                                      <p:cBhvr>
                                        <p:cTn id="22" dur="500"/>
                                        <p:tgtEl>
                                          <p:spTgt spid="49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159"/>
                                        </p:tgtEl>
                                        <p:attrNameLst>
                                          <p:attrName>style.visibility</p:attrName>
                                        </p:attrNameLst>
                                      </p:cBhvr>
                                      <p:to>
                                        <p:strVal val="visible"/>
                                      </p:to>
                                    </p:set>
                                    <p:animEffect transition="in" filter="wipe(left)">
                                      <p:cBhvr>
                                        <p:cTn id="27" dur="500"/>
                                        <p:tgtEl>
                                          <p:spTgt spid="491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9160"/>
                                        </p:tgtEl>
                                        <p:attrNameLst>
                                          <p:attrName>style.visibility</p:attrName>
                                        </p:attrNameLst>
                                      </p:cBhvr>
                                      <p:to>
                                        <p:strVal val="visible"/>
                                      </p:to>
                                    </p:set>
                                    <p:animEffect transition="in" filter="wipe(left)">
                                      <p:cBhvr>
                                        <p:cTn id="32" dur="500"/>
                                        <p:tgtEl>
                                          <p:spTgt spid="491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49161"/>
                                        </p:tgtEl>
                                        <p:attrNameLst>
                                          <p:attrName>style.visibility</p:attrName>
                                        </p:attrNameLst>
                                      </p:cBhvr>
                                      <p:to>
                                        <p:strVal val="visible"/>
                                      </p:to>
                                    </p:set>
                                    <p:animEffect transition="in" filter="wipe(left)">
                                      <p:cBhvr>
                                        <p:cTn id="37" dur="75"/>
                                        <p:tgtEl>
                                          <p:spTgt spid="491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9162"/>
                                        </p:tgtEl>
                                        <p:attrNameLst>
                                          <p:attrName>style.visibility</p:attrName>
                                        </p:attrNameLst>
                                      </p:cBhvr>
                                      <p:to>
                                        <p:strVal val="visible"/>
                                      </p:to>
                                    </p:set>
                                    <p:animEffect transition="in" filter="wipe(left)">
                                      <p:cBhvr>
                                        <p:cTn id="42" dur="500"/>
                                        <p:tgtEl>
                                          <p:spTgt spid="4916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9163"/>
                                        </p:tgtEl>
                                        <p:attrNameLst>
                                          <p:attrName>style.visibility</p:attrName>
                                        </p:attrNameLst>
                                      </p:cBhvr>
                                      <p:to>
                                        <p:strVal val="visible"/>
                                      </p:to>
                                    </p:set>
                                    <p:animEffect transition="in" filter="wipe(left)">
                                      <p:cBhvr>
                                        <p:cTn id="47" dur="500"/>
                                        <p:tgtEl>
                                          <p:spTgt spid="4916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9164"/>
                                        </p:tgtEl>
                                        <p:attrNameLst>
                                          <p:attrName>style.visibility</p:attrName>
                                        </p:attrNameLst>
                                      </p:cBhvr>
                                      <p:to>
                                        <p:strVal val="visible"/>
                                      </p:to>
                                    </p:set>
                                    <p:animEffect transition="in" filter="wipe(left)">
                                      <p:cBhvr>
                                        <p:cTn id="52" dur="500"/>
                                        <p:tgtEl>
                                          <p:spTgt spid="49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7" name="Text Box 6"/>
          <p:cNvSpPr txBox="1"/>
          <p:nvPr/>
        </p:nvSpPr>
        <p:spPr>
          <a:xfrm>
            <a:off x="914400" y="1352550"/>
            <a:ext cx="3014663" cy="519113"/>
          </a:xfrm>
          <a:prstGeom prst="rect">
            <a:avLst/>
          </a:prstGeom>
          <a:noFill/>
          <a:ln w="9525">
            <a:noFill/>
          </a:ln>
        </p:spPr>
        <p:txBody>
          <a:bodyPr wrap="none"/>
          <a:p>
            <a:pPr>
              <a:spcBef>
                <a:spcPct val="50000"/>
              </a:spcBef>
            </a:pPr>
            <a:r>
              <a:rPr lang="zh-CN" altLang="en-US" sz="2800" b="1" dirty="0">
                <a:solidFill>
                  <a:srgbClr val="3333FF"/>
                </a:solidFill>
                <a:latin typeface="楷体_GB2312" pitchFamily="49" charset="-122"/>
              </a:rPr>
              <a:t>例</a:t>
            </a:r>
            <a:r>
              <a:rPr lang="en-US" altLang="zh-CN" sz="2800" b="1" dirty="0">
                <a:solidFill>
                  <a:srgbClr val="3333FF"/>
                </a:solidFill>
                <a:latin typeface="Times New Roman" panose="02020603050405020304" pitchFamily="18" charset="0"/>
              </a:rPr>
              <a:t>6</a:t>
            </a:r>
            <a:r>
              <a:rPr lang="en-US" altLang="zh-CN" sz="2800" b="1" dirty="0">
                <a:solidFill>
                  <a:srgbClr val="000000"/>
                </a:solidFill>
                <a:latin typeface="楷体_GB2312" pitchFamily="49" charset="-122"/>
              </a:rPr>
              <a:t>  </a:t>
            </a:r>
            <a:r>
              <a:rPr lang="zh-CN" altLang="en-US" sz="2800" b="1" dirty="0">
                <a:solidFill>
                  <a:srgbClr val="000000"/>
                </a:solidFill>
                <a:latin typeface="楷体_GB2312" pitchFamily="49" charset="-122"/>
              </a:rPr>
              <a:t>求解方程组 </a:t>
            </a:r>
            <a:endParaRPr lang="zh-CN" altLang="en-US" sz="2800" b="1" dirty="0">
              <a:solidFill>
                <a:srgbClr val="000000"/>
              </a:solidFill>
              <a:latin typeface="楷体_GB2312" pitchFamily="49" charset="-122"/>
            </a:endParaRPr>
          </a:p>
        </p:txBody>
      </p:sp>
      <p:graphicFrame>
        <p:nvGraphicFramePr>
          <p:cNvPr id="13314" name="Object 30"/>
          <p:cNvGraphicFramePr/>
          <p:nvPr/>
        </p:nvGraphicFramePr>
        <p:xfrm>
          <a:off x="3857625" y="615950"/>
          <a:ext cx="3798888" cy="1955800"/>
        </p:xfrm>
        <a:graphic>
          <a:graphicData uri="http://schemas.openxmlformats.org/presentationml/2006/ole">
            <mc:AlternateContent xmlns:mc="http://schemas.openxmlformats.org/markup-compatibility/2006">
              <mc:Choice xmlns:v="urn:schemas-microsoft-com:vml" Requires="v">
                <p:oleObj spid="_x0000_s3150" name="" r:id="rId1" imgW="1282065" imgH="660400" progId="Equation.3">
                  <p:embed/>
                </p:oleObj>
              </mc:Choice>
              <mc:Fallback>
                <p:oleObj name="" r:id="rId1" imgW="1282065" imgH="660400" progId="Equation.3">
                  <p:embed/>
                  <p:pic>
                    <p:nvPicPr>
                      <p:cNvPr id="0" name="图片 3149"/>
                      <p:cNvPicPr/>
                      <p:nvPr/>
                    </p:nvPicPr>
                    <p:blipFill>
                      <a:blip r:embed="rId2"/>
                      <a:stretch>
                        <a:fillRect/>
                      </a:stretch>
                    </p:blipFill>
                    <p:spPr>
                      <a:xfrm>
                        <a:off x="3857625" y="615950"/>
                        <a:ext cx="3798888" cy="1955800"/>
                      </a:xfrm>
                      <a:prstGeom prst="rect">
                        <a:avLst/>
                      </a:prstGeom>
                      <a:noFill/>
                      <a:ln w="38100">
                        <a:noFill/>
                        <a:miter/>
                      </a:ln>
                    </p:spPr>
                  </p:pic>
                </p:oleObj>
              </mc:Fallback>
            </mc:AlternateContent>
          </a:graphicData>
        </a:graphic>
      </p:graphicFrame>
      <p:sp>
        <p:nvSpPr>
          <p:cNvPr id="13318" name="Text Box 6"/>
          <p:cNvSpPr txBox="1"/>
          <p:nvPr/>
        </p:nvSpPr>
        <p:spPr>
          <a:xfrm>
            <a:off x="928688" y="2909888"/>
            <a:ext cx="1428750" cy="519112"/>
          </a:xfrm>
          <a:prstGeom prst="rect">
            <a:avLst/>
          </a:prstGeom>
          <a:noFill/>
          <a:ln w="9525">
            <a:noFill/>
          </a:ln>
        </p:spPr>
        <p:txBody>
          <a:bodyPr wrap="none"/>
          <a:p>
            <a:pPr>
              <a:spcBef>
                <a:spcPct val="50000"/>
              </a:spcBef>
            </a:pPr>
            <a:r>
              <a:rPr lang="zh-CN" altLang="en-US" sz="2800" b="1" dirty="0">
                <a:solidFill>
                  <a:srgbClr val="3333FF"/>
                </a:solidFill>
                <a:latin typeface="楷体_GB2312" pitchFamily="49" charset="-122"/>
              </a:rPr>
              <a:t>解：</a:t>
            </a:r>
            <a:r>
              <a:rPr lang="en-US" altLang="zh-CN" sz="2800" b="1" dirty="0">
                <a:solidFill>
                  <a:srgbClr val="000000"/>
                </a:solidFill>
                <a:latin typeface="楷体_GB2312" pitchFamily="49" charset="-122"/>
              </a:rPr>
              <a:t> </a:t>
            </a:r>
            <a:r>
              <a:rPr lang="zh-CN" altLang="en-US" sz="2800" b="1" dirty="0">
                <a:solidFill>
                  <a:srgbClr val="000000"/>
                </a:solidFill>
                <a:latin typeface="楷体_GB2312" pitchFamily="49" charset="-122"/>
              </a:rPr>
              <a:t>令 </a:t>
            </a:r>
            <a:endParaRPr lang="zh-CN" altLang="en-US" sz="2800" b="1" dirty="0">
              <a:solidFill>
                <a:srgbClr val="000000"/>
              </a:solidFill>
              <a:latin typeface="楷体_GB2312" pitchFamily="49" charset="-122"/>
            </a:endParaRPr>
          </a:p>
        </p:txBody>
      </p:sp>
      <p:graphicFrame>
        <p:nvGraphicFramePr>
          <p:cNvPr id="7" name="Object 8"/>
          <p:cNvGraphicFramePr/>
          <p:nvPr/>
        </p:nvGraphicFramePr>
        <p:xfrm>
          <a:off x="2570163" y="2857500"/>
          <a:ext cx="4645025" cy="2000250"/>
        </p:xfrm>
        <a:graphic>
          <a:graphicData uri="http://schemas.openxmlformats.org/presentationml/2006/ole">
            <mc:AlternateContent xmlns:mc="http://schemas.openxmlformats.org/markup-compatibility/2006">
              <mc:Choice xmlns:v="urn:schemas-microsoft-com:vml" Requires="v">
                <p:oleObj spid="_x0000_s3147" name="" r:id="rId3" imgW="964565" imgH="711200" progId="Equation.3">
                  <p:embed/>
                </p:oleObj>
              </mc:Choice>
              <mc:Fallback>
                <p:oleObj name="" r:id="rId3" imgW="964565" imgH="711200" progId="Equation.3">
                  <p:embed/>
                  <p:pic>
                    <p:nvPicPr>
                      <p:cNvPr id="0" name="图片 3146"/>
                      <p:cNvPicPr/>
                      <p:nvPr/>
                    </p:nvPicPr>
                    <p:blipFill>
                      <a:blip r:embed="rId4"/>
                      <a:stretch>
                        <a:fillRect/>
                      </a:stretch>
                    </p:blipFill>
                    <p:spPr>
                      <a:xfrm>
                        <a:off x="2570163" y="2857500"/>
                        <a:ext cx="4645025" cy="2000250"/>
                      </a:xfrm>
                      <a:prstGeom prst="rect">
                        <a:avLst/>
                      </a:prstGeom>
                      <a:noFill/>
                      <a:ln w="38100">
                        <a:noFill/>
                        <a:miter/>
                      </a:ln>
                    </p:spPr>
                  </p:pic>
                </p:oleObj>
              </mc:Fallback>
            </mc:AlternateContent>
          </a:graphicData>
        </a:graphic>
      </p:graphicFrame>
      <p:graphicFrame>
        <p:nvGraphicFramePr>
          <p:cNvPr id="2" name="Object 4"/>
          <p:cNvGraphicFramePr/>
          <p:nvPr/>
        </p:nvGraphicFramePr>
        <p:xfrm>
          <a:off x="3454400" y="5500688"/>
          <a:ext cx="2689225" cy="500062"/>
        </p:xfrm>
        <a:graphic>
          <a:graphicData uri="http://schemas.openxmlformats.org/presentationml/2006/ole">
            <mc:AlternateContent xmlns:mc="http://schemas.openxmlformats.org/markup-compatibility/2006">
              <mc:Choice xmlns:v="urn:schemas-microsoft-com:vml" Requires="v">
                <p:oleObj spid="_x0000_s3157" name="" r:id="rId5" imgW="557530" imgH="177800" progId="Equation.3">
                  <p:embed/>
                </p:oleObj>
              </mc:Choice>
              <mc:Fallback>
                <p:oleObj name="" r:id="rId5" imgW="557530" imgH="177800" progId="Equation.3">
                  <p:embed/>
                  <p:pic>
                    <p:nvPicPr>
                      <p:cNvPr id="0" name="图片 3156"/>
                      <p:cNvPicPr/>
                      <p:nvPr/>
                    </p:nvPicPr>
                    <p:blipFill>
                      <a:blip r:embed="rId6"/>
                      <a:stretch>
                        <a:fillRect/>
                      </a:stretch>
                    </p:blipFill>
                    <p:spPr>
                      <a:xfrm>
                        <a:off x="3454400" y="5500688"/>
                        <a:ext cx="2689225" cy="500062"/>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Object 8"/>
          <p:cNvGraphicFramePr/>
          <p:nvPr/>
        </p:nvGraphicFramePr>
        <p:xfrm>
          <a:off x="1808163" y="844550"/>
          <a:ext cx="5549900" cy="1798638"/>
        </p:xfrm>
        <a:graphic>
          <a:graphicData uri="http://schemas.openxmlformats.org/presentationml/2006/ole">
            <mc:AlternateContent xmlns:mc="http://schemas.openxmlformats.org/markup-compatibility/2006">
              <mc:Choice xmlns:v="urn:schemas-microsoft-com:vml" Requires="v">
                <p:oleObj spid="_x0000_s3151" name="" r:id="rId1" imgW="1282065" imgH="711200" progId="Equation.3">
                  <p:embed/>
                </p:oleObj>
              </mc:Choice>
              <mc:Fallback>
                <p:oleObj name="" r:id="rId1" imgW="1282065" imgH="711200" progId="Equation.3">
                  <p:embed/>
                  <p:pic>
                    <p:nvPicPr>
                      <p:cNvPr id="0" name="图片 3150"/>
                      <p:cNvPicPr/>
                      <p:nvPr/>
                    </p:nvPicPr>
                    <p:blipFill>
                      <a:blip r:embed="rId2"/>
                      <a:stretch>
                        <a:fillRect/>
                      </a:stretch>
                    </p:blipFill>
                    <p:spPr>
                      <a:xfrm>
                        <a:off x="1808163" y="844550"/>
                        <a:ext cx="5549900" cy="1798638"/>
                      </a:xfrm>
                      <a:prstGeom prst="rect">
                        <a:avLst/>
                      </a:prstGeom>
                      <a:noFill/>
                      <a:ln w="38100">
                        <a:noFill/>
                        <a:miter/>
                      </a:ln>
                    </p:spPr>
                  </p:pic>
                </p:oleObj>
              </mc:Fallback>
            </mc:AlternateContent>
          </a:graphicData>
        </a:graphic>
      </p:graphicFrame>
      <p:graphicFrame>
        <p:nvGraphicFramePr>
          <p:cNvPr id="2" name="Object 3"/>
          <p:cNvGraphicFramePr/>
          <p:nvPr/>
        </p:nvGraphicFramePr>
        <p:xfrm>
          <a:off x="1785938" y="2857500"/>
          <a:ext cx="5673725" cy="1857375"/>
        </p:xfrm>
        <a:graphic>
          <a:graphicData uri="http://schemas.openxmlformats.org/presentationml/2006/ole">
            <mc:AlternateContent xmlns:mc="http://schemas.openxmlformats.org/markup-compatibility/2006">
              <mc:Choice xmlns:v="urn:schemas-microsoft-com:vml" Requires="v">
                <p:oleObj spid="_x0000_s3148" name="" r:id="rId3" imgW="1269365" imgH="711200" progId="Equation.3">
                  <p:embed/>
                </p:oleObj>
              </mc:Choice>
              <mc:Fallback>
                <p:oleObj name="" r:id="rId3" imgW="1269365" imgH="711200" progId="Equation.3">
                  <p:embed/>
                  <p:pic>
                    <p:nvPicPr>
                      <p:cNvPr id="0" name="图片 3147"/>
                      <p:cNvPicPr/>
                      <p:nvPr/>
                    </p:nvPicPr>
                    <p:blipFill>
                      <a:blip r:embed="rId4"/>
                      <a:stretch>
                        <a:fillRect/>
                      </a:stretch>
                    </p:blipFill>
                    <p:spPr>
                      <a:xfrm>
                        <a:off x="1785938" y="2857500"/>
                        <a:ext cx="5673725" cy="1857375"/>
                      </a:xfrm>
                      <a:prstGeom prst="rect">
                        <a:avLst/>
                      </a:prstGeom>
                      <a:noFill/>
                      <a:ln w="38100">
                        <a:noFill/>
                        <a:miter/>
                      </a:ln>
                    </p:spPr>
                  </p:pic>
                </p:oleObj>
              </mc:Fallback>
            </mc:AlternateContent>
          </a:graphicData>
        </a:graphic>
      </p:graphicFrame>
      <p:graphicFrame>
        <p:nvGraphicFramePr>
          <p:cNvPr id="3" name="Object 4"/>
          <p:cNvGraphicFramePr/>
          <p:nvPr/>
        </p:nvGraphicFramePr>
        <p:xfrm>
          <a:off x="1863725" y="4845050"/>
          <a:ext cx="5824538" cy="1798638"/>
        </p:xfrm>
        <a:graphic>
          <a:graphicData uri="http://schemas.openxmlformats.org/presentationml/2006/ole">
            <mc:AlternateContent xmlns:mc="http://schemas.openxmlformats.org/markup-compatibility/2006">
              <mc:Choice xmlns:v="urn:schemas-microsoft-com:vml" Requires="v">
                <p:oleObj spid="_x0000_s3149" name="" r:id="rId5" imgW="1345565" imgH="711200" progId="Equation.3">
                  <p:embed/>
                </p:oleObj>
              </mc:Choice>
              <mc:Fallback>
                <p:oleObj name="" r:id="rId5" imgW="1345565" imgH="711200" progId="Equation.3">
                  <p:embed/>
                  <p:pic>
                    <p:nvPicPr>
                      <p:cNvPr id="0" name="图片 3148"/>
                      <p:cNvPicPr/>
                      <p:nvPr/>
                    </p:nvPicPr>
                    <p:blipFill>
                      <a:blip r:embed="rId6"/>
                      <a:stretch>
                        <a:fillRect/>
                      </a:stretch>
                    </p:blipFill>
                    <p:spPr>
                      <a:xfrm>
                        <a:off x="1863725" y="4845050"/>
                        <a:ext cx="5824538" cy="1798638"/>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Object 8"/>
          <p:cNvGraphicFramePr/>
          <p:nvPr/>
        </p:nvGraphicFramePr>
        <p:xfrm>
          <a:off x="2165350" y="1219200"/>
          <a:ext cx="5219700" cy="995363"/>
        </p:xfrm>
        <a:graphic>
          <a:graphicData uri="http://schemas.openxmlformats.org/presentationml/2006/ole">
            <mc:AlternateContent xmlns:mc="http://schemas.openxmlformats.org/markup-compatibility/2006">
              <mc:Choice xmlns:v="urn:schemas-microsoft-com:vml" Requires="v">
                <p:oleObj spid="_x0000_s3153" name="" r:id="rId1" imgW="1205865" imgH="393700" progId="Equation.3">
                  <p:embed/>
                </p:oleObj>
              </mc:Choice>
              <mc:Fallback>
                <p:oleObj name="" r:id="rId1" imgW="1205865" imgH="393700" progId="Equation.3">
                  <p:embed/>
                  <p:pic>
                    <p:nvPicPr>
                      <p:cNvPr id="0" name="图片 3152"/>
                      <p:cNvPicPr/>
                      <p:nvPr/>
                    </p:nvPicPr>
                    <p:blipFill>
                      <a:blip r:embed="rId2"/>
                      <a:stretch>
                        <a:fillRect/>
                      </a:stretch>
                    </p:blipFill>
                    <p:spPr>
                      <a:xfrm>
                        <a:off x="2165350" y="1219200"/>
                        <a:ext cx="5219700" cy="995363"/>
                      </a:xfrm>
                      <a:prstGeom prst="rect">
                        <a:avLst/>
                      </a:prstGeom>
                      <a:noFill/>
                      <a:ln w="38100">
                        <a:noFill/>
                        <a:miter/>
                      </a:ln>
                    </p:spPr>
                  </p:pic>
                </p:oleObj>
              </mc:Fallback>
            </mc:AlternateContent>
          </a:graphicData>
        </a:graphic>
      </p:graphicFrame>
      <p:graphicFrame>
        <p:nvGraphicFramePr>
          <p:cNvPr id="2" name="Object 3"/>
          <p:cNvGraphicFramePr/>
          <p:nvPr/>
        </p:nvGraphicFramePr>
        <p:xfrm>
          <a:off x="2155825" y="2647950"/>
          <a:ext cx="5329238" cy="995363"/>
        </p:xfrm>
        <a:graphic>
          <a:graphicData uri="http://schemas.openxmlformats.org/presentationml/2006/ole">
            <mc:AlternateContent xmlns:mc="http://schemas.openxmlformats.org/markup-compatibility/2006">
              <mc:Choice xmlns:v="urn:schemas-microsoft-com:vml" Requires="v">
                <p:oleObj spid="_x0000_s3154" name="" r:id="rId3" imgW="1231265" imgH="393700" progId="Equation.3">
                  <p:embed/>
                </p:oleObj>
              </mc:Choice>
              <mc:Fallback>
                <p:oleObj name="" r:id="rId3" imgW="1231265" imgH="393700" progId="Equation.3">
                  <p:embed/>
                  <p:pic>
                    <p:nvPicPr>
                      <p:cNvPr id="0" name="图片 3153"/>
                      <p:cNvPicPr/>
                      <p:nvPr/>
                    </p:nvPicPr>
                    <p:blipFill>
                      <a:blip r:embed="rId4"/>
                      <a:stretch>
                        <a:fillRect/>
                      </a:stretch>
                    </p:blipFill>
                    <p:spPr>
                      <a:xfrm>
                        <a:off x="2155825" y="2647950"/>
                        <a:ext cx="5329238" cy="995363"/>
                      </a:xfrm>
                      <a:prstGeom prst="rect">
                        <a:avLst/>
                      </a:prstGeom>
                      <a:noFill/>
                      <a:ln w="38100">
                        <a:noFill/>
                        <a:miter/>
                      </a:ln>
                    </p:spPr>
                  </p:pic>
                </p:oleObj>
              </mc:Fallback>
            </mc:AlternateContent>
          </a:graphicData>
        </a:graphic>
      </p:graphicFrame>
      <p:graphicFrame>
        <p:nvGraphicFramePr>
          <p:cNvPr id="3" name="Object 4"/>
          <p:cNvGraphicFramePr/>
          <p:nvPr/>
        </p:nvGraphicFramePr>
        <p:xfrm>
          <a:off x="2214563" y="4076700"/>
          <a:ext cx="4889500" cy="995363"/>
        </p:xfrm>
        <a:graphic>
          <a:graphicData uri="http://schemas.openxmlformats.org/presentationml/2006/ole">
            <mc:AlternateContent xmlns:mc="http://schemas.openxmlformats.org/markup-compatibility/2006">
              <mc:Choice xmlns:v="urn:schemas-microsoft-com:vml" Requires="v">
                <p:oleObj spid="_x0000_s3156" name="" r:id="rId5" imgW="1129665" imgH="393700" progId="Equation.3">
                  <p:embed/>
                </p:oleObj>
              </mc:Choice>
              <mc:Fallback>
                <p:oleObj name="" r:id="rId5" imgW="1129665" imgH="393700" progId="Equation.3">
                  <p:embed/>
                  <p:pic>
                    <p:nvPicPr>
                      <p:cNvPr id="0" name="图片 3155"/>
                      <p:cNvPicPr/>
                      <p:nvPr/>
                    </p:nvPicPr>
                    <p:blipFill>
                      <a:blip r:embed="rId6"/>
                      <a:stretch>
                        <a:fillRect/>
                      </a:stretch>
                    </p:blipFill>
                    <p:spPr>
                      <a:xfrm>
                        <a:off x="2214563" y="4076700"/>
                        <a:ext cx="4889500" cy="995363"/>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TextBox 1"/>
          <p:cNvSpPr txBox="1"/>
          <p:nvPr/>
        </p:nvSpPr>
        <p:spPr>
          <a:xfrm>
            <a:off x="547370" y="692150"/>
            <a:ext cx="3671888" cy="645160"/>
          </a:xfrm>
          <a:prstGeom prst="rect">
            <a:avLst/>
          </a:prstGeom>
          <a:noFill/>
          <a:ln w="9525">
            <a:noFill/>
          </a:ln>
        </p:spPr>
        <p:txBody>
          <a:bodyPr>
            <a:spAutoFit/>
          </a:bodyPr>
          <a:p>
            <a:r>
              <a:rPr lang="zh-CN" altLang="en-US" sz="2800" b="1" dirty="0">
                <a:latin typeface="Arial" panose="020B0604020202020204" pitchFamily="34" charset="0"/>
                <a:ea typeface="宋体" panose="02010600030101010101" pitchFamily="2" charset="-122"/>
              </a:rPr>
              <a:t>           </a:t>
            </a:r>
            <a:r>
              <a:rPr lang="zh-CN" altLang="en-US" sz="3600" b="1" dirty="0">
                <a:latin typeface="Arial" panose="020B0604020202020204" pitchFamily="34" charset="0"/>
                <a:ea typeface="宋体" panose="02010600030101010101" pitchFamily="2" charset="-122"/>
              </a:rPr>
              <a:t>    </a:t>
            </a:r>
            <a:r>
              <a:rPr lang="zh-CN" altLang="en-US" sz="3600" b="1" dirty="0">
                <a:solidFill>
                  <a:srgbClr val="FF0000"/>
                </a:solidFill>
                <a:latin typeface="Arial" panose="020B0604020202020204" pitchFamily="34" charset="0"/>
                <a:ea typeface="宋体" panose="02010600030101010101" pitchFamily="2" charset="-122"/>
              </a:rPr>
              <a:t>小    结</a:t>
            </a:r>
            <a:endParaRPr lang="zh-CN" altLang="en-US" sz="3600" b="1" dirty="0">
              <a:solidFill>
                <a:srgbClr val="FF0000"/>
              </a:solidFill>
              <a:latin typeface="Arial" panose="020B0604020202020204" pitchFamily="34" charset="0"/>
              <a:ea typeface="宋体" panose="02010600030101010101" pitchFamily="2" charset="-122"/>
            </a:endParaRPr>
          </a:p>
        </p:txBody>
      </p:sp>
      <p:graphicFrame>
        <p:nvGraphicFramePr>
          <p:cNvPr id="3" name="Object 2"/>
          <p:cNvGraphicFramePr/>
          <p:nvPr/>
        </p:nvGraphicFramePr>
        <p:xfrm>
          <a:off x="1116013" y="4724400"/>
          <a:ext cx="5184775" cy="1350963"/>
        </p:xfrm>
        <a:graphic>
          <a:graphicData uri="http://schemas.openxmlformats.org/presentationml/2006/ole">
            <mc:AlternateContent xmlns:mc="http://schemas.openxmlformats.org/markup-compatibility/2006">
              <mc:Choice xmlns:v="urn:schemas-microsoft-com:vml" Requires="v">
                <p:oleObj spid="_x0000_s3160" name="" r:id="rId1" imgW="1854200" imgH="482600" progId="">
                  <p:embed/>
                </p:oleObj>
              </mc:Choice>
              <mc:Fallback>
                <p:oleObj name="" r:id="rId1" imgW="1854200" imgH="482600" progId="">
                  <p:embed/>
                  <p:pic>
                    <p:nvPicPr>
                      <p:cNvPr id="0" name="图片 3159"/>
                      <p:cNvPicPr/>
                      <p:nvPr/>
                    </p:nvPicPr>
                    <p:blipFill>
                      <a:blip r:embed="rId2"/>
                      <a:stretch>
                        <a:fillRect/>
                      </a:stretch>
                    </p:blipFill>
                    <p:spPr>
                      <a:xfrm>
                        <a:off x="1116013" y="4724400"/>
                        <a:ext cx="5184775" cy="1350963"/>
                      </a:xfrm>
                      <a:prstGeom prst="rect">
                        <a:avLst/>
                      </a:prstGeom>
                      <a:noFill/>
                      <a:ln w="38100">
                        <a:noFill/>
                        <a:miter/>
                      </a:ln>
                    </p:spPr>
                  </p:pic>
                </p:oleObj>
              </mc:Fallback>
            </mc:AlternateContent>
          </a:graphicData>
        </a:graphic>
      </p:graphicFrame>
      <p:sp>
        <p:nvSpPr>
          <p:cNvPr id="4" name="Text Box 16"/>
          <p:cNvSpPr txBox="1"/>
          <p:nvPr/>
        </p:nvSpPr>
        <p:spPr>
          <a:xfrm>
            <a:off x="179388" y="1719263"/>
            <a:ext cx="8515350" cy="522287"/>
          </a:xfrm>
          <a:prstGeom prst="rect">
            <a:avLst/>
          </a:prstGeom>
          <a:noFill/>
          <a:ln w="9525">
            <a:noFill/>
          </a:ln>
        </p:spPr>
        <p:txBody>
          <a:bodyPr>
            <a:spAutoFit/>
          </a:bodyPr>
          <a:p>
            <a:r>
              <a:rPr lang="zh-CN" altLang="en-US" sz="2400" b="1" dirty="0">
                <a:solidFill>
                  <a:srgbClr val="FF0000"/>
                </a:solidFill>
                <a:latin typeface="楷体_GB2312" pitchFamily="49" charset="-122"/>
              </a:rPr>
              <a:t>  </a:t>
            </a:r>
            <a:r>
              <a:rPr lang="zh-CN" altLang="en-US" sz="2800" b="1" dirty="0">
                <a:solidFill>
                  <a:srgbClr val="FF0000"/>
                </a:solidFill>
                <a:latin typeface="楷体_GB2312" pitchFamily="49" charset="-122"/>
              </a:rPr>
              <a:t>一、</a:t>
            </a:r>
            <a:r>
              <a:rPr lang="zh-CN" altLang="en-US" sz="2800" b="1" dirty="0">
                <a:solidFill>
                  <a:schemeClr val="bg2"/>
                </a:solidFill>
                <a:latin typeface="楷体_GB2312" pitchFamily="49" charset="-122"/>
              </a:rPr>
              <a:t>二阶、三阶行列式的概念</a:t>
            </a:r>
            <a:endParaRPr lang="zh-CN" altLang="en-US" sz="2800" b="1" dirty="0">
              <a:solidFill>
                <a:schemeClr val="bg2"/>
              </a:solidFill>
              <a:latin typeface="楷体_GB2312" pitchFamily="49" charset="-122"/>
            </a:endParaRPr>
          </a:p>
        </p:txBody>
      </p:sp>
      <p:sp>
        <p:nvSpPr>
          <p:cNvPr id="5" name="Text Box 16"/>
          <p:cNvSpPr txBox="1"/>
          <p:nvPr/>
        </p:nvSpPr>
        <p:spPr>
          <a:xfrm>
            <a:off x="107950" y="2390775"/>
            <a:ext cx="8515350" cy="523875"/>
          </a:xfrm>
          <a:prstGeom prst="rect">
            <a:avLst/>
          </a:prstGeom>
          <a:noFill/>
          <a:ln w="9525">
            <a:noFill/>
          </a:ln>
        </p:spPr>
        <p:txBody>
          <a:bodyPr>
            <a:spAutoFit/>
          </a:bodyPr>
          <a:p>
            <a:r>
              <a:rPr lang="zh-CN" altLang="en-US" sz="2400" b="1" dirty="0">
                <a:solidFill>
                  <a:srgbClr val="FF0000"/>
                </a:solidFill>
                <a:latin typeface="楷体_GB2312" pitchFamily="49" charset="-122"/>
              </a:rPr>
              <a:t>  </a:t>
            </a:r>
            <a:r>
              <a:rPr lang="zh-CN" altLang="en-US" sz="2800" b="1" dirty="0">
                <a:solidFill>
                  <a:srgbClr val="FF0000"/>
                </a:solidFill>
                <a:latin typeface="楷体_GB2312" pitchFamily="49" charset="-122"/>
              </a:rPr>
              <a:t>二、</a:t>
            </a:r>
            <a:r>
              <a:rPr lang="zh-CN" altLang="en-US" sz="2800" b="1" dirty="0">
                <a:solidFill>
                  <a:schemeClr val="bg2"/>
                </a:solidFill>
                <a:latin typeface="楷体_GB2312" pitchFamily="49" charset="-122"/>
              </a:rPr>
              <a:t>二阶、三阶行列式的计算方法</a:t>
            </a:r>
            <a:endParaRPr lang="zh-CN" altLang="en-US" sz="2800" b="1" dirty="0">
              <a:solidFill>
                <a:schemeClr val="bg2"/>
              </a:solidFill>
              <a:latin typeface="楷体_GB2312" pitchFamily="49" charset="-122"/>
            </a:endParaRPr>
          </a:p>
        </p:txBody>
      </p:sp>
      <p:sp>
        <p:nvSpPr>
          <p:cNvPr id="6" name="Text Box 3"/>
          <p:cNvSpPr txBox="1"/>
          <p:nvPr/>
        </p:nvSpPr>
        <p:spPr>
          <a:xfrm>
            <a:off x="611188" y="3573463"/>
            <a:ext cx="2681287" cy="519112"/>
          </a:xfrm>
          <a:prstGeom prst="rect">
            <a:avLst/>
          </a:prstGeom>
          <a:noFill/>
          <a:ln w="9525">
            <a:noFill/>
          </a:ln>
        </p:spPr>
        <p:txBody>
          <a:bodyPr wrap="none"/>
          <a:p>
            <a:r>
              <a:rPr lang="en-US" altLang="zh-CN" sz="2800" b="1" dirty="0">
                <a:solidFill>
                  <a:srgbClr val="000000"/>
                </a:solidFill>
                <a:latin typeface="Times New Roman" panose="02020603050405020304" pitchFamily="18" charset="0"/>
              </a:rPr>
              <a:t>1. </a:t>
            </a:r>
            <a:r>
              <a:rPr lang="zh-CN" altLang="en-US" sz="2800" b="1" dirty="0">
                <a:solidFill>
                  <a:srgbClr val="000000"/>
                </a:solidFill>
                <a:latin typeface="Times New Roman" panose="02020603050405020304" pitchFamily="18" charset="0"/>
              </a:rPr>
              <a:t>二阶行列式</a:t>
            </a:r>
            <a:r>
              <a:rPr lang="en-US" altLang="zh-CN" sz="2800" b="1" dirty="0">
                <a:solidFill>
                  <a:srgbClr val="000000"/>
                </a:solidFill>
                <a:latin typeface="Times New Roman" panose="02020603050405020304" pitchFamily="18" charset="0"/>
              </a:rPr>
              <a:t>——</a:t>
            </a:r>
            <a:r>
              <a:rPr lang="zh-CN" altLang="en-US" sz="2800" b="1" dirty="0">
                <a:solidFill>
                  <a:srgbClr val="FF0000"/>
                </a:solidFill>
                <a:latin typeface="楷体_GB2312" pitchFamily="49" charset="-122"/>
              </a:rPr>
              <a:t>对角线法则</a:t>
            </a:r>
            <a:endParaRPr lang="zh-CN" altLang="en-US" sz="2800" b="1" dirty="0">
              <a:solidFill>
                <a:srgbClr val="000000"/>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290">
                                          <p:stCondLst>
                                            <p:cond delay="0"/>
                                          </p:stCondLst>
                                        </p:cTn>
                                        <p:tgtEl>
                                          <p:spTgt spid="3"/>
                                        </p:tgtEl>
                                      </p:cBhvr>
                                    </p:animEffect>
                                    <p:anim calcmode="lin" valueType="num">
                                      <p:cBhvr>
                                        <p:cTn id="24"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3"/>
                                        </p:tgtEl>
                                        <p:attrNameLst>
                                          <p:attrName>ppt_y</p:attrName>
                                        </p:attrNameLst>
                                      </p:cBhvr>
                                      <p:tavLst>
                                        <p:tav tm="0" fmla="#ppt_y-sin(pi*$)/3">
                                          <p:val>
                                            <p:fltVal val="0.500000"/>
                                          </p:val>
                                        </p:tav>
                                        <p:tav tm="100000">
                                          <p:val>
                                            <p:fltVal val="1.000000"/>
                                          </p:val>
                                        </p:tav>
                                      </p:tavLst>
                                    </p:anim>
                                    <p:anim calcmode="lin" valueType="num">
                                      <p:cBhvr>
                                        <p:cTn id="26" dur="332" tmFilter="0, 0; 0.125,0.2665; 0.25,0.4; 0.375,0.465; 0.5,0.5;  0.625,0.535; 0.75,0.6; 0.875,0.7335; 1,1">
                                          <p:stCondLst>
                                            <p:cond delay="332"/>
                                          </p:stCondLst>
                                        </p:cTn>
                                        <p:tgtEl>
                                          <p:spTgt spid="3"/>
                                        </p:tgtEl>
                                        <p:attrNameLst>
                                          <p:attrName>ppt_y</p:attrName>
                                        </p:attrNameLst>
                                      </p:cBhvr>
                                      <p:tavLst>
                                        <p:tav tm="0" fmla="#ppt_y-sin(pi*$)/9">
                                          <p:val>
                                            <p:fltVal val="0.000000"/>
                                          </p:val>
                                        </p:tav>
                                        <p:tav tm="100000">
                                          <p:val>
                                            <p:fltVal val="1.000000"/>
                                          </p:val>
                                        </p:tav>
                                      </p:tavLst>
                                    </p:anim>
                                    <p:anim calcmode="lin" valueType="num">
                                      <p:cBhvr>
                                        <p:cTn id="27" dur="166" tmFilter="0, 0; 0.125,0.2665; 0.25,0.4; 0.375,0.465; 0.5,0.5;  0.625,0.535; 0.75,0.6; 0.875,0.7335; 1,1">
                                          <p:stCondLst>
                                            <p:cond delay="662"/>
                                          </p:stCondLst>
                                        </p:cTn>
                                        <p:tgtEl>
                                          <p:spTgt spid="3"/>
                                        </p:tgtEl>
                                        <p:attrNameLst>
                                          <p:attrName>ppt_y</p:attrName>
                                        </p:attrNameLst>
                                      </p:cBhvr>
                                      <p:tavLst>
                                        <p:tav tm="0" fmla="#ppt_y-sin(pi*$)/27">
                                          <p:val>
                                            <p:fltVal val="0.000000"/>
                                          </p:val>
                                        </p:tav>
                                        <p:tav tm="100000">
                                          <p:val>
                                            <p:fltVal val="1.000000"/>
                                          </p:val>
                                        </p:tav>
                                      </p:tavLst>
                                    </p:anim>
                                    <p:anim calcmode="lin" valueType="num">
                                      <p:cBhvr>
                                        <p:cTn id="28" dur="82" tmFilter="0, 0; 0.125,0.2665; 0.25,0.4; 0.375,0.465; 0.5,0.5;  0.625,0.535; 0.75,0.6; 0.875,0.7335; 1,1">
                                          <p:stCondLst>
                                            <p:cond delay="828"/>
                                          </p:stCondLst>
                                        </p:cTn>
                                        <p:tgtEl>
                                          <p:spTgt spid="3"/>
                                        </p:tgtEl>
                                        <p:attrNameLst>
                                          <p:attrName>ppt_y</p:attrName>
                                        </p:attrNameLst>
                                      </p:cBhvr>
                                      <p:tavLst>
                                        <p:tav tm="0" fmla="#ppt_y-sin(pi*$)/81">
                                          <p:val>
                                            <p:fltVal val="0.000000"/>
                                          </p:val>
                                        </p:tav>
                                        <p:tav tm="100000">
                                          <p:val>
                                            <p:fltVal val="1.000000"/>
                                          </p:val>
                                        </p:tav>
                                      </p:tavLst>
                                    </p:anim>
                                    <p:animScale>
                                      <p:cBhvr>
                                        <p:cTn id="29" dur="13">
                                          <p:stCondLst>
                                            <p:cond delay="325"/>
                                          </p:stCondLst>
                                        </p:cTn>
                                        <p:tgtEl>
                                          <p:spTgt spid="3"/>
                                        </p:tgtEl>
                                      </p:cBhvr>
                                      <p:to x="100000" y="60000"/>
                                    </p:animScale>
                                    <p:animScale>
                                      <p:cBhvr>
                                        <p:cTn id="30" dur="83" decel="50000">
                                          <p:stCondLst>
                                            <p:cond delay="338"/>
                                          </p:stCondLst>
                                        </p:cTn>
                                        <p:tgtEl>
                                          <p:spTgt spid="3"/>
                                        </p:tgtEl>
                                      </p:cBhvr>
                                      <p:to x="100000" y="100000"/>
                                    </p:animScale>
                                    <p:animScale>
                                      <p:cBhvr>
                                        <p:cTn id="31" dur="13">
                                          <p:stCondLst>
                                            <p:cond delay="656"/>
                                          </p:stCondLst>
                                        </p:cTn>
                                        <p:tgtEl>
                                          <p:spTgt spid="3"/>
                                        </p:tgtEl>
                                      </p:cBhvr>
                                      <p:to x="100000" y="80000"/>
                                    </p:animScale>
                                    <p:animScale>
                                      <p:cBhvr>
                                        <p:cTn id="32" dur="83" decel="50000">
                                          <p:stCondLst>
                                            <p:cond delay="669"/>
                                          </p:stCondLst>
                                        </p:cTn>
                                        <p:tgtEl>
                                          <p:spTgt spid="3"/>
                                        </p:tgtEl>
                                      </p:cBhvr>
                                      <p:to x="100000" y="100000"/>
                                    </p:animScale>
                                    <p:animScale>
                                      <p:cBhvr>
                                        <p:cTn id="33" dur="13">
                                          <p:stCondLst>
                                            <p:cond delay="821"/>
                                          </p:stCondLst>
                                        </p:cTn>
                                        <p:tgtEl>
                                          <p:spTgt spid="3"/>
                                        </p:tgtEl>
                                      </p:cBhvr>
                                      <p:to x="100000" y="90000"/>
                                    </p:animScale>
                                    <p:animScale>
                                      <p:cBhvr>
                                        <p:cTn id="34" dur="83" decel="50000">
                                          <p:stCondLst>
                                            <p:cond delay="834"/>
                                          </p:stCondLst>
                                        </p:cTn>
                                        <p:tgtEl>
                                          <p:spTgt spid="3"/>
                                        </p:tgtEl>
                                      </p:cBhvr>
                                      <p:to x="100000" y="100000"/>
                                    </p:animScale>
                                    <p:animScale>
                                      <p:cBhvr>
                                        <p:cTn id="35" dur="13">
                                          <p:stCondLst>
                                            <p:cond delay="904"/>
                                          </p:stCondLst>
                                        </p:cTn>
                                        <p:tgtEl>
                                          <p:spTgt spid="3"/>
                                        </p:tgtEl>
                                      </p:cBhvr>
                                      <p:to x="100000" y="95000"/>
                                    </p:animScale>
                                    <p:animScale>
                                      <p:cBhvr>
                                        <p:cTn id="36" dur="83" decel="50000">
                                          <p:stCondLst>
                                            <p:cond delay="917"/>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41" name="Text Box 2"/>
          <p:cNvSpPr txBox="1"/>
          <p:nvPr/>
        </p:nvSpPr>
        <p:spPr>
          <a:xfrm>
            <a:off x="323850" y="871538"/>
            <a:ext cx="3041650" cy="519112"/>
          </a:xfrm>
          <a:prstGeom prst="rect">
            <a:avLst/>
          </a:prstGeom>
          <a:noFill/>
          <a:ln w="9525">
            <a:noFill/>
          </a:ln>
        </p:spPr>
        <p:txBody>
          <a:bodyPr wrap="none"/>
          <a:p>
            <a:r>
              <a:rPr lang="en-US" altLang="zh-CN" sz="2800" b="1" dirty="0">
                <a:solidFill>
                  <a:srgbClr val="000000"/>
                </a:solidFill>
                <a:latin typeface="Times New Roman" panose="02020603050405020304" pitchFamily="18" charset="0"/>
              </a:rPr>
              <a:t>2. </a:t>
            </a:r>
            <a:r>
              <a:rPr lang="zh-CN" altLang="en-US" sz="2800" b="1" dirty="0">
                <a:solidFill>
                  <a:srgbClr val="000000"/>
                </a:solidFill>
                <a:latin typeface="Times New Roman" panose="02020603050405020304" pitchFamily="18" charset="0"/>
              </a:rPr>
              <a:t>三阶行列式 </a:t>
            </a:r>
            <a:endParaRPr lang="zh-CN" altLang="en-US" sz="2800" b="1" dirty="0">
              <a:solidFill>
                <a:srgbClr val="000000"/>
              </a:solidFill>
              <a:latin typeface="Times New Roman" panose="02020603050405020304" pitchFamily="18" charset="0"/>
            </a:endParaRPr>
          </a:p>
        </p:txBody>
      </p:sp>
      <p:sp>
        <p:nvSpPr>
          <p:cNvPr id="39939" name="Text Box 3"/>
          <p:cNvSpPr txBox="1"/>
          <p:nvPr/>
        </p:nvSpPr>
        <p:spPr>
          <a:xfrm>
            <a:off x="3276600" y="893763"/>
            <a:ext cx="2681288" cy="519112"/>
          </a:xfrm>
          <a:prstGeom prst="rect">
            <a:avLst/>
          </a:prstGeom>
          <a:noFill/>
          <a:ln w="9525">
            <a:noFill/>
          </a:ln>
        </p:spPr>
        <p:txBody>
          <a:bodyPr wrap="none"/>
          <a:p>
            <a:r>
              <a:rPr lang="en-US" altLang="zh-CN" sz="2800" b="1" dirty="0">
                <a:solidFill>
                  <a:srgbClr val="000000"/>
                </a:solidFill>
                <a:latin typeface="Times New Roman" panose="02020603050405020304" pitchFamily="18" charset="0"/>
              </a:rPr>
              <a:t>——</a:t>
            </a:r>
            <a:r>
              <a:rPr lang="zh-CN" altLang="en-US" sz="2800" b="1" dirty="0">
                <a:solidFill>
                  <a:srgbClr val="FF0000"/>
                </a:solidFill>
                <a:latin typeface="楷体_GB2312" pitchFamily="49" charset="-122"/>
              </a:rPr>
              <a:t>对角线法则</a:t>
            </a:r>
            <a:r>
              <a:rPr lang="en-US" altLang="zh-CN" sz="2800" b="1" dirty="0">
                <a:solidFill>
                  <a:srgbClr val="FF0000"/>
                </a:solidFill>
                <a:latin typeface="楷体_GB2312" pitchFamily="49" charset="-122"/>
              </a:rPr>
              <a:t>/</a:t>
            </a:r>
            <a:r>
              <a:rPr lang="zh-CN" altLang="en-US" sz="2800" b="1" dirty="0">
                <a:solidFill>
                  <a:srgbClr val="FF0000"/>
                </a:solidFill>
                <a:latin typeface="楷体_GB2312" pitchFamily="49" charset="-122"/>
              </a:rPr>
              <a:t>三角形法则 </a:t>
            </a:r>
            <a:endParaRPr lang="zh-CN" altLang="en-US" sz="2800" b="1" dirty="0">
              <a:solidFill>
                <a:srgbClr val="000000"/>
              </a:solidFill>
              <a:latin typeface="Times New Roman" panose="02020603050405020304" pitchFamily="18" charset="0"/>
            </a:endParaRPr>
          </a:p>
        </p:txBody>
      </p:sp>
      <p:graphicFrame>
        <p:nvGraphicFramePr>
          <p:cNvPr id="18434" name="Object 4"/>
          <p:cNvGraphicFramePr/>
          <p:nvPr/>
        </p:nvGraphicFramePr>
        <p:xfrm>
          <a:off x="613410" y="1551623"/>
          <a:ext cx="3016250" cy="1778000"/>
        </p:xfrm>
        <a:graphic>
          <a:graphicData uri="http://schemas.openxmlformats.org/presentationml/2006/ole">
            <mc:AlternateContent xmlns:mc="http://schemas.openxmlformats.org/markup-compatibility/2006">
              <mc:Choice xmlns:v="urn:schemas-microsoft-com:vml" Requires="v">
                <p:oleObj spid="_x0000_s3163" name="" r:id="rId1" imgW="1207770" imgH="711835" progId="">
                  <p:embed/>
                </p:oleObj>
              </mc:Choice>
              <mc:Fallback>
                <p:oleObj name="" r:id="rId1" imgW="1207770" imgH="711835" progId="">
                  <p:embed/>
                  <p:pic>
                    <p:nvPicPr>
                      <p:cNvPr id="0" name="图片 3162"/>
                      <p:cNvPicPr/>
                      <p:nvPr/>
                    </p:nvPicPr>
                    <p:blipFill>
                      <a:blip r:embed="rId2"/>
                      <a:stretch>
                        <a:fillRect/>
                      </a:stretch>
                    </p:blipFill>
                    <p:spPr>
                      <a:xfrm>
                        <a:off x="613410" y="1551623"/>
                        <a:ext cx="3016250" cy="1778000"/>
                      </a:xfrm>
                      <a:prstGeom prst="rect">
                        <a:avLst/>
                      </a:prstGeom>
                      <a:noFill/>
                      <a:ln w="38100">
                        <a:noFill/>
                        <a:miter/>
                      </a:ln>
                    </p:spPr>
                  </p:pic>
                </p:oleObj>
              </mc:Fallback>
            </mc:AlternateContent>
          </a:graphicData>
        </a:graphic>
      </p:graphicFrame>
      <p:sp>
        <p:nvSpPr>
          <p:cNvPr id="39941" name="Line 5"/>
          <p:cNvSpPr/>
          <p:nvPr/>
        </p:nvSpPr>
        <p:spPr>
          <a:xfrm>
            <a:off x="1860550" y="1993900"/>
            <a:ext cx="1219200" cy="965200"/>
          </a:xfrm>
          <a:prstGeom prst="line">
            <a:avLst/>
          </a:prstGeom>
          <a:ln w="28575" cap="flat" cmpd="sng">
            <a:solidFill>
              <a:srgbClr val="FF0000"/>
            </a:solidFill>
            <a:prstDash val="solid"/>
            <a:headEnd type="none" w="med" len="med"/>
            <a:tailEnd type="none" w="med" len="med"/>
          </a:ln>
        </p:spPr>
      </p:sp>
      <p:sp>
        <p:nvSpPr>
          <p:cNvPr id="39942" name="Line 6"/>
          <p:cNvSpPr/>
          <p:nvPr/>
        </p:nvSpPr>
        <p:spPr>
          <a:xfrm flipV="1">
            <a:off x="1784350" y="2006600"/>
            <a:ext cx="1219200" cy="965200"/>
          </a:xfrm>
          <a:prstGeom prst="line">
            <a:avLst/>
          </a:prstGeom>
          <a:ln w="28575" cap="flat" cmpd="sng">
            <a:solidFill>
              <a:srgbClr val="3333FF"/>
            </a:solidFill>
            <a:prstDash val="dash"/>
            <a:headEnd type="none" w="med" len="med"/>
            <a:tailEnd type="none" w="med" len="med"/>
          </a:ln>
        </p:spPr>
      </p:sp>
      <p:grpSp>
        <p:nvGrpSpPr>
          <p:cNvPr id="2" name="Group 7"/>
          <p:cNvGrpSpPr/>
          <p:nvPr/>
        </p:nvGrpSpPr>
        <p:grpSpPr>
          <a:xfrm>
            <a:off x="1708150" y="1828800"/>
            <a:ext cx="2819400" cy="1997075"/>
            <a:chOff x="2448" y="1440"/>
            <a:chExt cx="1776" cy="1258"/>
          </a:xfrm>
        </p:grpSpPr>
        <p:grpSp>
          <p:nvGrpSpPr>
            <p:cNvPr id="18461" name="Group 8"/>
            <p:cNvGrpSpPr/>
            <p:nvPr/>
          </p:nvGrpSpPr>
          <p:grpSpPr>
            <a:xfrm>
              <a:off x="3360" y="1440"/>
              <a:ext cx="864" cy="1248"/>
              <a:chOff x="3360" y="1440"/>
              <a:chExt cx="864" cy="1248"/>
            </a:xfrm>
          </p:grpSpPr>
          <p:sp>
            <p:nvSpPr>
              <p:cNvPr id="18463" name="Line 9"/>
              <p:cNvSpPr/>
              <p:nvPr/>
            </p:nvSpPr>
            <p:spPr>
              <a:xfrm>
                <a:off x="3360" y="1440"/>
                <a:ext cx="864" cy="720"/>
              </a:xfrm>
              <a:prstGeom prst="line">
                <a:avLst/>
              </a:prstGeom>
              <a:ln w="28575" cap="flat" cmpd="sng">
                <a:solidFill>
                  <a:srgbClr val="FF0000"/>
                </a:solidFill>
                <a:prstDash val="solid"/>
                <a:headEnd type="none" w="med" len="med"/>
                <a:tailEnd type="none" w="med" len="med"/>
              </a:ln>
            </p:spPr>
          </p:sp>
          <p:sp>
            <p:nvSpPr>
              <p:cNvPr id="18464" name="Line 10"/>
              <p:cNvSpPr/>
              <p:nvPr/>
            </p:nvSpPr>
            <p:spPr>
              <a:xfrm flipV="1">
                <a:off x="3552" y="2156"/>
                <a:ext cx="672" cy="532"/>
              </a:xfrm>
              <a:prstGeom prst="line">
                <a:avLst/>
              </a:prstGeom>
              <a:ln w="28575" cap="flat" cmpd="sng">
                <a:solidFill>
                  <a:srgbClr val="FF0000"/>
                </a:solidFill>
                <a:prstDash val="solid"/>
                <a:headEnd type="none" w="med" len="med"/>
                <a:tailEnd type="none" w="med" len="med"/>
              </a:ln>
            </p:spPr>
          </p:sp>
        </p:grpSp>
        <p:sp>
          <p:nvSpPr>
            <p:cNvPr id="18462" name="Line 11"/>
            <p:cNvSpPr/>
            <p:nvPr/>
          </p:nvSpPr>
          <p:spPr>
            <a:xfrm>
              <a:off x="2448" y="1824"/>
              <a:ext cx="1104" cy="874"/>
            </a:xfrm>
            <a:prstGeom prst="line">
              <a:avLst/>
            </a:prstGeom>
            <a:ln w="28575" cap="flat" cmpd="sng">
              <a:solidFill>
                <a:srgbClr val="FF0000"/>
              </a:solidFill>
              <a:prstDash val="solid"/>
              <a:headEnd type="none" w="med" len="med"/>
              <a:tailEnd type="none" w="med" len="med"/>
            </a:ln>
          </p:spPr>
        </p:sp>
      </p:grpSp>
      <p:grpSp>
        <p:nvGrpSpPr>
          <p:cNvPr id="4" name="Group 12"/>
          <p:cNvGrpSpPr/>
          <p:nvPr/>
        </p:nvGrpSpPr>
        <p:grpSpPr>
          <a:xfrm>
            <a:off x="107950" y="1862138"/>
            <a:ext cx="3048000" cy="2176462"/>
            <a:chOff x="1440" y="1413"/>
            <a:chExt cx="1920" cy="1371"/>
          </a:xfrm>
        </p:grpSpPr>
        <p:sp>
          <p:nvSpPr>
            <p:cNvPr id="18458" name="Line 13"/>
            <p:cNvSpPr/>
            <p:nvPr/>
          </p:nvSpPr>
          <p:spPr>
            <a:xfrm flipV="1">
              <a:off x="2208" y="1872"/>
              <a:ext cx="1152" cy="912"/>
            </a:xfrm>
            <a:prstGeom prst="line">
              <a:avLst/>
            </a:prstGeom>
            <a:ln w="28575" cap="flat" cmpd="sng">
              <a:solidFill>
                <a:srgbClr val="3333FF"/>
              </a:solidFill>
              <a:prstDash val="dash"/>
              <a:headEnd type="none" w="med" len="med"/>
              <a:tailEnd type="none" w="med" len="med"/>
            </a:ln>
          </p:spPr>
        </p:sp>
        <p:sp>
          <p:nvSpPr>
            <p:cNvPr id="18459" name="Line 14"/>
            <p:cNvSpPr/>
            <p:nvPr/>
          </p:nvSpPr>
          <p:spPr>
            <a:xfrm flipV="1">
              <a:off x="1488" y="1413"/>
              <a:ext cx="921" cy="729"/>
            </a:xfrm>
            <a:prstGeom prst="line">
              <a:avLst/>
            </a:prstGeom>
            <a:ln w="28575" cap="flat" cmpd="sng">
              <a:solidFill>
                <a:srgbClr val="3333FF"/>
              </a:solidFill>
              <a:prstDash val="dash"/>
              <a:headEnd type="none" w="med" len="med"/>
              <a:tailEnd type="none" w="med" len="med"/>
            </a:ln>
          </p:spPr>
        </p:sp>
        <p:sp>
          <p:nvSpPr>
            <p:cNvPr id="18460" name="Line 15"/>
            <p:cNvSpPr/>
            <p:nvPr/>
          </p:nvSpPr>
          <p:spPr>
            <a:xfrm>
              <a:off x="1440" y="2160"/>
              <a:ext cx="768" cy="608"/>
            </a:xfrm>
            <a:prstGeom prst="line">
              <a:avLst/>
            </a:prstGeom>
            <a:ln w="28575" cap="flat" cmpd="sng">
              <a:solidFill>
                <a:srgbClr val="3333FF"/>
              </a:solidFill>
              <a:prstDash val="dash"/>
              <a:headEnd type="none" w="med" len="med"/>
              <a:tailEnd type="none" w="med" len="med"/>
            </a:ln>
          </p:spPr>
        </p:sp>
      </p:grpSp>
      <p:grpSp>
        <p:nvGrpSpPr>
          <p:cNvPr id="5" name="Group 16"/>
          <p:cNvGrpSpPr/>
          <p:nvPr/>
        </p:nvGrpSpPr>
        <p:grpSpPr>
          <a:xfrm>
            <a:off x="869950" y="1785938"/>
            <a:ext cx="2286000" cy="2176462"/>
            <a:chOff x="1920" y="1413"/>
            <a:chExt cx="1440" cy="1371"/>
          </a:xfrm>
        </p:grpSpPr>
        <p:sp>
          <p:nvSpPr>
            <p:cNvPr id="18455" name="Line 17"/>
            <p:cNvSpPr/>
            <p:nvPr/>
          </p:nvSpPr>
          <p:spPr>
            <a:xfrm flipV="1">
              <a:off x="2688" y="2252"/>
              <a:ext cx="672" cy="532"/>
            </a:xfrm>
            <a:prstGeom prst="line">
              <a:avLst/>
            </a:prstGeom>
            <a:ln w="28575" cap="flat" cmpd="sng">
              <a:solidFill>
                <a:srgbClr val="3333FF"/>
              </a:solidFill>
              <a:prstDash val="dash"/>
              <a:headEnd type="none" w="med" len="med"/>
              <a:tailEnd type="none" w="med" len="med"/>
            </a:ln>
          </p:spPr>
        </p:sp>
        <p:sp>
          <p:nvSpPr>
            <p:cNvPr id="18456" name="Line 18"/>
            <p:cNvSpPr/>
            <p:nvPr/>
          </p:nvSpPr>
          <p:spPr>
            <a:xfrm flipV="1">
              <a:off x="1968" y="1413"/>
              <a:ext cx="921" cy="729"/>
            </a:xfrm>
            <a:prstGeom prst="line">
              <a:avLst/>
            </a:prstGeom>
            <a:ln w="28575" cap="flat" cmpd="sng">
              <a:solidFill>
                <a:srgbClr val="3333FF"/>
              </a:solidFill>
              <a:prstDash val="dash"/>
              <a:headEnd type="none" w="med" len="med"/>
              <a:tailEnd type="none" w="med" len="med"/>
            </a:ln>
          </p:spPr>
        </p:sp>
        <p:sp>
          <p:nvSpPr>
            <p:cNvPr id="18457" name="Line 19"/>
            <p:cNvSpPr/>
            <p:nvPr/>
          </p:nvSpPr>
          <p:spPr>
            <a:xfrm>
              <a:off x="1920" y="2160"/>
              <a:ext cx="768" cy="608"/>
            </a:xfrm>
            <a:prstGeom prst="line">
              <a:avLst/>
            </a:prstGeom>
            <a:ln w="28575" cap="flat" cmpd="sng">
              <a:solidFill>
                <a:srgbClr val="3333FF"/>
              </a:solidFill>
              <a:prstDash val="dash"/>
              <a:headEnd type="none" w="med" len="med"/>
              <a:tailEnd type="none" w="med" len="med"/>
            </a:ln>
          </p:spPr>
        </p:sp>
      </p:grpSp>
      <p:graphicFrame>
        <p:nvGraphicFramePr>
          <p:cNvPr id="39956" name="Object 20"/>
          <p:cNvGraphicFramePr/>
          <p:nvPr/>
        </p:nvGraphicFramePr>
        <p:xfrm>
          <a:off x="4262438" y="4079875"/>
          <a:ext cx="1622425" cy="573088"/>
        </p:xfrm>
        <a:graphic>
          <a:graphicData uri="http://schemas.openxmlformats.org/presentationml/2006/ole">
            <mc:AlternateContent xmlns:mc="http://schemas.openxmlformats.org/markup-compatibility/2006">
              <mc:Choice xmlns:v="urn:schemas-microsoft-com:vml" Requires="v">
                <p:oleObj spid="_x0000_s3162" name="" r:id="rId3" imgW="648335" imgH="228600" progId="">
                  <p:embed/>
                </p:oleObj>
              </mc:Choice>
              <mc:Fallback>
                <p:oleObj name="" r:id="rId3" imgW="648335" imgH="228600" progId="">
                  <p:embed/>
                  <p:pic>
                    <p:nvPicPr>
                      <p:cNvPr id="0" name="图片 3161"/>
                      <p:cNvPicPr/>
                      <p:nvPr/>
                    </p:nvPicPr>
                    <p:blipFill>
                      <a:blip r:embed="rId4"/>
                      <a:stretch>
                        <a:fillRect/>
                      </a:stretch>
                    </p:blipFill>
                    <p:spPr>
                      <a:xfrm>
                        <a:off x="4262438" y="4079875"/>
                        <a:ext cx="1622425" cy="573088"/>
                      </a:xfrm>
                      <a:prstGeom prst="rect">
                        <a:avLst/>
                      </a:prstGeom>
                      <a:noFill/>
                      <a:ln w="38100">
                        <a:noFill/>
                        <a:miter/>
                      </a:ln>
                    </p:spPr>
                  </p:pic>
                </p:oleObj>
              </mc:Fallback>
            </mc:AlternateContent>
          </a:graphicData>
        </a:graphic>
      </p:graphicFrame>
      <p:grpSp>
        <p:nvGrpSpPr>
          <p:cNvPr id="6" name="Group 21"/>
          <p:cNvGrpSpPr/>
          <p:nvPr/>
        </p:nvGrpSpPr>
        <p:grpSpPr>
          <a:xfrm>
            <a:off x="1708150" y="1857375"/>
            <a:ext cx="2133600" cy="2008188"/>
            <a:chOff x="2448" y="1458"/>
            <a:chExt cx="1344" cy="1265"/>
          </a:xfrm>
        </p:grpSpPr>
        <p:sp>
          <p:nvSpPr>
            <p:cNvPr id="18451" name="Line 22"/>
            <p:cNvSpPr/>
            <p:nvPr/>
          </p:nvSpPr>
          <p:spPr>
            <a:xfrm>
              <a:off x="2448" y="2191"/>
              <a:ext cx="672" cy="532"/>
            </a:xfrm>
            <a:prstGeom prst="line">
              <a:avLst/>
            </a:prstGeom>
            <a:ln w="28575" cap="flat" cmpd="sng">
              <a:solidFill>
                <a:srgbClr val="FF0000"/>
              </a:solidFill>
              <a:prstDash val="solid"/>
              <a:headEnd type="none" w="med" len="med"/>
              <a:tailEnd type="none" w="med" len="med"/>
            </a:ln>
          </p:spPr>
        </p:sp>
        <p:grpSp>
          <p:nvGrpSpPr>
            <p:cNvPr id="18452" name="Group 23"/>
            <p:cNvGrpSpPr/>
            <p:nvPr/>
          </p:nvGrpSpPr>
          <p:grpSpPr>
            <a:xfrm>
              <a:off x="2919" y="1458"/>
              <a:ext cx="873" cy="1248"/>
              <a:chOff x="2919" y="1458"/>
              <a:chExt cx="873" cy="1248"/>
            </a:xfrm>
          </p:grpSpPr>
          <p:sp>
            <p:nvSpPr>
              <p:cNvPr id="18453" name="Line 24"/>
              <p:cNvSpPr/>
              <p:nvPr/>
            </p:nvSpPr>
            <p:spPr>
              <a:xfrm>
                <a:off x="2919" y="1458"/>
                <a:ext cx="873" cy="702"/>
              </a:xfrm>
              <a:prstGeom prst="line">
                <a:avLst/>
              </a:prstGeom>
              <a:ln w="28575" cap="flat" cmpd="sng">
                <a:solidFill>
                  <a:srgbClr val="FF0000"/>
                </a:solidFill>
                <a:prstDash val="solid"/>
                <a:headEnd type="none" w="med" len="med"/>
                <a:tailEnd type="none" w="med" len="med"/>
              </a:ln>
            </p:spPr>
          </p:sp>
          <p:sp>
            <p:nvSpPr>
              <p:cNvPr id="18454" name="Line 25"/>
              <p:cNvSpPr/>
              <p:nvPr/>
            </p:nvSpPr>
            <p:spPr>
              <a:xfrm flipV="1">
                <a:off x="3120" y="2160"/>
                <a:ext cx="672" cy="546"/>
              </a:xfrm>
              <a:prstGeom prst="line">
                <a:avLst/>
              </a:prstGeom>
              <a:ln w="28575" cap="flat" cmpd="sng">
                <a:solidFill>
                  <a:srgbClr val="FF0000"/>
                </a:solidFill>
                <a:prstDash val="solid"/>
                <a:headEnd type="none" w="med" len="med"/>
                <a:tailEnd type="none" w="med" len="med"/>
              </a:ln>
            </p:spPr>
          </p:sp>
        </p:grpSp>
      </p:grpSp>
      <p:graphicFrame>
        <p:nvGraphicFramePr>
          <p:cNvPr id="39962" name="Object 26"/>
          <p:cNvGraphicFramePr/>
          <p:nvPr/>
        </p:nvGraphicFramePr>
        <p:xfrm>
          <a:off x="1025525" y="4076700"/>
          <a:ext cx="1684338" cy="571500"/>
        </p:xfrm>
        <a:graphic>
          <a:graphicData uri="http://schemas.openxmlformats.org/presentationml/2006/ole">
            <mc:AlternateContent xmlns:mc="http://schemas.openxmlformats.org/markup-compatibility/2006">
              <mc:Choice xmlns:v="urn:schemas-microsoft-com:vml" Requires="v">
                <p:oleObj spid="_x0000_s3173" name="" r:id="rId5" imgW="673100" imgH="228600" progId="">
                  <p:embed/>
                </p:oleObj>
              </mc:Choice>
              <mc:Fallback>
                <p:oleObj name="" r:id="rId5" imgW="673100" imgH="228600" progId="">
                  <p:embed/>
                  <p:pic>
                    <p:nvPicPr>
                      <p:cNvPr id="0" name="图片 3172"/>
                      <p:cNvPicPr/>
                      <p:nvPr/>
                    </p:nvPicPr>
                    <p:blipFill>
                      <a:blip r:embed="rId6"/>
                      <a:stretch>
                        <a:fillRect/>
                      </a:stretch>
                    </p:blipFill>
                    <p:spPr>
                      <a:xfrm>
                        <a:off x="1025525" y="4076700"/>
                        <a:ext cx="1684338" cy="571500"/>
                      </a:xfrm>
                      <a:prstGeom prst="rect">
                        <a:avLst/>
                      </a:prstGeom>
                      <a:noFill/>
                      <a:ln w="38100">
                        <a:noFill/>
                        <a:miter/>
                      </a:ln>
                    </p:spPr>
                  </p:pic>
                </p:oleObj>
              </mc:Fallback>
            </mc:AlternateContent>
          </a:graphicData>
        </a:graphic>
      </p:graphicFrame>
      <p:graphicFrame>
        <p:nvGraphicFramePr>
          <p:cNvPr id="39963" name="Object 27"/>
          <p:cNvGraphicFramePr/>
          <p:nvPr/>
        </p:nvGraphicFramePr>
        <p:xfrm>
          <a:off x="2673350" y="4079875"/>
          <a:ext cx="1622425" cy="573088"/>
        </p:xfrm>
        <a:graphic>
          <a:graphicData uri="http://schemas.openxmlformats.org/presentationml/2006/ole">
            <mc:AlternateContent xmlns:mc="http://schemas.openxmlformats.org/markup-compatibility/2006">
              <mc:Choice xmlns:v="urn:schemas-microsoft-com:vml" Requires="v">
                <p:oleObj spid="_x0000_s3168" name="" r:id="rId7" imgW="648335" imgH="228600" progId="">
                  <p:embed/>
                </p:oleObj>
              </mc:Choice>
              <mc:Fallback>
                <p:oleObj name="" r:id="rId7" imgW="648335" imgH="228600" progId="">
                  <p:embed/>
                  <p:pic>
                    <p:nvPicPr>
                      <p:cNvPr id="0" name="图片 3167"/>
                      <p:cNvPicPr/>
                      <p:nvPr/>
                    </p:nvPicPr>
                    <p:blipFill>
                      <a:blip r:embed="rId8"/>
                      <a:stretch>
                        <a:fillRect/>
                      </a:stretch>
                    </p:blipFill>
                    <p:spPr>
                      <a:xfrm>
                        <a:off x="2673350" y="4079875"/>
                        <a:ext cx="1622425" cy="573088"/>
                      </a:xfrm>
                      <a:prstGeom prst="rect">
                        <a:avLst/>
                      </a:prstGeom>
                      <a:noFill/>
                      <a:ln w="38100">
                        <a:noFill/>
                        <a:miter/>
                      </a:ln>
                    </p:spPr>
                  </p:pic>
                </p:oleObj>
              </mc:Fallback>
            </mc:AlternateContent>
          </a:graphicData>
        </a:graphic>
      </p:graphicFrame>
      <p:graphicFrame>
        <p:nvGraphicFramePr>
          <p:cNvPr id="39964" name="Object 28"/>
          <p:cNvGraphicFramePr/>
          <p:nvPr/>
        </p:nvGraphicFramePr>
        <p:xfrm>
          <a:off x="1169988" y="4651375"/>
          <a:ext cx="1620837" cy="571500"/>
        </p:xfrm>
        <a:graphic>
          <a:graphicData uri="http://schemas.openxmlformats.org/presentationml/2006/ole">
            <mc:AlternateContent xmlns:mc="http://schemas.openxmlformats.org/markup-compatibility/2006">
              <mc:Choice xmlns:v="urn:schemas-microsoft-com:vml" Requires="v">
                <p:oleObj spid="_x0000_s3165" name="" r:id="rId9" imgW="648335" imgH="228600" progId="">
                  <p:embed/>
                </p:oleObj>
              </mc:Choice>
              <mc:Fallback>
                <p:oleObj name="" r:id="rId9" imgW="648335" imgH="228600" progId="">
                  <p:embed/>
                  <p:pic>
                    <p:nvPicPr>
                      <p:cNvPr id="0" name="图片 3164"/>
                      <p:cNvPicPr/>
                      <p:nvPr/>
                    </p:nvPicPr>
                    <p:blipFill>
                      <a:blip r:embed="rId10"/>
                      <a:stretch>
                        <a:fillRect/>
                      </a:stretch>
                    </p:blipFill>
                    <p:spPr>
                      <a:xfrm>
                        <a:off x="1169988" y="4651375"/>
                        <a:ext cx="1620837" cy="571500"/>
                      </a:xfrm>
                      <a:prstGeom prst="rect">
                        <a:avLst/>
                      </a:prstGeom>
                      <a:noFill/>
                      <a:ln w="38100">
                        <a:noFill/>
                        <a:miter/>
                      </a:ln>
                    </p:spPr>
                  </p:pic>
                </p:oleObj>
              </mc:Fallback>
            </mc:AlternateContent>
          </a:graphicData>
        </a:graphic>
      </p:graphicFrame>
      <p:graphicFrame>
        <p:nvGraphicFramePr>
          <p:cNvPr id="39965" name="Object 29"/>
          <p:cNvGraphicFramePr/>
          <p:nvPr/>
        </p:nvGraphicFramePr>
        <p:xfrm>
          <a:off x="2673350" y="4651375"/>
          <a:ext cx="1620838" cy="573088"/>
        </p:xfrm>
        <a:graphic>
          <a:graphicData uri="http://schemas.openxmlformats.org/presentationml/2006/ole">
            <mc:AlternateContent xmlns:mc="http://schemas.openxmlformats.org/markup-compatibility/2006">
              <mc:Choice xmlns:v="urn:schemas-microsoft-com:vml" Requires="v">
                <p:oleObj spid="_x0000_s3170" name="" r:id="rId11" imgW="648335" imgH="228600" progId="">
                  <p:embed/>
                </p:oleObj>
              </mc:Choice>
              <mc:Fallback>
                <p:oleObj name="" r:id="rId11" imgW="648335" imgH="228600" progId="">
                  <p:embed/>
                  <p:pic>
                    <p:nvPicPr>
                      <p:cNvPr id="0" name="图片 3169"/>
                      <p:cNvPicPr/>
                      <p:nvPr/>
                    </p:nvPicPr>
                    <p:blipFill>
                      <a:blip r:embed="rId12"/>
                      <a:stretch>
                        <a:fillRect/>
                      </a:stretch>
                    </p:blipFill>
                    <p:spPr>
                      <a:xfrm>
                        <a:off x="2673350" y="4651375"/>
                        <a:ext cx="1620838" cy="573088"/>
                      </a:xfrm>
                      <a:prstGeom prst="rect">
                        <a:avLst/>
                      </a:prstGeom>
                      <a:noFill/>
                      <a:ln w="38100">
                        <a:noFill/>
                        <a:miter/>
                      </a:ln>
                    </p:spPr>
                  </p:pic>
                </p:oleObj>
              </mc:Fallback>
            </mc:AlternateContent>
          </a:graphicData>
        </a:graphic>
      </p:graphicFrame>
      <p:graphicFrame>
        <p:nvGraphicFramePr>
          <p:cNvPr id="39966" name="Object 30"/>
          <p:cNvGraphicFramePr/>
          <p:nvPr/>
        </p:nvGraphicFramePr>
        <p:xfrm>
          <a:off x="4278313" y="4651375"/>
          <a:ext cx="1620837" cy="571500"/>
        </p:xfrm>
        <a:graphic>
          <a:graphicData uri="http://schemas.openxmlformats.org/presentationml/2006/ole">
            <mc:AlternateContent xmlns:mc="http://schemas.openxmlformats.org/markup-compatibility/2006">
              <mc:Choice xmlns:v="urn:schemas-microsoft-com:vml" Requires="v">
                <p:oleObj spid="_x0000_s3166" name="" r:id="rId13" imgW="648335" imgH="228600" progId="">
                  <p:embed/>
                </p:oleObj>
              </mc:Choice>
              <mc:Fallback>
                <p:oleObj name="" r:id="rId13" imgW="648335" imgH="228600" progId="">
                  <p:embed/>
                  <p:pic>
                    <p:nvPicPr>
                      <p:cNvPr id="0" name="图片 3165"/>
                      <p:cNvPicPr/>
                      <p:nvPr/>
                    </p:nvPicPr>
                    <p:blipFill>
                      <a:blip r:embed="rId14"/>
                      <a:stretch>
                        <a:fillRect/>
                      </a:stretch>
                    </p:blipFill>
                    <p:spPr>
                      <a:xfrm>
                        <a:off x="4278313" y="4651375"/>
                        <a:ext cx="1620837" cy="571500"/>
                      </a:xfrm>
                      <a:prstGeom prst="rect">
                        <a:avLst/>
                      </a:prstGeom>
                      <a:noFill/>
                      <a:ln w="38100">
                        <a:noFill/>
                        <a:miter/>
                      </a:ln>
                    </p:spPr>
                  </p:pic>
                </p:oleObj>
              </mc:Fallback>
            </mc:AlternateContent>
          </a:graphicData>
        </a:graphic>
      </p:graphicFrame>
      <p:sp>
        <p:nvSpPr>
          <p:cNvPr id="39967" name="Text Box 31"/>
          <p:cNvSpPr txBox="1"/>
          <p:nvPr/>
        </p:nvSpPr>
        <p:spPr>
          <a:xfrm>
            <a:off x="323850" y="5465763"/>
            <a:ext cx="6619875" cy="457200"/>
          </a:xfrm>
          <a:prstGeom prst="rect">
            <a:avLst/>
          </a:prstGeom>
          <a:noFill/>
          <a:ln w="9525">
            <a:noFill/>
          </a:ln>
        </p:spPr>
        <p:txBody>
          <a:bodyPr wrap="none">
            <a:spAutoFit/>
          </a:bodyPr>
          <a:p>
            <a:r>
              <a:rPr lang="zh-CN" altLang="en-US" sz="2400" b="1" dirty="0">
                <a:solidFill>
                  <a:srgbClr val="FF0000"/>
                </a:solidFill>
                <a:latin typeface="楷体_GB2312" pitchFamily="49" charset="-122"/>
              </a:rPr>
              <a:t>注意：</a:t>
            </a:r>
            <a:r>
              <a:rPr lang="zh-CN" altLang="en-US" sz="2400" b="1" dirty="0">
                <a:solidFill>
                  <a:srgbClr val="000000"/>
                </a:solidFill>
                <a:latin typeface="楷体_GB2312" pitchFamily="49" charset="-122"/>
              </a:rPr>
              <a:t>对角线法则只适用于二阶与三阶行列式</a:t>
            </a:r>
            <a:r>
              <a:rPr lang="en-US" altLang="zh-CN" sz="2400" b="1" dirty="0">
                <a:solidFill>
                  <a:srgbClr val="000000"/>
                </a:solidFill>
                <a:latin typeface="楷体_GB2312" pitchFamily="49" charset="-122"/>
              </a:rPr>
              <a:t>. </a:t>
            </a:r>
            <a:endParaRPr lang="en-US" altLang="zh-CN" sz="2400" b="1" dirty="0">
              <a:solidFill>
                <a:srgbClr val="000000"/>
              </a:solidFill>
              <a:latin typeface="楷体_GB2312" pitchFamily="49" charset="-122"/>
            </a:endParaRPr>
          </a:p>
        </p:txBody>
      </p:sp>
      <p:sp>
        <p:nvSpPr>
          <p:cNvPr id="39968" name="Text Box 32"/>
          <p:cNvSpPr txBox="1"/>
          <p:nvPr/>
        </p:nvSpPr>
        <p:spPr>
          <a:xfrm>
            <a:off x="4211638" y="3068638"/>
            <a:ext cx="4681537" cy="865187"/>
          </a:xfrm>
          <a:prstGeom prst="rect">
            <a:avLst/>
          </a:prstGeom>
          <a:noFill/>
          <a:ln w="9525">
            <a:noFill/>
          </a:ln>
        </p:spPr>
        <p:txBody>
          <a:bodyPr wrap="none"/>
          <a:p>
            <a:r>
              <a:rPr lang="zh-CN" altLang="en-US" sz="2400" b="1" dirty="0">
                <a:solidFill>
                  <a:srgbClr val="FF0000"/>
                </a:solidFill>
                <a:latin typeface="楷体_GB2312" pitchFamily="49" charset="-122"/>
              </a:rPr>
              <a:t>实线上的三个元素的乘积冠正号， </a:t>
            </a:r>
            <a:endParaRPr lang="zh-CN" altLang="en-US" sz="2400" b="1" dirty="0">
              <a:solidFill>
                <a:srgbClr val="FF0000"/>
              </a:solidFill>
              <a:latin typeface="楷体_GB2312" pitchFamily="49" charset="-122"/>
            </a:endParaRPr>
          </a:p>
          <a:p>
            <a:pPr>
              <a:lnSpc>
                <a:spcPct val="120000"/>
              </a:lnSpc>
            </a:pPr>
            <a:r>
              <a:rPr lang="zh-CN" altLang="en-US" sz="2400" b="1" dirty="0">
                <a:solidFill>
                  <a:srgbClr val="0000FF"/>
                </a:solidFill>
                <a:latin typeface="楷体_GB2312" pitchFamily="49" charset="-122"/>
              </a:rPr>
              <a:t>虚线上的三个元素的乘积冠负号</a:t>
            </a:r>
            <a:r>
              <a:rPr lang="en-US" altLang="zh-CN" sz="2400" b="1" dirty="0">
                <a:solidFill>
                  <a:srgbClr val="0000FF"/>
                </a:solidFill>
                <a:latin typeface="楷体_GB2312" pitchFamily="49" charset="-122"/>
              </a:rPr>
              <a:t>.</a:t>
            </a:r>
            <a:endParaRPr lang="en-US" altLang="zh-CN" sz="2400" b="1" dirty="0">
              <a:solidFill>
                <a:srgbClr val="0000FF"/>
              </a:solidFill>
              <a:latin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strips(downRight)">
                                      <p:cBhvr>
                                        <p:cTn id="7" dur="500"/>
                                        <p:tgtEl>
                                          <p:spTgt spid="3994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9" fill="hold" nodeType="clickEffect">
                                  <p:stCondLst>
                                    <p:cond delay="0"/>
                                  </p:stCondLst>
                                  <p:childTnLst>
                                    <p:set>
                                      <p:cBhvr>
                                        <p:cTn id="21" dur="1" fill="hold">
                                          <p:stCondLst>
                                            <p:cond delay="0"/>
                                          </p:stCondLst>
                                        </p:cTn>
                                        <p:tgtEl>
                                          <p:spTgt spid="39942"/>
                                        </p:tgtEl>
                                        <p:attrNameLst>
                                          <p:attrName>style.visibility</p:attrName>
                                        </p:attrNameLst>
                                      </p:cBhvr>
                                      <p:to>
                                        <p:strVal val="visible"/>
                                      </p:to>
                                    </p:set>
                                    <p:animEffect transition="in" filter="strips(upLeft)">
                                      <p:cBhvr>
                                        <p:cTn id="22" dur="500"/>
                                        <p:tgtEl>
                                          <p:spTgt spid="3994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up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9"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up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9968"/>
                                        </p:tgtEl>
                                        <p:attrNameLst>
                                          <p:attrName>style.visibility</p:attrName>
                                        </p:attrNameLst>
                                      </p:cBhvr>
                                      <p:to>
                                        <p:strVal val="visible"/>
                                      </p:to>
                                    </p:set>
                                    <p:anim calcmode="lin" valueType="num">
                                      <p:cBhvr>
                                        <p:cTn id="37" dur="500" fill="hold"/>
                                        <p:tgtEl>
                                          <p:spTgt spid="39968"/>
                                        </p:tgtEl>
                                        <p:attrNameLst>
                                          <p:attrName>ppt_w</p:attrName>
                                        </p:attrNameLst>
                                      </p:cBhvr>
                                      <p:tavLst>
                                        <p:tav tm="0">
                                          <p:val>
                                            <p:fltVal val="0.000000"/>
                                          </p:val>
                                        </p:tav>
                                        <p:tav tm="100000">
                                          <p:val>
                                            <p:strVal val="#ppt_w"/>
                                          </p:val>
                                        </p:tav>
                                      </p:tavLst>
                                    </p:anim>
                                    <p:anim calcmode="lin" valueType="num">
                                      <p:cBhvr>
                                        <p:cTn id="38" dur="500" fill="hold"/>
                                        <p:tgtEl>
                                          <p:spTgt spid="39968"/>
                                        </p:tgtEl>
                                        <p:attrNameLst>
                                          <p:attrName>ppt_h</p:attrName>
                                        </p:attrNameLst>
                                      </p:cBhvr>
                                      <p:tavLst>
                                        <p:tav tm="0">
                                          <p:val>
                                            <p:fltVal val="0.00000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3000" fill="hold" nodeType="clickEffect">
                                  <p:stCondLst>
                                    <p:cond delay="0"/>
                                  </p:stCondLst>
                                  <p:childTnLst>
                                    <p:anim calcmode="discrete" valueType="str">
                                      <p:cBhvr>
                                        <p:cTn id="42" dur="1000" fill="hold"/>
                                        <p:tgtEl>
                                          <p:spTgt spid="39941"/>
                                        </p:tgtEl>
                                        <p:attrNameLst>
                                          <p:attrName>style.visibility</p:attrName>
                                        </p:attrNameLst>
                                      </p:cBhvr>
                                      <p:tavLst>
                                        <p:tav tm="0">
                                          <p:val>
                                            <p:strVal val="hidden"/>
                                          </p:val>
                                        </p:tav>
                                        <p:tav tm="50000">
                                          <p:val>
                                            <p:strVal val="visible"/>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9962"/>
                                        </p:tgtEl>
                                        <p:attrNameLst>
                                          <p:attrName>style.visibility</p:attrName>
                                        </p:attrNameLst>
                                      </p:cBhvr>
                                      <p:to>
                                        <p:strVal val="visible"/>
                                      </p:to>
                                    </p:set>
                                    <p:animEffect transition="in" filter="wipe(left)">
                                      <p:cBhvr>
                                        <p:cTn id="47" dur="500"/>
                                        <p:tgtEl>
                                          <p:spTgt spid="39962"/>
                                        </p:tgtEl>
                                      </p:cBhvr>
                                    </p:animEffect>
                                  </p:childTnLst>
                                </p:cTn>
                              </p:par>
                            </p:childTnLst>
                          </p:cTn>
                        </p:par>
                      </p:childTnLst>
                    </p:cTn>
                  </p:par>
                  <p:par>
                    <p:cTn id="48" fill="hold">
                      <p:stCondLst>
                        <p:cond delay="indefinite"/>
                      </p:stCondLst>
                      <p:childTnLst>
                        <p:par>
                          <p:cTn id="49" fill="hold">
                            <p:stCondLst>
                              <p:cond delay="0"/>
                            </p:stCondLst>
                            <p:childTnLst>
                              <p:par>
                                <p:cTn id="50" presetID="35" presetClass="emph" presetSubtype="0" repeatCount="3000" fill="hold" nodeType="clickEffect">
                                  <p:stCondLst>
                                    <p:cond delay="0"/>
                                  </p:stCondLst>
                                  <p:childTnLst>
                                    <p:anim calcmode="discrete" valueType="str">
                                      <p:cBhvr>
                                        <p:cTn id="51"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9963"/>
                                        </p:tgtEl>
                                        <p:attrNameLst>
                                          <p:attrName>style.visibility</p:attrName>
                                        </p:attrNameLst>
                                      </p:cBhvr>
                                      <p:to>
                                        <p:strVal val="visible"/>
                                      </p:to>
                                    </p:set>
                                    <p:animEffect transition="in" filter="wipe(left)">
                                      <p:cBhvr>
                                        <p:cTn id="56" dur="500"/>
                                        <p:tgtEl>
                                          <p:spTgt spid="39963"/>
                                        </p:tgtEl>
                                      </p:cBhvr>
                                    </p:animEffect>
                                  </p:childTnLst>
                                </p:cTn>
                              </p:par>
                            </p:childTnLst>
                          </p:cTn>
                        </p:par>
                      </p:childTnLst>
                    </p:cTn>
                  </p:par>
                  <p:par>
                    <p:cTn id="57" fill="hold">
                      <p:stCondLst>
                        <p:cond delay="indefinite"/>
                      </p:stCondLst>
                      <p:childTnLst>
                        <p:par>
                          <p:cTn id="58" fill="hold">
                            <p:stCondLst>
                              <p:cond delay="0"/>
                            </p:stCondLst>
                            <p:childTnLst>
                              <p:par>
                                <p:cTn id="59" presetID="35" presetClass="emph" presetSubtype="0" repeatCount="3000" fill="hold" nodeType="clickEffect">
                                  <p:stCondLst>
                                    <p:cond delay="0"/>
                                  </p:stCondLst>
                                  <p:childTnLst>
                                    <p:anim calcmode="discrete" valueType="str">
                                      <p:cBhvr>
                                        <p:cTn id="60"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9956"/>
                                        </p:tgtEl>
                                        <p:attrNameLst>
                                          <p:attrName>style.visibility</p:attrName>
                                        </p:attrNameLst>
                                      </p:cBhvr>
                                      <p:to>
                                        <p:strVal val="visible"/>
                                      </p:to>
                                    </p:set>
                                    <p:animEffect transition="in" filter="wipe(left)">
                                      <p:cBhvr>
                                        <p:cTn id="65" dur="500"/>
                                        <p:tgtEl>
                                          <p:spTgt spid="39956"/>
                                        </p:tgtEl>
                                      </p:cBhvr>
                                    </p:animEffect>
                                  </p:childTnLst>
                                </p:cTn>
                              </p:par>
                            </p:childTnLst>
                          </p:cTn>
                        </p:par>
                      </p:childTnLst>
                    </p:cTn>
                  </p:par>
                  <p:par>
                    <p:cTn id="66" fill="hold">
                      <p:stCondLst>
                        <p:cond delay="indefinite"/>
                      </p:stCondLst>
                      <p:childTnLst>
                        <p:par>
                          <p:cTn id="67" fill="hold">
                            <p:stCondLst>
                              <p:cond delay="0"/>
                            </p:stCondLst>
                            <p:childTnLst>
                              <p:par>
                                <p:cTn id="68" presetID="35" presetClass="emph" presetSubtype="0" repeatCount="3000" fill="hold" nodeType="clickEffect">
                                  <p:stCondLst>
                                    <p:cond delay="0"/>
                                  </p:stCondLst>
                                  <p:childTnLst>
                                    <p:anim calcmode="discrete" valueType="str">
                                      <p:cBhvr>
                                        <p:cTn id="69" dur="1000" fill="hold"/>
                                        <p:tgtEl>
                                          <p:spTgt spid="39942"/>
                                        </p:tgtEl>
                                        <p:attrNameLst>
                                          <p:attrName>style.visibility</p:attrName>
                                        </p:attrNameLst>
                                      </p:cBhvr>
                                      <p:tavLst>
                                        <p:tav tm="0">
                                          <p:val>
                                            <p:strVal val="hidden"/>
                                          </p:val>
                                        </p:tav>
                                        <p:tav tm="50000">
                                          <p:val>
                                            <p:strVal val="visible"/>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9964"/>
                                        </p:tgtEl>
                                        <p:attrNameLst>
                                          <p:attrName>style.visibility</p:attrName>
                                        </p:attrNameLst>
                                      </p:cBhvr>
                                      <p:to>
                                        <p:strVal val="visible"/>
                                      </p:to>
                                    </p:set>
                                    <p:animEffect transition="in" filter="wipe(left)">
                                      <p:cBhvr>
                                        <p:cTn id="74" dur="500"/>
                                        <p:tgtEl>
                                          <p:spTgt spid="39964"/>
                                        </p:tgtEl>
                                      </p:cBhvr>
                                    </p:animEffect>
                                  </p:childTnLst>
                                </p:cTn>
                              </p:par>
                            </p:childTnLst>
                          </p:cTn>
                        </p:par>
                      </p:childTnLst>
                    </p:cTn>
                  </p:par>
                  <p:par>
                    <p:cTn id="75" fill="hold">
                      <p:stCondLst>
                        <p:cond delay="indefinite"/>
                      </p:stCondLst>
                      <p:childTnLst>
                        <p:par>
                          <p:cTn id="76" fill="hold">
                            <p:stCondLst>
                              <p:cond delay="0"/>
                            </p:stCondLst>
                            <p:childTnLst>
                              <p:par>
                                <p:cTn id="77" presetID="35" presetClass="emph" presetSubtype="0" repeatCount="3000" fill="hold" nodeType="clickEffect">
                                  <p:stCondLst>
                                    <p:cond delay="0"/>
                                  </p:stCondLst>
                                  <p:childTnLst>
                                    <p:anim calcmode="discrete" valueType="str">
                                      <p:cBhvr>
                                        <p:cTn id="78"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9965"/>
                                        </p:tgtEl>
                                        <p:attrNameLst>
                                          <p:attrName>style.visibility</p:attrName>
                                        </p:attrNameLst>
                                      </p:cBhvr>
                                      <p:to>
                                        <p:strVal val="visible"/>
                                      </p:to>
                                    </p:set>
                                    <p:animEffect transition="in" filter="wipe(left)">
                                      <p:cBhvr>
                                        <p:cTn id="83" dur="500"/>
                                        <p:tgtEl>
                                          <p:spTgt spid="39965"/>
                                        </p:tgtEl>
                                      </p:cBhvr>
                                    </p:animEffect>
                                  </p:childTnLst>
                                </p:cTn>
                              </p:par>
                            </p:childTnLst>
                          </p:cTn>
                        </p:par>
                      </p:childTnLst>
                    </p:cTn>
                  </p:par>
                  <p:par>
                    <p:cTn id="84" fill="hold">
                      <p:stCondLst>
                        <p:cond delay="indefinite"/>
                      </p:stCondLst>
                      <p:childTnLst>
                        <p:par>
                          <p:cTn id="85" fill="hold">
                            <p:stCondLst>
                              <p:cond delay="0"/>
                            </p:stCondLst>
                            <p:childTnLst>
                              <p:par>
                                <p:cTn id="86" presetID="35" presetClass="emph" presetSubtype="0" repeatCount="3000" fill="hold" nodeType="clickEffect">
                                  <p:stCondLst>
                                    <p:cond delay="0"/>
                                  </p:stCondLst>
                                  <p:childTnLst>
                                    <p:anim calcmode="discrete" valueType="str">
                                      <p:cBhvr>
                                        <p:cTn id="87"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39966"/>
                                        </p:tgtEl>
                                        <p:attrNameLst>
                                          <p:attrName>style.visibility</p:attrName>
                                        </p:attrNameLst>
                                      </p:cBhvr>
                                      <p:to>
                                        <p:strVal val="visible"/>
                                      </p:to>
                                    </p:set>
                                    <p:animEffect transition="in" filter="wipe(left)">
                                      <p:cBhvr>
                                        <p:cTn id="92" dur="500"/>
                                        <p:tgtEl>
                                          <p:spTgt spid="39966"/>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39939"/>
                                        </p:tgtEl>
                                        <p:attrNameLst>
                                          <p:attrName>style.visibility</p:attrName>
                                        </p:attrNameLst>
                                      </p:cBhvr>
                                      <p:to>
                                        <p:strVal val="visible"/>
                                      </p:to>
                                    </p:set>
                                    <p:anim calcmode="lin" valueType="num">
                                      <p:cBhvr additive="base">
                                        <p:cTn id="97" dur="500" fill="hold"/>
                                        <p:tgtEl>
                                          <p:spTgt spid="39939"/>
                                        </p:tgtEl>
                                        <p:attrNameLst>
                                          <p:attrName>ppt_x</p:attrName>
                                        </p:attrNameLst>
                                      </p:cBhvr>
                                      <p:tavLst>
                                        <p:tav tm="0">
                                          <p:val>
                                            <p:strVal val="1+#ppt_w/2"/>
                                          </p:val>
                                        </p:tav>
                                        <p:tav tm="100000">
                                          <p:val>
                                            <p:strVal val="#ppt_x"/>
                                          </p:val>
                                        </p:tav>
                                      </p:tavLst>
                                    </p:anim>
                                    <p:anim calcmode="lin" valueType="num">
                                      <p:cBhvr additive="base">
                                        <p:cTn id="98" dur="500" fill="hold"/>
                                        <p:tgtEl>
                                          <p:spTgt spid="3993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5" presetClass="entr" presetSubtype="10" fill="hold" nodeType="clickEffect">
                                  <p:stCondLst>
                                    <p:cond delay="0"/>
                                  </p:stCondLst>
                                  <p:childTnLst>
                                    <p:set>
                                      <p:cBhvr>
                                        <p:cTn id="102" dur="1" fill="hold">
                                          <p:stCondLst>
                                            <p:cond delay="0"/>
                                          </p:stCondLst>
                                        </p:cTn>
                                        <p:tgtEl>
                                          <p:spTgt spid="39967"/>
                                        </p:tgtEl>
                                        <p:attrNameLst>
                                          <p:attrName>style.visibility</p:attrName>
                                        </p:attrNameLst>
                                      </p:cBhvr>
                                      <p:to>
                                        <p:strVal val="visible"/>
                                      </p:to>
                                    </p:set>
                                    <p:animEffect transition="in" filter="checkerboard(across)">
                                      <p:cBhvr>
                                        <p:cTn id="103" dur="500"/>
                                        <p:tgtEl>
                                          <p:spTgt spid="39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3996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标题 136193"/>
          <p:cNvSpPr>
            <a:spLocks noGrp="1"/>
          </p:cNvSpPr>
          <p:nvPr/>
        </p:nvSpPr>
        <p:spPr>
          <a:xfrm>
            <a:off x="1350963" y="779463"/>
            <a:ext cx="7793037" cy="1462087"/>
          </a:xfrm>
          <a:prstGeom prst="rect">
            <a:avLst/>
          </a:prstGeom>
          <a:noFill/>
          <a:ln w="9525">
            <a:noFill/>
          </a:ln>
        </p:spPr>
        <p:txBody>
          <a:bodyPr anchor="ctr"/>
          <a:lstStyle>
            <a:lvl1pPr algn="l" rtl="0" eaLnBrk="0" fontAlgn="base" hangingPunct="0">
              <a:spcBef>
                <a:spcPct val="0"/>
              </a:spcBef>
              <a:spcAft>
                <a:spcPct val="0"/>
              </a:spcAft>
              <a:defRPr sz="4400">
                <a:solidFill>
                  <a:srgbClr val="000066"/>
                </a:solidFill>
                <a:latin typeface="Tahoma" panose="020B0604030504040204" pitchFamily="34" charset="0"/>
                <a:ea typeface="宋体" panose="02010600030101010101" pitchFamily="2" charset="-122"/>
                <a:cs typeface="+mn-ea"/>
              </a:defRPr>
            </a:lvl1pPr>
            <a:lvl2pPr algn="l" rtl="0" eaLnBrk="0" fontAlgn="base" hangingPunct="0">
              <a:spcBef>
                <a:spcPct val="0"/>
              </a:spcBef>
              <a:spcAft>
                <a:spcPct val="0"/>
              </a:spcAft>
              <a:defRPr sz="4400">
                <a:solidFill>
                  <a:srgbClr val="000066"/>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rgbClr val="000066"/>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rgbClr val="000066"/>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rgbClr val="000066"/>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rgbClr val="000066"/>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rgbClr val="000066"/>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rgbClr val="000066"/>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rgbClr val="000066"/>
                </a:solidFill>
                <a:latin typeface="Tahoma" panose="020B0604030504040204" pitchFamily="34" charset="0"/>
                <a:ea typeface="宋体" panose="02010600030101010101" pitchFamily="2" charset="-122"/>
              </a:defRPr>
            </a:lvl9pPr>
          </a:lstStyle>
          <a:p>
            <a:r>
              <a:rPr lang="zh-CN" altLang="en-US" sz="3600" b="1" dirty="0">
                <a:gradFill>
                  <a:gsLst>
                    <a:gs pos="0">
                      <a:srgbClr val="7B32B2"/>
                    </a:gs>
                    <a:gs pos="100000">
                      <a:srgbClr val="401A5D"/>
                    </a:gs>
                  </a:gsLst>
                  <a:lin scaled="0"/>
                </a:gradFill>
              </a:rPr>
              <a:t>§</a:t>
            </a:r>
            <a:r>
              <a:rPr lang="en-US" altLang="zh-CN" sz="3600" b="1" dirty="0">
                <a:gradFill>
                  <a:gsLst>
                    <a:gs pos="0">
                      <a:srgbClr val="7B32B2"/>
                    </a:gs>
                    <a:gs pos="100000">
                      <a:srgbClr val="401A5D"/>
                    </a:gs>
                  </a:gsLst>
                  <a:lin scaled="0"/>
                </a:gradFill>
              </a:rPr>
              <a:t>1.</a:t>
            </a:r>
            <a:r>
              <a:rPr lang="en-US" altLang="zh-CN" sz="3600" b="1" dirty="0">
                <a:gradFill>
                  <a:gsLst>
                    <a:gs pos="0">
                      <a:srgbClr val="7B32B2"/>
                    </a:gs>
                    <a:gs pos="100000">
                      <a:srgbClr val="401A5D"/>
                    </a:gs>
                  </a:gsLst>
                  <a:lin scaled="0"/>
                </a:gradFill>
              </a:rPr>
              <a:t>2   </a:t>
            </a:r>
            <a:r>
              <a:rPr lang="zh-CN" altLang="en-US" sz="3600" b="1" dirty="0">
                <a:gradFill>
                  <a:gsLst>
                    <a:gs pos="0">
                      <a:srgbClr val="7B32B2"/>
                    </a:gs>
                    <a:gs pos="100000">
                      <a:srgbClr val="401A5D"/>
                    </a:gs>
                  </a:gsLst>
                  <a:lin scaled="0"/>
                </a:gradFill>
              </a:rPr>
              <a:t>全排列与对换</a:t>
            </a:r>
            <a:endParaRPr lang="zh-CN" altLang="en-US" sz="3600" b="1" dirty="0">
              <a:gradFill>
                <a:gsLst>
                  <a:gs pos="0">
                    <a:srgbClr val="7B32B2"/>
                  </a:gs>
                  <a:gs pos="100000">
                    <a:srgbClr val="401A5D"/>
                  </a:gs>
                </a:gsLst>
                <a:lin scaled="0"/>
              </a:gradFill>
            </a:endParaRPr>
          </a:p>
        </p:txBody>
      </p:sp>
      <p:sp>
        <p:nvSpPr>
          <p:cNvPr id="136195" name="文本占位符 136194"/>
          <p:cNvSpPr>
            <a:spLocks noGrp="1"/>
          </p:cNvSpPr>
          <p:nvPr/>
        </p:nvSpPr>
        <p:spPr>
          <a:xfrm>
            <a:off x="1109028" y="2514283"/>
            <a:ext cx="7772400" cy="4114800"/>
          </a:xfrm>
          <a:prstGeom prst="rect">
            <a:avLst/>
          </a:prstGeom>
          <a:noFill/>
          <a:ln w="9525">
            <a:noFill/>
          </a:ln>
        </p:spPr>
        <p:txBody>
          <a:bodyPr/>
          <a:lstStyle>
            <a:lvl1pPr marL="342900" indent="-342900" algn="l" rtl="0" eaLnBrk="0" fontAlgn="base" hangingPunct="0">
              <a:spcBef>
                <a:spcPct val="20000"/>
              </a:spcBef>
              <a:spcAft>
                <a:spcPct val="0"/>
              </a:spcAft>
              <a:buClr>
                <a:srgbClr val="76B749"/>
              </a:buClr>
              <a:buSzPct val="60000"/>
              <a:buFont typeface="Wingdings" panose="05000000000000000000" pitchFamily="2" charset="2"/>
              <a:buChar char="n"/>
              <a:defRPr sz="3200">
                <a:solidFill>
                  <a:srgbClr val="000000"/>
                </a:solidFill>
                <a:latin typeface="Tahoma" panose="020B0604030504040204" pitchFamily="34" charset="0"/>
                <a:ea typeface="宋体" panose="02010600030101010101" pitchFamily="2" charset="-122"/>
                <a:cs typeface="+mn-ea"/>
              </a:defRPr>
            </a:lvl1pPr>
            <a:lvl2pPr marL="742950" indent="-285750" algn="l" rtl="0" eaLnBrk="0" fontAlgn="base" hangingPunct="0">
              <a:spcBef>
                <a:spcPct val="20000"/>
              </a:spcBef>
              <a:spcAft>
                <a:spcPct val="0"/>
              </a:spcAft>
              <a:buClr>
                <a:srgbClr val="C481CF"/>
              </a:buClr>
              <a:buSzPct val="55000"/>
              <a:buFont typeface="Wingdings" panose="05000000000000000000" pitchFamily="2" charset="2"/>
              <a:buChar char="n"/>
              <a:defRPr sz="2800">
                <a:solidFill>
                  <a:srgbClr val="000000"/>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rgbClr val="76B749"/>
              </a:buClr>
              <a:buSzPct val="50000"/>
              <a:buFont typeface="Wingdings" panose="05000000000000000000" pitchFamily="2" charset="2"/>
              <a:buChar char="n"/>
              <a:defRPr sz="2400">
                <a:solidFill>
                  <a:srgbClr val="000000"/>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rgbClr val="4B4EB5"/>
              </a:buClr>
              <a:buSzPct val="55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rgbClr val="C4709A"/>
              </a:buClr>
              <a:buSzPct val="50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rgbClr val="C4709A"/>
              </a:buClr>
              <a:buSzPct val="50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rgbClr val="C4709A"/>
              </a:buClr>
              <a:buSzPct val="50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rgbClr val="C4709A"/>
              </a:buClr>
              <a:buSzPct val="50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rgbClr val="C4709A"/>
              </a:buClr>
              <a:buSzPct val="50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9pPr>
          </a:lstStyle>
          <a:p>
            <a:r>
              <a:rPr lang="zh-CN" altLang="en-US" b="1" dirty="0">
                <a:solidFill>
                  <a:srgbClr val="000000"/>
                </a:solidFill>
              </a:rPr>
              <a:t>一、排列及其逆序数</a:t>
            </a:r>
            <a:endParaRPr lang="zh-CN" altLang="en-US" b="1" dirty="0">
              <a:solidFill>
                <a:srgbClr val="000000"/>
              </a:solidFill>
            </a:endParaRPr>
          </a:p>
          <a:p>
            <a:r>
              <a:rPr lang="zh-CN" altLang="en-US" b="1" dirty="0">
                <a:solidFill>
                  <a:srgbClr val="000000"/>
                </a:solidFill>
              </a:rPr>
              <a:t>二</a:t>
            </a:r>
            <a:r>
              <a:rPr lang="zh-CN" altLang="en-US" b="1" dirty="0">
                <a:solidFill>
                  <a:srgbClr val="000000"/>
                </a:solidFill>
              </a:rPr>
              <a:t>、对换</a:t>
            </a:r>
            <a:endParaRPr lang="zh-CN" altLang="en-US" b="1" dirty="0">
              <a:solidFill>
                <a:srgbClr val="000000"/>
              </a:solidFill>
            </a:endParaRPr>
          </a:p>
          <a:p>
            <a:pPr marL="0" indent="0">
              <a:buNone/>
            </a:pPr>
            <a:endParaRPr lang="zh-CN" altLang="en-US" b="1" dirty="0">
              <a:solidFill>
                <a:srgbClr val="000000"/>
              </a:solidFill>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2"/>
          <p:cNvSpPr txBox="1"/>
          <p:nvPr/>
        </p:nvSpPr>
        <p:spPr>
          <a:xfrm>
            <a:off x="838200" y="944880"/>
            <a:ext cx="1447800" cy="519113"/>
          </a:xfrm>
          <a:prstGeom prst="rect">
            <a:avLst/>
          </a:prstGeom>
          <a:noFill/>
          <a:ln w="9525">
            <a:noFill/>
          </a:ln>
        </p:spPr>
        <p:txBody>
          <a:bodyPr>
            <a:spAutoFit/>
          </a:bodyPr>
          <a:p>
            <a:pPr>
              <a:spcBef>
                <a:spcPct val="50000"/>
              </a:spcBef>
            </a:pPr>
            <a:r>
              <a:rPr lang="zh-CN" altLang="en-US" sz="2800" b="1" dirty="0">
                <a:solidFill>
                  <a:srgbClr val="0000FF"/>
                </a:solidFill>
                <a:latin typeface="楷体_GB2312" pitchFamily="49" charset="-122"/>
              </a:rPr>
              <a:t>引例</a:t>
            </a:r>
            <a:endParaRPr lang="zh-CN" altLang="en-US" sz="2800" b="1" dirty="0">
              <a:solidFill>
                <a:srgbClr val="0000FF"/>
              </a:solidFill>
              <a:latin typeface="楷体_GB2312" pitchFamily="49" charset="-122"/>
            </a:endParaRPr>
          </a:p>
        </p:txBody>
      </p:sp>
      <p:sp>
        <p:nvSpPr>
          <p:cNvPr id="18435" name="Text Box 3"/>
          <p:cNvSpPr txBox="1"/>
          <p:nvPr/>
        </p:nvSpPr>
        <p:spPr>
          <a:xfrm>
            <a:off x="1828800" y="944563"/>
            <a:ext cx="6477000" cy="946150"/>
          </a:xfrm>
          <a:prstGeom prst="rect">
            <a:avLst/>
          </a:prstGeom>
          <a:noFill/>
          <a:ln w="9525">
            <a:noFill/>
          </a:ln>
        </p:spPr>
        <p:txBody>
          <a:bodyPr>
            <a:spAutoFit/>
          </a:bodyPr>
          <a:p>
            <a:pPr>
              <a:spcBef>
                <a:spcPct val="50000"/>
              </a:spcBef>
            </a:pPr>
            <a:r>
              <a:rPr lang="zh-CN" altLang="en-US" sz="2800" b="1" dirty="0">
                <a:solidFill>
                  <a:srgbClr val="000000"/>
                </a:solidFill>
                <a:latin typeface="楷体_GB2312" pitchFamily="49" charset="-122"/>
              </a:rPr>
              <a:t>用</a:t>
            </a:r>
            <a:r>
              <a:rPr lang="en-US" altLang="zh-CN" sz="2800" b="1" dirty="0">
                <a:solidFill>
                  <a:srgbClr val="000000"/>
                </a:solidFill>
                <a:latin typeface="Times New Roman" panose="02020603050405020304" pitchFamily="18" charset="0"/>
              </a:rPr>
              <a:t>1</a:t>
            </a:r>
            <a:r>
              <a:rPr lang="zh-CN" altLang="en-US" sz="2800" b="1" dirty="0">
                <a:solidFill>
                  <a:srgbClr val="000000"/>
                </a:solidFill>
                <a:latin typeface="楷体_GB2312" pitchFamily="49" charset="-122"/>
              </a:rPr>
              <a:t>、</a:t>
            </a:r>
            <a:r>
              <a:rPr lang="en-US" altLang="zh-CN" sz="2800" b="1" dirty="0">
                <a:solidFill>
                  <a:srgbClr val="000000"/>
                </a:solidFill>
                <a:latin typeface="Times New Roman" panose="02020603050405020304" pitchFamily="18" charset="0"/>
              </a:rPr>
              <a:t>2</a:t>
            </a:r>
            <a:r>
              <a:rPr lang="zh-CN" altLang="en-US" sz="2800" b="1" dirty="0">
                <a:solidFill>
                  <a:srgbClr val="000000"/>
                </a:solidFill>
                <a:latin typeface="楷体_GB2312" pitchFamily="49" charset="-122"/>
              </a:rPr>
              <a:t>、</a:t>
            </a:r>
            <a:r>
              <a:rPr lang="en-US" altLang="zh-CN" sz="2800" b="1" dirty="0">
                <a:solidFill>
                  <a:srgbClr val="000000"/>
                </a:solidFill>
                <a:latin typeface="Times New Roman" panose="02020603050405020304" pitchFamily="18" charset="0"/>
              </a:rPr>
              <a:t>3</a:t>
            </a:r>
            <a:r>
              <a:rPr lang="zh-CN" altLang="en-US" sz="2800" b="1" dirty="0">
                <a:solidFill>
                  <a:srgbClr val="000000"/>
                </a:solidFill>
                <a:latin typeface="楷体_GB2312" pitchFamily="49" charset="-122"/>
              </a:rPr>
              <a:t>三个数字，可以组成多少个没有重复数字的三位数？</a:t>
            </a:r>
            <a:endParaRPr lang="zh-CN" altLang="en-US" sz="2800" b="1" dirty="0">
              <a:solidFill>
                <a:srgbClr val="000000"/>
              </a:solidFill>
              <a:latin typeface="楷体_GB2312" pitchFamily="49" charset="-122"/>
            </a:endParaRPr>
          </a:p>
        </p:txBody>
      </p:sp>
      <p:sp>
        <p:nvSpPr>
          <p:cNvPr id="18436" name="Text Box 4"/>
          <p:cNvSpPr txBox="1"/>
          <p:nvPr/>
        </p:nvSpPr>
        <p:spPr>
          <a:xfrm>
            <a:off x="914400" y="1890713"/>
            <a:ext cx="1447800" cy="519112"/>
          </a:xfrm>
          <a:prstGeom prst="rect">
            <a:avLst/>
          </a:prstGeom>
          <a:noFill/>
          <a:ln w="9525">
            <a:noFill/>
          </a:ln>
        </p:spPr>
        <p:txBody>
          <a:bodyPr>
            <a:spAutoFit/>
          </a:bodyPr>
          <a:p>
            <a:pPr>
              <a:spcBef>
                <a:spcPct val="50000"/>
              </a:spcBef>
            </a:pPr>
            <a:r>
              <a:rPr lang="zh-CN" altLang="en-US" sz="2800" b="1" dirty="0">
                <a:solidFill>
                  <a:srgbClr val="000000"/>
                </a:solidFill>
                <a:latin typeface="楷体_GB2312" pitchFamily="49" charset="-122"/>
              </a:rPr>
              <a:t>解</a:t>
            </a:r>
            <a:endParaRPr lang="zh-CN" altLang="en-US" sz="2800" b="1" dirty="0">
              <a:solidFill>
                <a:srgbClr val="000000"/>
              </a:solidFill>
              <a:latin typeface="楷体_GB2312" pitchFamily="49" charset="-122"/>
            </a:endParaRPr>
          </a:p>
        </p:txBody>
      </p:sp>
      <p:grpSp>
        <p:nvGrpSpPr>
          <p:cNvPr id="2" name="Group 5"/>
          <p:cNvGrpSpPr/>
          <p:nvPr/>
        </p:nvGrpSpPr>
        <p:grpSpPr>
          <a:xfrm>
            <a:off x="1981200" y="2728913"/>
            <a:ext cx="1447800" cy="381000"/>
            <a:chOff x="1248" y="2400"/>
            <a:chExt cx="912" cy="240"/>
          </a:xfrm>
        </p:grpSpPr>
        <p:sp>
          <p:nvSpPr>
            <p:cNvPr id="20530" name="Rectangle 6"/>
            <p:cNvSpPr/>
            <p:nvPr/>
          </p:nvSpPr>
          <p:spPr>
            <a:xfrm>
              <a:off x="1248" y="2400"/>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sp>
          <p:nvSpPr>
            <p:cNvPr id="20531" name="Rectangle 7"/>
            <p:cNvSpPr/>
            <p:nvPr/>
          </p:nvSpPr>
          <p:spPr>
            <a:xfrm>
              <a:off x="1584" y="2400"/>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sp>
          <p:nvSpPr>
            <p:cNvPr id="20532" name="Rectangle 8"/>
            <p:cNvSpPr/>
            <p:nvPr/>
          </p:nvSpPr>
          <p:spPr>
            <a:xfrm>
              <a:off x="1920" y="2400"/>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grpSp>
      <p:grpSp>
        <p:nvGrpSpPr>
          <p:cNvPr id="3" name="Group 9"/>
          <p:cNvGrpSpPr/>
          <p:nvPr/>
        </p:nvGrpSpPr>
        <p:grpSpPr>
          <a:xfrm>
            <a:off x="3886200" y="2728913"/>
            <a:ext cx="1447800" cy="381000"/>
            <a:chOff x="2448" y="2400"/>
            <a:chExt cx="912" cy="240"/>
          </a:xfrm>
        </p:grpSpPr>
        <p:sp>
          <p:nvSpPr>
            <p:cNvPr id="20527" name="Rectangle 10"/>
            <p:cNvSpPr/>
            <p:nvPr/>
          </p:nvSpPr>
          <p:spPr>
            <a:xfrm>
              <a:off x="2448" y="2400"/>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sp>
          <p:nvSpPr>
            <p:cNvPr id="20528" name="Rectangle 11"/>
            <p:cNvSpPr/>
            <p:nvPr/>
          </p:nvSpPr>
          <p:spPr>
            <a:xfrm>
              <a:off x="2784" y="2400"/>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sp>
          <p:nvSpPr>
            <p:cNvPr id="20529" name="Rectangle 12"/>
            <p:cNvSpPr/>
            <p:nvPr/>
          </p:nvSpPr>
          <p:spPr>
            <a:xfrm>
              <a:off x="3120" y="2400"/>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grpSp>
      <p:grpSp>
        <p:nvGrpSpPr>
          <p:cNvPr id="4" name="Group 13"/>
          <p:cNvGrpSpPr/>
          <p:nvPr/>
        </p:nvGrpSpPr>
        <p:grpSpPr>
          <a:xfrm>
            <a:off x="5867400" y="2728913"/>
            <a:ext cx="1447800" cy="381000"/>
            <a:chOff x="3696" y="2400"/>
            <a:chExt cx="912" cy="240"/>
          </a:xfrm>
        </p:grpSpPr>
        <p:sp>
          <p:nvSpPr>
            <p:cNvPr id="20524" name="Rectangle 14"/>
            <p:cNvSpPr/>
            <p:nvPr/>
          </p:nvSpPr>
          <p:spPr>
            <a:xfrm>
              <a:off x="3696" y="2400"/>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sp>
          <p:nvSpPr>
            <p:cNvPr id="20525" name="Rectangle 15"/>
            <p:cNvSpPr/>
            <p:nvPr/>
          </p:nvSpPr>
          <p:spPr>
            <a:xfrm>
              <a:off x="4032" y="2400"/>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sp>
          <p:nvSpPr>
            <p:cNvPr id="20526" name="Rectangle 16"/>
            <p:cNvSpPr/>
            <p:nvPr/>
          </p:nvSpPr>
          <p:spPr>
            <a:xfrm>
              <a:off x="4368" y="2400"/>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grpSp>
      <p:sp>
        <p:nvSpPr>
          <p:cNvPr id="18449" name="Text Box 17"/>
          <p:cNvSpPr txBox="1"/>
          <p:nvPr/>
        </p:nvSpPr>
        <p:spPr>
          <a:xfrm>
            <a:off x="3276600" y="1814513"/>
            <a:ext cx="2438400" cy="579437"/>
          </a:xfrm>
          <a:prstGeom prst="rect">
            <a:avLst/>
          </a:prstGeom>
          <a:noFill/>
          <a:ln w="9525">
            <a:noFill/>
          </a:ln>
        </p:spPr>
        <p:txBody>
          <a:bodyPr>
            <a:spAutoFit/>
          </a:bodyPr>
          <a:p>
            <a:pPr>
              <a:spcBef>
                <a:spcPct val="50000"/>
              </a:spcBef>
            </a:pPr>
            <a:r>
              <a:rPr lang="en-US" altLang="zh-CN" sz="3200" b="1" dirty="0">
                <a:solidFill>
                  <a:srgbClr val="000000"/>
                </a:solidFill>
                <a:latin typeface="Times New Roman" panose="02020603050405020304" pitchFamily="18" charset="0"/>
                <a:ea typeface="宋体" panose="02010600030101010101" pitchFamily="2" charset="-122"/>
              </a:rPr>
              <a:t>1     2     3</a:t>
            </a:r>
            <a:endParaRPr lang="en-US" altLang="zh-CN" sz="3200" b="1" dirty="0">
              <a:solidFill>
                <a:srgbClr val="000000"/>
              </a:solidFill>
              <a:latin typeface="Times New Roman" panose="02020603050405020304" pitchFamily="18" charset="0"/>
              <a:ea typeface="宋体" panose="02010600030101010101" pitchFamily="2" charset="-122"/>
            </a:endParaRPr>
          </a:p>
        </p:txBody>
      </p:sp>
      <p:sp>
        <p:nvSpPr>
          <p:cNvPr id="18450" name="Text Box 18"/>
          <p:cNvSpPr txBox="1"/>
          <p:nvPr/>
        </p:nvSpPr>
        <p:spPr>
          <a:xfrm>
            <a:off x="1981200" y="2590800"/>
            <a:ext cx="457200" cy="579438"/>
          </a:xfrm>
          <a:prstGeom prst="rect">
            <a:avLst/>
          </a:prstGeom>
          <a:noFill/>
          <a:ln w="9525">
            <a:noFill/>
          </a:ln>
        </p:spPr>
        <p:txBody>
          <a:bodyPr>
            <a:spAutoFit/>
          </a:bodyPr>
          <a:p>
            <a:pPr>
              <a:spcBef>
                <a:spcPct val="50000"/>
              </a:spcBef>
            </a:pPr>
            <a:r>
              <a:rPr lang="en-US" altLang="zh-CN" sz="3200" b="1" dirty="0">
                <a:solidFill>
                  <a:srgbClr val="000000"/>
                </a:solidFill>
                <a:latin typeface="Times New Roman" panose="02020603050405020304" pitchFamily="18" charset="0"/>
                <a:ea typeface="宋体" panose="02010600030101010101" pitchFamily="2" charset="-122"/>
              </a:rPr>
              <a:t>1</a:t>
            </a:r>
            <a:endParaRPr lang="en-US" altLang="zh-CN" sz="3200" b="1" dirty="0">
              <a:solidFill>
                <a:srgbClr val="000000"/>
              </a:solidFill>
              <a:latin typeface="Times New Roman" panose="02020603050405020304" pitchFamily="18" charset="0"/>
              <a:ea typeface="宋体" panose="02010600030101010101" pitchFamily="2" charset="-122"/>
            </a:endParaRPr>
          </a:p>
        </p:txBody>
      </p:sp>
      <p:sp>
        <p:nvSpPr>
          <p:cNvPr id="18451" name="Text Box 19"/>
          <p:cNvSpPr txBox="1"/>
          <p:nvPr/>
        </p:nvSpPr>
        <p:spPr>
          <a:xfrm>
            <a:off x="3886200" y="2601913"/>
            <a:ext cx="381000" cy="579437"/>
          </a:xfrm>
          <a:prstGeom prst="rect">
            <a:avLst/>
          </a:prstGeom>
          <a:noFill/>
          <a:ln w="9525">
            <a:noFill/>
          </a:ln>
        </p:spPr>
        <p:txBody>
          <a:bodyPr>
            <a:spAutoFit/>
          </a:bodyPr>
          <a:p>
            <a:pPr>
              <a:spcBef>
                <a:spcPct val="50000"/>
              </a:spcBef>
            </a:pPr>
            <a:r>
              <a:rPr lang="en-US" altLang="zh-CN" sz="3200" b="1" dirty="0">
                <a:solidFill>
                  <a:srgbClr val="000000"/>
                </a:solidFill>
                <a:latin typeface="Times New Roman" panose="02020603050405020304" pitchFamily="18" charset="0"/>
                <a:ea typeface="宋体" panose="02010600030101010101" pitchFamily="2" charset="-122"/>
              </a:rPr>
              <a:t>2</a:t>
            </a:r>
            <a:endParaRPr lang="en-US" altLang="zh-CN" sz="3200" b="1" dirty="0">
              <a:solidFill>
                <a:srgbClr val="000000"/>
              </a:solidFill>
              <a:latin typeface="Times New Roman" panose="02020603050405020304" pitchFamily="18" charset="0"/>
              <a:ea typeface="宋体" panose="02010600030101010101" pitchFamily="2" charset="-122"/>
            </a:endParaRPr>
          </a:p>
        </p:txBody>
      </p:sp>
      <p:sp>
        <p:nvSpPr>
          <p:cNvPr id="18452" name="Text Box 20"/>
          <p:cNvSpPr txBox="1"/>
          <p:nvPr/>
        </p:nvSpPr>
        <p:spPr>
          <a:xfrm>
            <a:off x="5867400" y="2590800"/>
            <a:ext cx="457200" cy="579438"/>
          </a:xfrm>
          <a:prstGeom prst="rect">
            <a:avLst/>
          </a:prstGeom>
          <a:noFill/>
          <a:ln w="9525">
            <a:noFill/>
          </a:ln>
        </p:spPr>
        <p:txBody>
          <a:bodyPr>
            <a:spAutoFit/>
          </a:bodyPr>
          <a:p>
            <a:pPr>
              <a:spcBef>
                <a:spcPct val="50000"/>
              </a:spcBef>
            </a:pPr>
            <a:r>
              <a:rPr lang="en-US" altLang="zh-CN" sz="3200" b="1" dirty="0">
                <a:solidFill>
                  <a:srgbClr val="000000"/>
                </a:solidFill>
                <a:latin typeface="Times New Roman" panose="02020603050405020304" pitchFamily="18" charset="0"/>
                <a:ea typeface="宋体" panose="02010600030101010101" pitchFamily="2" charset="-122"/>
              </a:rPr>
              <a:t>3</a:t>
            </a:r>
            <a:endParaRPr lang="en-US" altLang="zh-CN" sz="3200" b="1" dirty="0">
              <a:solidFill>
                <a:srgbClr val="000000"/>
              </a:solidFill>
              <a:latin typeface="Times New Roman" panose="02020603050405020304" pitchFamily="18" charset="0"/>
              <a:ea typeface="宋体" panose="02010600030101010101" pitchFamily="2" charset="-122"/>
            </a:endParaRPr>
          </a:p>
        </p:txBody>
      </p:sp>
      <p:sp>
        <p:nvSpPr>
          <p:cNvPr id="18453" name="Text Box 21"/>
          <p:cNvSpPr txBox="1"/>
          <p:nvPr/>
        </p:nvSpPr>
        <p:spPr>
          <a:xfrm>
            <a:off x="1066800" y="2687638"/>
            <a:ext cx="1219200" cy="457200"/>
          </a:xfrm>
          <a:prstGeom prst="rect">
            <a:avLst/>
          </a:prstGeom>
          <a:noFill/>
          <a:ln w="9525">
            <a:noFill/>
          </a:ln>
        </p:spPr>
        <p:txBody>
          <a:bodyPr>
            <a:spAutoFit/>
          </a:bodyPr>
          <a:p>
            <a:pPr>
              <a:spcBef>
                <a:spcPct val="50000"/>
              </a:spcBef>
            </a:pPr>
            <a:r>
              <a:rPr lang="zh-CN" altLang="en-US" sz="2400" b="1" dirty="0">
                <a:solidFill>
                  <a:srgbClr val="000000"/>
                </a:solidFill>
                <a:latin typeface="Times New Roman" panose="02020603050405020304" pitchFamily="18" charset="0"/>
              </a:rPr>
              <a:t>百位</a:t>
            </a:r>
            <a:endParaRPr lang="zh-CN" altLang="en-US" sz="2400" b="1" dirty="0">
              <a:solidFill>
                <a:srgbClr val="000000"/>
              </a:solidFill>
              <a:latin typeface="Times New Roman" panose="02020603050405020304" pitchFamily="18" charset="0"/>
            </a:endParaRPr>
          </a:p>
        </p:txBody>
      </p:sp>
      <p:sp>
        <p:nvSpPr>
          <p:cNvPr id="18454" name="Text Box 22"/>
          <p:cNvSpPr txBox="1"/>
          <p:nvPr/>
        </p:nvSpPr>
        <p:spPr>
          <a:xfrm>
            <a:off x="7315200" y="2728913"/>
            <a:ext cx="1600200" cy="457200"/>
          </a:xfrm>
          <a:prstGeom prst="rect">
            <a:avLst/>
          </a:prstGeom>
          <a:noFill/>
          <a:ln w="9525">
            <a:noFill/>
          </a:ln>
        </p:spPr>
        <p:txBody>
          <a:bodyPr>
            <a:spAutoFit/>
          </a:bodyPr>
          <a:p>
            <a:pPr>
              <a:spcBef>
                <a:spcPct val="50000"/>
              </a:spcBef>
            </a:pPr>
            <a:r>
              <a:rPr lang="en-US" altLang="zh-CN" sz="2400" b="1" dirty="0">
                <a:solidFill>
                  <a:srgbClr val="000000"/>
                </a:solidFill>
                <a:latin typeface="楷体_GB2312" pitchFamily="49" charset="-122"/>
              </a:rPr>
              <a:t>3</a:t>
            </a:r>
            <a:r>
              <a:rPr lang="zh-CN" altLang="en-US" sz="2400" b="1" dirty="0">
                <a:solidFill>
                  <a:srgbClr val="000000"/>
                </a:solidFill>
                <a:latin typeface="楷体_GB2312" pitchFamily="49" charset="-122"/>
              </a:rPr>
              <a:t>种放法</a:t>
            </a:r>
            <a:endParaRPr lang="zh-CN" altLang="en-US" sz="2400" b="1" dirty="0">
              <a:solidFill>
                <a:srgbClr val="000000"/>
              </a:solidFill>
              <a:latin typeface="楷体_GB2312" pitchFamily="49" charset="-122"/>
            </a:endParaRPr>
          </a:p>
        </p:txBody>
      </p:sp>
      <p:sp>
        <p:nvSpPr>
          <p:cNvPr id="18455" name="Text Box 23"/>
          <p:cNvSpPr txBox="1"/>
          <p:nvPr/>
        </p:nvSpPr>
        <p:spPr>
          <a:xfrm>
            <a:off x="1066800" y="3406775"/>
            <a:ext cx="1219200" cy="457200"/>
          </a:xfrm>
          <a:prstGeom prst="rect">
            <a:avLst/>
          </a:prstGeom>
          <a:noFill/>
          <a:ln w="9525">
            <a:noFill/>
          </a:ln>
        </p:spPr>
        <p:txBody>
          <a:bodyPr>
            <a:spAutoFit/>
          </a:bodyPr>
          <a:p>
            <a:pPr>
              <a:spcBef>
                <a:spcPct val="50000"/>
              </a:spcBef>
            </a:pPr>
            <a:r>
              <a:rPr lang="zh-CN" altLang="en-US" sz="2400" b="1" dirty="0">
                <a:solidFill>
                  <a:srgbClr val="000000"/>
                </a:solidFill>
                <a:latin typeface="Times New Roman" panose="02020603050405020304" pitchFamily="18" charset="0"/>
              </a:rPr>
              <a:t>十位</a:t>
            </a:r>
            <a:endParaRPr lang="zh-CN" altLang="en-US" sz="2400" b="1" dirty="0">
              <a:solidFill>
                <a:srgbClr val="000000"/>
              </a:solidFill>
              <a:latin typeface="Times New Roman" panose="02020603050405020304" pitchFamily="18" charset="0"/>
            </a:endParaRPr>
          </a:p>
        </p:txBody>
      </p:sp>
      <p:grpSp>
        <p:nvGrpSpPr>
          <p:cNvPr id="5" name="Group 24"/>
          <p:cNvGrpSpPr/>
          <p:nvPr/>
        </p:nvGrpSpPr>
        <p:grpSpPr>
          <a:xfrm>
            <a:off x="3886200" y="3421063"/>
            <a:ext cx="1447800" cy="381000"/>
            <a:chOff x="2448" y="2880"/>
            <a:chExt cx="912" cy="240"/>
          </a:xfrm>
        </p:grpSpPr>
        <p:sp>
          <p:nvSpPr>
            <p:cNvPr id="20521" name="Rectangle 25"/>
            <p:cNvSpPr/>
            <p:nvPr/>
          </p:nvSpPr>
          <p:spPr>
            <a:xfrm>
              <a:off x="2448" y="2880"/>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sp>
          <p:nvSpPr>
            <p:cNvPr id="20522" name="Rectangle 26"/>
            <p:cNvSpPr/>
            <p:nvPr/>
          </p:nvSpPr>
          <p:spPr>
            <a:xfrm>
              <a:off x="2784" y="2880"/>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sp>
          <p:nvSpPr>
            <p:cNvPr id="20523" name="Rectangle 27"/>
            <p:cNvSpPr/>
            <p:nvPr/>
          </p:nvSpPr>
          <p:spPr>
            <a:xfrm>
              <a:off x="3120" y="2880"/>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grpSp>
      <p:grpSp>
        <p:nvGrpSpPr>
          <p:cNvPr id="6" name="Group 28"/>
          <p:cNvGrpSpPr/>
          <p:nvPr/>
        </p:nvGrpSpPr>
        <p:grpSpPr>
          <a:xfrm>
            <a:off x="1981200" y="3421063"/>
            <a:ext cx="1447800" cy="381000"/>
            <a:chOff x="1248" y="2880"/>
            <a:chExt cx="912" cy="240"/>
          </a:xfrm>
        </p:grpSpPr>
        <p:sp>
          <p:nvSpPr>
            <p:cNvPr id="20518" name="Rectangle 29"/>
            <p:cNvSpPr/>
            <p:nvPr/>
          </p:nvSpPr>
          <p:spPr>
            <a:xfrm>
              <a:off x="1584" y="2880"/>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sp>
          <p:nvSpPr>
            <p:cNvPr id="20519" name="Rectangle 30"/>
            <p:cNvSpPr/>
            <p:nvPr/>
          </p:nvSpPr>
          <p:spPr>
            <a:xfrm>
              <a:off x="1920" y="2880"/>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sp>
          <p:nvSpPr>
            <p:cNvPr id="20520" name="Rectangle 31"/>
            <p:cNvSpPr/>
            <p:nvPr/>
          </p:nvSpPr>
          <p:spPr>
            <a:xfrm>
              <a:off x="1248" y="2880"/>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grpSp>
      <p:sp>
        <p:nvSpPr>
          <p:cNvPr id="18464" name="Text Box 32"/>
          <p:cNvSpPr txBox="1"/>
          <p:nvPr/>
        </p:nvSpPr>
        <p:spPr>
          <a:xfrm>
            <a:off x="1998663" y="3309938"/>
            <a:ext cx="457200" cy="579437"/>
          </a:xfrm>
          <a:prstGeom prst="rect">
            <a:avLst/>
          </a:prstGeom>
          <a:noFill/>
          <a:ln w="9525">
            <a:noFill/>
          </a:ln>
        </p:spPr>
        <p:txBody>
          <a:bodyPr>
            <a:spAutoFit/>
          </a:bodyPr>
          <a:p>
            <a:pPr>
              <a:spcBef>
                <a:spcPct val="50000"/>
              </a:spcBef>
            </a:pPr>
            <a:r>
              <a:rPr lang="en-US" altLang="zh-CN" sz="3200" b="1" dirty="0">
                <a:solidFill>
                  <a:srgbClr val="000000"/>
                </a:solidFill>
                <a:latin typeface="Times New Roman" panose="02020603050405020304" pitchFamily="18" charset="0"/>
                <a:ea typeface="宋体" panose="02010600030101010101" pitchFamily="2" charset="-122"/>
              </a:rPr>
              <a:t>1</a:t>
            </a:r>
            <a:endParaRPr lang="en-US" altLang="zh-CN" sz="3200" b="1" dirty="0">
              <a:solidFill>
                <a:srgbClr val="000000"/>
              </a:solidFill>
              <a:latin typeface="Times New Roman" panose="02020603050405020304" pitchFamily="18" charset="0"/>
              <a:ea typeface="宋体" panose="02010600030101010101" pitchFamily="2" charset="-122"/>
            </a:endParaRPr>
          </a:p>
        </p:txBody>
      </p:sp>
      <p:sp>
        <p:nvSpPr>
          <p:cNvPr id="18465" name="Text Box 33"/>
          <p:cNvSpPr txBox="1"/>
          <p:nvPr/>
        </p:nvSpPr>
        <p:spPr>
          <a:xfrm>
            <a:off x="2532063" y="3309938"/>
            <a:ext cx="381000" cy="579437"/>
          </a:xfrm>
          <a:prstGeom prst="rect">
            <a:avLst/>
          </a:prstGeom>
          <a:noFill/>
          <a:ln w="9525">
            <a:noFill/>
          </a:ln>
        </p:spPr>
        <p:txBody>
          <a:bodyPr>
            <a:spAutoFit/>
          </a:bodyPr>
          <a:p>
            <a:pPr>
              <a:spcBef>
                <a:spcPct val="50000"/>
              </a:spcBef>
            </a:pPr>
            <a:r>
              <a:rPr lang="en-US" altLang="zh-CN" sz="3200" b="1" dirty="0">
                <a:solidFill>
                  <a:srgbClr val="000000"/>
                </a:solidFill>
                <a:latin typeface="Times New Roman" panose="02020603050405020304" pitchFamily="18" charset="0"/>
                <a:ea typeface="宋体" panose="02010600030101010101" pitchFamily="2" charset="-122"/>
              </a:rPr>
              <a:t>2</a:t>
            </a:r>
            <a:endParaRPr lang="en-US" altLang="zh-CN" sz="3200" b="1" dirty="0">
              <a:solidFill>
                <a:srgbClr val="000000"/>
              </a:solidFill>
              <a:latin typeface="Times New Roman" panose="02020603050405020304" pitchFamily="18" charset="0"/>
              <a:ea typeface="宋体" panose="02010600030101010101" pitchFamily="2" charset="-122"/>
            </a:endParaRPr>
          </a:p>
        </p:txBody>
      </p:sp>
      <p:sp>
        <p:nvSpPr>
          <p:cNvPr id="18466" name="Text Box 34"/>
          <p:cNvSpPr txBox="1"/>
          <p:nvPr/>
        </p:nvSpPr>
        <p:spPr>
          <a:xfrm>
            <a:off x="4419600" y="3298825"/>
            <a:ext cx="457200" cy="579438"/>
          </a:xfrm>
          <a:prstGeom prst="rect">
            <a:avLst/>
          </a:prstGeom>
          <a:noFill/>
          <a:ln w="9525">
            <a:noFill/>
          </a:ln>
        </p:spPr>
        <p:txBody>
          <a:bodyPr>
            <a:spAutoFit/>
          </a:bodyPr>
          <a:p>
            <a:pPr>
              <a:spcBef>
                <a:spcPct val="50000"/>
              </a:spcBef>
            </a:pPr>
            <a:r>
              <a:rPr lang="en-US" altLang="zh-CN" sz="3200" b="1" dirty="0">
                <a:solidFill>
                  <a:srgbClr val="000000"/>
                </a:solidFill>
                <a:latin typeface="Times New Roman" panose="02020603050405020304" pitchFamily="18" charset="0"/>
                <a:ea typeface="宋体" panose="02010600030101010101" pitchFamily="2" charset="-122"/>
              </a:rPr>
              <a:t>3</a:t>
            </a:r>
            <a:endParaRPr lang="en-US" altLang="zh-CN" sz="3200" b="1" dirty="0">
              <a:solidFill>
                <a:srgbClr val="000000"/>
              </a:solidFill>
              <a:latin typeface="Times New Roman" panose="02020603050405020304" pitchFamily="18" charset="0"/>
              <a:ea typeface="宋体" panose="02010600030101010101" pitchFamily="2" charset="-122"/>
            </a:endParaRPr>
          </a:p>
        </p:txBody>
      </p:sp>
      <p:sp>
        <p:nvSpPr>
          <p:cNvPr id="18467" name="Text Box 35"/>
          <p:cNvSpPr txBox="1"/>
          <p:nvPr/>
        </p:nvSpPr>
        <p:spPr>
          <a:xfrm>
            <a:off x="3886200" y="3309938"/>
            <a:ext cx="457200" cy="579437"/>
          </a:xfrm>
          <a:prstGeom prst="rect">
            <a:avLst/>
          </a:prstGeom>
          <a:noFill/>
          <a:ln w="9525">
            <a:noFill/>
          </a:ln>
        </p:spPr>
        <p:txBody>
          <a:bodyPr>
            <a:spAutoFit/>
          </a:bodyPr>
          <a:p>
            <a:pPr>
              <a:spcBef>
                <a:spcPct val="50000"/>
              </a:spcBef>
            </a:pPr>
            <a:r>
              <a:rPr lang="en-US" altLang="zh-CN" sz="3200" b="1" dirty="0">
                <a:solidFill>
                  <a:srgbClr val="000000"/>
                </a:solidFill>
                <a:latin typeface="Times New Roman" panose="02020603050405020304" pitchFamily="18" charset="0"/>
                <a:ea typeface="宋体" panose="02010600030101010101" pitchFamily="2" charset="-122"/>
              </a:rPr>
              <a:t>1</a:t>
            </a:r>
            <a:endParaRPr lang="en-US" altLang="zh-CN" sz="3200" b="1" dirty="0">
              <a:solidFill>
                <a:srgbClr val="000000"/>
              </a:solidFill>
              <a:latin typeface="Times New Roman" panose="02020603050405020304" pitchFamily="18" charset="0"/>
              <a:ea typeface="宋体" panose="02010600030101010101" pitchFamily="2" charset="-122"/>
            </a:endParaRPr>
          </a:p>
        </p:txBody>
      </p:sp>
      <p:sp>
        <p:nvSpPr>
          <p:cNvPr id="18468" name="Text Box 36"/>
          <p:cNvSpPr txBox="1"/>
          <p:nvPr/>
        </p:nvSpPr>
        <p:spPr>
          <a:xfrm>
            <a:off x="1066800" y="4127500"/>
            <a:ext cx="1219200" cy="457200"/>
          </a:xfrm>
          <a:prstGeom prst="rect">
            <a:avLst/>
          </a:prstGeom>
          <a:noFill/>
          <a:ln w="9525">
            <a:noFill/>
          </a:ln>
        </p:spPr>
        <p:txBody>
          <a:bodyPr>
            <a:spAutoFit/>
          </a:bodyPr>
          <a:p>
            <a:pPr>
              <a:spcBef>
                <a:spcPct val="50000"/>
              </a:spcBef>
            </a:pPr>
            <a:r>
              <a:rPr lang="zh-CN" altLang="en-US" sz="2400" b="1" dirty="0">
                <a:solidFill>
                  <a:srgbClr val="000000"/>
                </a:solidFill>
                <a:latin typeface="Times New Roman" panose="02020603050405020304" pitchFamily="18" charset="0"/>
              </a:rPr>
              <a:t>个位</a:t>
            </a:r>
            <a:endParaRPr lang="zh-CN" altLang="en-US" sz="2400" b="1" dirty="0">
              <a:solidFill>
                <a:srgbClr val="000000"/>
              </a:solidFill>
              <a:latin typeface="Times New Roman" panose="02020603050405020304" pitchFamily="18" charset="0"/>
            </a:endParaRPr>
          </a:p>
        </p:txBody>
      </p:sp>
      <p:grpSp>
        <p:nvGrpSpPr>
          <p:cNvPr id="7" name="Group 37"/>
          <p:cNvGrpSpPr/>
          <p:nvPr/>
        </p:nvGrpSpPr>
        <p:grpSpPr>
          <a:xfrm>
            <a:off x="1981200" y="4130675"/>
            <a:ext cx="1447800" cy="393700"/>
            <a:chOff x="1248" y="3360"/>
            <a:chExt cx="912" cy="248"/>
          </a:xfrm>
        </p:grpSpPr>
        <p:sp>
          <p:nvSpPr>
            <p:cNvPr id="20515" name="Rectangle 38"/>
            <p:cNvSpPr/>
            <p:nvPr/>
          </p:nvSpPr>
          <p:spPr>
            <a:xfrm>
              <a:off x="1584" y="3360"/>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sp>
          <p:nvSpPr>
            <p:cNvPr id="20516" name="Rectangle 39"/>
            <p:cNvSpPr/>
            <p:nvPr/>
          </p:nvSpPr>
          <p:spPr>
            <a:xfrm>
              <a:off x="1920" y="3368"/>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sp>
          <p:nvSpPr>
            <p:cNvPr id="20517" name="Rectangle 40"/>
            <p:cNvSpPr/>
            <p:nvPr/>
          </p:nvSpPr>
          <p:spPr>
            <a:xfrm>
              <a:off x="1248" y="3368"/>
              <a:ext cx="240" cy="24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grpSp>
      <p:sp>
        <p:nvSpPr>
          <p:cNvPr id="18473" name="Text Box 41"/>
          <p:cNvSpPr txBox="1"/>
          <p:nvPr/>
        </p:nvSpPr>
        <p:spPr>
          <a:xfrm>
            <a:off x="1997075" y="4010025"/>
            <a:ext cx="457200" cy="579438"/>
          </a:xfrm>
          <a:prstGeom prst="rect">
            <a:avLst/>
          </a:prstGeom>
          <a:noFill/>
          <a:ln w="9525">
            <a:noFill/>
          </a:ln>
        </p:spPr>
        <p:txBody>
          <a:bodyPr>
            <a:spAutoFit/>
          </a:bodyPr>
          <a:p>
            <a:pPr>
              <a:spcBef>
                <a:spcPct val="50000"/>
              </a:spcBef>
            </a:pPr>
            <a:r>
              <a:rPr lang="en-US" altLang="zh-CN" sz="3200" b="1" dirty="0">
                <a:solidFill>
                  <a:srgbClr val="000000"/>
                </a:solidFill>
                <a:latin typeface="Times New Roman" panose="02020603050405020304" pitchFamily="18" charset="0"/>
                <a:ea typeface="宋体" panose="02010600030101010101" pitchFamily="2" charset="-122"/>
              </a:rPr>
              <a:t>1</a:t>
            </a:r>
            <a:endParaRPr lang="en-US" altLang="zh-CN" sz="3200" b="1" dirty="0">
              <a:solidFill>
                <a:srgbClr val="000000"/>
              </a:solidFill>
              <a:latin typeface="Times New Roman" panose="02020603050405020304" pitchFamily="18" charset="0"/>
              <a:ea typeface="宋体" panose="02010600030101010101" pitchFamily="2" charset="-122"/>
            </a:endParaRPr>
          </a:p>
        </p:txBody>
      </p:sp>
      <p:sp>
        <p:nvSpPr>
          <p:cNvPr id="18474" name="Text Box 42"/>
          <p:cNvSpPr txBox="1"/>
          <p:nvPr/>
        </p:nvSpPr>
        <p:spPr>
          <a:xfrm>
            <a:off x="2530475" y="4010025"/>
            <a:ext cx="381000" cy="579438"/>
          </a:xfrm>
          <a:prstGeom prst="rect">
            <a:avLst/>
          </a:prstGeom>
          <a:noFill/>
          <a:ln w="9525">
            <a:noFill/>
          </a:ln>
        </p:spPr>
        <p:txBody>
          <a:bodyPr>
            <a:spAutoFit/>
          </a:bodyPr>
          <a:p>
            <a:pPr>
              <a:spcBef>
                <a:spcPct val="50000"/>
              </a:spcBef>
            </a:pPr>
            <a:r>
              <a:rPr lang="en-US" altLang="zh-CN" sz="3200" b="1" dirty="0">
                <a:solidFill>
                  <a:srgbClr val="000000"/>
                </a:solidFill>
                <a:latin typeface="Times New Roman" panose="02020603050405020304" pitchFamily="18" charset="0"/>
                <a:ea typeface="宋体" panose="02010600030101010101" pitchFamily="2" charset="-122"/>
              </a:rPr>
              <a:t>2</a:t>
            </a:r>
            <a:endParaRPr lang="en-US" altLang="zh-CN" sz="3200" b="1" dirty="0">
              <a:solidFill>
                <a:srgbClr val="000000"/>
              </a:solidFill>
              <a:latin typeface="Times New Roman" panose="02020603050405020304" pitchFamily="18" charset="0"/>
              <a:ea typeface="宋体" panose="02010600030101010101" pitchFamily="2" charset="-122"/>
            </a:endParaRPr>
          </a:p>
        </p:txBody>
      </p:sp>
      <p:sp>
        <p:nvSpPr>
          <p:cNvPr id="18475" name="Text Box 43"/>
          <p:cNvSpPr txBox="1"/>
          <p:nvPr/>
        </p:nvSpPr>
        <p:spPr>
          <a:xfrm>
            <a:off x="3055938" y="4016375"/>
            <a:ext cx="457200" cy="579438"/>
          </a:xfrm>
          <a:prstGeom prst="rect">
            <a:avLst/>
          </a:prstGeom>
          <a:noFill/>
          <a:ln w="9525">
            <a:noFill/>
          </a:ln>
        </p:spPr>
        <p:txBody>
          <a:bodyPr>
            <a:spAutoFit/>
          </a:bodyPr>
          <a:p>
            <a:pPr>
              <a:spcBef>
                <a:spcPct val="50000"/>
              </a:spcBef>
            </a:pPr>
            <a:r>
              <a:rPr lang="en-US" altLang="zh-CN" sz="3200" b="1" dirty="0">
                <a:solidFill>
                  <a:srgbClr val="000000"/>
                </a:solidFill>
                <a:latin typeface="Times New Roman" panose="02020603050405020304" pitchFamily="18" charset="0"/>
                <a:ea typeface="宋体" panose="02010600030101010101" pitchFamily="2" charset="-122"/>
              </a:rPr>
              <a:t>3</a:t>
            </a:r>
            <a:endParaRPr lang="en-US" altLang="zh-CN" sz="3200" b="1" dirty="0">
              <a:solidFill>
                <a:srgbClr val="000000"/>
              </a:solidFill>
              <a:latin typeface="Times New Roman" panose="02020603050405020304" pitchFamily="18" charset="0"/>
              <a:ea typeface="宋体" panose="02010600030101010101" pitchFamily="2" charset="-122"/>
            </a:endParaRPr>
          </a:p>
        </p:txBody>
      </p:sp>
      <p:sp>
        <p:nvSpPr>
          <p:cNvPr id="18476" name="Text Box 44"/>
          <p:cNvSpPr txBox="1"/>
          <p:nvPr/>
        </p:nvSpPr>
        <p:spPr>
          <a:xfrm>
            <a:off x="7315200" y="3355975"/>
            <a:ext cx="1600200" cy="457200"/>
          </a:xfrm>
          <a:prstGeom prst="rect">
            <a:avLst/>
          </a:prstGeom>
          <a:noFill/>
          <a:ln w="9525">
            <a:noFill/>
          </a:ln>
        </p:spPr>
        <p:txBody>
          <a:bodyPr>
            <a:spAutoFit/>
          </a:bodyPr>
          <a:p>
            <a:pPr>
              <a:spcBef>
                <a:spcPct val="50000"/>
              </a:spcBef>
            </a:pPr>
            <a:r>
              <a:rPr lang="en-US" altLang="zh-CN" sz="2400" b="1" dirty="0">
                <a:solidFill>
                  <a:srgbClr val="000000"/>
                </a:solidFill>
                <a:latin typeface="楷体_GB2312" pitchFamily="49" charset="-122"/>
              </a:rPr>
              <a:t>2</a:t>
            </a:r>
            <a:r>
              <a:rPr lang="zh-CN" altLang="en-US" sz="2400" b="1" dirty="0">
                <a:solidFill>
                  <a:srgbClr val="000000"/>
                </a:solidFill>
                <a:latin typeface="楷体_GB2312" pitchFamily="49" charset="-122"/>
              </a:rPr>
              <a:t>种放法</a:t>
            </a:r>
            <a:endParaRPr lang="zh-CN" altLang="en-US" sz="2400" b="1" dirty="0">
              <a:solidFill>
                <a:srgbClr val="000000"/>
              </a:solidFill>
              <a:latin typeface="楷体_GB2312" pitchFamily="49" charset="-122"/>
            </a:endParaRPr>
          </a:p>
        </p:txBody>
      </p:sp>
      <p:sp>
        <p:nvSpPr>
          <p:cNvPr id="18477" name="Text Box 45"/>
          <p:cNvSpPr txBox="1"/>
          <p:nvPr/>
        </p:nvSpPr>
        <p:spPr>
          <a:xfrm>
            <a:off x="7315200" y="3948113"/>
            <a:ext cx="1600200" cy="457200"/>
          </a:xfrm>
          <a:prstGeom prst="rect">
            <a:avLst/>
          </a:prstGeom>
          <a:noFill/>
          <a:ln w="9525">
            <a:noFill/>
          </a:ln>
        </p:spPr>
        <p:txBody>
          <a:bodyPr>
            <a:spAutoFit/>
          </a:bodyPr>
          <a:p>
            <a:pPr>
              <a:spcBef>
                <a:spcPct val="50000"/>
              </a:spcBef>
            </a:pPr>
            <a:r>
              <a:rPr lang="en-US" altLang="zh-CN" sz="2400" b="1" dirty="0">
                <a:solidFill>
                  <a:srgbClr val="000000"/>
                </a:solidFill>
                <a:latin typeface="楷体_GB2312" pitchFamily="49" charset="-122"/>
              </a:rPr>
              <a:t>1</a:t>
            </a:r>
            <a:r>
              <a:rPr lang="zh-CN" altLang="en-US" sz="2400" b="1" dirty="0">
                <a:solidFill>
                  <a:srgbClr val="000000"/>
                </a:solidFill>
                <a:latin typeface="楷体_GB2312" pitchFamily="49" charset="-122"/>
              </a:rPr>
              <a:t>种放法</a:t>
            </a:r>
            <a:endParaRPr lang="zh-CN" altLang="en-US" sz="2400" b="1" dirty="0">
              <a:solidFill>
                <a:srgbClr val="000000"/>
              </a:solidFill>
              <a:latin typeface="楷体_GB2312" pitchFamily="49" charset="-122"/>
            </a:endParaRPr>
          </a:p>
        </p:txBody>
      </p:sp>
      <p:sp>
        <p:nvSpPr>
          <p:cNvPr id="18478" name="Text Box 46"/>
          <p:cNvSpPr txBox="1"/>
          <p:nvPr/>
        </p:nvSpPr>
        <p:spPr>
          <a:xfrm>
            <a:off x="6711950" y="4557713"/>
            <a:ext cx="1600200" cy="457200"/>
          </a:xfrm>
          <a:prstGeom prst="rect">
            <a:avLst/>
          </a:prstGeom>
          <a:noFill/>
          <a:ln w="9525">
            <a:noFill/>
          </a:ln>
        </p:spPr>
        <p:txBody>
          <a:bodyPr>
            <a:spAutoFit/>
          </a:bodyPr>
          <a:p>
            <a:pPr>
              <a:spcBef>
                <a:spcPct val="50000"/>
              </a:spcBef>
            </a:pPr>
            <a:r>
              <a:rPr lang="zh-CN" altLang="en-US" sz="2400" b="1" dirty="0">
                <a:solidFill>
                  <a:srgbClr val="000000"/>
                </a:solidFill>
                <a:latin typeface="楷体_GB2312" pitchFamily="49" charset="-122"/>
              </a:rPr>
              <a:t>种放法</a:t>
            </a:r>
            <a:r>
              <a:rPr lang="en-US" altLang="zh-CN" sz="2400" b="1" dirty="0">
                <a:solidFill>
                  <a:srgbClr val="000000"/>
                </a:solidFill>
                <a:latin typeface="楷体_GB2312" pitchFamily="49" charset="-122"/>
              </a:rPr>
              <a:t>.</a:t>
            </a:r>
            <a:endParaRPr lang="en-US" altLang="zh-CN" sz="2400" b="1" dirty="0">
              <a:solidFill>
                <a:srgbClr val="000000"/>
              </a:solidFill>
              <a:latin typeface="楷体_GB2312" pitchFamily="49" charset="-122"/>
            </a:endParaRPr>
          </a:p>
        </p:txBody>
      </p:sp>
      <p:sp>
        <p:nvSpPr>
          <p:cNvPr id="18479" name="Text Box 47"/>
          <p:cNvSpPr txBox="1"/>
          <p:nvPr/>
        </p:nvSpPr>
        <p:spPr>
          <a:xfrm>
            <a:off x="4038600" y="4551363"/>
            <a:ext cx="1600200" cy="457200"/>
          </a:xfrm>
          <a:prstGeom prst="rect">
            <a:avLst/>
          </a:prstGeom>
          <a:noFill/>
          <a:ln w="9525">
            <a:noFill/>
          </a:ln>
        </p:spPr>
        <p:txBody>
          <a:bodyPr>
            <a:spAutoFit/>
          </a:bodyPr>
          <a:p>
            <a:pPr>
              <a:spcBef>
                <a:spcPct val="50000"/>
              </a:spcBef>
            </a:pPr>
            <a:r>
              <a:rPr lang="zh-CN" altLang="en-US" sz="2400" b="1" dirty="0">
                <a:solidFill>
                  <a:srgbClr val="000000"/>
                </a:solidFill>
                <a:latin typeface="楷体_GB2312" pitchFamily="49" charset="-122"/>
              </a:rPr>
              <a:t>共有</a:t>
            </a:r>
            <a:endParaRPr lang="zh-CN" altLang="en-US" sz="2400" b="1" dirty="0">
              <a:solidFill>
                <a:srgbClr val="000000"/>
              </a:solidFill>
              <a:latin typeface="楷体_GB2312" pitchFamily="49" charset="-122"/>
            </a:endParaRPr>
          </a:p>
        </p:txBody>
      </p:sp>
      <p:graphicFrame>
        <p:nvGraphicFramePr>
          <p:cNvPr id="18480" name="Object 6"/>
          <p:cNvGraphicFramePr/>
          <p:nvPr/>
        </p:nvGraphicFramePr>
        <p:xfrm>
          <a:off x="4800600" y="4627563"/>
          <a:ext cx="1676400" cy="317500"/>
        </p:xfrm>
        <a:graphic>
          <a:graphicData uri="http://schemas.openxmlformats.org/presentationml/2006/ole">
            <mc:AlternateContent xmlns:mc="http://schemas.openxmlformats.org/markup-compatibility/2006">
              <mc:Choice xmlns:v="urn:schemas-microsoft-com:vml" Requires="v">
                <p:oleObj spid="_x0000_s3174" name="" r:id="rId1" imgW="1675765" imgH="317500" progId="Equation.3">
                  <p:embed/>
                </p:oleObj>
              </mc:Choice>
              <mc:Fallback>
                <p:oleObj name="" r:id="rId1" imgW="1675765" imgH="317500" progId="Equation.3">
                  <p:embed/>
                  <p:pic>
                    <p:nvPicPr>
                      <p:cNvPr id="0" name="图片 3173"/>
                      <p:cNvPicPr/>
                      <p:nvPr/>
                    </p:nvPicPr>
                    <p:blipFill>
                      <a:blip r:embed="rId2"/>
                      <a:stretch>
                        <a:fillRect/>
                      </a:stretch>
                    </p:blipFill>
                    <p:spPr>
                      <a:xfrm>
                        <a:off x="4800600" y="4627563"/>
                        <a:ext cx="1676400" cy="317500"/>
                      </a:xfrm>
                      <a:prstGeom prst="rect">
                        <a:avLst/>
                      </a:prstGeom>
                      <a:noFill/>
                      <a:ln w="38100">
                        <a:noFill/>
                        <a:miter/>
                      </a:ln>
                    </p:spPr>
                  </p:pic>
                </p:oleObj>
              </mc:Fallback>
            </mc:AlternateContent>
          </a:graphicData>
        </a:graphic>
      </p:graphicFrame>
      <p:sp>
        <p:nvSpPr>
          <p:cNvPr id="20511" name="AutoShape 49"/>
          <p:cNvSpPr/>
          <p:nvPr/>
        </p:nvSpPr>
        <p:spPr>
          <a:xfrm rot="5400000">
            <a:off x="4076700" y="328613"/>
            <a:ext cx="228600" cy="4267200"/>
          </a:xfrm>
          <a:prstGeom prst="leftBrace">
            <a:avLst>
              <a:gd name="adj1" fmla="val 94024"/>
              <a:gd name="adj2" fmla="val 50000"/>
            </a:avLst>
          </a:prstGeom>
          <a:noFill/>
          <a:ln w="9525" cap="flat" cmpd="sng">
            <a:solidFill>
              <a:srgbClr val="0606FA"/>
            </a:solidFill>
            <a:prstDash val="solid"/>
            <a:headEnd type="none" w="med" len="med"/>
            <a:tailEnd type="none" w="med" len="med"/>
          </a:ln>
        </p:spPr>
        <p:txBody>
          <a:bodyPr rot="10800000" vert="eaVert" wrap="none" anchor="ctr"/>
          <a:p>
            <a:pPr algn="ctr"/>
            <a:endParaRPr lang="zh-CN" altLang="zh-CN" sz="2400" b="1" dirty="0">
              <a:solidFill>
                <a:srgbClr val="000000"/>
              </a:solidFill>
              <a:latin typeface="Times New Roman" panose="02020603050405020304" pitchFamily="18" charset="0"/>
              <a:ea typeface="宋体" panose="02010600030101010101" pitchFamily="2" charset="-122"/>
            </a:endParaRPr>
          </a:p>
        </p:txBody>
      </p:sp>
      <p:sp>
        <p:nvSpPr>
          <p:cNvPr id="18482" name="AutoShape 50"/>
          <p:cNvSpPr/>
          <p:nvPr/>
        </p:nvSpPr>
        <p:spPr>
          <a:xfrm>
            <a:off x="2632075" y="3144838"/>
            <a:ext cx="152400" cy="228600"/>
          </a:xfrm>
          <a:prstGeom prst="downArrow">
            <a:avLst>
              <a:gd name="adj1" fmla="val 50000"/>
              <a:gd name="adj2" fmla="val 37500"/>
            </a:avLst>
          </a:prstGeom>
          <a:solidFill>
            <a:srgbClr val="FF0000"/>
          </a:solidFill>
          <a:ln w="9525" cap="flat" cmpd="sng">
            <a:solidFill>
              <a:srgbClr val="FF0000"/>
            </a:solidFill>
            <a:prstDash val="solid"/>
            <a:miter/>
            <a:headEnd type="none" w="med" len="med"/>
            <a:tailEnd type="none" w="med" len="med"/>
          </a:ln>
        </p:spPr>
        <p:txBody>
          <a:bodyPr vert="eaVert"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8483" name="AutoShape 51"/>
          <p:cNvSpPr/>
          <p:nvPr/>
        </p:nvSpPr>
        <p:spPr>
          <a:xfrm>
            <a:off x="3141663" y="3856038"/>
            <a:ext cx="152400" cy="228600"/>
          </a:xfrm>
          <a:prstGeom prst="downArrow">
            <a:avLst>
              <a:gd name="adj1" fmla="val 50000"/>
              <a:gd name="adj2" fmla="val 37500"/>
            </a:avLst>
          </a:prstGeom>
          <a:solidFill>
            <a:srgbClr val="FF0000"/>
          </a:solidFill>
          <a:ln w="9525" cap="flat" cmpd="sng">
            <a:solidFill>
              <a:srgbClr val="FF0000"/>
            </a:solidFill>
            <a:prstDash val="solid"/>
            <a:miter/>
            <a:headEnd type="none" w="med" len="med"/>
            <a:tailEnd type="none" w="med" len="med"/>
          </a:ln>
        </p:spPr>
        <p:txBody>
          <a:bodyPr vert="eaVert"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20514" name="Text Box 13"/>
          <p:cNvSpPr txBox="1"/>
          <p:nvPr/>
        </p:nvSpPr>
        <p:spPr>
          <a:xfrm>
            <a:off x="928688" y="5214938"/>
            <a:ext cx="7243762" cy="1169987"/>
          </a:xfrm>
          <a:prstGeom prst="rect">
            <a:avLst/>
          </a:prstGeom>
          <a:noFill/>
          <a:ln w="9525">
            <a:noFill/>
          </a:ln>
        </p:spPr>
        <p:txBody>
          <a:bodyPr>
            <a:spAutoFit/>
          </a:bodyPr>
          <a:p>
            <a:pPr>
              <a:spcBef>
                <a:spcPct val="50000"/>
              </a:spcBef>
            </a:pPr>
            <a:r>
              <a:rPr lang="zh-CN" altLang="en-US" sz="2800" b="1" dirty="0">
                <a:solidFill>
                  <a:srgbClr val="000000"/>
                </a:solidFill>
                <a:latin typeface="Times New Roman" panose="02020603050405020304" pitchFamily="18" charset="0"/>
                <a:ea typeface="Arial Unicode MS" pitchFamily="34" charset="-122"/>
              </a:rPr>
              <a:t>所求六个三位数为</a:t>
            </a:r>
            <a:endParaRPr lang="en-US" altLang="zh-CN" sz="2800" b="1" dirty="0">
              <a:solidFill>
                <a:srgbClr val="000000"/>
              </a:solidFill>
              <a:latin typeface="Times New Roman" panose="02020603050405020304" pitchFamily="18" charset="0"/>
              <a:ea typeface="Arial Unicode MS" pitchFamily="34" charset="-122"/>
            </a:endParaRPr>
          </a:p>
          <a:p>
            <a:pPr algn="ctr">
              <a:spcBef>
                <a:spcPct val="50000"/>
              </a:spcBef>
            </a:pPr>
            <a:r>
              <a:rPr lang="en-US" altLang="zh-CN" sz="2800" b="1" dirty="0">
                <a:solidFill>
                  <a:srgbClr val="000000"/>
                </a:solidFill>
                <a:latin typeface="Times New Roman" panose="02020603050405020304" pitchFamily="18" charset="0"/>
                <a:ea typeface="Arial Unicode MS" pitchFamily="34" charset="-122"/>
              </a:rPr>
              <a:t>123</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132</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213</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231</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312</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321</a:t>
            </a:r>
            <a:endParaRPr lang="en-US" altLang="zh-CN" sz="2800" b="1" dirty="0">
              <a:solidFill>
                <a:srgbClr val="000000"/>
              </a:solidFill>
              <a:latin typeface="Times New Roman" panose="02020603050405020304" pitchFamily="18" charset="0"/>
              <a:ea typeface="Arial Unicode MS" pitchFamily="34" charset="-122"/>
            </a:endParaRPr>
          </a:p>
        </p:txBody>
      </p:sp>
      <p:sp>
        <p:nvSpPr>
          <p:cNvPr id="147510" name="标题 147509"/>
          <p:cNvSpPr>
            <a:spLocks noGrp="1"/>
          </p:cNvSpPr>
          <p:nvPr>
            <p:ph type="title"/>
          </p:nvPr>
        </p:nvSpPr>
        <p:spPr>
          <a:xfrm>
            <a:off x="82550" y="331470"/>
            <a:ext cx="8229600" cy="1371600"/>
          </a:xfrm>
          <a:noFill/>
          <a:ln>
            <a:noFill/>
          </a:ln>
        </p:spPr>
        <p:txBody>
          <a:bodyPr vert="horz" wrap="square" lIns="91440" tIns="45720" rIns="91440" bIns="45720" anchor="t"/>
          <a:p>
            <a:pPr algn="l"/>
            <a:r>
              <a:rPr lang="zh-CN" altLang="en-US" sz="3600" b="1" dirty="0">
                <a:solidFill>
                  <a:srgbClr val="FF0000"/>
                </a:solidFill>
              </a:rPr>
              <a:t>一、排列及其逆序数</a:t>
            </a:r>
            <a:endParaRPr lang="zh-CN" altLang="en-US" sz="3600" b="1"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left)">
                                      <p:cBhvr>
                                        <p:cTn id="7" dur="500"/>
                                        <p:tgtEl>
                                          <p:spTgt spid="184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435"/>
                                        </p:tgtEl>
                                        <p:attrNameLst>
                                          <p:attrName>style.visibility</p:attrName>
                                        </p:attrNameLst>
                                      </p:cBhvr>
                                      <p:to>
                                        <p:strVal val="visible"/>
                                      </p:to>
                                    </p:set>
                                    <p:animEffect transition="in" filter="wipe(left)">
                                      <p:cBhvr>
                                        <p:cTn id="11" dur="500"/>
                                        <p:tgtEl>
                                          <p:spTgt spid="184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436"/>
                                        </p:tgtEl>
                                        <p:attrNameLst>
                                          <p:attrName>style.visibility</p:attrName>
                                        </p:attrNameLst>
                                      </p:cBhvr>
                                      <p:to>
                                        <p:strVal val="visible"/>
                                      </p:to>
                                    </p:set>
                                    <p:animEffect transition="in" filter="wipe(left)">
                                      <p:cBhvr>
                                        <p:cTn id="16" dur="500"/>
                                        <p:tgtEl>
                                          <p:spTgt spid="1843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449"/>
                                        </p:tgtEl>
                                        <p:attrNameLst>
                                          <p:attrName>style.visibility</p:attrName>
                                        </p:attrNameLst>
                                      </p:cBhvr>
                                      <p:to>
                                        <p:strVal val="visible"/>
                                      </p:to>
                                    </p:set>
                                    <p:animEffect transition="in" filter="wipe(left)">
                                      <p:cBhvr>
                                        <p:cTn id="21" dur="500"/>
                                        <p:tgtEl>
                                          <p:spTgt spid="1844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511"/>
                                        </p:tgtEl>
                                        <p:attrNameLst>
                                          <p:attrName>style.visibility</p:attrName>
                                        </p:attrNameLst>
                                      </p:cBhvr>
                                      <p:to>
                                        <p:strVal val="visible"/>
                                      </p:to>
                                    </p:set>
                                    <p:animEffect transition="in" filter="wipe(left)">
                                      <p:cBhvr>
                                        <p:cTn id="26" dur="500"/>
                                        <p:tgtEl>
                                          <p:spTgt spid="205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453"/>
                                        </p:tgtEl>
                                        <p:attrNameLst>
                                          <p:attrName>style.visibility</p:attrName>
                                        </p:attrNameLst>
                                      </p:cBhvr>
                                      <p:to>
                                        <p:strVal val="visible"/>
                                      </p:to>
                                    </p:set>
                                    <p:animEffect transition="in" filter="wipe(left)">
                                      <p:cBhvr>
                                        <p:cTn id="31" dur="500"/>
                                        <p:tgtEl>
                                          <p:spTgt spid="1845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8450"/>
                                        </p:tgtEl>
                                        <p:attrNameLst>
                                          <p:attrName>style.visibility</p:attrName>
                                        </p:attrNameLst>
                                      </p:cBhvr>
                                      <p:to>
                                        <p:strVal val="visible"/>
                                      </p:to>
                                    </p:set>
                                    <p:animEffect transition="in" filter="wipe(left)">
                                      <p:cBhvr>
                                        <p:cTn id="51" dur="500"/>
                                        <p:tgtEl>
                                          <p:spTgt spid="1845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451"/>
                                        </p:tgtEl>
                                        <p:attrNameLst>
                                          <p:attrName>style.visibility</p:attrName>
                                        </p:attrNameLst>
                                      </p:cBhvr>
                                      <p:to>
                                        <p:strVal val="visible"/>
                                      </p:to>
                                    </p:set>
                                    <p:animEffect transition="in" filter="wipe(left)">
                                      <p:cBhvr>
                                        <p:cTn id="56" dur="500"/>
                                        <p:tgtEl>
                                          <p:spTgt spid="1845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452"/>
                                        </p:tgtEl>
                                        <p:attrNameLst>
                                          <p:attrName>style.visibility</p:attrName>
                                        </p:attrNameLst>
                                      </p:cBhvr>
                                      <p:to>
                                        <p:strVal val="visible"/>
                                      </p:to>
                                    </p:set>
                                    <p:animEffect transition="in" filter="wipe(left)">
                                      <p:cBhvr>
                                        <p:cTn id="61" dur="500"/>
                                        <p:tgtEl>
                                          <p:spTgt spid="1845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454"/>
                                        </p:tgtEl>
                                        <p:attrNameLst>
                                          <p:attrName>style.visibility</p:attrName>
                                        </p:attrNameLst>
                                      </p:cBhvr>
                                      <p:to>
                                        <p:strVal val="visible"/>
                                      </p:to>
                                    </p:set>
                                    <p:animEffect transition="in" filter="wipe(left)">
                                      <p:cBhvr>
                                        <p:cTn id="66" dur="500"/>
                                        <p:tgtEl>
                                          <p:spTgt spid="1845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8455"/>
                                        </p:tgtEl>
                                        <p:attrNameLst>
                                          <p:attrName>style.visibility</p:attrName>
                                        </p:attrNameLst>
                                      </p:cBhvr>
                                      <p:to>
                                        <p:strVal val="visible"/>
                                      </p:to>
                                    </p:set>
                                    <p:animEffect transition="in" filter="wipe(left)">
                                      <p:cBhvr>
                                        <p:cTn id="71" dur="500"/>
                                        <p:tgtEl>
                                          <p:spTgt spid="1845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wipe(left)">
                                      <p:cBhvr>
                                        <p:cTn id="76" dur="500"/>
                                        <p:tgtEl>
                                          <p:spTgt spid="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wipe(left)">
                                      <p:cBhvr>
                                        <p:cTn id="81" dur="500"/>
                                        <p:tgtEl>
                                          <p:spTgt spid="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8464"/>
                                        </p:tgtEl>
                                        <p:attrNameLst>
                                          <p:attrName>style.visibility</p:attrName>
                                        </p:attrNameLst>
                                      </p:cBhvr>
                                      <p:to>
                                        <p:strVal val="visible"/>
                                      </p:to>
                                    </p:set>
                                    <p:animEffect transition="in" filter="wipe(left)">
                                      <p:cBhvr>
                                        <p:cTn id="86" dur="500"/>
                                        <p:tgtEl>
                                          <p:spTgt spid="1846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8482"/>
                                        </p:tgtEl>
                                        <p:attrNameLst>
                                          <p:attrName>style.visibility</p:attrName>
                                        </p:attrNameLst>
                                      </p:cBhvr>
                                      <p:to>
                                        <p:strVal val="visible"/>
                                      </p:to>
                                    </p:set>
                                    <p:animEffect transition="in" filter="wipe(up)">
                                      <p:cBhvr>
                                        <p:cTn id="91" dur="500"/>
                                        <p:tgtEl>
                                          <p:spTgt spid="1848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8465"/>
                                        </p:tgtEl>
                                        <p:attrNameLst>
                                          <p:attrName>style.visibility</p:attrName>
                                        </p:attrNameLst>
                                      </p:cBhvr>
                                      <p:to>
                                        <p:strVal val="visible"/>
                                      </p:to>
                                    </p:set>
                                    <p:animEffect transition="in" filter="wipe(left)">
                                      <p:cBhvr>
                                        <p:cTn id="96" dur="500"/>
                                        <p:tgtEl>
                                          <p:spTgt spid="1846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8467"/>
                                        </p:tgtEl>
                                        <p:attrNameLst>
                                          <p:attrName>style.visibility</p:attrName>
                                        </p:attrNameLst>
                                      </p:cBhvr>
                                      <p:to>
                                        <p:strVal val="visible"/>
                                      </p:to>
                                    </p:set>
                                    <p:animEffect transition="in" filter="wipe(left)">
                                      <p:cBhvr>
                                        <p:cTn id="101" dur="500"/>
                                        <p:tgtEl>
                                          <p:spTgt spid="1846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8466"/>
                                        </p:tgtEl>
                                        <p:attrNameLst>
                                          <p:attrName>style.visibility</p:attrName>
                                        </p:attrNameLst>
                                      </p:cBhvr>
                                      <p:to>
                                        <p:strVal val="visible"/>
                                      </p:to>
                                    </p:set>
                                    <p:animEffect transition="in" filter="wipe(left)">
                                      <p:cBhvr>
                                        <p:cTn id="106" dur="500"/>
                                        <p:tgtEl>
                                          <p:spTgt spid="1846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8476"/>
                                        </p:tgtEl>
                                        <p:attrNameLst>
                                          <p:attrName>style.visibility</p:attrName>
                                        </p:attrNameLst>
                                      </p:cBhvr>
                                      <p:to>
                                        <p:strVal val="visible"/>
                                      </p:to>
                                    </p:set>
                                    <p:animEffect transition="in" filter="wipe(left)">
                                      <p:cBhvr>
                                        <p:cTn id="111" dur="500"/>
                                        <p:tgtEl>
                                          <p:spTgt spid="1847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8468"/>
                                        </p:tgtEl>
                                        <p:attrNameLst>
                                          <p:attrName>style.visibility</p:attrName>
                                        </p:attrNameLst>
                                      </p:cBhvr>
                                      <p:to>
                                        <p:strVal val="visible"/>
                                      </p:to>
                                    </p:set>
                                    <p:animEffect transition="in" filter="wipe(left)">
                                      <p:cBhvr>
                                        <p:cTn id="116" dur="500"/>
                                        <p:tgtEl>
                                          <p:spTgt spid="1846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wipe(left)">
                                      <p:cBhvr>
                                        <p:cTn id="121" dur="500"/>
                                        <p:tgtEl>
                                          <p:spTgt spid="7"/>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8473"/>
                                        </p:tgtEl>
                                        <p:attrNameLst>
                                          <p:attrName>style.visibility</p:attrName>
                                        </p:attrNameLst>
                                      </p:cBhvr>
                                      <p:to>
                                        <p:strVal val="visible"/>
                                      </p:to>
                                    </p:set>
                                    <p:animEffect transition="in" filter="wipe(left)">
                                      <p:cBhvr>
                                        <p:cTn id="126" dur="500"/>
                                        <p:tgtEl>
                                          <p:spTgt spid="18473"/>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8474"/>
                                        </p:tgtEl>
                                        <p:attrNameLst>
                                          <p:attrName>style.visibility</p:attrName>
                                        </p:attrNameLst>
                                      </p:cBhvr>
                                      <p:to>
                                        <p:strVal val="visible"/>
                                      </p:to>
                                    </p:set>
                                    <p:animEffect transition="in" filter="wipe(left)">
                                      <p:cBhvr>
                                        <p:cTn id="131" dur="500"/>
                                        <p:tgtEl>
                                          <p:spTgt spid="18474"/>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18483"/>
                                        </p:tgtEl>
                                        <p:attrNameLst>
                                          <p:attrName>style.visibility</p:attrName>
                                        </p:attrNameLst>
                                      </p:cBhvr>
                                      <p:to>
                                        <p:strVal val="visible"/>
                                      </p:to>
                                    </p:set>
                                    <p:animEffect transition="in" filter="wipe(up)">
                                      <p:cBhvr>
                                        <p:cTn id="136" dur="500"/>
                                        <p:tgtEl>
                                          <p:spTgt spid="1848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8475"/>
                                        </p:tgtEl>
                                        <p:attrNameLst>
                                          <p:attrName>style.visibility</p:attrName>
                                        </p:attrNameLst>
                                      </p:cBhvr>
                                      <p:to>
                                        <p:strVal val="visible"/>
                                      </p:to>
                                    </p:set>
                                    <p:animEffect transition="in" filter="wipe(left)">
                                      <p:cBhvr>
                                        <p:cTn id="141" dur="500"/>
                                        <p:tgtEl>
                                          <p:spTgt spid="18475"/>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18477"/>
                                        </p:tgtEl>
                                        <p:attrNameLst>
                                          <p:attrName>style.visibility</p:attrName>
                                        </p:attrNameLst>
                                      </p:cBhvr>
                                      <p:to>
                                        <p:strVal val="visible"/>
                                      </p:to>
                                    </p:set>
                                    <p:animEffect transition="in" filter="wipe(left)">
                                      <p:cBhvr>
                                        <p:cTn id="146" dur="500"/>
                                        <p:tgtEl>
                                          <p:spTgt spid="18477"/>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18479"/>
                                        </p:tgtEl>
                                        <p:attrNameLst>
                                          <p:attrName>style.visibility</p:attrName>
                                        </p:attrNameLst>
                                      </p:cBhvr>
                                      <p:to>
                                        <p:strVal val="visible"/>
                                      </p:to>
                                    </p:set>
                                    <p:animEffect transition="in" filter="wipe(left)">
                                      <p:cBhvr>
                                        <p:cTn id="151" dur="500"/>
                                        <p:tgtEl>
                                          <p:spTgt spid="18479"/>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18480"/>
                                        </p:tgtEl>
                                        <p:attrNameLst>
                                          <p:attrName>style.visibility</p:attrName>
                                        </p:attrNameLst>
                                      </p:cBhvr>
                                      <p:to>
                                        <p:strVal val="visible"/>
                                      </p:to>
                                    </p:set>
                                    <p:animEffect transition="in" filter="wipe(left)">
                                      <p:cBhvr>
                                        <p:cTn id="156" dur="500"/>
                                        <p:tgtEl>
                                          <p:spTgt spid="18480"/>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18478"/>
                                        </p:tgtEl>
                                        <p:attrNameLst>
                                          <p:attrName>style.visibility</p:attrName>
                                        </p:attrNameLst>
                                      </p:cBhvr>
                                      <p:to>
                                        <p:strVal val="visible"/>
                                      </p:to>
                                    </p:set>
                                    <p:animEffect transition="in" filter="wipe(left)">
                                      <p:cBhvr>
                                        <p:cTn id="161" dur="500"/>
                                        <p:tgtEl>
                                          <p:spTgt spid="18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p:bldP spid="18436" grpId="0"/>
      <p:bldP spid="18449" grpId="0"/>
      <p:bldP spid="18450" grpId="0"/>
      <p:bldP spid="18451" grpId="0"/>
      <p:bldP spid="18452" grpId="0"/>
      <p:bldP spid="18453" grpId="0"/>
      <p:bldP spid="18454" grpId="0"/>
      <p:bldP spid="18455" grpId="0"/>
      <p:bldP spid="18464" grpId="0"/>
      <p:bldP spid="18465" grpId="0"/>
      <p:bldP spid="18466" grpId="0"/>
      <p:bldP spid="18467" grpId="0"/>
      <p:bldP spid="18468" grpId="0"/>
      <p:bldP spid="18473" grpId="0"/>
      <p:bldP spid="18474" grpId="0"/>
      <p:bldP spid="18475" grpId="0"/>
      <p:bldP spid="18476" grpId="0"/>
      <p:bldP spid="18477" grpId="0"/>
      <p:bldP spid="18478" grpId="0"/>
      <p:bldP spid="18479" grpId="0"/>
      <p:bldP spid="20511" grpId="0" bldLvl="0" animBg="1"/>
      <p:bldP spid="18482" grpId="0" bldLvl="0" animBg="1"/>
      <p:bldP spid="18483"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7" name="Text Box 2"/>
          <p:cNvSpPr txBox="1"/>
          <p:nvPr/>
        </p:nvSpPr>
        <p:spPr>
          <a:xfrm>
            <a:off x="152400" y="668338"/>
            <a:ext cx="8748713" cy="1074737"/>
          </a:xfrm>
          <a:prstGeom prst="rect">
            <a:avLst/>
          </a:prstGeom>
          <a:noFill/>
          <a:ln w="9525">
            <a:noFill/>
          </a:ln>
        </p:spPr>
        <p:txBody>
          <a:bodyPr wrap="none">
            <a:spAutoFit/>
          </a:bodyPr>
          <a:p>
            <a:r>
              <a:rPr lang="zh-CN" altLang="en-US" sz="2800" b="1" dirty="0">
                <a:solidFill>
                  <a:srgbClr val="0000FF"/>
                </a:solidFill>
                <a:latin typeface="Tahoma" panose="020B0604030504040204" pitchFamily="34" charset="0"/>
              </a:rPr>
              <a:t>问题</a:t>
            </a:r>
            <a:r>
              <a:rPr lang="zh-CN" altLang="en-US" sz="2800" b="1" dirty="0">
                <a:solidFill>
                  <a:srgbClr val="000000"/>
                </a:solidFill>
                <a:latin typeface="Tahoma" panose="020B0604030504040204" pitchFamily="34" charset="0"/>
              </a:rPr>
              <a:t>   把 </a:t>
            </a:r>
            <a:r>
              <a:rPr lang="en-US" altLang="zh-CN" sz="2800" b="1" i="1" dirty="0">
                <a:solidFill>
                  <a:srgbClr val="000000"/>
                </a:solidFill>
                <a:latin typeface="Times New Roman" panose="02020603050405020304" pitchFamily="18" charset="0"/>
              </a:rPr>
              <a:t>n </a:t>
            </a:r>
            <a:r>
              <a:rPr lang="zh-CN" altLang="en-US" sz="2800" b="1" dirty="0">
                <a:solidFill>
                  <a:srgbClr val="000000"/>
                </a:solidFill>
                <a:latin typeface="Tahoma" panose="020B0604030504040204" pitchFamily="34" charset="0"/>
              </a:rPr>
              <a:t>个不同的元素排成一列，共有多少种不同的</a:t>
            </a:r>
            <a:endParaRPr lang="zh-CN" altLang="en-US" sz="2800" b="1" dirty="0">
              <a:solidFill>
                <a:srgbClr val="000000"/>
              </a:solidFill>
              <a:latin typeface="Tahoma" panose="020B0604030504040204" pitchFamily="34" charset="0"/>
            </a:endParaRPr>
          </a:p>
          <a:p>
            <a:pPr>
              <a:lnSpc>
                <a:spcPct val="130000"/>
              </a:lnSpc>
            </a:pPr>
            <a:r>
              <a:rPr lang="zh-CN" altLang="en-US" sz="2800" b="1" dirty="0">
                <a:solidFill>
                  <a:srgbClr val="000000"/>
                </a:solidFill>
                <a:latin typeface="Tahoma" panose="020B0604030504040204" pitchFamily="34" charset="0"/>
              </a:rPr>
              <a:t>          排法？</a:t>
            </a:r>
            <a:endParaRPr lang="zh-CN" altLang="en-US" sz="2800" b="1" dirty="0">
              <a:solidFill>
                <a:srgbClr val="000000"/>
              </a:solidFill>
              <a:latin typeface="Tahoma" panose="020B0604030504040204" pitchFamily="34" charset="0"/>
            </a:endParaRPr>
          </a:p>
        </p:txBody>
      </p:sp>
      <p:sp>
        <p:nvSpPr>
          <p:cNvPr id="19459" name="AutoShape 3"/>
          <p:cNvSpPr>
            <a:spLocks noChangeArrowheads="1"/>
          </p:cNvSpPr>
          <p:nvPr/>
        </p:nvSpPr>
        <p:spPr bwMode="auto">
          <a:xfrm>
            <a:off x="187325" y="1727200"/>
            <a:ext cx="8824913" cy="1533375"/>
          </a:xfrm>
          <a:prstGeom prst="roundRect">
            <a:avLst>
              <a:gd name="adj" fmla="val 16667"/>
            </a:avLst>
          </a:prstGeom>
          <a:noFill/>
          <a:ln w="28575">
            <a:solidFill>
              <a:schemeClr val="accent1"/>
            </a:solidFill>
            <a:rou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0000FF"/>
                </a:solidFill>
                <a:effectLst/>
                <a:uLnTx/>
                <a:uFillTx/>
                <a:latin typeface="Tahoma" panose="020B0604030504040204" pitchFamily="34" charset="0"/>
                <a:ea typeface="楷体_GB2312" pitchFamily="49" charset="-122"/>
                <a:cs typeface="+mn-cs"/>
              </a:rPr>
              <a:t>       定义</a:t>
            </a:r>
            <a:r>
              <a:rPr kumimoji="0" lang="en-US" altLang="zh-CN" sz="2800" b="1" i="0" u="none" strike="noStrike" kern="1200" cap="none" spc="0" normalizeH="0" baseline="0" noProof="0" dirty="0">
                <a:ln>
                  <a:noFill/>
                </a:ln>
                <a:solidFill>
                  <a:srgbClr val="0000FF"/>
                </a:solidFill>
                <a:effectLst/>
                <a:uLnTx/>
                <a:uFillTx/>
                <a:latin typeface="Tahoma" panose="020B0604030504040204" pitchFamily="34" charset="0"/>
                <a:ea typeface="楷体_GB2312" pitchFamily="49" charset="-122"/>
                <a:cs typeface="+mn-cs"/>
              </a:rPr>
              <a:t>1</a:t>
            </a:r>
            <a:r>
              <a:rPr kumimoji="0" lang="zh-CN" altLang="en-US" sz="2800" b="1"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   把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n </a:t>
            </a:r>
            <a:r>
              <a:rPr kumimoji="0" lang="zh-CN" altLang="en-US" sz="2800" b="1"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个不同的元素排成一列，叫做这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n </a:t>
            </a:r>
            <a:r>
              <a:rPr kumimoji="0" lang="zh-CN" altLang="en-US" sz="2800" b="1"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个元素的</a:t>
            </a:r>
            <a:r>
              <a:rPr kumimoji="0" lang="zh-CN" altLang="en-US" sz="2800" b="1" i="0" u="none" strike="noStrike" kern="1200" cap="none" spc="0" normalizeH="0" baseline="0" noProof="0" dirty="0">
                <a:ln>
                  <a:noFill/>
                </a:ln>
                <a:solidFill>
                  <a:srgbClr val="FF0000"/>
                </a:solidFill>
                <a:effectLst/>
                <a:uLnTx/>
                <a:uFillTx/>
                <a:latin typeface="Tahoma" panose="020B0604030504040204" pitchFamily="34" charset="0"/>
                <a:ea typeface="楷体_GB2312" pitchFamily="49" charset="-122"/>
                <a:cs typeface="+mn-cs"/>
              </a:rPr>
              <a:t>全排列</a:t>
            </a:r>
            <a:r>
              <a:rPr kumimoji="0" lang="en-US" altLang="zh-CN" sz="2800" b="1" i="0" u="none" strike="noStrike" kern="1200" cap="none" spc="0" normalizeH="0" baseline="0" noProof="0" dirty="0">
                <a:ln>
                  <a:noFill/>
                </a:ln>
                <a:solidFill>
                  <a:srgbClr val="000000"/>
                </a:solidFill>
                <a:effectLst/>
                <a:uLnTx/>
                <a:uFillTx/>
                <a:latin typeface="+mn-ea"/>
                <a:ea typeface="+mn-ea"/>
                <a:cs typeface="+mn-cs"/>
              </a:rPr>
              <a:t>.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n </a:t>
            </a:r>
            <a:r>
              <a:rPr kumimoji="0" lang="zh-CN" altLang="en-US" sz="2800" b="1"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个不同元素的所有排列的种数，通常用 </a:t>
            </a:r>
            <a:r>
              <a:rPr kumimoji="0" lang="en-US" altLang="zh-CN" sz="2800" b="1" i="1" u="none" strike="noStrike" kern="1200" cap="none" spc="0" normalizeH="0" baseline="0" noProof="0" dirty="0" err="1">
                <a:ln>
                  <a:noFill/>
                </a:ln>
                <a:solidFill>
                  <a:srgbClr val="FF0000"/>
                </a:solidFill>
                <a:effectLst/>
                <a:uLnTx/>
                <a:uFillTx/>
                <a:latin typeface="Times New Roman" panose="02020603050405020304" pitchFamily="18" charset="0"/>
                <a:ea typeface="楷体_GB2312" pitchFamily="49" charset="-122"/>
                <a:cs typeface="+mn-cs"/>
              </a:rPr>
              <a:t>P</a:t>
            </a:r>
            <a:r>
              <a:rPr kumimoji="0" lang="en-US" altLang="zh-CN" sz="2000" b="1" i="1" u="none" strike="noStrike" kern="1200" cap="none" spc="0" normalizeH="0" baseline="0" noProof="0" dirty="0" err="1">
                <a:ln>
                  <a:noFill/>
                </a:ln>
                <a:solidFill>
                  <a:srgbClr val="FF0000"/>
                </a:solidFill>
                <a:effectLst/>
                <a:uLnTx/>
                <a:uFillTx/>
                <a:latin typeface="Times New Roman" panose="02020603050405020304" pitchFamily="18" charset="0"/>
                <a:ea typeface="楷体_GB2312" pitchFamily="49" charset="-122"/>
                <a:cs typeface="+mn-cs"/>
              </a:rPr>
              <a:t>n</a:t>
            </a:r>
            <a:r>
              <a:rPr kumimoji="0" lang="en-US" altLang="zh-CN" sz="2000" b="1" i="1"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 </a:t>
            </a:r>
            <a:r>
              <a:rPr kumimoji="0" lang="zh-CN" altLang="en-US" sz="2800" b="1"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表示</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endParaRPr>
          </a:p>
        </p:txBody>
      </p:sp>
      <p:graphicFrame>
        <p:nvGraphicFramePr>
          <p:cNvPr id="19460" name="Object 6"/>
          <p:cNvGraphicFramePr/>
          <p:nvPr/>
        </p:nvGraphicFramePr>
        <p:xfrm>
          <a:off x="1262063" y="3617913"/>
          <a:ext cx="5595937" cy="573087"/>
        </p:xfrm>
        <a:graphic>
          <a:graphicData uri="http://schemas.openxmlformats.org/presentationml/2006/ole">
            <mc:AlternateContent xmlns:mc="http://schemas.openxmlformats.org/markup-compatibility/2006">
              <mc:Choice xmlns:v="urn:schemas-microsoft-com:vml" Requires="v">
                <p:oleObj spid="_x0000_s3175" name="" r:id="rId1" imgW="2235200" imgH="228600" progId="">
                  <p:embed/>
                </p:oleObj>
              </mc:Choice>
              <mc:Fallback>
                <p:oleObj name="" r:id="rId1" imgW="2235200" imgH="228600" progId="">
                  <p:embed/>
                  <p:pic>
                    <p:nvPicPr>
                      <p:cNvPr id="0" name="图片 3174"/>
                      <p:cNvPicPr/>
                      <p:nvPr/>
                    </p:nvPicPr>
                    <p:blipFill>
                      <a:blip r:embed="rId2"/>
                      <a:stretch>
                        <a:fillRect/>
                      </a:stretch>
                    </p:blipFill>
                    <p:spPr>
                      <a:xfrm>
                        <a:off x="1262063" y="3617913"/>
                        <a:ext cx="5595937" cy="573087"/>
                      </a:xfrm>
                      <a:prstGeom prst="rect">
                        <a:avLst/>
                      </a:prstGeom>
                      <a:noFill/>
                      <a:ln w="38100">
                        <a:noFill/>
                        <a:miter/>
                      </a:ln>
                    </p:spPr>
                  </p:pic>
                </p:oleObj>
              </mc:Fallback>
            </mc:AlternateContent>
          </a:graphicData>
        </a:graphic>
      </p:graphicFrame>
      <p:sp>
        <p:nvSpPr>
          <p:cNvPr id="19461" name="Text Box 5"/>
          <p:cNvSpPr txBox="1"/>
          <p:nvPr/>
        </p:nvSpPr>
        <p:spPr>
          <a:xfrm>
            <a:off x="152400" y="3632200"/>
            <a:ext cx="1003300" cy="519113"/>
          </a:xfrm>
          <a:prstGeom prst="rect">
            <a:avLst/>
          </a:prstGeom>
          <a:noFill/>
          <a:ln w="9525">
            <a:noFill/>
          </a:ln>
        </p:spPr>
        <p:txBody>
          <a:bodyPr wrap="none"/>
          <a:p>
            <a:r>
              <a:rPr lang="zh-CN" altLang="en-US" sz="2800" b="1" dirty="0">
                <a:solidFill>
                  <a:srgbClr val="000000"/>
                </a:solidFill>
                <a:latin typeface="Tahoma" panose="020B0604030504040204" pitchFamily="34" charset="0"/>
              </a:rPr>
              <a:t>显然 </a:t>
            </a:r>
            <a:endParaRPr lang="zh-CN" altLang="en-US" sz="2800" b="1" dirty="0">
              <a:solidFill>
                <a:srgbClr val="000000"/>
              </a:solidFill>
              <a:latin typeface="Tahoma" panose="020B0604030504040204" pitchFamily="34" charset="0"/>
            </a:endParaRPr>
          </a:p>
        </p:txBody>
      </p:sp>
      <p:sp>
        <p:nvSpPr>
          <p:cNvPr id="19462" name="Text Box 6"/>
          <p:cNvSpPr txBox="1"/>
          <p:nvPr/>
        </p:nvSpPr>
        <p:spPr>
          <a:xfrm>
            <a:off x="150813" y="4191000"/>
            <a:ext cx="8093075" cy="519113"/>
          </a:xfrm>
          <a:prstGeom prst="rect">
            <a:avLst/>
          </a:prstGeom>
          <a:noFill/>
          <a:ln w="9525">
            <a:noFill/>
          </a:ln>
        </p:spPr>
        <p:txBody>
          <a:bodyPr>
            <a:spAutoFit/>
          </a:bodyPr>
          <a:p>
            <a:pPr marL="457200" indent="-457200"/>
            <a:r>
              <a:rPr lang="zh-CN" altLang="en-US" sz="2800" b="1" dirty="0">
                <a:solidFill>
                  <a:srgbClr val="000000"/>
                </a:solidFill>
                <a:latin typeface="Times New Roman" panose="02020603050405020304" pitchFamily="18" charset="0"/>
              </a:rPr>
              <a:t>即</a:t>
            </a:r>
            <a:r>
              <a:rPr lang="en-US" altLang="zh-CN" sz="2800" b="1" i="1" dirty="0">
                <a:solidFill>
                  <a:srgbClr val="000000"/>
                </a:solidFill>
                <a:latin typeface="Times New Roman" panose="02020603050405020304" pitchFamily="18" charset="0"/>
              </a:rPr>
              <a:t>n </a:t>
            </a:r>
            <a:r>
              <a:rPr lang="zh-CN" altLang="en-US" sz="2800" b="1" dirty="0">
                <a:solidFill>
                  <a:srgbClr val="000000"/>
                </a:solidFill>
                <a:latin typeface="Times New Roman" panose="02020603050405020304" pitchFamily="18" charset="0"/>
              </a:rPr>
              <a:t>个不同的元素一共有</a:t>
            </a:r>
            <a:r>
              <a:rPr lang="en-US" altLang="zh-CN" sz="2800" b="1" i="1" dirty="0">
                <a:solidFill>
                  <a:srgbClr val="000000"/>
                </a:solidFill>
                <a:latin typeface="Times New Roman" panose="02020603050405020304" pitchFamily="18" charset="0"/>
              </a:rPr>
              <a:t>n</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种不同的排法</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wipe(up)">
                                      <p:cBhvr>
                                        <p:cTn id="7" dur="500"/>
                                        <p:tgtEl>
                                          <p:spTgt spid="194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61"/>
                                        </p:tgtEl>
                                        <p:attrNameLst>
                                          <p:attrName>style.visibility</p:attrName>
                                        </p:attrNameLst>
                                      </p:cBhvr>
                                      <p:to>
                                        <p:strVal val="visible"/>
                                      </p:to>
                                    </p:set>
                                    <p:animEffect transition="in" filter="blinds(horizontal)">
                                      <p:cBhvr>
                                        <p:cTn id="12" dur="500"/>
                                        <p:tgtEl>
                                          <p:spTgt spid="1946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9460"/>
                                        </p:tgtEl>
                                        <p:attrNameLst>
                                          <p:attrName>style.visibility</p:attrName>
                                        </p:attrNameLst>
                                      </p:cBhvr>
                                      <p:to>
                                        <p:strVal val="visible"/>
                                      </p:to>
                                    </p:set>
                                    <p:animEffect transition="in" filter="wipe(left)">
                                      <p:cBhvr>
                                        <p:cTn id="16" dur="500"/>
                                        <p:tgtEl>
                                          <p:spTgt spid="1946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9462">
                                            <p:txEl>
                                              <p:charRg st="0"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ldLvl="0" animBg="1"/>
      <p:bldP spid="19461" grpId="0"/>
      <p:bldP spid="1946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8626" name="矩形 3"/>
          <p:cNvSpPr/>
          <p:nvPr/>
        </p:nvSpPr>
        <p:spPr>
          <a:xfrm>
            <a:off x="928688" y="1285875"/>
            <a:ext cx="7429500" cy="2246313"/>
          </a:xfrm>
          <a:prstGeom prst="rect">
            <a:avLst/>
          </a:prstGeom>
          <a:noFill/>
          <a:ln w="9525">
            <a:noFill/>
          </a:ln>
        </p:spPr>
        <p:txBody>
          <a:bodyPr>
            <a:spAutoFit/>
          </a:bodyPr>
          <a:p>
            <a:r>
              <a:rPr lang="zh-CN" altLang="en-US" sz="2800" dirty="0">
                <a:latin typeface="Arial" panose="020B0604020202020204" pitchFamily="34" charset="0"/>
              </a:rPr>
              <a:t>       </a:t>
            </a:r>
            <a:r>
              <a:rPr lang="zh-CN" altLang="en-US" sz="2800" b="1" dirty="0">
                <a:latin typeface="Arial" panose="020B0604020202020204" pitchFamily="34" charset="0"/>
              </a:rPr>
              <a:t>由于法国数学家</a:t>
            </a:r>
            <a:r>
              <a:rPr lang="zh-CN" altLang="en-US" sz="2800" b="1" dirty="0">
                <a:solidFill>
                  <a:schemeClr val="bg2"/>
                </a:solidFill>
                <a:latin typeface="Arial" panose="020B0604020202020204" pitchFamily="34" charset="0"/>
              </a:rPr>
              <a:t>费马（</a:t>
            </a:r>
            <a:r>
              <a:rPr lang="en-US" altLang="zh-CN" sz="2800" dirty="0">
                <a:latin typeface="Arial" panose="020B0604020202020204" pitchFamily="34" charset="0"/>
              </a:rPr>
              <a:t>1601-1665</a:t>
            </a:r>
            <a:r>
              <a:rPr lang="zh-CN" altLang="en-US" sz="2800" dirty="0">
                <a:latin typeface="Arial" panose="020B0604020202020204" pitchFamily="34" charset="0"/>
              </a:rPr>
              <a:t>）</a:t>
            </a:r>
            <a:r>
              <a:rPr lang="zh-CN" altLang="en-US" sz="2800" b="1" dirty="0">
                <a:latin typeface="Arial" panose="020B0604020202020204" pitchFamily="34" charset="0"/>
              </a:rPr>
              <a:t>和</a:t>
            </a:r>
            <a:r>
              <a:rPr lang="zh-CN" altLang="en-US" sz="2800" b="1" dirty="0">
                <a:solidFill>
                  <a:schemeClr val="bg2"/>
                </a:solidFill>
                <a:latin typeface="Arial" panose="020B0604020202020204" pitchFamily="34" charset="0"/>
              </a:rPr>
              <a:t>笛卡儿（</a:t>
            </a:r>
            <a:r>
              <a:rPr lang="en-US" altLang="zh-CN" sz="2800" dirty="0">
                <a:latin typeface="Arial" panose="020B0604020202020204" pitchFamily="34" charset="0"/>
              </a:rPr>
              <a:t>1596-1650</a:t>
            </a:r>
            <a:r>
              <a:rPr lang="zh-CN" altLang="en-US" sz="2800" dirty="0">
                <a:latin typeface="Arial" panose="020B0604020202020204" pitchFamily="34" charset="0"/>
              </a:rPr>
              <a:t>）</a:t>
            </a:r>
            <a:r>
              <a:rPr lang="zh-CN" altLang="en-US" sz="2800" b="1" dirty="0">
                <a:latin typeface="Arial" panose="020B0604020202020204" pitchFamily="34" charset="0"/>
              </a:rPr>
              <a:t>的工作，现代意义的线性代数基本上出现于十七世纪。直到十八世纪末，线性代数的领域还只限于平面与空间。十九世纪上半叶才完成了到</a:t>
            </a:r>
            <a:r>
              <a:rPr lang="en-US" altLang="zh-CN" sz="2800" b="1" dirty="0">
                <a:latin typeface="Arial" panose="020B0604020202020204" pitchFamily="34" charset="0"/>
              </a:rPr>
              <a:t>n</a:t>
            </a:r>
            <a:r>
              <a:rPr lang="zh-CN" altLang="en-US" sz="2800" b="1" dirty="0">
                <a:latin typeface="Arial" panose="020B0604020202020204" pitchFamily="34" charset="0"/>
              </a:rPr>
              <a:t>维</a:t>
            </a:r>
            <a:r>
              <a:rPr lang="zh-CN" altLang="en-US" sz="2800" b="1" dirty="0">
                <a:solidFill>
                  <a:schemeClr val="bg2"/>
                </a:solidFill>
                <a:latin typeface="Arial" panose="020B0604020202020204" pitchFamily="34" charset="0"/>
              </a:rPr>
              <a:t>线性空间</a:t>
            </a:r>
            <a:r>
              <a:rPr lang="zh-CN" altLang="en-US" sz="2800" b="1" dirty="0">
                <a:latin typeface="Arial" panose="020B0604020202020204" pitchFamily="34" charset="0"/>
              </a:rPr>
              <a:t>的过渡。</a:t>
            </a:r>
            <a:endParaRPr lang="zh-CN" altLang="en-US" sz="2800" b="1" dirty="0">
              <a:latin typeface="Arial" panose="020B0604020202020204" pitchFamily="34" charset="0"/>
            </a:endParaRPr>
          </a:p>
        </p:txBody>
      </p:sp>
      <p:sp>
        <p:nvSpPr>
          <p:cNvPr id="1178627" name="矩形 4"/>
          <p:cNvSpPr/>
          <p:nvPr/>
        </p:nvSpPr>
        <p:spPr>
          <a:xfrm>
            <a:off x="928688" y="3898900"/>
            <a:ext cx="7500937" cy="1816100"/>
          </a:xfrm>
          <a:prstGeom prst="rect">
            <a:avLst/>
          </a:prstGeom>
          <a:noFill/>
          <a:ln w="9525">
            <a:noFill/>
          </a:ln>
        </p:spPr>
        <p:txBody>
          <a:bodyPr>
            <a:spAutoFit/>
          </a:bodyPr>
          <a:p>
            <a:r>
              <a:rPr lang="zh-CN" altLang="en-US" sz="2400" b="1" dirty="0">
                <a:latin typeface="Arial" panose="020B0604020202020204" pitchFamily="34" charset="0"/>
              </a:rPr>
              <a:t>       </a:t>
            </a:r>
            <a:r>
              <a:rPr lang="zh-CN" altLang="en-US" sz="2800" b="1" dirty="0">
                <a:latin typeface="Arial" panose="020B0604020202020204" pitchFamily="34" charset="0"/>
              </a:rPr>
              <a:t>随着研究线性方程组和变量的线性变换问题的深入，在</a:t>
            </a:r>
            <a:r>
              <a:rPr lang="en-US" altLang="zh-CN" sz="2800" b="1" dirty="0">
                <a:latin typeface="Arial" panose="020B0604020202020204" pitchFamily="34" charset="0"/>
              </a:rPr>
              <a:t>18</a:t>
            </a:r>
            <a:r>
              <a:rPr lang="zh-CN" altLang="en-US" sz="2800" b="1" dirty="0">
                <a:latin typeface="Arial" panose="020B0604020202020204" pitchFamily="34" charset="0"/>
              </a:rPr>
              <a:t>～</a:t>
            </a:r>
            <a:r>
              <a:rPr lang="en-US" altLang="zh-CN" sz="2800" b="1" dirty="0">
                <a:latin typeface="Arial" panose="020B0604020202020204" pitchFamily="34" charset="0"/>
              </a:rPr>
              <a:t>19</a:t>
            </a:r>
            <a:r>
              <a:rPr lang="zh-CN" altLang="en-US" sz="2800" b="1" dirty="0">
                <a:latin typeface="Arial" panose="020B0604020202020204" pitchFamily="34" charset="0"/>
              </a:rPr>
              <a:t>世纪期间先后产生行列式和矩阵的概念，为处理线性问题提供了有力的工具，从而推动了线性代数的发展。</a:t>
            </a:r>
            <a:endParaRPr lang="zh-CN" altLang="en-US" sz="2800" b="1" dirty="0">
              <a:latin typeface="Arial" panose="020B0604020202020204" pitchFamily="34" charset="0"/>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1403350" y="2744788"/>
            <a:ext cx="6769100" cy="3960812"/>
            <a:chOff x="2688" y="1536"/>
            <a:chExt cx="3024" cy="2367"/>
          </a:xfrm>
        </p:grpSpPr>
        <p:sp>
          <p:nvSpPr>
            <p:cNvPr id="1197062" name="Line 3"/>
            <p:cNvSpPr/>
            <p:nvPr/>
          </p:nvSpPr>
          <p:spPr>
            <a:xfrm>
              <a:off x="2688" y="1632"/>
              <a:ext cx="3024" cy="0"/>
            </a:xfrm>
            <a:prstGeom prst="line">
              <a:avLst/>
            </a:prstGeom>
            <a:ln w="38100" cap="flat" cmpd="sng">
              <a:solidFill>
                <a:srgbClr val="CC3300"/>
              </a:solidFill>
              <a:prstDash val="solid"/>
              <a:headEnd type="none" w="med" len="med"/>
              <a:tailEnd type="none" w="med" len="med"/>
            </a:ln>
          </p:spPr>
        </p:sp>
        <p:sp>
          <p:nvSpPr>
            <p:cNvPr id="1197063" name="Line 4"/>
            <p:cNvSpPr/>
            <p:nvPr/>
          </p:nvSpPr>
          <p:spPr>
            <a:xfrm>
              <a:off x="2688" y="1680"/>
              <a:ext cx="3024" cy="0"/>
            </a:xfrm>
            <a:prstGeom prst="line">
              <a:avLst/>
            </a:prstGeom>
            <a:ln w="38100" cap="flat" cmpd="sng">
              <a:solidFill>
                <a:srgbClr val="CC3300"/>
              </a:solidFill>
              <a:prstDash val="solid"/>
              <a:headEnd type="none" w="med" len="med"/>
              <a:tailEnd type="none" w="med" len="med"/>
            </a:ln>
          </p:spPr>
        </p:sp>
        <p:sp>
          <p:nvSpPr>
            <p:cNvPr id="1197064" name="Line 5"/>
            <p:cNvSpPr/>
            <p:nvPr/>
          </p:nvSpPr>
          <p:spPr>
            <a:xfrm>
              <a:off x="2688" y="3792"/>
              <a:ext cx="3024" cy="0"/>
            </a:xfrm>
            <a:prstGeom prst="line">
              <a:avLst/>
            </a:prstGeom>
            <a:ln w="38100" cap="flat" cmpd="sng">
              <a:solidFill>
                <a:srgbClr val="CC3300"/>
              </a:solidFill>
              <a:prstDash val="solid"/>
              <a:headEnd type="none" w="med" len="med"/>
              <a:tailEnd type="none" w="med" len="med"/>
            </a:ln>
          </p:spPr>
        </p:sp>
        <p:sp>
          <p:nvSpPr>
            <p:cNvPr id="1197065" name="Line 6"/>
            <p:cNvSpPr/>
            <p:nvPr/>
          </p:nvSpPr>
          <p:spPr>
            <a:xfrm>
              <a:off x="2688" y="3840"/>
              <a:ext cx="3024" cy="0"/>
            </a:xfrm>
            <a:prstGeom prst="line">
              <a:avLst/>
            </a:prstGeom>
            <a:ln w="38100" cap="flat" cmpd="sng">
              <a:solidFill>
                <a:srgbClr val="CC3300"/>
              </a:solidFill>
              <a:prstDash val="solid"/>
              <a:headEnd type="none" w="med" len="med"/>
              <a:tailEnd type="none" w="med" len="med"/>
            </a:ln>
          </p:spPr>
        </p:sp>
        <p:sp>
          <p:nvSpPr>
            <p:cNvPr id="1197066" name="Line 7"/>
            <p:cNvSpPr/>
            <p:nvPr/>
          </p:nvSpPr>
          <p:spPr>
            <a:xfrm rot="-5400000">
              <a:off x="1585" y="2719"/>
              <a:ext cx="2367" cy="0"/>
            </a:xfrm>
            <a:prstGeom prst="line">
              <a:avLst/>
            </a:prstGeom>
            <a:ln w="38100" cap="flat" cmpd="sng">
              <a:solidFill>
                <a:srgbClr val="CC3300"/>
              </a:solidFill>
              <a:prstDash val="solid"/>
              <a:headEnd type="none" w="med" len="med"/>
              <a:tailEnd type="none" w="med" len="med"/>
            </a:ln>
          </p:spPr>
        </p:sp>
        <p:sp>
          <p:nvSpPr>
            <p:cNvPr id="1197067" name="Line 8"/>
            <p:cNvSpPr/>
            <p:nvPr/>
          </p:nvSpPr>
          <p:spPr>
            <a:xfrm rot="-5400000">
              <a:off x="1551" y="2719"/>
              <a:ext cx="2367" cy="0"/>
            </a:xfrm>
            <a:prstGeom prst="line">
              <a:avLst/>
            </a:prstGeom>
            <a:ln w="38100" cap="flat" cmpd="sng">
              <a:solidFill>
                <a:srgbClr val="CC3300"/>
              </a:solidFill>
              <a:prstDash val="solid"/>
              <a:headEnd type="none" w="med" len="med"/>
              <a:tailEnd type="none" w="med" len="med"/>
            </a:ln>
          </p:spPr>
        </p:sp>
        <p:sp>
          <p:nvSpPr>
            <p:cNvPr id="1197068" name="Line 9"/>
            <p:cNvSpPr/>
            <p:nvPr/>
          </p:nvSpPr>
          <p:spPr>
            <a:xfrm rot="-5400000">
              <a:off x="4466" y="2719"/>
              <a:ext cx="2367" cy="0"/>
            </a:xfrm>
            <a:prstGeom prst="line">
              <a:avLst/>
            </a:prstGeom>
            <a:ln w="38100" cap="flat" cmpd="sng">
              <a:solidFill>
                <a:srgbClr val="CC3300"/>
              </a:solidFill>
              <a:prstDash val="solid"/>
              <a:headEnd type="none" w="med" len="med"/>
              <a:tailEnd type="none" w="med" len="med"/>
            </a:ln>
          </p:spPr>
        </p:sp>
        <p:sp>
          <p:nvSpPr>
            <p:cNvPr id="1197069" name="Line 10"/>
            <p:cNvSpPr/>
            <p:nvPr/>
          </p:nvSpPr>
          <p:spPr>
            <a:xfrm rot="-5400000">
              <a:off x="4432" y="2719"/>
              <a:ext cx="2367" cy="0"/>
            </a:xfrm>
            <a:prstGeom prst="line">
              <a:avLst/>
            </a:prstGeom>
            <a:ln w="38100" cap="flat" cmpd="sng">
              <a:solidFill>
                <a:srgbClr val="CC3300"/>
              </a:solidFill>
              <a:prstDash val="solid"/>
              <a:headEnd type="none" w="med" len="med"/>
              <a:tailEnd type="none" w="med" len="med"/>
            </a:ln>
          </p:spPr>
        </p:sp>
      </p:grpSp>
      <p:sp>
        <p:nvSpPr>
          <p:cNvPr id="20491" name="Text Box 11"/>
          <p:cNvSpPr txBox="1"/>
          <p:nvPr/>
        </p:nvSpPr>
        <p:spPr>
          <a:xfrm>
            <a:off x="1692275" y="3033713"/>
            <a:ext cx="6121400" cy="3382962"/>
          </a:xfrm>
          <a:prstGeom prst="rect">
            <a:avLst/>
          </a:prstGeom>
          <a:noFill/>
          <a:ln w="9525">
            <a:noFill/>
          </a:ln>
        </p:spPr>
        <p:txBody>
          <a:bodyPr>
            <a:spAutoFit/>
          </a:bodyPr>
          <a:p>
            <a:pPr algn="just">
              <a:lnSpc>
                <a:spcPct val="120000"/>
              </a:lnSpc>
              <a:spcBef>
                <a:spcPct val="50000"/>
              </a:spcBef>
            </a:pPr>
            <a:r>
              <a:rPr lang="zh-CN" altLang="en-US" sz="2800" b="1" dirty="0">
                <a:solidFill>
                  <a:srgbClr val="000000"/>
                </a:solidFill>
                <a:latin typeface="Times New Roman" panose="02020603050405020304" pitchFamily="18" charset="0"/>
              </a:rPr>
              <a:t>所有</a:t>
            </a:r>
            <a:r>
              <a:rPr lang="en-US" altLang="zh-CN" sz="2800" b="1" dirty="0">
                <a:solidFill>
                  <a:srgbClr val="000000"/>
                </a:solidFill>
                <a:latin typeface="Times New Roman" panose="02020603050405020304" pitchFamily="18" charset="0"/>
              </a:rPr>
              <a:t>6</a:t>
            </a:r>
            <a:r>
              <a:rPr lang="zh-CN" altLang="en-US" sz="2800" b="1" dirty="0">
                <a:solidFill>
                  <a:srgbClr val="000000"/>
                </a:solidFill>
                <a:latin typeface="Times New Roman" panose="02020603050405020304" pitchFamily="18" charset="0"/>
              </a:rPr>
              <a:t>种不同的排法中，只有一种排法（</a:t>
            </a:r>
            <a:r>
              <a:rPr lang="en-US" altLang="zh-CN" sz="2800" b="1" dirty="0">
                <a:solidFill>
                  <a:srgbClr val="000000"/>
                </a:solidFill>
                <a:latin typeface="Times New Roman" panose="02020603050405020304" pitchFamily="18" charset="0"/>
              </a:rPr>
              <a:t>123</a:t>
            </a:r>
            <a:r>
              <a:rPr lang="zh-CN" altLang="en-US" sz="2800" b="1" dirty="0">
                <a:solidFill>
                  <a:srgbClr val="000000"/>
                </a:solidFill>
                <a:latin typeface="Times New Roman" panose="02020603050405020304" pitchFamily="18" charset="0"/>
              </a:rPr>
              <a:t>）中的数字是按从小到大的自然顺序排列的，而其他排列中都有大的数排在小的数之前</a:t>
            </a:r>
            <a:r>
              <a:rPr lang="en-US" altLang="zh-CN" sz="2800" b="1" dirty="0">
                <a:solidFill>
                  <a:srgbClr val="000000"/>
                </a:solidFill>
                <a:latin typeface="楷体_GB2312" pitchFamily="49" charset="-122"/>
              </a:rPr>
              <a:t>.</a:t>
            </a:r>
            <a:endParaRPr lang="en-US" altLang="zh-CN" sz="2800" b="1" dirty="0">
              <a:solidFill>
                <a:srgbClr val="000000"/>
              </a:solidFill>
              <a:latin typeface="楷体_GB2312" pitchFamily="49" charset="-122"/>
            </a:endParaRPr>
          </a:p>
          <a:p>
            <a:pPr algn="just">
              <a:lnSpc>
                <a:spcPct val="120000"/>
              </a:lnSpc>
              <a:spcBef>
                <a:spcPct val="50000"/>
              </a:spcBef>
            </a:pPr>
            <a:r>
              <a:rPr lang="zh-CN" altLang="en-US" sz="2800" b="1" dirty="0">
                <a:solidFill>
                  <a:srgbClr val="000000"/>
                </a:solidFill>
                <a:latin typeface="Times New Roman" panose="02020603050405020304" pitchFamily="18" charset="0"/>
              </a:rPr>
              <a:t>因此大部分的排列都不是“顺序”，而是“逆序”</a:t>
            </a:r>
            <a:r>
              <a:rPr lang="en-US" altLang="zh-CN" sz="2800" b="1" dirty="0">
                <a:solidFill>
                  <a:srgbClr val="000000"/>
                </a:solidFill>
                <a:latin typeface="楷体_GB2312" pitchFamily="49" charset="-122"/>
              </a:rPr>
              <a:t>.</a:t>
            </a:r>
            <a:endParaRPr lang="en-US" altLang="zh-CN" sz="2800" b="1" dirty="0">
              <a:solidFill>
                <a:srgbClr val="000000"/>
              </a:solidFill>
              <a:latin typeface="Times New Roman" panose="02020603050405020304" pitchFamily="18" charset="0"/>
            </a:endParaRPr>
          </a:p>
        </p:txBody>
      </p:sp>
      <p:sp>
        <p:nvSpPr>
          <p:cNvPr id="1197060" name="AutoShape 12"/>
          <p:cNvSpPr/>
          <p:nvPr/>
        </p:nvSpPr>
        <p:spPr>
          <a:xfrm>
            <a:off x="993775" y="1085850"/>
            <a:ext cx="7227888" cy="581025"/>
          </a:xfrm>
          <a:prstGeom prst="wedgeRoundRectCallout">
            <a:avLst>
              <a:gd name="adj1" fmla="val -50921"/>
              <a:gd name="adj2" fmla="val 14681"/>
              <a:gd name="adj3" fmla="val 16667"/>
            </a:avLst>
          </a:prstGeom>
          <a:noFill/>
          <a:ln w="28575" cap="flat" cmpd="sng">
            <a:solidFill>
              <a:srgbClr val="CC00CC"/>
            </a:solidFill>
            <a:prstDash val="solid"/>
            <a:miter/>
            <a:headEnd type="none" w="med" len="med"/>
            <a:tailEnd type="none" w="med" len="med"/>
          </a:ln>
        </p:spPr>
        <p:txBody>
          <a:bodyPr wrap="none" anchor="ctr"/>
          <a:p>
            <a:pPr algn="ctr"/>
            <a:r>
              <a:rPr lang="en-US" altLang="zh-CN" sz="2800" b="1" dirty="0">
                <a:solidFill>
                  <a:srgbClr val="000000"/>
                </a:solidFill>
                <a:latin typeface="Times New Roman" panose="02020603050405020304" pitchFamily="18" charset="0"/>
                <a:ea typeface="宋体" panose="02010600030101010101" pitchFamily="2" charset="-122"/>
              </a:rPr>
              <a:t> </a:t>
            </a:r>
            <a:r>
              <a:rPr lang="en-US" altLang="zh-CN" sz="2800" b="1" dirty="0">
                <a:solidFill>
                  <a:srgbClr val="000000"/>
                </a:solidFill>
                <a:latin typeface="Times New Roman" panose="02020603050405020304" pitchFamily="18" charset="0"/>
              </a:rPr>
              <a:t>3</a:t>
            </a:r>
            <a:r>
              <a:rPr lang="zh-CN" altLang="en-US" sz="2800" b="1" dirty="0">
                <a:solidFill>
                  <a:srgbClr val="000000"/>
                </a:solidFill>
                <a:latin typeface="Times New Roman" panose="02020603050405020304" pitchFamily="18" charset="0"/>
              </a:rPr>
              <a:t>个不同的元素一共有</a:t>
            </a:r>
            <a:r>
              <a:rPr lang="en-US" altLang="zh-CN" sz="2800" b="1" dirty="0">
                <a:solidFill>
                  <a:srgbClr val="000000"/>
                </a:solidFill>
                <a:latin typeface="Times New Roman" panose="02020603050405020304" pitchFamily="18" charset="0"/>
              </a:rPr>
              <a:t>3! =6</a:t>
            </a:r>
            <a:r>
              <a:rPr lang="zh-CN" altLang="en-US" sz="2800" b="1" dirty="0">
                <a:solidFill>
                  <a:srgbClr val="000000"/>
                </a:solidFill>
                <a:latin typeface="Times New Roman" panose="02020603050405020304" pitchFamily="18" charset="0"/>
              </a:rPr>
              <a:t>种不同的排法</a:t>
            </a:r>
            <a:endParaRPr lang="zh-CN" altLang="en-US" sz="2800" b="1" dirty="0">
              <a:solidFill>
                <a:srgbClr val="000000"/>
              </a:solidFill>
              <a:latin typeface="Times New Roman" panose="02020603050405020304" pitchFamily="18" charset="0"/>
              <a:ea typeface="宋体" panose="02010600030101010101" pitchFamily="2" charset="-122"/>
            </a:endParaRPr>
          </a:p>
        </p:txBody>
      </p:sp>
      <p:sp>
        <p:nvSpPr>
          <p:cNvPr id="1197061" name="Text Box 13"/>
          <p:cNvSpPr txBox="1"/>
          <p:nvPr/>
        </p:nvSpPr>
        <p:spPr>
          <a:xfrm>
            <a:off x="1547813" y="2025650"/>
            <a:ext cx="6624637" cy="519113"/>
          </a:xfrm>
          <a:prstGeom prst="rect">
            <a:avLst/>
          </a:prstGeom>
          <a:noFill/>
          <a:ln w="9525">
            <a:noFill/>
          </a:ln>
        </p:spPr>
        <p:txBody>
          <a:bodyPr>
            <a:spAutoFit/>
          </a:bodyPr>
          <a:p>
            <a:pPr algn="ctr">
              <a:spcBef>
                <a:spcPct val="50000"/>
              </a:spcBef>
            </a:pPr>
            <a:r>
              <a:rPr lang="en-US" altLang="zh-CN" sz="2800" b="1" dirty="0">
                <a:solidFill>
                  <a:srgbClr val="000000"/>
                </a:solidFill>
                <a:latin typeface="Times New Roman" panose="02020603050405020304" pitchFamily="18" charset="0"/>
                <a:ea typeface="Arial Unicode MS" pitchFamily="34" charset="-122"/>
              </a:rPr>
              <a:t>123</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132</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213</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231</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312</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321</a:t>
            </a:r>
            <a:endParaRPr lang="en-US" altLang="zh-CN" sz="2800" b="1" dirty="0">
              <a:solidFill>
                <a:srgbClr val="000000"/>
              </a:solidFill>
              <a:latin typeface="Times New Roman" panose="02020603050405020304" pitchFamily="18" charset="0"/>
              <a:ea typeface="Arial Unicode MS"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2000"/>
                                        <p:tgtEl>
                                          <p:spTgt spid="2"/>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20491">
                                            <p:txEl>
                                              <p:charRg st="0" end="61"/>
                                            </p:txEl>
                                          </p:spTgt>
                                        </p:tgtEl>
                                        <p:attrNameLst>
                                          <p:attrName>style.visibility</p:attrName>
                                        </p:attrNameLst>
                                      </p:cBhvr>
                                      <p:to>
                                        <p:strVal val="visible"/>
                                      </p:to>
                                    </p:set>
                                    <p:animEffect transition="in" filter="wipe(up)">
                                      <p:cBhvr>
                                        <p:cTn id="11" dur="2000"/>
                                        <p:tgtEl>
                                          <p:spTgt spid="20491">
                                            <p:txEl>
                                              <p:charRg st="0" end="61"/>
                                            </p:txEl>
                                          </p:spTgt>
                                        </p:tgtEl>
                                      </p:cBhvr>
                                    </p:animEffect>
                                  </p:childTnLst>
                                </p:cTn>
                              </p:par>
                            </p:childTnLst>
                          </p:cTn>
                        </p:par>
                        <p:par>
                          <p:cTn id="12" fill="hold">
                            <p:stCondLst>
                              <p:cond delay="4000"/>
                            </p:stCondLst>
                            <p:childTnLst>
                              <p:par>
                                <p:cTn id="13" presetID="22" presetClass="entr" presetSubtype="1" fill="hold" grpId="0" nodeType="afterEffect">
                                  <p:stCondLst>
                                    <p:cond delay="0"/>
                                  </p:stCondLst>
                                  <p:childTnLst>
                                    <p:set>
                                      <p:cBhvr>
                                        <p:cTn id="14" dur="1" fill="hold">
                                          <p:stCondLst>
                                            <p:cond delay="0"/>
                                          </p:stCondLst>
                                        </p:cTn>
                                        <p:tgtEl>
                                          <p:spTgt spid="20491">
                                            <p:txEl>
                                              <p:charRg st="61" end="85"/>
                                            </p:txEl>
                                          </p:spTgt>
                                        </p:tgtEl>
                                        <p:attrNameLst>
                                          <p:attrName>style.visibility</p:attrName>
                                        </p:attrNameLst>
                                      </p:cBhvr>
                                      <p:to>
                                        <p:strVal val="visible"/>
                                      </p:to>
                                    </p:set>
                                    <p:animEffect transition="in" filter="wipe(up)">
                                      <p:cBhvr>
                                        <p:cTn id="15" dur="2000"/>
                                        <p:tgtEl>
                                          <p:spTgt spid="20491">
                                            <p:txEl>
                                              <p:charRg st="61" end="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1" grpId="0" advAuto="100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2"/>
          <p:cNvSpPr txBox="1"/>
          <p:nvPr/>
        </p:nvSpPr>
        <p:spPr>
          <a:xfrm>
            <a:off x="347663" y="381000"/>
            <a:ext cx="8458200" cy="1203325"/>
          </a:xfrm>
          <a:prstGeom prst="rect">
            <a:avLst/>
          </a:prstGeom>
          <a:noFill/>
          <a:ln w="9525">
            <a:noFill/>
          </a:ln>
        </p:spPr>
        <p:txBody>
          <a:bodyPr>
            <a:spAutoFit/>
          </a:bodyPr>
          <a:p>
            <a:pPr marL="457200" indent="-457200">
              <a:lnSpc>
                <a:spcPct val="130000"/>
              </a:lnSpc>
            </a:pPr>
            <a:r>
              <a:rPr lang="zh-CN" altLang="en-US" sz="2800" b="1" dirty="0">
                <a:solidFill>
                  <a:srgbClr val="000000"/>
                </a:solidFill>
                <a:latin typeface="Times New Roman" panose="02020603050405020304" pitchFamily="18" charset="0"/>
              </a:rPr>
              <a:t>对于</a:t>
            </a:r>
            <a:r>
              <a:rPr lang="en-US" altLang="zh-CN" sz="2800" b="1" i="1" dirty="0">
                <a:solidFill>
                  <a:srgbClr val="000000"/>
                </a:solidFill>
                <a:latin typeface="Times New Roman" panose="02020603050405020304" pitchFamily="18" charset="0"/>
              </a:rPr>
              <a:t>n </a:t>
            </a:r>
            <a:r>
              <a:rPr lang="zh-CN" altLang="en-US" sz="2800" b="1" dirty="0">
                <a:solidFill>
                  <a:srgbClr val="000000"/>
                </a:solidFill>
                <a:latin typeface="Times New Roman" panose="02020603050405020304" pitchFamily="18" charset="0"/>
              </a:rPr>
              <a:t>个不同的元素，可规定各元素之间的标准次序</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a:p>
            <a:pPr marL="457200" indent="-457200">
              <a:lnSpc>
                <a:spcPct val="130000"/>
              </a:lnSpc>
            </a:pPr>
            <a:r>
              <a:rPr lang="en-US" altLang="zh-CN" sz="2800" b="1" i="1" dirty="0">
                <a:solidFill>
                  <a:srgbClr val="0000FF"/>
                </a:solidFill>
                <a:latin typeface="Times New Roman" panose="02020603050405020304" pitchFamily="18" charset="0"/>
              </a:rPr>
              <a:t>n </a:t>
            </a:r>
            <a:r>
              <a:rPr lang="zh-CN" altLang="en-US" sz="2800" b="1" dirty="0">
                <a:solidFill>
                  <a:srgbClr val="0000FF"/>
                </a:solidFill>
                <a:latin typeface="Times New Roman" panose="02020603050405020304" pitchFamily="18" charset="0"/>
              </a:rPr>
              <a:t>个不同的自然数，规定从小到大为标准次序</a:t>
            </a:r>
            <a:r>
              <a:rPr lang="en-US" altLang="zh-CN" sz="2800" b="1" dirty="0">
                <a:solidFill>
                  <a:srgbClr val="0000FF"/>
                </a:solidFill>
                <a:latin typeface="Times New Roman" panose="02020603050405020304" pitchFamily="18" charset="0"/>
              </a:rPr>
              <a:t>.</a:t>
            </a:r>
            <a:endParaRPr lang="en-US" altLang="zh-CN" sz="2800" b="1" dirty="0">
              <a:solidFill>
                <a:srgbClr val="0000FF"/>
              </a:solidFill>
              <a:latin typeface="Times New Roman" panose="02020603050405020304" pitchFamily="18" charset="0"/>
            </a:endParaRPr>
          </a:p>
        </p:txBody>
      </p:sp>
      <p:sp>
        <p:nvSpPr>
          <p:cNvPr id="22531" name="AutoShape 3"/>
          <p:cNvSpPr/>
          <p:nvPr/>
        </p:nvSpPr>
        <p:spPr>
          <a:xfrm>
            <a:off x="347663" y="1752600"/>
            <a:ext cx="8439150" cy="1604963"/>
          </a:xfrm>
          <a:prstGeom prst="roundRect">
            <a:avLst>
              <a:gd name="adj" fmla="val 16667"/>
            </a:avLst>
          </a:prstGeom>
          <a:noFill/>
          <a:ln w="28575" cap="flat" cmpd="sng">
            <a:solidFill>
              <a:schemeClr val="accent1"/>
            </a:solidFill>
            <a:prstDash val="solid"/>
            <a:headEnd type="none" w="med" len="med"/>
            <a:tailEnd type="none" w="med" len="med"/>
          </a:ln>
        </p:spPr>
        <p:txBody>
          <a:bodyPr wrap="none"/>
          <a:p>
            <a:r>
              <a:rPr lang="zh-CN" altLang="en-US" sz="2800" b="1" dirty="0">
                <a:solidFill>
                  <a:srgbClr val="0000FF"/>
                </a:solidFill>
                <a:latin typeface="Tahoma" panose="020B0604030504040204" pitchFamily="34" charset="0"/>
              </a:rPr>
              <a:t>       定义</a:t>
            </a:r>
            <a:r>
              <a:rPr lang="en-US" altLang="zh-CN" sz="2800" b="1" dirty="0">
                <a:solidFill>
                  <a:srgbClr val="0000FF"/>
                </a:solidFill>
                <a:latin typeface="Tahoma" panose="020B0604030504040204" pitchFamily="34" charset="0"/>
              </a:rPr>
              <a:t>2</a:t>
            </a:r>
            <a:r>
              <a:rPr lang="zh-CN" altLang="en-US" sz="2800" b="1" dirty="0">
                <a:solidFill>
                  <a:srgbClr val="6666FF"/>
                </a:solidFill>
                <a:latin typeface="Tahoma" panose="020B0604030504040204" pitchFamily="34" charset="0"/>
              </a:rPr>
              <a:t>   </a:t>
            </a:r>
            <a:r>
              <a:rPr lang="zh-CN" altLang="en-US" sz="2800" b="1" dirty="0">
                <a:latin typeface="Tahoma" panose="020B0604030504040204" pitchFamily="34" charset="0"/>
              </a:rPr>
              <a:t>一个排列</a:t>
            </a:r>
            <a:r>
              <a:rPr lang="zh-CN" altLang="en-US" sz="2800" b="1" dirty="0">
                <a:solidFill>
                  <a:srgbClr val="000000"/>
                </a:solidFill>
                <a:latin typeface="Tahoma" panose="020B0604030504040204" pitchFamily="34" charset="0"/>
              </a:rPr>
              <a:t>中某两个元素的先后次序与标</a:t>
            </a:r>
            <a:endParaRPr lang="en-US" altLang="zh-CN" sz="2800" b="1" dirty="0">
              <a:solidFill>
                <a:srgbClr val="000000"/>
              </a:solidFill>
              <a:latin typeface="Tahoma" panose="020B0604030504040204" pitchFamily="34" charset="0"/>
            </a:endParaRPr>
          </a:p>
          <a:p>
            <a:r>
              <a:rPr lang="zh-CN" altLang="en-US" sz="2800" b="1" dirty="0">
                <a:solidFill>
                  <a:srgbClr val="000000"/>
                </a:solidFill>
                <a:latin typeface="Tahoma" panose="020B0604030504040204" pitchFamily="34" charset="0"/>
              </a:rPr>
              <a:t>准次序不同时，就</a:t>
            </a:r>
            <a:r>
              <a:rPr lang="zh-CN" altLang="zh-CN" sz="2800" b="1" dirty="0">
                <a:solidFill>
                  <a:srgbClr val="000000"/>
                </a:solidFill>
                <a:latin typeface="Tahoma" panose="020B0604030504040204" pitchFamily="34" charset="0"/>
              </a:rPr>
              <a:t>称这两个元素组成一个</a:t>
            </a:r>
            <a:r>
              <a:rPr lang="zh-CN" altLang="zh-CN" sz="2800" b="1" dirty="0">
                <a:solidFill>
                  <a:srgbClr val="FF0000"/>
                </a:solidFill>
                <a:latin typeface="Tahoma" panose="020B0604030504040204" pitchFamily="34" charset="0"/>
              </a:rPr>
              <a:t>逆序</a:t>
            </a:r>
            <a:r>
              <a:rPr lang="zh-CN" altLang="zh-CN"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p:txBody>
      </p:sp>
      <p:sp>
        <p:nvSpPr>
          <p:cNvPr id="22532" name="Text Box 4"/>
          <p:cNvSpPr txBox="1"/>
          <p:nvPr/>
        </p:nvSpPr>
        <p:spPr>
          <a:xfrm>
            <a:off x="347663" y="3409950"/>
            <a:ext cx="3887787" cy="519113"/>
          </a:xfrm>
          <a:prstGeom prst="rect">
            <a:avLst/>
          </a:prstGeom>
          <a:noFill/>
          <a:ln w="9525">
            <a:noFill/>
          </a:ln>
        </p:spPr>
        <p:txBody>
          <a:bodyPr wrap="none"/>
          <a:p>
            <a:r>
              <a:rPr lang="zh-CN" altLang="en-US" sz="2800" b="1" dirty="0">
                <a:solidFill>
                  <a:srgbClr val="000000"/>
                </a:solidFill>
                <a:latin typeface="Tahoma" panose="020B0604030504040204" pitchFamily="34" charset="0"/>
              </a:rPr>
              <a:t>例如   在排列</a:t>
            </a:r>
            <a:r>
              <a:rPr lang="en-US" altLang="zh-CN" sz="2800" b="1" dirty="0">
                <a:solidFill>
                  <a:srgbClr val="000000"/>
                </a:solidFill>
                <a:latin typeface="Times New Roman" panose="02020603050405020304" pitchFamily="18" charset="0"/>
              </a:rPr>
              <a:t>32514</a:t>
            </a:r>
            <a:r>
              <a:rPr lang="zh-CN" altLang="en-US" sz="2800" b="1" dirty="0">
                <a:solidFill>
                  <a:srgbClr val="000000"/>
                </a:solidFill>
                <a:latin typeface="Tahoma" panose="020B0604030504040204" pitchFamily="34" charset="0"/>
              </a:rPr>
              <a:t>中，</a:t>
            </a:r>
            <a:endParaRPr lang="zh-CN" altLang="en-US" sz="2800" b="1" dirty="0">
              <a:solidFill>
                <a:srgbClr val="000000"/>
              </a:solidFill>
              <a:latin typeface="Tahoma" panose="020B0604030504040204" pitchFamily="34" charset="0"/>
            </a:endParaRPr>
          </a:p>
        </p:txBody>
      </p:sp>
      <p:sp>
        <p:nvSpPr>
          <p:cNvPr id="22533" name="Text Box 5"/>
          <p:cNvSpPr txBox="1"/>
          <p:nvPr/>
        </p:nvSpPr>
        <p:spPr>
          <a:xfrm>
            <a:off x="3422650" y="4183063"/>
            <a:ext cx="2139950" cy="519112"/>
          </a:xfrm>
          <a:prstGeom prst="rect">
            <a:avLst/>
          </a:prstGeom>
          <a:noFill/>
          <a:ln w="9525">
            <a:noFill/>
          </a:ln>
        </p:spPr>
        <p:txBody>
          <a:bodyPr wrap="none">
            <a:spAutoFit/>
          </a:bodyPr>
          <a:p>
            <a:r>
              <a:rPr lang="en-US" altLang="zh-CN" sz="2800" b="1" dirty="0">
                <a:solidFill>
                  <a:srgbClr val="000000"/>
                </a:solidFill>
                <a:latin typeface="Times New Roman" panose="02020603050405020304" pitchFamily="18" charset="0"/>
                <a:ea typeface="黑体" panose="02010609060101010101" pitchFamily="2" charset="-122"/>
              </a:rPr>
              <a:t>3   2   5   1   4</a:t>
            </a:r>
            <a:endParaRPr lang="en-US" altLang="zh-CN" sz="2800" b="1" dirty="0">
              <a:solidFill>
                <a:srgbClr val="000000"/>
              </a:solidFill>
              <a:latin typeface="Times New Roman" panose="02020603050405020304" pitchFamily="18" charset="0"/>
              <a:ea typeface="黑体" panose="02010609060101010101" pitchFamily="2" charset="-122"/>
            </a:endParaRPr>
          </a:p>
        </p:txBody>
      </p:sp>
      <p:grpSp>
        <p:nvGrpSpPr>
          <p:cNvPr id="2" name="Group 6"/>
          <p:cNvGrpSpPr/>
          <p:nvPr/>
        </p:nvGrpSpPr>
        <p:grpSpPr>
          <a:xfrm>
            <a:off x="3346450" y="4564063"/>
            <a:ext cx="987425" cy="846137"/>
            <a:chOff x="1776" y="3321"/>
            <a:chExt cx="622" cy="533"/>
          </a:xfrm>
        </p:grpSpPr>
        <p:grpSp>
          <p:nvGrpSpPr>
            <p:cNvPr id="1198099" name="Group 7"/>
            <p:cNvGrpSpPr/>
            <p:nvPr/>
          </p:nvGrpSpPr>
          <p:grpSpPr>
            <a:xfrm>
              <a:off x="1872" y="3321"/>
              <a:ext cx="336" cy="192"/>
              <a:chOff x="1344" y="3024"/>
              <a:chExt cx="336" cy="192"/>
            </a:xfrm>
          </p:grpSpPr>
          <p:sp>
            <p:nvSpPr>
              <p:cNvPr id="1198101" name="Line 8"/>
              <p:cNvSpPr/>
              <p:nvPr/>
            </p:nvSpPr>
            <p:spPr>
              <a:xfrm>
                <a:off x="1344" y="3024"/>
                <a:ext cx="192" cy="192"/>
              </a:xfrm>
              <a:prstGeom prst="line">
                <a:avLst/>
              </a:prstGeom>
              <a:ln w="28575" cap="flat" cmpd="sng">
                <a:solidFill>
                  <a:srgbClr val="FF0000"/>
                </a:solidFill>
                <a:prstDash val="solid"/>
                <a:headEnd type="none" w="med" len="med"/>
                <a:tailEnd type="none" w="med" len="med"/>
              </a:ln>
            </p:spPr>
          </p:sp>
          <p:sp>
            <p:nvSpPr>
              <p:cNvPr id="1198102" name="Line 9"/>
              <p:cNvSpPr/>
              <p:nvPr/>
            </p:nvSpPr>
            <p:spPr>
              <a:xfrm flipH="1">
                <a:off x="1488" y="3024"/>
                <a:ext cx="192" cy="192"/>
              </a:xfrm>
              <a:prstGeom prst="line">
                <a:avLst/>
              </a:prstGeom>
              <a:ln w="28575" cap="flat" cmpd="sng">
                <a:solidFill>
                  <a:srgbClr val="FF0000"/>
                </a:solidFill>
                <a:prstDash val="solid"/>
                <a:headEnd type="none" w="med" len="med"/>
                <a:tailEnd type="none" w="med" len="med"/>
              </a:ln>
            </p:spPr>
          </p:sp>
        </p:grpSp>
        <p:sp>
          <p:nvSpPr>
            <p:cNvPr id="1198100" name="Rectangle 10"/>
            <p:cNvSpPr/>
            <p:nvPr/>
          </p:nvSpPr>
          <p:spPr>
            <a:xfrm>
              <a:off x="1776" y="3527"/>
              <a:ext cx="622" cy="327"/>
            </a:xfrm>
            <a:prstGeom prst="rect">
              <a:avLst/>
            </a:prstGeom>
            <a:noFill/>
            <a:ln w="9525">
              <a:noFill/>
            </a:ln>
          </p:spPr>
          <p:txBody>
            <a:bodyPr wrap="none">
              <a:spAutoFit/>
            </a:bodyPr>
            <a:p>
              <a:r>
                <a:rPr lang="zh-CN" altLang="en-US" sz="2800" b="1" dirty="0">
                  <a:solidFill>
                    <a:srgbClr val="000000"/>
                  </a:solidFill>
                  <a:latin typeface="Times New Roman" panose="02020603050405020304" pitchFamily="18" charset="0"/>
                </a:rPr>
                <a:t>逆序 </a:t>
              </a:r>
              <a:endParaRPr lang="zh-CN" altLang="en-US" sz="2800" b="1" dirty="0">
                <a:solidFill>
                  <a:srgbClr val="000000"/>
                </a:solidFill>
                <a:latin typeface="Times New Roman" panose="02020603050405020304" pitchFamily="18" charset="0"/>
              </a:endParaRPr>
            </a:p>
          </p:txBody>
        </p:sp>
      </p:grpSp>
      <p:grpSp>
        <p:nvGrpSpPr>
          <p:cNvPr id="4" name="Group 11"/>
          <p:cNvGrpSpPr/>
          <p:nvPr/>
        </p:nvGrpSpPr>
        <p:grpSpPr>
          <a:xfrm>
            <a:off x="4184650" y="3581400"/>
            <a:ext cx="987425" cy="739775"/>
            <a:chOff x="2304" y="2702"/>
            <a:chExt cx="622" cy="466"/>
          </a:xfrm>
        </p:grpSpPr>
        <p:grpSp>
          <p:nvGrpSpPr>
            <p:cNvPr id="1198095" name="Group 12"/>
            <p:cNvGrpSpPr/>
            <p:nvPr/>
          </p:nvGrpSpPr>
          <p:grpSpPr>
            <a:xfrm rot="-10769307">
              <a:off x="2448" y="2976"/>
              <a:ext cx="336" cy="192"/>
              <a:chOff x="1344" y="3024"/>
              <a:chExt cx="336" cy="192"/>
            </a:xfrm>
          </p:grpSpPr>
          <p:sp>
            <p:nvSpPr>
              <p:cNvPr id="1198097" name="Line 13"/>
              <p:cNvSpPr/>
              <p:nvPr/>
            </p:nvSpPr>
            <p:spPr>
              <a:xfrm>
                <a:off x="1344" y="3024"/>
                <a:ext cx="192" cy="192"/>
              </a:xfrm>
              <a:prstGeom prst="line">
                <a:avLst/>
              </a:prstGeom>
              <a:ln w="28575" cap="flat" cmpd="sng">
                <a:solidFill>
                  <a:srgbClr val="FF0000"/>
                </a:solidFill>
                <a:prstDash val="solid"/>
                <a:headEnd type="none" w="med" len="med"/>
                <a:tailEnd type="none" w="med" len="med"/>
              </a:ln>
            </p:spPr>
          </p:sp>
          <p:sp>
            <p:nvSpPr>
              <p:cNvPr id="1198098" name="Line 14"/>
              <p:cNvSpPr/>
              <p:nvPr/>
            </p:nvSpPr>
            <p:spPr>
              <a:xfrm flipH="1">
                <a:off x="1488" y="3024"/>
                <a:ext cx="192" cy="192"/>
              </a:xfrm>
              <a:prstGeom prst="line">
                <a:avLst/>
              </a:prstGeom>
              <a:ln w="28575" cap="flat" cmpd="sng">
                <a:solidFill>
                  <a:srgbClr val="FF0000"/>
                </a:solidFill>
                <a:prstDash val="solid"/>
                <a:headEnd type="none" w="med" len="med"/>
                <a:tailEnd type="none" w="med" len="med"/>
              </a:ln>
            </p:spPr>
          </p:sp>
        </p:grpSp>
        <p:sp>
          <p:nvSpPr>
            <p:cNvPr id="1198096" name="Rectangle 15"/>
            <p:cNvSpPr/>
            <p:nvPr/>
          </p:nvSpPr>
          <p:spPr>
            <a:xfrm>
              <a:off x="2304" y="2702"/>
              <a:ext cx="622" cy="327"/>
            </a:xfrm>
            <a:prstGeom prst="rect">
              <a:avLst/>
            </a:prstGeom>
            <a:noFill/>
            <a:ln w="9525">
              <a:noFill/>
            </a:ln>
          </p:spPr>
          <p:txBody>
            <a:bodyPr wrap="none">
              <a:spAutoFit/>
            </a:bodyPr>
            <a:p>
              <a:r>
                <a:rPr lang="zh-CN" altLang="en-US" sz="2800" b="1" dirty="0">
                  <a:solidFill>
                    <a:srgbClr val="000000"/>
                  </a:solidFill>
                  <a:latin typeface="Times New Roman" panose="02020603050405020304" pitchFamily="18" charset="0"/>
                </a:rPr>
                <a:t>逆序 </a:t>
              </a:r>
              <a:endParaRPr lang="zh-CN" altLang="en-US" sz="2800" b="1" dirty="0">
                <a:solidFill>
                  <a:srgbClr val="000000"/>
                </a:solidFill>
                <a:latin typeface="Times New Roman" panose="02020603050405020304" pitchFamily="18" charset="0"/>
              </a:endParaRPr>
            </a:p>
          </p:txBody>
        </p:sp>
      </p:grpSp>
      <p:grpSp>
        <p:nvGrpSpPr>
          <p:cNvPr id="6" name="Group 16"/>
          <p:cNvGrpSpPr/>
          <p:nvPr/>
        </p:nvGrpSpPr>
        <p:grpSpPr>
          <a:xfrm>
            <a:off x="4413250" y="4549775"/>
            <a:ext cx="1139825" cy="860425"/>
            <a:chOff x="2448" y="3312"/>
            <a:chExt cx="718" cy="542"/>
          </a:xfrm>
        </p:grpSpPr>
        <p:grpSp>
          <p:nvGrpSpPr>
            <p:cNvPr id="1198091" name="Group 17"/>
            <p:cNvGrpSpPr/>
            <p:nvPr/>
          </p:nvGrpSpPr>
          <p:grpSpPr>
            <a:xfrm>
              <a:off x="2448" y="3312"/>
              <a:ext cx="672" cy="192"/>
              <a:chOff x="1344" y="3024"/>
              <a:chExt cx="336" cy="192"/>
            </a:xfrm>
          </p:grpSpPr>
          <p:sp>
            <p:nvSpPr>
              <p:cNvPr id="1198093" name="Line 18"/>
              <p:cNvSpPr/>
              <p:nvPr/>
            </p:nvSpPr>
            <p:spPr>
              <a:xfrm>
                <a:off x="1344" y="3024"/>
                <a:ext cx="192" cy="192"/>
              </a:xfrm>
              <a:prstGeom prst="line">
                <a:avLst/>
              </a:prstGeom>
              <a:ln w="28575" cap="flat" cmpd="sng">
                <a:solidFill>
                  <a:srgbClr val="FF0000"/>
                </a:solidFill>
                <a:prstDash val="solid"/>
                <a:headEnd type="none" w="med" len="med"/>
                <a:tailEnd type="none" w="med" len="med"/>
              </a:ln>
            </p:spPr>
          </p:sp>
          <p:sp>
            <p:nvSpPr>
              <p:cNvPr id="1198094" name="Line 19"/>
              <p:cNvSpPr/>
              <p:nvPr/>
            </p:nvSpPr>
            <p:spPr>
              <a:xfrm flipH="1">
                <a:off x="1488" y="3024"/>
                <a:ext cx="192" cy="192"/>
              </a:xfrm>
              <a:prstGeom prst="line">
                <a:avLst/>
              </a:prstGeom>
              <a:ln w="28575" cap="flat" cmpd="sng">
                <a:solidFill>
                  <a:srgbClr val="FF0000"/>
                </a:solidFill>
                <a:prstDash val="solid"/>
                <a:headEnd type="none" w="med" len="med"/>
                <a:tailEnd type="none" w="med" len="med"/>
              </a:ln>
            </p:spPr>
          </p:sp>
        </p:grpSp>
        <p:sp>
          <p:nvSpPr>
            <p:cNvPr id="1198092" name="Rectangle 20"/>
            <p:cNvSpPr/>
            <p:nvPr/>
          </p:nvSpPr>
          <p:spPr>
            <a:xfrm>
              <a:off x="2544" y="3527"/>
              <a:ext cx="622" cy="327"/>
            </a:xfrm>
            <a:prstGeom prst="rect">
              <a:avLst/>
            </a:prstGeom>
            <a:noFill/>
            <a:ln w="9525">
              <a:noFill/>
            </a:ln>
          </p:spPr>
          <p:txBody>
            <a:bodyPr wrap="none">
              <a:spAutoFit/>
            </a:bodyPr>
            <a:p>
              <a:r>
                <a:rPr lang="zh-CN" altLang="en-US" sz="2800" b="1" dirty="0">
                  <a:solidFill>
                    <a:srgbClr val="000000"/>
                  </a:solidFill>
                  <a:latin typeface="Times New Roman" panose="02020603050405020304" pitchFamily="18" charset="0"/>
                </a:rPr>
                <a:t>逆序 </a:t>
              </a:r>
              <a:endParaRPr lang="zh-CN" altLang="en-US" sz="2800" b="1" dirty="0">
                <a:solidFill>
                  <a:srgbClr val="000000"/>
                </a:solidFill>
                <a:latin typeface="Times New Roman" panose="02020603050405020304" pitchFamily="18" charset="0"/>
              </a:endParaRPr>
            </a:p>
          </p:txBody>
        </p:sp>
      </p:grpSp>
      <p:sp>
        <p:nvSpPr>
          <p:cNvPr id="22549" name="Text Box 21"/>
          <p:cNvSpPr txBox="1"/>
          <p:nvPr/>
        </p:nvSpPr>
        <p:spPr>
          <a:xfrm>
            <a:off x="315913" y="5500688"/>
            <a:ext cx="5184775" cy="519112"/>
          </a:xfrm>
          <a:prstGeom prst="rect">
            <a:avLst/>
          </a:prstGeom>
          <a:noFill/>
          <a:ln w="9525">
            <a:noFill/>
          </a:ln>
        </p:spPr>
        <p:txBody>
          <a:bodyPr wrap="none"/>
          <a:p>
            <a:r>
              <a:rPr lang="zh-CN" altLang="en-US" sz="2800" b="1" dirty="0">
                <a:solidFill>
                  <a:srgbClr val="0000FF"/>
                </a:solidFill>
                <a:latin typeface="Times New Roman" panose="02020603050405020304" pitchFamily="18" charset="0"/>
              </a:rPr>
              <a:t>思考题：</a:t>
            </a:r>
            <a:r>
              <a:rPr lang="zh-CN" altLang="en-US" sz="2800" b="1" dirty="0">
                <a:solidFill>
                  <a:srgbClr val="000000"/>
                </a:solidFill>
                <a:latin typeface="Times New Roman" panose="02020603050405020304" pitchFamily="18" charset="0"/>
              </a:rPr>
              <a:t>还能找到其它逆序吗？</a:t>
            </a:r>
            <a:endParaRPr lang="zh-CN" altLang="en-US" sz="2800" b="1" dirty="0">
              <a:solidFill>
                <a:srgbClr val="000000"/>
              </a:solidFill>
              <a:latin typeface="Times New Roman" panose="02020603050405020304" pitchFamily="18" charset="0"/>
            </a:endParaRPr>
          </a:p>
        </p:txBody>
      </p:sp>
      <p:sp>
        <p:nvSpPr>
          <p:cNvPr id="22550" name="Text Box 22"/>
          <p:cNvSpPr txBox="1"/>
          <p:nvPr/>
        </p:nvSpPr>
        <p:spPr>
          <a:xfrm>
            <a:off x="315913" y="6110288"/>
            <a:ext cx="6343650" cy="519112"/>
          </a:xfrm>
          <a:prstGeom prst="rect">
            <a:avLst/>
          </a:prstGeom>
          <a:noFill/>
          <a:ln w="9525">
            <a:noFill/>
          </a:ln>
        </p:spPr>
        <p:txBody>
          <a:bodyPr wrap="none"/>
          <a:p>
            <a:r>
              <a:rPr lang="zh-CN" altLang="en-US" sz="2800" b="1" dirty="0">
                <a:solidFill>
                  <a:srgbClr val="0000FF"/>
                </a:solidFill>
                <a:latin typeface="Times New Roman" panose="02020603050405020304" pitchFamily="18" charset="0"/>
              </a:rPr>
              <a:t>答：</a:t>
            </a:r>
            <a:r>
              <a:rPr lang="en-US" altLang="zh-CN" sz="2800" b="1" dirty="0">
                <a:solidFill>
                  <a:srgbClr val="000000"/>
                </a:solidFill>
                <a:latin typeface="Times New Roman" panose="02020603050405020304" pitchFamily="18" charset="0"/>
              </a:rPr>
              <a:t>2</a:t>
            </a:r>
            <a:r>
              <a:rPr lang="zh-CN" altLang="en-US" sz="2800" b="1" dirty="0">
                <a:solidFill>
                  <a:srgbClr val="000000"/>
                </a:solidFill>
                <a:latin typeface="Times New Roman" panose="02020603050405020304" pitchFamily="18" charset="0"/>
              </a:rPr>
              <a:t>和</a:t>
            </a:r>
            <a:r>
              <a:rPr lang="en-US" altLang="zh-CN" sz="2800" b="1" dirty="0">
                <a:solidFill>
                  <a:srgbClr val="000000"/>
                </a:solidFill>
                <a:latin typeface="Times New Roman" panose="02020603050405020304" pitchFamily="18" charset="0"/>
              </a:rPr>
              <a:t>1</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3</a:t>
            </a:r>
            <a:r>
              <a:rPr lang="zh-CN" altLang="en-US" sz="2800" b="1" dirty="0">
                <a:solidFill>
                  <a:srgbClr val="000000"/>
                </a:solidFill>
                <a:latin typeface="Times New Roman" panose="02020603050405020304" pitchFamily="18" charset="0"/>
              </a:rPr>
              <a:t>和</a:t>
            </a:r>
            <a:r>
              <a:rPr lang="en-US" altLang="zh-CN" sz="2800" b="1" dirty="0">
                <a:solidFill>
                  <a:srgbClr val="000000"/>
                </a:solidFill>
                <a:latin typeface="Times New Roman" panose="02020603050405020304" pitchFamily="18" charset="0"/>
              </a:rPr>
              <a:t>1</a:t>
            </a:r>
            <a:r>
              <a:rPr lang="zh-CN" altLang="en-US" sz="2800" b="1" dirty="0">
                <a:solidFill>
                  <a:srgbClr val="000000"/>
                </a:solidFill>
                <a:latin typeface="Times New Roman" panose="02020603050405020304" pitchFamily="18" charset="0"/>
              </a:rPr>
              <a:t>也构成逆序</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0">
                                            <p:txEl>
                                              <p:charRg st="0" end="2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0">
                                            <p:txEl>
                                              <p:charRg st="26" end="4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2531"/>
                                        </p:tgtEl>
                                        <p:attrNameLst>
                                          <p:attrName>style.visibility</p:attrName>
                                        </p:attrNameLst>
                                      </p:cBhvr>
                                      <p:to>
                                        <p:strVal val="visible"/>
                                      </p:to>
                                    </p:set>
                                    <p:animEffect transition="in" filter="wipe(up)">
                                      <p:cBhvr>
                                        <p:cTn id="15" dur="500"/>
                                        <p:tgtEl>
                                          <p:spTgt spid="22531"/>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2532"/>
                                        </p:tgtEl>
                                        <p:attrNameLst>
                                          <p:attrName>style.visibility</p:attrName>
                                        </p:attrNameLst>
                                      </p:cBhvr>
                                      <p:to>
                                        <p:strVal val="visible"/>
                                      </p:to>
                                    </p:set>
                                    <p:animEffect transition="in" filter="slide(fromBottom)">
                                      <p:cBhvr>
                                        <p:cTn id="20" dur="500"/>
                                        <p:tgtEl>
                                          <p:spTgt spid="2253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22533"/>
                                        </p:tgtEl>
                                        <p:attrNameLst>
                                          <p:attrName>style.visibility</p:attrName>
                                        </p:attrNameLst>
                                      </p:cBhvr>
                                      <p:to>
                                        <p:strVal val="visible"/>
                                      </p:to>
                                    </p:set>
                                    <p:animEffect transition="in" filter="wipe(left)">
                                      <p:cBhvr>
                                        <p:cTn id="25" dur="75"/>
                                        <p:tgtEl>
                                          <p:spTgt spid="2253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2549"/>
                                        </p:tgtEl>
                                        <p:attrNameLst>
                                          <p:attrName>style.visibility</p:attrName>
                                        </p:attrNameLst>
                                      </p:cBhvr>
                                      <p:to>
                                        <p:strVal val="visible"/>
                                      </p:to>
                                    </p:set>
                                    <p:animEffect transition="in" filter="dissolve">
                                      <p:cBhvr>
                                        <p:cTn id="45" dur="500"/>
                                        <p:tgtEl>
                                          <p:spTgt spid="2254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2550"/>
                                        </p:tgtEl>
                                        <p:attrNameLst>
                                          <p:attrName>style.visibility</p:attrName>
                                        </p:attrNameLst>
                                      </p:cBhvr>
                                      <p:to>
                                        <p:strVal val="visible"/>
                                      </p:to>
                                    </p:set>
                                    <p:animEffect transition="in" filter="dissolve">
                                      <p:cBhvr>
                                        <p:cTn id="50" dur="500"/>
                                        <p:tgtEl>
                                          <p:spTgt spid="22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P spid="22531" grpId="0" bldLvl="0" animBg="1"/>
      <p:bldP spid="22532" grpId="0"/>
      <p:bldP spid="22533" grpId="0"/>
      <p:bldP spid="22549" grpId="0"/>
      <p:bldP spid="2255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AutoShape 2"/>
          <p:cNvSpPr/>
          <p:nvPr/>
        </p:nvSpPr>
        <p:spPr>
          <a:xfrm>
            <a:off x="357188" y="714375"/>
            <a:ext cx="8521700" cy="1341911"/>
          </a:xfrm>
          <a:prstGeom prst="roundRect">
            <a:avLst>
              <a:gd name="adj" fmla="val 16667"/>
            </a:avLst>
          </a:prstGeom>
          <a:noFill/>
          <a:ln w="28575" cap="flat" cmpd="sng">
            <a:solidFill>
              <a:schemeClr val="accent1"/>
            </a:solidFill>
            <a:prstDash val="solid"/>
            <a:headEnd type="none" w="med" len="med"/>
            <a:tailEnd type="none" w="med" len="med"/>
          </a:ln>
        </p:spPr>
        <p:txBody>
          <a:bodyPr>
            <a:spAutoFit/>
          </a:bodyPr>
          <a:p>
            <a:pPr marL="457200" indent="-457200">
              <a:lnSpc>
                <a:spcPct val="130000"/>
              </a:lnSpc>
            </a:pPr>
            <a:r>
              <a:rPr lang="en-US" altLang="zh-CN" sz="2800" b="1" dirty="0">
                <a:solidFill>
                  <a:srgbClr val="0000FF"/>
                </a:solidFill>
                <a:latin typeface="Times New Roman" panose="02020603050405020304" pitchFamily="18" charset="0"/>
              </a:rPr>
              <a:t>     </a:t>
            </a:r>
            <a:r>
              <a:rPr lang="zh-CN" altLang="zh-CN" sz="2800" b="1" dirty="0">
                <a:solidFill>
                  <a:srgbClr val="0000FF"/>
                </a:solidFill>
                <a:latin typeface="Times New Roman" panose="02020603050405020304" pitchFamily="18" charset="0"/>
              </a:rPr>
              <a:t>定义</a:t>
            </a:r>
            <a:r>
              <a:rPr lang="zh-CN" altLang="zh-CN"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3</a:t>
            </a:r>
            <a:r>
              <a:rPr lang="zh-CN" altLang="zh-CN" sz="2800" b="1" dirty="0">
                <a:solidFill>
                  <a:srgbClr val="000000"/>
                </a:solidFill>
                <a:latin typeface="Times New Roman" panose="02020603050405020304" pitchFamily="18" charset="0"/>
              </a:rPr>
              <a:t>  排列中所有逆序的总数称为此排列的</a:t>
            </a:r>
            <a:r>
              <a:rPr lang="zh-CN" altLang="zh-CN" sz="2800" b="1" dirty="0">
                <a:solidFill>
                  <a:srgbClr val="FF0000"/>
                </a:solidFill>
                <a:latin typeface="Times New Roman" panose="02020603050405020304" pitchFamily="18" charset="0"/>
              </a:rPr>
              <a:t>逆序</a:t>
            </a:r>
            <a:endParaRPr lang="en-US" altLang="zh-CN" sz="2800" b="1" dirty="0">
              <a:solidFill>
                <a:srgbClr val="FF0000"/>
              </a:solidFill>
              <a:latin typeface="Times New Roman" panose="02020603050405020304" pitchFamily="18" charset="0"/>
            </a:endParaRPr>
          </a:p>
          <a:p>
            <a:pPr marL="457200" indent="-457200">
              <a:lnSpc>
                <a:spcPct val="130000"/>
              </a:lnSpc>
            </a:pPr>
            <a:r>
              <a:rPr lang="zh-CN" altLang="zh-CN" sz="2800" b="1" dirty="0">
                <a:solidFill>
                  <a:srgbClr val="FF0000"/>
                </a:solidFill>
                <a:latin typeface="Times New Roman" panose="02020603050405020304" pitchFamily="18" charset="0"/>
              </a:rPr>
              <a:t>数</a:t>
            </a:r>
            <a:r>
              <a:rPr lang="zh-CN" altLang="zh-CN" sz="2800" b="1" dirty="0">
                <a:solidFill>
                  <a:srgbClr val="000000"/>
                </a:solidFill>
                <a:latin typeface="Times New Roman" panose="02020603050405020304" pitchFamily="18" charset="0"/>
              </a:rPr>
              <a:t>.</a:t>
            </a:r>
            <a:endParaRPr lang="zh-CN" altLang="zh-CN" sz="2800" b="1" dirty="0">
              <a:solidFill>
                <a:srgbClr val="000000"/>
              </a:solidFill>
              <a:latin typeface="Times New Roman" panose="02020603050405020304" pitchFamily="18" charset="0"/>
            </a:endParaRPr>
          </a:p>
        </p:txBody>
      </p:sp>
      <p:sp>
        <p:nvSpPr>
          <p:cNvPr id="22533" name="Rectangle 3"/>
          <p:cNvSpPr/>
          <p:nvPr/>
        </p:nvSpPr>
        <p:spPr>
          <a:xfrm>
            <a:off x="1012190" y="1446213"/>
            <a:ext cx="6870700" cy="523875"/>
          </a:xfrm>
          <a:prstGeom prst="rect">
            <a:avLst/>
          </a:prstGeom>
          <a:noFill/>
          <a:ln w="9525">
            <a:noFill/>
          </a:ln>
        </p:spPr>
        <p:txBody>
          <a:bodyPr wrap="none">
            <a:spAutoFit/>
          </a:bodyPr>
          <a:p>
            <a:r>
              <a:rPr lang="zh-CN" altLang="en-US" sz="2800" b="1" dirty="0">
                <a:solidFill>
                  <a:srgbClr val="000000"/>
                </a:solidFill>
                <a:latin typeface="楷体_GB2312" pitchFamily="49" charset="-122"/>
              </a:rPr>
              <a:t> 排列      的逆序数通常记为         </a:t>
            </a:r>
            <a:r>
              <a:rPr lang="en-US" altLang="zh-CN" sz="2800" b="1" dirty="0">
                <a:solidFill>
                  <a:srgbClr val="000000"/>
                </a:solidFill>
                <a:latin typeface="楷体_GB2312" pitchFamily="49" charset="-122"/>
              </a:rPr>
              <a:t>.</a:t>
            </a:r>
            <a:endParaRPr lang="en-US" altLang="zh-CN" sz="2800" b="1" dirty="0">
              <a:solidFill>
                <a:srgbClr val="000000"/>
              </a:solidFill>
              <a:latin typeface="楷体_GB2312" pitchFamily="49" charset="-122"/>
            </a:endParaRPr>
          </a:p>
        </p:txBody>
      </p:sp>
      <p:graphicFrame>
        <p:nvGraphicFramePr>
          <p:cNvPr id="23556" name="Object 10"/>
          <p:cNvGraphicFramePr/>
          <p:nvPr/>
        </p:nvGraphicFramePr>
        <p:xfrm>
          <a:off x="2022793" y="1462088"/>
          <a:ext cx="1219200" cy="492125"/>
        </p:xfrm>
        <a:graphic>
          <a:graphicData uri="http://schemas.openxmlformats.org/presentationml/2006/ole">
            <mc:AlternateContent xmlns:mc="http://schemas.openxmlformats.org/markup-compatibility/2006">
              <mc:Choice xmlns:v="urn:schemas-microsoft-com:vml" Requires="v">
                <p:oleObj spid="_x0000_s3181" name="" r:id="rId1" imgW="508635" imgH="228600" progId="">
                  <p:embed/>
                </p:oleObj>
              </mc:Choice>
              <mc:Fallback>
                <p:oleObj name="" r:id="rId1" imgW="508635" imgH="228600" progId="">
                  <p:embed/>
                  <p:pic>
                    <p:nvPicPr>
                      <p:cNvPr id="0" name="图片 3180"/>
                      <p:cNvPicPr/>
                      <p:nvPr/>
                    </p:nvPicPr>
                    <p:blipFill>
                      <a:blip r:embed="rId2"/>
                      <a:stretch>
                        <a:fillRect/>
                      </a:stretch>
                    </p:blipFill>
                    <p:spPr>
                      <a:xfrm>
                        <a:off x="2022793" y="1462088"/>
                        <a:ext cx="1219200" cy="492125"/>
                      </a:xfrm>
                      <a:prstGeom prst="rect">
                        <a:avLst/>
                      </a:prstGeom>
                      <a:noFill/>
                      <a:ln w="38100">
                        <a:noFill/>
                        <a:miter/>
                      </a:ln>
                    </p:spPr>
                  </p:pic>
                </p:oleObj>
              </mc:Fallback>
            </mc:AlternateContent>
          </a:graphicData>
        </a:graphic>
      </p:graphicFrame>
      <p:graphicFrame>
        <p:nvGraphicFramePr>
          <p:cNvPr id="23557" name="Object 11"/>
          <p:cNvGraphicFramePr/>
          <p:nvPr/>
        </p:nvGraphicFramePr>
        <p:xfrm>
          <a:off x="5995035" y="1417955"/>
          <a:ext cx="1601788" cy="536575"/>
        </p:xfrm>
        <a:graphic>
          <a:graphicData uri="http://schemas.openxmlformats.org/presentationml/2006/ole">
            <mc:AlternateContent xmlns:mc="http://schemas.openxmlformats.org/markup-compatibility/2006">
              <mc:Choice xmlns:v="urn:schemas-microsoft-com:vml" Requires="v">
                <p:oleObj spid="_x0000_s3185" name="" r:id="rId3" imgW="686435" imgH="228600" progId="">
                  <p:embed/>
                </p:oleObj>
              </mc:Choice>
              <mc:Fallback>
                <p:oleObj name="" r:id="rId3" imgW="686435" imgH="228600" progId="">
                  <p:embed/>
                  <p:pic>
                    <p:nvPicPr>
                      <p:cNvPr id="0" name="图片 3184"/>
                      <p:cNvPicPr/>
                      <p:nvPr/>
                    </p:nvPicPr>
                    <p:blipFill>
                      <a:blip r:embed="rId4"/>
                      <a:stretch>
                        <a:fillRect/>
                      </a:stretch>
                    </p:blipFill>
                    <p:spPr>
                      <a:xfrm>
                        <a:off x="5995035" y="1417955"/>
                        <a:ext cx="1601788" cy="536575"/>
                      </a:xfrm>
                      <a:prstGeom prst="rect">
                        <a:avLst/>
                      </a:prstGeom>
                      <a:noFill/>
                      <a:ln w="38100">
                        <a:noFill/>
                        <a:miter/>
                      </a:ln>
                    </p:spPr>
                  </p:pic>
                </p:oleObj>
              </mc:Fallback>
            </mc:AlternateContent>
          </a:graphicData>
        </a:graphic>
      </p:graphicFrame>
      <p:sp>
        <p:nvSpPr>
          <p:cNvPr id="23558" name="Text Box 6"/>
          <p:cNvSpPr txBox="1"/>
          <p:nvPr/>
        </p:nvSpPr>
        <p:spPr>
          <a:xfrm>
            <a:off x="1071563" y="2733675"/>
            <a:ext cx="5006975" cy="519113"/>
          </a:xfrm>
          <a:prstGeom prst="rect">
            <a:avLst/>
          </a:prstGeom>
          <a:noFill/>
          <a:ln w="9525">
            <a:noFill/>
          </a:ln>
        </p:spPr>
        <p:txBody>
          <a:bodyPr wrap="none">
            <a:spAutoFit/>
          </a:bodyPr>
          <a:p>
            <a:r>
              <a:rPr lang="zh-CN" altLang="en-US" sz="2800" b="1" dirty="0">
                <a:solidFill>
                  <a:srgbClr val="FF0000"/>
                </a:solidFill>
                <a:latin typeface="楷体_GB2312" pitchFamily="49" charset="-122"/>
              </a:rPr>
              <a:t>奇排列：</a:t>
            </a:r>
            <a:r>
              <a:rPr lang="zh-CN" altLang="en-US" sz="2800" b="1" dirty="0">
                <a:solidFill>
                  <a:srgbClr val="000000"/>
                </a:solidFill>
                <a:latin typeface="楷体_GB2312" pitchFamily="49" charset="-122"/>
              </a:rPr>
              <a:t>逆序数为奇数的排列</a:t>
            </a:r>
            <a:r>
              <a:rPr lang="en-US" altLang="zh-CN" sz="2800" b="1" dirty="0">
                <a:solidFill>
                  <a:srgbClr val="000000"/>
                </a:solidFill>
                <a:latin typeface="楷体_GB2312" pitchFamily="49" charset="-122"/>
              </a:rPr>
              <a:t>.</a:t>
            </a:r>
            <a:endParaRPr lang="en-US" altLang="zh-CN" sz="2800" b="1" dirty="0">
              <a:solidFill>
                <a:srgbClr val="000000"/>
              </a:solidFill>
              <a:latin typeface="楷体_GB2312" pitchFamily="49" charset="-122"/>
            </a:endParaRPr>
          </a:p>
        </p:txBody>
      </p:sp>
      <p:sp>
        <p:nvSpPr>
          <p:cNvPr id="23559" name="Text Box 7"/>
          <p:cNvSpPr txBox="1"/>
          <p:nvPr/>
        </p:nvSpPr>
        <p:spPr>
          <a:xfrm>
            <a:off x="1071563" y="3267075"/>
            <a:ext cx="5006975" cy="519113"/>
          </a:xfrm>
          <a:prstGeom prst="rect">
            <a:avLst/>
          </a:prstGeom>
          <a:noFill/>
          <a:ln w="9525">
            <a:noFill/>
          </a:ln>
        </p:spPr>
        <p:txBody>
          <a:bodyPr wrap="none">
            <a:spAutoFit/>
          </a:bodyPr>
          <a:p>
            <a:r>
              <a:rPr lang="zh-CN" altLang="en-US" sz="2800" b="1" dirty="0">
                <a:solidFill>
                  <a:srgbClr val="FF0000"/>
                </a:solidFill>
                <a:latin typeface="楷体_GB2312" pitchFamily="49" charset="-122"/>
              </a:rPr>
              <a:t>偶排列：</a:t>
            </a:r>
            <a:r>
              <a:rPr lang="zh-CN" altLang="en-US" sz="2800" b="1" dirty="0">
                <a:solidFill>
                  <a:srgbClr val="000000"/>
                </a:solidFill>
                <a:latin typeface="楷体_GB2312" pitchFamily="49" charset="-122"/>
              </a:rPr>
              <a:t>逆序数为偶数的排列</a:t>
            </a:r>
            <a:r>
              <a:rPr lang="en-US" altLang="zh-CN" sz="2800" b="1" dirty="0">
                <a:solidFill>
                  <a:srgbClr val="000000"/>
                </a:solidFill>
                <a:latin typeface="楷体_GB2312" pitchFamily="49" charset="-122"/>
              </a:rPr>
              <a:t>.</a:t>
            </a:r>
            <a:endParaRPr lang="en-US" altLang="zh-CN" sz="2800" b="1" dirty="0">
              <a:solidFill>
                <a:srgbClr val="000000"/>
              </a:solidFill>
              <a:latin typeface="楷体_GB2312" pitchFamily="49" charset="-122"/>
            </a:endParaRPr>
          </a:p>
        </p:txBody>
      </p:sp>
      <p:sp>
        <p:nvSpPr>
          <p:cNvPr id="23560" name="Text Box 8"/>
          <p:cNvSpPr txBox="1"/>
          <p:nvPr/>
        </p:nvSpPr>
        <p:spPr>
          <a:xfrm>
            <a:off x="315913" y="3978275"/>
            <a:ext cx="8488362" cy="519113"/>
          </a:xfrm>
          <a:prstGeom prst="rect">
            <a:avLst/>
          </a:prstGeom>
          <a:noFill/>
          <a:ln w="9525">
            <a:noFill/>
          </a:ln>
        </p:spPr>
        <p:txBody>
          <a:bodyPr wrap="none"/>
          <a:p>
            <a:r>
              <a:rPr lang="zh-CN" altLang="en-US" sz="2800" b="1" dirty="0">
                <a:solidFill>
                  <a:srgbClr val="0000FF"/>
                </a:solidFill>
                <a:latin typeface="Times New Roman" panose="02020603050405020304" pitchFamily="18" charset="0"/>
              </a:rPr>
              <a:t>思考题：</a:t>
            </a:r>
            <a:r>
              <a:rPr lang="zh-CN" altLang="en-US" sz="2800" b="1" dirty="0">
                <a:solidFill>
                  <a:srgbClr val="000000"/>
                </a:solidFill>
                <a:latin typeface="Times New Roman" panose="02020603050405020304" pitchFamily="18" charset="0"/>
              </a:rPr>
              <a:t>符合标准次序的排列是奇排列还是偶排列？ </a:t>
            </a:r>
            <a:endParaRPr lang="zh-CN" altLang="en-US" sz="2800" b="1" dirty="0">
              <a:solidFill>
                <a:srgbClr val="000000"/>
              </a:solidFill>
              <a:latin typeface="Times New Roman" panose="02020603050405020304" pitchFamily="18" charset="0"/>
            </a:endParaRPr>
          </a:p>
        </p:txBody>
      </p:sp>
      <p:sp>
        <p:nvSpPr>
          <p:cNvPr id="23561" name="Text Box 9"/>
          <p:cNvSpPr txBox="1"/>
          <p:nvPr/>
        </p:nvSpPr>
        <p:spPr>
          <a:xfrm>
            <a:off x="315913" y="4540250"/>
            <a:ext cx="7924800" cy="1203325"/>
          </a:xfrm>
          <a:prstGeom prst="rect">
            <a:avLst/>
          </a:prstGeom>
          <a:noFill/>
          <a:ln w="9525">
            <a:noFill/>
          </a:ln>
        </p:spPr>
        <p:txBody>
          <a:bodyPr/>
          <a:p>
            <a:pPr>
              <a:lnSpc>
                <a:spcPct val="130000"/>
              </a:lnSpc>
            </a:pPr>
            <a:r>
              <a:rPr lang="zh-CN" altLang="en-US" sz="2800" b="1" dirty="0">
                <a:solidFill>
                  <a:srgbClr val="0000FF"/>
                </a:solidFill>
                <a:latin typeface="楷体_GB2312" pitchFamily="49" charset="-122"/>
              </a:rPr>
              <a:t>答：</a:t>
            </a:r>
            <a:r>
              <a:rPr lang="zh-CN" altLang="en-US" sz="2800" b="1" dirty="0">
                <a:solidFill>
                  <a:srgbClr val="000000"/>
                </a:solidFill>
                <a:latin typeface="楷体_GB2312" pitchFamily="49" charset="-122"/>
              </a:rPr>
              <a:t>符合标准次序的排列（例如：</a:t>
            </a:r>
            <a:r>
              <a:rPr lang="en-US" altLang="zh-CN" sz="2800" b="1" dirty="0">
                <a:solidFill>
                  <a:srgbClr val="000000"/>
                </a:solidFill>
                <a:latin typeface="Times New Roman" panose="02020603050405020304" pitchFamily="18" charset="0"/>
              </a:rPr>
              <a:t>123</a:t>
            </a:r>
            <a:r>
              <a:rPr lang="zh-CN" altLang="en-US" sz="2800" b="1" dirty="0">
                <a:solidFill>
                  <a:srgbClr val="000000"/>
                </a:solidFill>
                <a:latin typeface="楷体_GB2312" pitchFamily="49" charset="-122"/>
              </a:rPr>
              <a:t>）的逆序数等于零，因而是偶排列</a:t>
            </a:r>
            <a:r>
              <a:rPr lang="en-US" altLang="zh-CN" sz="2800" b="1" dirty="0">
                <a:solidFill>
                  <a:srgbClr val="000000"/>
                </a:solidFill>
                <a:latin typeface="楷体_GB2312" pitchFamily="49" charset="-122"/>
              </a:rPr>
              <a:t>.</a:t>
            </a:r>
            <a:endParaRPr lang="en-US" altLang="zh-CN" sz="2800" b="1" dirty="0">
              <a:solidFill>
                <a:srgbClr val="000000"/>
              </a:solidFill>
              <a:latin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4">
                                            <p:txEl>
                                              <p:char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4">
                                            <p:txEl>
                                              <p:charRg st="0" end="3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4">
                                            <p:txEl>
                                              <p:charRg st="30" end="5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3558"/>
                                        </p:tgtEl>
                                        <p:attrNameLst>
                                          <p:attrName>style.visibility</p:attrName>
                                        </p:attrNameLst>
                                      </p:cBhvr>
                                      <p:to>
                                        <p:strVal val="visible"/>
                                      </p:to>
                                    </p:set>
                                    <p:animEffect transition="in" filter="dissolve">
                                      <p:cBhvr>
                                        <p:cTn id="19" dur="500"/>
                                        <p:tgtEl>
                                          <p:spTgt spid="2355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3559"/>
                                        </p:tgtEl>
                                        <p:attrNameLst>
                                          <p:attrName>style.visibility</p:attrName>
                                        </p:attrNameLst>
                                      </p:cBhvr>
                                      <p:to>
                                        <p:strVal val="visible"/>
                                      </p:to>
                                    </p:set>
                                    <p:animEffect transition="in" filter="dissolve">
                                      <p:cBhvr>
                                        <p:cTn id="24" dur="500"/>
                                        <p:tgtEl>
                                          <p:spTgt spid="2355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3560"/>
                                        </p:tgtEl>
                                        <p:attrNameLst>
                                          <p:attrName>style.visibility</p:attrName>
                                        </p:attrNameLst>
                                      </p:cBhvr>
                                      <p:to>
                                        <p:strVal val="visible"/>
                                      </p:to>
                                    </p:set>
                                    <p:animEffect transition="in" filter="dissolve">
                                      <p:cBhvr>
                                        <p:cTn id="29" dur="500"/>
                                        <p:tgtEl>
                                          <p:spTgt spid="2356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3561"/>
                                        </p:tgtEl>
                                        <p:attrNameLst>
                                          <p:attrName>style.visibility</p:attrName>
                                        </p:attrNameLst>
                                      </p:cBhvr>
                                      <p:to>
                                        <p:strVal val="visible"/>
                                      </p:to>
                                    </p:set>
                                    <p:animEffect transition="in" filter="dissolve">
                                      <p:cBhvr>
                                        <p:cTn id="34" dur="5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P spid="23558" grpId="0"/>
      <p:bldP spid="23559" grpId="0"/>
      <p:bldP spid="23560" grpId="0"/>
      <p:bldP spid="2356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65" name="Text Box 2"/>
          <p:cNvSpPr txBox="1"/>
          <p:nvPr/>
        </p:nvSpPr>
        <p:spPr>
          <a:xfrm>
            <a:off x="536575" y="690563"/>
            <a:ext cx="4122738" cy="528637"/>
          </a:xfrm>
          <a:prstGeom prst="rect">
            <a:avLst/>
          </a:prstGeom>
          <a:solidFill>
            <a:srgbClr val="FFFF99">
              <a:alpha val="50195"/>
            </a:srgbClr>
          </a:solidFill>
          <a:ln w="9525" cap="flat" cmpd="sng">
            <a:solidFill>
              <a:schemeClr val="tx1"/>
            </a:solidFill>
            <a:prstDash val="solid"/>
            <a:miter/>
            <a:headEnd type="none" w="med" len="med"/>
            <a:tailEnd type="none" w="med" len="med"/>
          </a:ln>
        </p:spPr>
        <p:txBody>
          <a:bodyPr wrap="none">
            <a:spAutoFit/>
          </a:bodyPr>
          <a:p>
            <a:r>
              <a:rPr lang="zh-CN" altLang="en-US" sz="2800" b="1" dirty="0">
                <a:solidFill>
                  <a:srgbClr val="000000"/>
                </a:solidFill>
                <a:latin typeface="Times New Roman" panose="02020603050405020304" pitchFamily="18" charset="0"/>
              </a:rPr>
              <a:t>计算排列的逆序数的方法</a:t>
            </a:r>
            <a:endParaRPr lang="zh-CN" altLang="en-US" sz="2800" b="1" dirty="0">
              <a:solidFill>
                <a:srgbClr val="000000"/>
              </a:solidFill>
              <a:latin typeface="Times New Roman" panose="02020603050405020304" pitchFamily="18" charset="0"/>
            </a:endParaRPr>
          </a:p>
        </p:txBody>
      </p:sp>
      <p:sp>
        <p:nvSpPr>
          <p:cNvPr id="24579" name="Text Box 3"/>
          <p:cNvSpPr txBox="1"/>
          <p:nvPr/>
        </p:nvSpPr>
        <p:spPr>
          <a:xfrm>
            <a:off x="912813" y="5072063"/>
            <a:ext cx="3430587" cy="522287"/>
          </a:xfrm>
          <a:prstGeom prst="rect">
            <a:avLst/>
          </a:prstGeom>
          <a:noFill/>
          <a:ln w="9525">
            <a:noFill/>
          </a:ln>
        </p:spPr>
        <p:txBody>
          <a:bodyPr wrap="none">
            <a:spAutoFit/>
          </a:bodyPr>
          <a:p>
            <a:r>
              <a:rPr lang="zh-CN" altLang="en-US" sz="2800" b="1" dirty="0">
                <a:solidFill>
                  <a:srgbClr val="000000"/>
                </a:solidFill>
                <a:latin typeface="Times New Roman" panose="02020603050405020304" pitchFamily="18" charset="0"/>
              </a:rPr>
              <a:t>则此排列的逆序数为</a:t>
            </a:r>
            <a:endParaRPr lang="zh-CN" altLang="en-US" sz="2800" b="1" dirty="0">
              <a:solidFill>
                <a:srgbClr val="000000"/>
              </a:solidFill>
              <a:latin typeface="Times New Roman" panose="02020603050405020304" pitchFamily="18" charset="0"/>
            </a:endParaRPr>
          </a:p>
        </p:txBody>
      </p:sp>
      <p:graphicFrame>
        <p:nvGraphicFramePr>
          <p:cNvPr id="24580" name="Object 46"/>
          <p:cNvGraphicFramePr/>
          <p:nvPr/>
        </p:nvGraphicFramePr>
        <p:xfrm>
          <a:off x="4348163" y="5072063"/>
          <a:ext cx="2527300" cy="517525"/>
        </p:xfrm>
        <a:graphic>
          <a:graphicData uri="http://schemas.openxmlformats.org/presentationml/2006/ole">
            <mc:AlternateContent xmlns:mc="http://schemas.openxmlformats.org/markup-compatibility/2006">
              <mc:Choice xmlns:v="urn:schemas-microsoft-com:vml" Requires="v">
                <p:oleObj spid="_x0000_s3187" name="" r:id="rId1" imgW="1118870" imgH="228600" progId="">
                  <p:embed/>
                </p:oleObj>
              </mc:Choice>
              <mc:Fallback>
                <p:oleObj name="" r:id="rId1" imgW="1118870" imgH="228600" progId="">
                  <p:embed/>
                  <p:pic>
                    <p:nvPicPr>
                      <p:cNvPr id="0" name="图片 3186"/>
                      <p:cNvPicPr/>
                      <p:nvPr/>
                    </p:nvPicPr>
                    <p:blipFill>
                      <a:blip r:embed="rId2"/>
                      <a:stretch>
                        <a:fillRect/>
                      </a:stretch>
                    </p:blipFill>
                    <p:spPr>
                      <a:xfrm>
                        <a:off x="4348163" y="5072063"/>
                        <a:ext cx="2527300" cy="517525"/>
                      </a:xfrm>
                      <a:prstGeom prst="rect">
                        <a:avLst/>
                      </a:prstGeom>
                      <a:solidFill>
                        <a:srgbClr val="FFFFB9"/>
                      </a:solidFill>
                      <a:ln w="38100">
                        <a:noFill/>
                        <a:miter/>
                      </a:ln>
                    </p:spPr>
                  </p:pic>
                </p:oleObj>
              </mc:Fallback>
            </mc:AlternateContent>
          </a:graphicData>
        </a:graphic>
      </p:graphicFrame>
      <p:sp>
        <p:nvSpPr>
          <p:cNvPr id="24581" name="Text Box 5"/>
          <p:cNvSpPr txBox="1"/>
          <p:nvPr/>
        </p:nvSpPr>
        <p:spPr>
          <a:xfrm>
            <a:off x="395288" y="1457325"/>
            <a:ext cx="8677275" cy="3452813"/>
          </a:xfrm>
          <a:prstGeom prst="rect">
            <a:avLst/>
          </a:prstGeom>
          <a:noFill/>
          <a:ln w="9525">
            <a:noFill/>
          </a:ln>
        </p:spPr>
        <p:txBody>
          <a:bodyPr>
            <a:spAutoFit/>
          </a:bodyPr>
          <a:p>
            <a:pPr>
              <a:lnSpc>
                <a:spcPct val="130000"/>
              </a:lnSpc>
            </a:pPr>
            <a:r>
              <a:rPr lang="zh-CN" altLang="en-US" sz="2800" b="1" dirty="0">
                <a:solidFill>
                  <a:srgbClr val="000000"/>
                </a:solidFill>
                <a:latin typeface="Times New Roman" panose="02020603050405020304" pitchFamily="18" charset="0"/>
              </a:rPr>
              <a:t>        设                    是 </a:t>
            </a:r>
            <a:r>
              <a:rPr lang="en-US" altLang="zh-CN" sz="2800" b="1" dirty="0">
                <a:solidFill>
                  <a:srgbClr val="000000"/>
                </a:solidFill>
                <a:latin typeface="Times New Roman" panose="02020603050405020304" pitchFamily="18" charset="0"/>
              </a:rPr>
              <a:t>1, 2, …, </a:t>
            </a:r>
            <a:r>
              <a:rPr lang="en-US" altLang="zh-CN" sz="2800" b="1" i="1" dirty="0">
                <a:solidFill>
                  <a:srgbClr val="000000"/>
                </a:solidFill>
                <a:latin typeface="Times New Roman" panose="02020603050405020304" pitchFamily="18" charset="0"/>
              </a:rPr>
              <a:t>n </a:t>
            </a:r>
            <a:r>
              <a:rPr lang="zh-CN" altLang="en-US" sz="2800" b="1" dirty="0">
                <a:solidFill>
                  <a:srgbClr val="000000"/>
                </a:solidFill>
                <a:latin typeface="Times New Roman" panose="02020603050405020304" pitchFamily="18" charset="0"/>
              </a:rPr>
              <a:t>这</a:t>
            </a:r>
            <a:r>
              <a:rPr lang="en-US" altLang="zh-CN" sz="2800" b="1" i="1" dirty="0">
                <a:solidFill>
                  <a:srgbClr val="000000"/>
                </a:solidFill>
                <a:latin typeface="Times New Roman" panose="02020603050405020304" pitchFamily="18" charset="0"/>
              </a:rPr>
              <a:t>n </a:t>
            </a:r>
            <a:r>
              <a:rPr lang="zh-CN" altLang="en-US" sz="2800" b="1" dirty="0">
                <a:solidFill>
                  <a:srgbClr val="000000"/>
                </a:solidFill>
                <a:latin typeface="Times New Roman" panose="02020603050405020304" pitchFamily="18" charset="0"/>
              </a:rPr>
              <a:t>个自然数的任一排列，并规定由小到大为标准次序</a:t>
            </a: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a:p>
            <a:pPr>
              <a:lnSpc>
                <a:spcPct val="130000"/>
              </a:lnSpc>
            </a:pPr>
            <a:r>
              <a:rPr lang="zh-CN" altLang="en-US" sz="2800" b="1" dirty="0">
                <a:solidFill>
                  <a:srgbClr val="000000"/>
                </a:solidFill>
                <a:latin typeface="Times New Roman" panose="02020603050405020304" pitchFamily="18" charset="0"/>
              </a:rPr>
              <a:t>      先看有多少个比     大的数排在     前面，记为     ；</a:t>
            </a:r>
            <a:endParaRPr lang="zh-CN" altLang="en-US" sz="2800" b="1" dirty="0">
              <a:solidFill>
                <a:srgbClr val="000000"/>
              </a:solidFill>
              <a:latin typeface="Times New Roman" panose="02020603050405020304" pitchFamily="18" charset="0"/>
            </a:endParaRPr>
          </a:p>
          <a:p>
            <a:pPr>
              <a:lnSpc>
                <a:spcPct val="130000"/>
              </a:lnSpc>
            </a:pPr>
            <a:r>
              <a:rPr lang="zh-CN" altLang="en-US" sz="2800" b="1" dirty="0">
                <a:solidFill>
                  <a:srgbClr val="000000"/>
                </a:solidFill>
                <a:latin typeface="Times New Roman" panose="02020603050405020304" pitchFamily="18" charset="0"/>
              </a:rPr>
              <a:t>      再看有多少个比     大的数排在     前面，记为     </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a:p>
            <a:pPr>
              <a:lnSpc>
                <a:spcPct val="130000"/>
              </a:lnSpc>
            </a:pP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a:p>
            <a:pPr>
              <a:lnSpc>
                <a:spcPct val="130000"/>
              </a:lnSpc>
            </a:pPr>
            <a:r>
              <a:rPr lang="zh-CN" altLang="en-US" sz="2800" b="1" dirty="0">
                <a:solidFill>
                  <a:srgbClr val="000000"/>
                </a:solidFill>
                <a:latin typeface="Times New Roman" panose="02020603050405020304" pitchFamily="18" charset="0"/>
              </a:rPr>
              <a:t>最后看有多少个比      大的数排在     前面，记为     </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graphicFrame>
        <p:nvGraphicFramePr>
          <p:cNvPr id="23555" name="Object 47"/>
          <p:cNvGraphicFramePr/>
          <p:nvPr/>
        </p:nvGraphicFramePr>
        <p:xfrm>
          <a:off x="1763713" y="1568450"/>
          <a:ext cx="1584325" cy="492125"/>
        </p:xfrm>
        <a:graphic>
          <a:graphicData uri="http://schemas.openxmlformats.org/presentationml/2006/ole">
            <mc:AlternateContent xmlns:mc="http://schemas.openxmlformats.org/markup-compatibility/2006">
              <mc:Choice xmlns:v="urn:schemas-microsoft-com:vml" Requires="v">
                <p:oleObj spid="_x0000_s3176" name="" r:id="rId3" imgW="661035" imgH="228600" progId="">
                  <p:embed/>
                </p:oleObj>
              </mc:Choice>
              <mc:Fallback>
                <p:oleObj name="" r:id="rId3" imgW="661035" imgH="228600" progId="">
                  <p:embed/>
                  <p:pic>
                    <p:nvPicPr>
                      <p:cNvPr id="0" name="图片 3175"/>
                      <p:cNvPicPr/>
                      <p:nvPr/>
                    </p:nvPicPr>
                    <p:blipFill>
                      <a:blip r:embed="rId4"/>
                      <a:stretch>
                        <a:fillRect/>
                      </a:stretch>
                    </p:blipFill>
                    <p:spPr>
                      <a:xfrm>
                        <a:off x="1763713" y="1568450"/>
                        <a:ext cx="1584325" cy="492125"/>
                      </a:xfrm>
                      <a:prstGeom prst="rect">
                        <a:avLst/>
                      </a:prstGeom>
                      <a:noFill/>
                      <a:ln w="38100">
                        <a:noFill/>
                        <a:miter/>
                      </a:ln>
                    </p:spPr>
                  </p:pic>
                </p:oleObj>
              </mc:Fallback>
            </mc:AlternateContent>
          </a:graphicData>
        </a:graphic>
      </p:graphicFrame>
      <p:graphicFrame>
        <p:nvGraphicFramePr>
          <p:cNvPr id="24583" name="Object 48"/>
          <p:cNvGraphicFramePr/>
          <p:nvPr/>
        </p:nvGraphicFramePr>
        <p:xfrm>
          <a:off x="3563938" y="2636838"/>
          <a:ext cx="427037" cy="492125"/>
        </p:xfrm>
        <a:graphic>
          <a:graphicData uri="http://schemas.openxmlformats.org/presentationml/2006/ole">
            <mc:AlternateContent xmlns:mc="http://schemas.openxmlformats.org/markup-compatibility/2006">
              <mc:Choice xmlns:v="urn:schemas-microsoft-com:vml" Requires="v">
                <p:oleObj spid="_x0000_s3177" name="" r:id="rId5" imgW="177800" imgH="229235" progId="">
                  <p:embed/>
                </p:oleObj>
              </mc:Choice>
              <mc:Fallback>
                <p:oleObj name="" r:id="rId5" imgW="177800" imgH="229235" progId="">
                  <p:embed/>
                  <p:pic>
                    <p:nvPicPr>
                      <p:cNvPr id="0" name="图片 3176"/>
                      <p:cNvPicPr/>
                      <p:nvPr/>
                    </p:nvPicPr>
                    <p:blipFill>
                      <a:blip r:embed="rId6"/>
                      <a:stretch>
                        <a:fillRect/>
                      </a:stretch>
                    </p:blipFill>
                    <p:spPr>
                      <a:xfrm>
                        <a:off x="3563938" y="2636838"/>
                        <a:ext cx="427037" cy="492125"/>
                      </a:xfrm>
                      <a:prstGeom prst="rect">
                        <a:avLst/>
                      </a:prstGeom>
                      <a:noFill/>
                      <a:ln w="38100">
                        <a:noFill/>
                        <a:miter/>
                      </a:ln>
                    </p:spPr>
                  </p:pic>
                </p:oleObj>
              </mc:Fallback>
            </mc:AlternateContent>
          </a:graphicData>
        </a:graphic>
      </p:graphicFrame>
      <p:graphicFrame>
        <p:nvGraphicFramePr>
          <p:cNvPr id="24584" name="Object 49"/>
          <p:cNvGraphicFramePr/>
          <p:nvPr/>
        </p:nvGraphicFramePr>
        <p:xfrm>
          <a:off x="5795963" y="2636838"/>
          <a:ext cx="427037" cy="492125"/>
        </p:xfrm>
        <a:graphic>
          <a:graphicData uri="http://schemas.openxmlformats.org/presentationml/2006/ole">
            <mc:AlternateContent xmlns:mc="http://schemas.openxmlformats.org/markup-compatibility/2006">
              <mc:Choice xmlns:v="urn:schemas-microsoft-com:vml" Requires="v">
                <p:oleObj spid="_x0000_s3182" name="" r:id="rId7" imgW="177800" imgH="229235" progId="">
                  <p:embed/>
                </p:oleObj>
              </mc:Choice>
              <mc:Fallback>
                <p:oleObj name="" r:id="rId7" imgW="177800" imgH="229235" progId="">
                  <p:embed/>
                  <p:pic>
                    <p:nvPicPr>
                      <p:cNvPr id="0" name="图片 3181"/>
                      <p:cNvPicPr/>
                      <p:nvPr/>
                    </p:nvPicPr>
                    <p:blipFill>
                      <a:blip r:embed="rId6"/>
                      <a:stretch>
                        <a:fillRect/>
                      </a:stretch>
                    </p:blipFill>
                    <p:spPr>
                      <a:xfrm>
                        <a:off x="5795963" y="2636838"/>
                        <a:ext cx="427037" cy="492125"/>
                      </a:xfrm>
                      <a:prstGeom prst="rect">
                        <a:avLst/>
                      </a:prstGeom>
                      <a:noFill/>
                      <a:ln w="38100">
                        <a:noFill/>
                        <a:miter/>
                      </a:ln>
                    </p:spPr>
                  </p:pic>
                </p:oleObj>
              </mc:Fallback>
            </mc:AlternateContent>
          </a:graphicData>
        </a:graphic>
      </p:graphicFrame>
      <p:graphicFrame>
        <p:nvGraphicFramePr>
          <p:cNvPr id="24585" name="Object 50"/>
          <p:cNvGraphicFramePr/>
          <p:nvPr/>
        </p:nvGraphicFramePr>
        <p:xfrm>
          <a:off x="8051800" y="2636838"/>
          <a:ext cx="336550" cy="492125"/>
        </p:xfrm>
        <a:graphic>
          <a:graphicData uri="http://schemas.openxmlformats.org/presentationml/2006/ole">
            <mc:AlternateContent xmlns:mc="http://schemas.openxmlformats.org/markup-compatibility/2006">
              <mc:Choice xmlns:v="urn:schemas-microsoft-com:vml" Requires="v">
                <p:oleObj spid="_x0000_s3184" name="" r:id="rId8" imgW="140335" imgH="229235" progId="">
                  <p:embed/>
                </p:oleObj>
              </mc:Choice>
              <mc:Fallback>
                <p:oleObj name="" r:id="rId8" imgW="140335" imgH="229235" progId="">
                  <p:embed/>
                  <p:pic>
                    <p:nvPicPr>
                      <p:cNvPr id="0" name="图片 3183"/>
                      <p:cNvPicPr/>
                      <p:nvPr/>
                    </p:nvPicPr>
                    <p:blipFill>
                      <a:blip r:embed="rId9"/>
                      <a:stretch>
                        <a:fillRect/>
                      </a:stretch>
                    </p:blipFill>
                    <p:spPr>
                      <a:xfrm>
                        <a:off x="8051800" y="2636838"/>
                        <a:ext cx="336550" cy="492125"/>
                      </a:xfrm>
                      <a:prstGeom prst="rect">
                        <a:avLst/>
                      </a:prstGeom>
                      <a:noFill/>
                      <a:ln w="38100">
                        <a:noFill/>
                        <a:miter/>
                      </a:ln>
                    </p:spPr>
                  </p:pic>
                </p:oleObj>
              </mc:Fallback>
            </mc:AlternateContent>
          </a:graphicData>
        </a:graphic>
      </p:graphicFrame>
      <p:graphicFrame>
        <p:nvGraphicFramePr>
          <p:cNvPr id="24586" name="Object 51"/>
          <p:cNvGraphicFramePr/>
          <p:nvPr/>
        </p:nvGraphicFramePr>
        <p:xfrm>
          <a:off x="3563938" y="3224213"/>
          <a:ext cx="457200" cy="492125"/>
        </p:xfrm>
        <a:graphic>
          <a:graphicData uri="http://schemas.openxmlformats.org/presentationml/2006/ole">
            <mc:AlternateContent xmlns:mc="http://schemas.openxmlformats.org/markup-compatibility/2006">
              <mc:Choice xmlns:v="urn:schemas-microsoft-com:vml" Requires="v">
                <p:oleObj spid="_x0000_s3179" name="" r:id="rId10" imgW="191135" imgH="229235" progId="">
                  <p:embed/>
                </p:oleObj>
              </mc:Choice>
              <mc:Fallback>
                <p:oleObj name="" r:id="rId10" imgW="191135" imgH="229235" progId="">
                  <p:embed/>
                  <p:pic>
                    <p:nvPicPr>
                      <p:cNvPr id="0" name="图片 3178"/>
                      <p:cNvPicPr/>
                      <p:nvPr/>
                    </p:nvPicPr>
                    <p:blipFill>
                      <a:blip r:embed="rId11"/>
                      <a:stretch>
                        <a:fillRect/>
                      </a:stretch>
                    </p:blipFill>
                    <p:spPr>
                      <a:xfrm>
                        <a:off x="3563938" y="3224213"/>
                        <a:ext cx="457200" cy="492125"/>
                      </a:xfrm>
                      <a:prstGeom prst="rect">
                        <a:avLst/>
                      </a:prstGeom>
                      <a:noFill/>
                      <a:ln w="38100">
                        <a:noFill/>
                        <a:miter/>
                      </a:ln>
                    </p:spPr>
                  </p:pic>
                </p:oleObj>
              </mc:Fallback>
            </mc:AlternateContent>
          </a:graphicData>
        </a:graphic>
      </p:graphicFrame>
      <p:graphicFrame>
        <p:nvGraphicFramePr>
          <p:cNvPr id="24587" name="Object 52"/>
          <p:cNvGraphicFramePr/>
          <p:nvPr/>
        </p:nvGraphicFramePr>
        <p:xfrm>
          <a:off x="5795963" y="3224213"/>
          <a:ext cx="458787" cy="492125"/>
        </p:xfrm>
        <a:graphic>
          <a:graphicData uri="http://schemas.openxmlformats.org/presentationml/2006/ole">
            <mc:AlternateContent xmlns:mc="http://schemas.openxmlformats.org/markup-compatibility/2006">
              <mc:Choice xmlns:v="urn:schemas-microsoft-com:vml" Requires="v">
                <p:oleObj spid="_x0000_s3183" name="" r:id="rId12" imgW="191135" imgH="229235" progId="">
                  <p:embed/>
                </p:oleObj>
              </mc:Choice>
              <mc:Fallback>
                <p:oleObj name="" r:id="rId12" imgW="191135" imgH="229235" progId="">
                  <p:embed/>
                  <p:pic>
                    <p:nvPicPr>
                      <p:cNvPr id="0" name="图片 3182"/>
                      <p:cNvPicPr/>
                      <p:nvPr/>
                    </p:nvPicPr>
                    <p:blipFill>
                      <a:blip r:embed="rId11"/>
                      <a:stretch>
                        <a:fillRect/>
                      </a:stretch>
                    </p:blipFill>
                    <p:spPr>
                      <a:xfrm>
                        <a:off x="5795963" y="3224213"/>
                        <a:ext cx="458787" cy="492125"/>
                      </a:xfrm>
                      <a:prstGeom prst="rect">
                        <a:avLst/>
                      </a:prstGeom>
                      <a:noFill/>
                      <a:ln w="38100">
                        <a:noFill/>
                        <a:miter/>
                      </a:ln>
                    </p:spPr>
                  </p:pic>
                </p:oleObj>
              </mc:Fallback>
            </mc:AlternateContent>
          </a:graphicData>
        </a:graphic>
      </p:graphicFrame>
      <p:graphicFrame>
        <p:nvGraphicFramePr>
          <p:cNvPr id="24588" name="Object 53"/>
          <p:cNvGraphicFramePr/>
          <p:nvPr/>
        </p:nvGraphicFramePr>
        <p:xfrm>
          <a:off x="8027988" y="3213100"/>
          <a:ext cx="336550" cy="492125"/>
        </p:xfrm>
        <a:graphic>
          <a:graphicData uri="http://schemas.openxmlformats.org/presentationml/2006/ole">
            <mc:AlternateContent xmlns:mc="http://schemas.openxmlformats.org/markup-compatibility/2006">
              <mc:Choice xmlns:v="urn:schemas-microsoft-com:vml" Requires="v">
                <p:oleObj spid="_x0000_s3186" name="" r:id="rId13" imgW="140335" imgH="229235" progId="">
                  <p:embed/>
                </p:oleObj>
              </mc:Choice>
              <mc:Fallback>
                <p:oleObj name="" r:id="rId13" imgW="140335" imgH="229235" progId="">
                  <p:embed/>
                  <p:pic>
                    <p:nvPicPr>
                      <p:cNvPr id="0" name="图片 3185"/>
                      <p:cNvPicPr/>
                      <p:nvPr/>
                    </p:nvPicPr>
                    <p:blipFill>
                      <a:blip r:embed="rId14"/>
                      <a:stretch>
                        <a:fillRect/>
                      </a:stretch>
                    </p:blipFill>
                    <p:spPr>
                      <a:xfrm>
                        <a:off x="8027988" y="3213100"/>
                        <a:ext cx="336550" cy="492125"/>
                      </a:xfrm>
                      <a:prstGeom prst="rect">
                        <a:avLst/>
                      </a:prstGeom>
                      <a:noFill/>
                      <a:ln w="38100">
                        <a:noFill/>
                        <a:miter/>
                      </a:ln>
                    </p:spPr>
                  </p:pic>
                </p:oleObj>
              </mc:Fallback>
            </mc:AlternateContent>
          </a:graphicData>
        </a:graphic>
      </p:graphicFrame>
      <p:graphicFrame>
        <p:nvGraphicFramePr>
          <p:cNvPr id="24589" name="Object 54"/>
          <p:cNvGraphicFramePr/>
          <p:nvPr/>
        </p:nvGraphicFramePr>
        <p:xfrm>
          <a:off x="3429000" y="4305300"/>
          <a:ext cx="457200" cy="492125"/>
        </p:xfrm>
        <a:graphic>
          <a:graphicData uri="http://schemas.openxmlformats.org/presentationml/2006/ole">
            <mc:AlternateContent xmlns:mc="http://schemas.openxmlformats.org/markup-compatibility/2006">
              <mc:Choice xmlns:v="urn:schemas-microsoft-com:vml" Requires="v">
                <p:oleObj spid="_x0000_s3180" name="" r:id="rId15" imgW="191135" imgH="229235" progId="">
                  <p:embed/>
                </p:oleObj>
              </mc:Choice>
              <mc:Fallback>
                <p:oleObj name="" r:id="rId15" imgW="191135" imgH="229235" progId="">
                  <p:embed/>
                  <p:pic>
                    <p:nvPicPr>
                      <p:cNvPr id="0" name="图片 3179"/>
                      <p:cNvPicPr/>
                      <p:nvPr/>
                    </p:nvPicPr>
                    <p:blipFill>
                      <a:blip r:embed="rId16"/>
                      <a:stretch>
                        <a:fillRect/>
                      </a:stretch>
                    </p:blipFill>
                    <p:spPr>
                      <a:xfrm>
                        <a:off x="3429000" y="4305300"/>
                        <a:ext cx="457200" cy="492125"/>
                      </a:xfrm>
                      <a:prstGeom prst="rect">
                        <a:avLst/>
                      </a:prstGeom>
                      <a:noFill/>
                      <a:ln w="38100">
                        <a:noFill/>
                        <a:miter/>
                      </a:ln>
                    </p:spPr>
                  </p:pic>
                </p:oleObj>
              </mc:Fallback>
            </mc:AlternateContent>
          </a:graphicData>
        </a:graphic>
      </p:graphicFrame>
      <p:graphicFrame>
        <p:nvGraphicFramePr>
          <p:cNvPr id="24590" name="Object 55"/>
          <p:cNvGraphicFramePr/>
          <p:nvPr/>
        </p:nvGraphicFramePr>
        <p:xfrm>
          <a:off x="5697538" y="4305300"/>
          <a:ext cx="458787" cy="492125"/>
        </p:xfrm>
        <a:graphic>
          <a:graphicData uri="http://schemas.openxmlformats.org/presentationml/2006/ole">
            <mc:AlternateContent xmlns:mc="http://schemas.openxmlformats.org/markup-compatibility/2006">
              <mc:Choice xmlns:v="urn:schemas-microsoft-com:vml" Requires="v">
                <p:oleObj spid="_x0000_s3188" name="" r:id="rId17" imgW="191135" imgH="229235" progId="">
                  <p:embed/>
                </p:oleObj>
              </mc:Choice>
              <mc:Fallback>
                <p:oleObj name="" r:id="rId17" imgW="191135" imgH="229235" progId="">
                  <p:embed/>
                  <p:pic>
                    <p:nvPicPr>
                      <p:cNvPr id="0" name="图片 3187"/>
                      <p:cNvPicPr/>
                      <p:nvPr/>
                    </p:nvPicPr>
                    <p:blipFill>
                      <a:blip r:embed="rId16"/>
                      <a:stretch>
                        <a:fillRect/>
                      </a:stretch>
                    </p:blipFill>
                    <p:spPr>
                      <a:xfrm>
                        <a:off x="5697538" y="4305300"/>
                        <a:ext cx="458787" cy="492125"/>
                      </a:xfrm>
                      <a:prstGeom prst="rect">
                        <a:avLst/>
                      </a:prstGeom>
                      <a:noFill/>
                      <a:ln w="38100">
                        <a:noFill/>
                        <a:miter/>
                      </a:ln>
                    </p:spPr>
                  </p:pic>
                </p:oleObj>
              </mc:Fallback>
            </mc:AlternateContent>
          </a:graphicData>
        </a:graphic>
      </p:graphicFrame>
      <p:graphicFrame>
        <p:nvGraphicFramePr>
          <p:cNvPr id="24591" name="Object 56"/>
          <p:cNvGraphicFramePr/>
          <p:nvPr/>
        </p:nvGraphicFramePr>
        <p:xfrm>
          <a:off x="7950200" y="4376738"/>
          <a:ext cx="366713" cy="492125"/>
        </p:xfrm>
        <a:graphic>
          <a:graphicData uri="http://schemas.openxmlformats.org/presentationml/2006/ole">
            <mc:AlternateContent xmlns:mc="http://schemas.openxmlformats.org/markup-compatibility/2006">
              <mc:Choice xmlns:v="urn:schemas-microsoft-com:vml" Requires="v">
                <p:oleObj spid="_x0000_s3178" name="" r:id="rId18" imgW="153035" imgH="229235" progId="">
                  <p:embed/>
                </p:oleObj>
              </mc:Choice>
              <mc:Fallback>
                <p:oleObj name="" r:id="rId18" imgW="153035" imgH="229235" progId="">
                  <p:embed/>
                  <p:pic>
                    <p:nvPicPr>
                      <p:cNvPr id="0" name="图片 3177"/>
                      <p:cNvPicPr/>
                      <p:nvPr/>
                    </p:nvPicPr>
                    <p:blipFill>
                      <a:blip r:embed="rId19"/>
                      <a:stretch>
                        <a:fillRect/>
                      </a:stretch>
                    </p:blipFill>
                    <p:spPr>
                      <a:xfrm>
                        <a:off x="7950200" y="4376738"/>
                        <a:ext cx="366713" cy="49212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81">
                                            <p:txEl>
                                              <p:charRg st="70" end="110"/>
                                            </p:txEl>
                                          </p:spTgt>
                                        </p:tgtEl>
                                        <p:attrNameLst>
                                          <p:attrName>style.visibility</p:attrName>
                                        </p:attrNameLst>
                                      </p:cBhvr>
                                      <p:to>
                                        <p:strVal val="visible"/>
                                      </p:to>
                                    </p:set>
                                    <p:animEffect transition="in" filter="blinds(horizontal)">
                                      <p:cBhvr>
                                        <p:cTn id="7" dur="500"/>
                                        <p:tgtEl>
                                          <p:spTgt spid="24581">
                                            <p:txEl>
                                              <p:charRg st="70" end="11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83"/>
                                        </p:tgtEl>
                                        <p:attrNameLst>
                                          <p:attrName>style.visibility</p:attrName>
                                        </p:attrNameLst>
                                      </p:cBhvr>
                                      <p:to>
                                        <p:strVal val="visible"/>
                                      </p:to>
                                    </p:set>
                                    <p:animEffect transition="in" filter="blinds(horizontal)">
                                      <p:cBhvr>
                                        <p:cTn id="10" dur="500"/>
                                        <p:tgtEl>
                                          <p:spTgt spid="24583"/>
                                        </p:tgtEl>
                                      </p:cBhvr>
                                    </p:animEffect>
                                  </p:childTnLst>
                                </p:cTn>
                              </p:par>
                              <p:par>
                                <p:cTn id="11" presetID="3" presetClass="entr" presetSubtype="10" fill="hold" nodeType="withEffect">
                                  <p:stCondLst>
                                    <p:cond delay="0"/>
                                  </p:stCondLst>
                                  <p:childTnLst>
                                    <p:set>
                                      <p:cBhvr>
                                        <p:cTn id="12" dur="1" fill="hold">
                                          <p:stCondLst>
                                            <p:cond delay="0"/>
                                          </p:stCondLst>
                                        </p:cTn>
                                        <p:tgtEl>
                                          <p:spTgt spid="24584"/>
                                        </p:tgtEl>
                                        <p:attrNameLst>
                                          <p:attrName>style.visibility</p:attrName>
                                        </p:attrNameLst>
                                      </p:cBhvr>
                                      <p:to>
                                        <p:strVal val="visible"/>
                                      </p:to>
                                    </p:set>
                                    <p:animEffect transition="in" filter="blinds(horizontal)">
                                      <p:cBhvr>
                                        <p:cTn id="13" dur="500"/>
                                        <p:tgtEl>
                                          <p:spTgt spid="24584"/>
                                        </p:tgtEl>
                                      </p:cBhvr>
                                    </p:animEffect>
                                  </p:childTnLst>
                                </p:cTn>
                              </p:par>
                              <p:par>
                                <p:cTn id="14" presetID="3" presetClass="entr" presetSubtype="10" fill="hold" nodeType="withEffect">
                                  <p:stCondLst>
                                    <p:cond delay="0"/>
                                  </p:stCondLst>
                                  <p:childTnLst>
                                    <p:set>
                                      <p:cBhvr>
                                        <p:cTn id="15" dur="1" fill="hold">
                                          <p:stCondLst>
                                            <p:cond delay="0"/>
                                          </p:stCondLst>
                                        </p:cTn>
                                        <p:tgtEl>
                                          <p:spTgt spid="24585"/>
                                        </p:tgtEl>
                                        <p:attrNameLst>
                                          <p:attrName>style.visibility</p:attrName>
                                        </p:attrNameLst>
                                      </p:cBhvr>
                                      <p:to>
                                        <p:strVal val="visible"/>
                                      </p:to>
                                    </p:set>
                                    <p:animEffect transition="in" filter="blinds(horizontal)">
                                      <p:cBhvr>
                                        <p:cTn id="16" dur="500"/>
                                        <p:tgtEl>
                                          <p:spTgt spid="2458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4581">
                                            <p:txEl>
                                              <p:charRg st="110" end="150"/>
                                            </p:txEl>
                                          </p:spTgt>
                                        </p:tgtEl>
                                        <p:attrNameLst>
                                          <p:attrName>style.visibility</p:attrName>
                                        </p:attrNameLst>
                                      </p:cBhvr>
                                      <p:to>
                                        <p:strVal val="visible"/>
                                      </p:to>
                                    </p:set>
                                    <p:animEffect transition="in" filter="blinds(horizontal)">
                                      <p:cBhvr>
                                        <p:cTn id="21" dur="500"/>
                                        <p:tgtEl>
                                          <p:spTgt spid="24581">
                                            <p:txEl>
                                              <p:charRg st="110" end="15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4586"/>
                                        </p:tgtEl>
                                        <p:attrNameLst>
                                          <p:attrName>style.visibility</p:attrName>
                                        </p:attrNameLst>
                                      </p:cBhvr>
                                      <p:to>
                                        <p:strVal val="visible"/>
                                      </p:to>
                                    </p:set>
                                    <p:animEffect transition="in" filter="blinds(horizontal)">
                                      <p:cBhvr>
                                        <p:cTn id="24" dur="500"/>
                                        <p:tgtEl>
                                          <p:spTgt spid="24586"/>
                                        </p:tgtEl>
                                      </p:cBhvr>
                                    </p:animEffect>
                                  </p:childTnLst>
                                </p:cTn>
                              </p:par>
                              <p:par>
                                <p:cTn id="25" presetID="3" presetClass="entr" presetSubtype="10" fill="hold" nodeType="withEffect">
                                  <p:stCondLst>
                                    <p:cond delay="0"/>
                                  </p:stCondLst>
                                  <p:childTnLst>
                                    <p:set>
                                      <p:cBhvr>
                                        <p:cTn id="26" dur="1" fill="hold">
                                          <p:stCondLst>
                                            <p:cond delay="0"/>
                                          </p:stCondLst>
                                        </p:cTn>
                                        <p:tgtEl>
                                          <p:spTgt spid="24587"/>
                                        </p:tgtEl>
                                        <p:attrNameLst>
                                          <p:attrName>style.visibility</p:attrName>
                                        </p:attrNameLst>
                                      </p:cBhvr>
                                      <p:to>
                                        <p:strVal val="visible"/>
                                      </p:to>
                                    </p:set>
                                    <p:animEffect transition="in" filter="blinds(horizontal)">
                                      <p:cBhvr>
                                        <p:cTn id="27" dur="500"/>
                                        <p:tgtEl>
                                          <p:spTgt spid="24587"/>
                                        </p:tgtEl>
                                      </p:cBhvr>
                                    </p:animEffect>
                                  </p:childTnLst>
                                </p:cTn>
                              </p:par>
                              <p:par>
                                <p:cTn id="28" presetID="3" presetClass="entr" presetSubtype="10" fill="hold" nodeType="withEffect">
                                  <p:stCondLst>
                                    <p:cond delay="0"/>
                                  </p:stCondLst>
                                  <p:childTnLst>
                                    <p:set>
                                      <p:cBhvr>
                                        <p:cTn id="29" dur="1" fill="hold">
                                          <p:stCondLst>
                                            <p:cond delay="0"/>
                                          </p:stCondLst>
                                        </p:cTn>
                                        <p:tgtEl>
                                          <p:spTgt spid="24588"/>
                                        </p:tgtEl>
                                        <p:attrNameLst>
                                          <p:attrName>style.visibility</p:attrName>
                                        </p:attrNameLst>
                                      </p:cBhvr>
                                      <p:to>
                                        <p:strVal val="visible"/>
                                      </p:to>
                                    </p:set>
                                    <p:animEffect transition="in" filter="blinds(horizontal)">
                                      <p:cBhvr>
                                        <p:cTn id="30" dur="500"/>
                                        <p:tgtEl>
                                          <p:spTgt spid="2458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4581">
                                            <p:txEl>
                                              <p:charRg st="150" end="193"/>
                                            </p:txEl>
                                          </p:spTgt>
                                        </p:tgtEl>
                                        <p:attrNameLst>
                                          <p:attrName>style.visibility</p:attrName>
                                        </p:attrNameLst>
                                      </p:cBhvr>
                                      <p:to>
                                        <p:strVal val="visible"/>
                                      </p:to>
                                    </p:set>
                                    <p:animEffect transition="in" filter="blinds(horizontal)">
                                      <p:cBhvr>
                                        <p:cTn id="35" dur="500"/>
                                        <p:tgtEl>
                                          <p:spTgt spid="24581">
                                            <p:txEl>
                                              <p:charRg st="150" end="193"/>
                                            </p:txEl>
                                          </p:spTgt>
                                        </p:tgtEl>
                                      </p:cBhvr>
                                    </p:animEffec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24581">
                                            <p:txEl>
                                              <p:charRg st="193" end="229"/>
                                            </p:txEl>
                                          </p:spTgt>
                                        </p:tgtEl>
                                        <p:attrNameLst>
                                          <p:attrName>style.visibility</p:attrName>
                                        </p:attrNameLst>
                                      </p:cBhvr>
                                      <p:to>
                                        <p:strVal val="visible"/>
                                      </p:to>
                                    </p:set>
                                    <p:animEffect transition="in" filter="blinds(horizontal)">
                                      <p:cBhvr>
                                        <p:cTn id="39" dur="500"/>
                                        <p:tgtEl>
                                          <p:spTgt spid="24581">
                                            <p:txEl>
                                              <p:charRg st="193" end="22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4589"/>
                                        </p:tgtEl>
                                        <p:attrNameLst>
                                          <p:attrName>style.visibility</p:attrName>
                                        </p:attrNameLst>
                                      </p:cBhvr>
                                      <p:to>
                                        <p:strVal val="visible"/>
                                      </p:to>
                                    </p:set>
                                    <p:animEffect transition="in" filter="blinds(horizontal)">
                                      <p:cBhvr>
                                        <p:cTn id="42" dur="500"/>
                                        <p:tgtEl>
                                          <p:spTgt spid="24589"/>
                                        </p:tgtEl>
                                      </p:cBhvr>
                                    </p:animEffect>
                                  </p:childTnLst>
                                </p:cTn>
                              </p:par>
                              <p:par>
                                <p:cTn id="43" presetID="3" presetClass="entr" presetSubtype="10" fill="hold" nodeType="withEffect">
                                  <p:stCondLst>
                                    <p:cond delay="0"/>
                                  </p:stCondLst>
                                  <p:childTnLst>
                                    <p:set>
                                      <p:cBhvr>
                                        <p:cTn id="44" dur="1" fill="hold">
                                          <p:stCondLst>
                                            <p:cond delay="0"/>
                                          </p:stCondLst>
                                        </p:cTn>
                                        <p:tgtEl>
                                          <p:spTgt spid="24590"/>
                                        </p:tgtEl>
                                        <p:attrNameLst>
                                          <p:attrName>style.visibility</p:attrName>
                                        </p:attrNameLst>
                                      </p:cBhvr>
                                      <p:to>
                                        <p:strVal val="visible"/>
                                      </p:to>
                                    </p:set>
                                    <p:animEffect transition="in" filter="blinds(horizontal)">
                                      <p:cBhvr>
                                        <p:cTn id="45" dur="500"/>
                                        <p:tgtEl>
                                          <p:spTgt spid="24590"/>
                                        </p:tgtEl>
                                      </p:cBhvr>
                                    </p:animEffect>
                                  </p:childTnLst>
                                </p:cTn>
                              </p:par>
                              <p:par>
                                <p:cTn id="46" presetID="3" presetClass="entr" presetSubtype="10" fill="hold" nodeType="withEffect">
                                  <p:stCondLst>
                                    <p:cond delay="0"/>
                                  </p:stCondLst>
                                  <p:childTnLst>
                                    <p:set>
                                      <p:cBhvr>
                                        <p:cTn id="47" dur="1" fill="hold">
                                          <p:stCondLst>
                                            <p:cond delay="0"/>
                                          </p:stCondLst>
                                        </p:cTn>
                                        <p:tgtEl>
                                          <p:spTgt spid="24591"/>
                                        </p:tgtEl>
                                        <p:attrNameLst>
                                          <p:attrName>style.visibility</p:attrName>
                                        </p:attrNameLst>
                                      </p:cBhvr>
                                      <p:to>
                                        <p:strVal val="visible"/>
                                      </p:to>
                                    </p:set>
                                    <p:animEffect transition="in" filter="blinds(horizontal)">
                                      <p:cBhvr>
                                        <p:cTn id="48" dur="500"/>
                                        <p:tgtEl>
                                          <p:spTgt spid="2459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4579">
                                            <p:txEl>
                                              <p:charRg st="0" end="10"/>
                                            </p:txEl>
                                          </p:spTgt>
                                        </p:tgtEl>
                                        <p:attrNameLst>
                                          <p:attrName>style.visibility</p:attrName>
                                        </p:attrNameLst>
                                      </p:cBhvr>
                                      <p:to>
                                        <p:strVal val="visible"/>
                                      </p:to>
                                    </p:set>
                                    <p:animEffect transition="in" filter="wipe(left)">
                                      <p:cBhvr>
                                        <p:cTn id="53" dur="500"/>
                                        <p:tgtEl>
                                          <p:spTgt spid="24579">
                                            <p:txEl>
                                              <p:charRg st="0" end="10"/>
                                            </p:txEl>
                                          </p:spTgt>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24580"/>
                                        </p:tgtEl>
                                        <p:attrNameLst>
                                          <p:attrName>style.visibility</p:attrName>
                                        </p:attrNameLst>
                                      </p:cBhvr>
                                      <p:to>
                                        <p:strVal val="visible"/>
                                      </p:to>
                                    </p:set>
                                    <p:animEffect transition="in" filter="wipe(left)">
                                      <p:cBhvr>
                                        <p:cTn id="5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4" name="Text Box 2"/>
          <p:cNvSpPr txBox="1"/>
          <p:nvPr/>
        </p:nvSpPr>
        <p:spPr>
          <a:xfrm>
            <a:off x="454025" y="692150"/>
            <a:ext cx="1087438" cy="523875"/>
          </a:xfrm>
          <a:prstGeom prst="rect">
            <a:avLst/>
          </a:prstGeom>
          <a:noFill/>
          <a:ln w="9525">
            <a:noFill/>
          </a:ln>
        </p:spPr>
        <p:txBody>
          <a:bodyPr wrap="none">
            <a:spAutoFit/>
          </a:bodyPr>
          <a:p>
            <a:r>
              <a:rPr lang="zh-CN" altLang="en-US" sz="2800" b="1" dirty="0">
                <a:solidFill>
                  <a:srgbClr val="3333FF"/>
                </a:solidFill>
                <a:latin typeface="楷体_GB2312" pitchFamily="49" charset="-122"/>
              </a:rPr>
              <a:t>  例</a:t>
            </a:r>
            <a:r>
              <a:rPr lang="en-US" altLang="zh-CN" sz="2800" b="1" dirty="0">
                <a:solidFill>
                  <a:srgbClr val="3333FF"/>
                </a:solidFill>
                <a:latin typeface="Times New Roman" panose="02020603050405020304" pitchFamily="18" charset="0"/>
              </a:rPr>
              <a:t>1</a:t>
            </a:r>
            <a:endParaRPr lang="zh-CN" altLang="en-US" sz="2800" b="1" dirty="0">
              <a:solidFill>
                <a:srgbClr val="3333FF"/>
              </a:solidFill>
              <a:latin typeface="楷体_GB2312" pitchFamily="49" charset="-122"/>
            </a:endParaRPr>
          </a:p>
        </p:txBody>
      </p:sp>
      <p:sp>
        <p:nvSpPr>
          <p:cNvPr id="24585" name="Text Box 3"/>
          <p:cNvSpPr txBox="1"/>
          <p:nvPr/>
        </p:nvSpPr>
        <p:spPr>
          <a:xfrm>
            <a:off x="1612900" y="692150"/>
            <a:ext cx="3876675" cy="523875"/>
          </a:xfrm>
          <a:prstGeom prst="rect">
            <a:avLst/>
          </a:prstGeom>
          <a:noFill/>
          <a:ln w="9525">
            <a:noFill/>
          </a:ln>
        </p:spPr>
        <p:txBody>
          <a:bodyPr wrap="none">
            <a:spAutoFit/>
          </a:bodyPr>
          <a:p>
            <a:r>
              <a:rPr lang="zh-CN" altLang="en-US" sz="2800" b="1" dirty="0">
                <a:solidFill>
                  <a:srgbClr val="000000"/>
                </a:solidFill>
                <a:latin typeface="Times New Roman" panose="02020603050405020304" pitchFamily="18" charset="0"/>
              </a:rPr>
              <a:t>求排列 </a:t>
            </a:r>
            <a:r>
              <a:rPr lang="en-US" altLang="zh-CN" sz="2800" b="1" dirty="0">
                <a:solidFill>
                  <a:srgbClr val="000000"/>
                </a:solidFill>
                <a:latin typeface="Times New Roman" panose="02020603050405020304" pitchFamily="18" charset="0"/>
              </a:rPr>
              <a:t>32514 </a:t>
            </a:r>
            <a:r>
              <a:rPr lang="zh-CN" altLang="en-US" sz="2800" b="1" dirty="0">
                <a:solidFill>
                  <a:srgbClr val="000000"/>
                </a:solidFill>
                <a:latin typeface="Times New Roman" panose="02020603050405020304" pitchFamily="18" charset="0"/>
              </a:rPr>
              <a:t>的逆序数</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sp>
        <p:nvSpPr>
          <p:cNvPr id="25604" name="Text Box 4"/>
          <p:cNvSpPr txBox="1"/>
          <p:nvPr/>
        </p:nvSpPr>
        <p:spPr>
          <a:xfrm>
            <a:off x="827088" y="1401763"/>
            <a:ext cx="796925" cy="523875"/>
          </a:xfrm>
          <a:prstGeom prst="rect">
            <a:avLst/>
          </a:prstGeom>
          <a:noFill/>
          <a:ln w="9525">
            <a:noFill/>
          </a:ln>
        </p:spPr>
        <p:txBody>
          <a:bodyPr>
            <a:spAutoFit/>
          </a:bodyPr>
          <a:p>
            <a:r>
              <a:rPr lang="zh-CN" altLang="en-US" sz="2800" b="1" dirty="0">
                <a:solidFill>
                  <a:srgbClr val="3333FF"/>
                </a:solidFill>
                <a:latin typeface="楷体_GB2312" pitchFamily="49" charset="-122"/>
              </a:rPr>
              <a:t>解：</a:t>
            </a:r>
            <a:endParaRPr lang="zh-CN" altLang="en-US" sz="2800" b="1" dirty="0">
              <a:solidFill>
                <a:srgbClr val="3333FF"/>
              </a:solidFill>
              <a:latin typeface="楷体_GB2312" pitchFamily="49" charset="-122"/>
            </a:endParaRPr>
          </a:p>
        </p:txBody>
      </p:sp>
      <p:graphicFrame>
        <p:nvGraphicFramePr>
          <p:cNvPr id="25605" name="Object 10"/>
          <p:cNvGraphicFramePr/>
          <p:nvPr/>
        </p:nvGraphicFramePr>
        <p:xfrm>
          <a:off x="1692275" y="1503363"/>
          <a:ext cx="3944938" cy="425450"/>
        </p:xfrm>
        <a:graphic>
          <a:graphicData uri="http://schemas.openxmlformats.org/presentationml/2006/ole">
            <mc:AlternateContent xmlns:mc="http://schemas.openxmlformats.org/markup-compatibility/2006">
              <mc:Choice xmlns:v="urn:schemas-microsoft-com:vml" Requires="v">
                <p:oleObj spid="_x0000_s3189" name="" r:id="rId1" imgW="1892300" imgH="203200" progId="">
                  <p:embed/>
                </p:oleObj>
              </mc:Choice>
              <mc:Fallback>
                <p:oleObj name="" r:id="rId1" imgW="1892300" imgH="203200" progId="">
                  <p:embed/>
                  <p:pic>
                    <p:nvPicPr>
                      <p:cNvPr id="0" name="图片 3188"/>
                      <p:cNvPicPr/>
                      <p:nvPr/>
                    </p:nvPicPr>
                    <p:blipFill>
                      <a:blip r:embed="rId2"/>
                      <a:stretch>
                        <a:fillRect/>
                      </a:stretch>
                    </p:blipFill>
                    <p:spPr>
                      <a:xfrm>
                        <a:off x="1692275" y="1503363"/>
                        <a:ext cx="3944938" cy="425450"/>
                      </a:xfrm>
                      <a:prstGeom prst="rect">
                        <a:avLst/>
                      </a:prstGeom>
                      <a:noFill/>
                      <a:ln w="38100">
                        <a:noFill/>
                        <a:miter/>
                      </a:ln>
                    </p:spPr>
                  </p:pic>
                </p:oleObj>
              </mc:Fallback>
            </mc:AlternateContent>
          </a:graphicData>
        </a:graphic>
      </p:graphicFrame>
      <p:sp>
        <p:nvSpPr>
          <p:cNvPr id="25606" name="Text Box 6"/>
          <p:cNvSpPr txBox="1"/>
          <p:nvPr/>
        </p:nvSpPr>
        <p:spPr>
          <a:xfrm>
            <a:off x="841375" y="2247900"/>
            <a:ext cx="727075" cy="523875"/>
          </a:xfrm>
          <a:prstGeom prst="rect">
            <a:avLst/>
          </a:prstGeom>
          <a:noFill/>
          <a:ln w="9525">
            <a:noFill/>
          </a:ln>
        </p:spPr>
        <p:txBody>
          <a:bodyPr wrap="none">
            <a:spAutoFit/>
          </a:bodyPr>
          <a:p>
            <a:r>
              <a:rPr lang="zh-CN" altLang="en-US" sz="2800" b="1" dirty="0">
                <a:solidFill>
                  <a:srgbClr val="3333FF"/>
                </a:solidFill>
                <a:latin typeface="楷体_GB2312" pitchFamily="49" charset="-122"/>
              </a:rPr>
              <a:t>例</a:t>
            </a:r>
            <a:r>
              <a:rPr lang="en-US" altLang="zh-CN" sz="2800" b="1" dirty="0">
                <a:solidFill>
                  <a:srgbClr val="3333FF"/>
                </a:solidFill>
                <a:latin typeface="楷体_GB2312" pitchFamily="49" charset="-122"/>
              </a:rPr>
              <a:t>2</a:t>
            </a:r>
            <a:endParaRPr lang="zh-CN" altLang="en-US" sz="2800" b="1" dirty="0">
              <a:solidFill>
                <a:srgbClr val="3333FF"/>
              </a:solidFill>
              <a:latin typeface="楷体_GB2312" pitchFamily="49" charset="-122"/>
            </a:endParaRPr>
          </a:p>
        </p:txBody>
      </p:sp>
      <p:sp>
        <p:nvSpPr>
          <p:cNvPr id="25607" name="Text Box 7"/>
          <p:cNvSpPr txBox="1"/>
          <p:nvPr/>
        </p:nvSpPr>
        <p:spPr>
          <a:xfrm>
            <a:off x="1714500" y="2247900"/>
            <a:ext cx="5953125" cy="523875"/>
          </a:xfrm>
          <a:prstGeom prst="rect">
            <a:avLst/>
          </a:prstGeom>
          <a:noFill/>
          <a:ln w="9525">
            <a:noFill/>
          </a:ln>
        </p:spPr>
        <p:txBody>
          <a:bodyPr wrap="none">
            <a:spAutoFit/>
          </a:bodyPr>
          <a:p>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求下列排列 的逆序数</a:t>
            </a: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并说明奇偶性</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sp>
        <p:nvSpPr>
          <p:cNvPr id="25609" name="Text Box 9"/>
          <p:cNvSpPr txBox="1"/>
          <p:nvPr/>
        </p:nvSpPr>
        <p:spPr>
          <a:xfrm>
            <a:off x="900113" y="3692525"/>
            <a:ext cx="796925" cy="457200"/>
          </a:xfrm>
          <a:prstGeom prst="rect">
            <a:avLst/>
          </a:prstGeom>
          <a:noFill/>
          <a:ln w="9525">
            <a:noFill/>
          </a:ln>
        </p:spPr>
        <p:txBody>
          <a:bodyPr wrap="none">
            <a:spAutoFit/>
          </a:bodyPr>
          <a:p>
            <a:r>
              <a:rPr lang="zh-CN" altLang="en-US" sz="2400" b="1" dirty="0">
                <a:solidFill>
                  <a:srgbClr val="3333FF"/>
                </a:solidFill>
                <a:latin typeface="楷体_GB2312" pitchFamily="49" charset="-122"/>
              </a:rPr>
              <a:t>解：</a:t>
            </a:r>
            <a:endParaRPr lang="zh-CN" altLang="en-US" sz="2400" b="1" dirty="0">
              <a:solidFill>
                <a:srgbClr val="3333FF"/>
              </a:solidFill>
              <a:latin typeface="楷体_GB2312" pitchFamily="49" charset="-122"/>
            </a:endParaRPr>
          </a:p>
        </p:txBody>
      </p:sp>
      <p:sp>
        <p:nvSpPr>
          <p:cNvPr id="10" name="Text Box 7"/>
          <p:cNvSpPr txBox="1"/>
          <p:nvPr/>
        </p:nvSpPr>
        <p:spPr>
          <a:xfrm>
            <a:off x="971550" y="4406900"/>
            <a:ext cx="517525" cy="461963"/>
          </a:xfrm>
          <a:prstGeom prst="rect">
            <a:avLst/>
          </a:prstGeom>
          <a:noFill/>
          <a:ln w="9525">
            <a:noFill/>
          </a:ln>
        </p:spPr>
        <p:txBody>
          <a:bodyPr wrap="none">
            <a:spAutoFit/>
          </a:bodyPr>
          <a:p>
            <a:r>
              <a:rPr lang="en-US" altLang="zh-CN" sz="2400" b="1" dirty="0">
                <a:solidFill>
                  <a:srgbClr val="000000"/>
                </a:solidFill>
                <a:latin typeface="Times New Roman" panose="02020603050405020304" pitchFamily="18" charset="0"/>
              </a:rPr>
              <a:t>2) </a:t>
            </a:r>
            <a:endParaRPr lang="en-US" altLang="zh-CN" sz="2400" b="1" dirty="0">
              <a:solidFill>
                <a:srgbClr val="000000"/>
              </a:solidFill>
              <a:latin typeface="Times New Roman" panose="02020603050405020304" pitchFamily="18" charset="0"/>
            </a:endParaRPr>
          </a:p>
        </p:txBody>
      </p:sp>
      <p:sp>
        <p:nvSpPr>
          <p:cNvPr id="11" name="Text Box 7"/>
          <p:cNvSpPr txBox="1"/>
          <p:nvPr/>
        </p:nvSpPr>
        <p:spPr>
          <a:xfrm>
            <a:off x="971550" y="3040063"/>
            <a:ext cx="1671638" cy="460375"/>
          </a:xfrm>
          <a:prstGeom prst="rect">
            <a:avLst/>
          </a:prstGeom>
          <a:noFill/>
          <a:ln w="9525">
            <a:noFill/>
          </a:ln>
        </p:spPr>
        <p:txBody>
          <a:bodyPr wrap="none">
            <a:spAutoFit/>
          </a:bodyPr>
          <a:p>
            <a:r>
              <a:rPr lang="en-US" altLang="zh-CN" sz="2400" b="1" dirty="0">
                <a:solidFill>
                  <a:srgbClr val="000000"/>
                </a:solidFill>
                <a:latin typeface="Times New Roman" panose="02020603050405020304" pitchFamily="18" charset="0"/>
              </a:rPr>
              <a:t>1)   453162 </a:t>
            </a:r>
            <a:endParaRPr lang="en-US" altLang="zh-CN" sz="2400" b="1" dirty="0">
              <a:solidFill>
                <a:srgbClr val="000000"/>
              </a:solidFill>
              <a:latin typeface="Times New Roman" panose="02020603050405020304" pitchFamily="18" charset="0"/>
            </a:endParaRPr>
          </a:p>
        </p:txBody>
      </p:sp>
      <p:graphicFrame>
        <p:nvGraphicFramePr>
          <p:cNvPr id="12" name="Object 12"/>
          <p:cNvGraphicFramePr/>
          <p:nvPr/>
        </p:nvGraphicFramePr>
        <p:xfrm>
          <a:off x="1590675" y="4448175"/>
          <a:ext cx="4464050" cy="493713"/>
        </p:xfrm>
        <a:graphic>
          <a:graphicData uri="http://schemas.openxmlformats.org/presentationml/2006/ole">
            <mc:AlternateContent xmlns:mc="http://schemas.openxmlformats.org/markup-compatibility/2006">
              <mc:Choice xmlns:v="urn:schemas-microsoft-com:vml" Requires="v">
                <p:oleObj spid="_x0000_s3195" name="" r:id="rId3" imgW="1839595" imgH="203200" progId="Equation.3">
                  <p:embed/>
                </p:oleObj>
              </mc:Choice>
              <mc:Fallback>
                <p:oleObj name="" r:id="rId3" imgW="1839595" imgH="203200" progId="Equation.3">
                  <p:embed/>
                  <p:pic>
                    <p:nvPicPr>
                      <p:cNvPr id="0" name="图片 3194"/>
                      <p:cNvPicPr/>
                      <p:nvPr/>
                    </p:nvPicPr>
                    <p:blipFill>
                      <a:blip r:embed="rId4"/>
                      <a:stretch>
                        <a:fillRect/>
                      </a:stretch>
                    </p:blipFill>
                    <p:spPr>
                      <a:xfrm>
                        <a:off x="1590675" y="4448175"/>
                        <a:ext cx="4464050" cy="493713"/>
                      </a:xfrm>
                      <a:prstGeom prst="rect">
                        <a:avLst/>
                      </a:prstGeom>
                      <a:noFill/>
                      <a:ln w="38100">
                        <a:noFill/>
                        <a:miter/>
                      </a:ln>
                    </p:spPr>
                  </p:pic>
                </p:oleObj>
              </mc:Fallback>
            </mc:AlternateContent>
          </a:graphicData>
        </a:graphic>
      </p:graphicFrame>
      <p:graphicFrame>
        <p:nvGraphicFramePr>
          <p:cNvPr id="2" name="Object 13"/>
          <p:cNvGraphicFramePr/>
          <p:nvPr/>
        </p:nvGraphicFramePr>
        <p:xfrm>
          <a:off x="1854200" y="5167313"/>
          <a:ext cx="3417888" cy="493712"/>
        </p:xfrm>
        <a:graphic>
          <a:graphicData uri="http://schemas.openxmlformats.org/presentationml/2006/ole">
            <mc:AlternateContent xmlns:mc="http://schemas.openxmlformats.org/markup-compatibility/2006">
              <mc:Choice xmlns:v="urn:schemas-microsoft-com:vml" Requires="v">
                <p:oleObj spid="_x0000_s3190" name="" r:id="rId5" imgW="1408430" imgH="203200" progId="Equation.3">
                  <p:embed/>
                </p:oleObj>
              </mc:Choice>
              <mc:Fallback>
                <p:oleObj name="" r:id="rId5" imgW="1408430" imgH="203200" progId="Equation.3">
                  <p:embed/>
                  <p:pic>
                    <p:nvPicPr>
                      <p:cNvPr id="0" name="图片 3189"/>
                      <p:cNvPicPr/>
                      <p:nvPr/>
                    </p:nvPicPr>
                    <p:blipFill>
                      <a:blip r:embed="rId6"/>
                      <a:stretch>
                        <a:fillRect/>
                      </a:stretch>
                    </p:blipFill>
                    <p:spPr>
                      <a:xfrm>
                        <a:off x="1854200" y="5167313"/>
                        <a:ext cx="3417888" cy="493712"/>
                      </a:xfrm>
                      <a:prstGeom prst="rect">
                        <a:avLst/>
                      </a:prstGeom>
                      <a:noFill/>
                      <a:ln w="38100">
                        <a:noFill/>
                        <a:miter/>
                      </a:ln>
                    </p:spPr>
                  </p:pic>
                </p:oleObj>
              </mc:Fallback>
            </mc:AlternateContent>
          </a:graphicData>
        </a:graphic>
      </p:graphicFrame>
      <p:graphicFrame>
        <p:nvGraphicFramePr>
          <p:cNvPr id="15374" name="Object 14"/>
          <p:cNvGraphicFramePr/>
          <p:nvPr/>
        </p:nvGraphicFramePr>
        <p:xfrm>
          <a:off x="5219700" y="5157788"/>
          <a:ext cx="1477963" cy="493712"/>
        </p:xfrm>
        <a:graphic>
          <a:graphicData uri="http://schemas.openxmlformats.org/presentationml/2006/ole">
            <mc:AlternateContent xmlns:mc="http://schemas.openxmlformats.org/markup-compatibility/2006">
              <mc:Choice xmlns:v="urn:schemas-microsoft-com:vml" Requires="v">
                <p:oleObj spid="_x0000_s3194" name="" r:id="rId7" imgW="608965" imgH="203200" progId="Equation.3">
                  <p:embed/>
                </p:oleObj>
              </mc:Choice>
              <mc:Fallback>
                <p:oleObj name="" r:id="rId7" imgW="608965" imgH="203200" progId="Equation.3">
                  <p:embed/>
                  <p:pic>
                    <p:nvPicPr>
                      <p:cNvPr id="0" name="图片 3193"/>
                      <p:cNvPicPr/>
                      <p:nvPr/>
                    </p:nvPicPr>
                    <p:blipFill>
                      <a:blip r:embed="rId8"/>
                      <a:stretch>
                        <a:fillRect/>
                      </a:stretch>
                    </p:blipFill>
                    <p:spPr>
                      <a:xfrm>
                        <a:off x="5219700" y="5157788"/>
                        <a:ext cx="1477963" cy="493712"/>
                      </a:xfrm>
                      <a:prstGeom prst="rect">
                        <a:avLst/>
                      </a:prstGeom>
                      <a:noFill/>
                      <a:ln w="38100">
                        <a:noFill/>
                        <a:miter/>
                      </a:ln>
                    </p:spPr>
                  </p:pic>
                </p:oleObj>
              </mc:Fallback>
            </mc:AlternateContent>
          </a:graphicData>
        </a:graphic>
      </p:graphicFrame>
      <p:sp>
        <p:nvSpPr>
          <p:cNvPr id="15" name="Text Box 9"/>
          <p:cNvSpPr txBox="1"/>
          <p:nvPr/>
        </p:nvSpPr>
        <p:spPr>
          <a:xfrm>
            <a:off x="900113" y="5132388"/>
            <a:ext cx="796925" cy="457200"/>
          </a:xfrm>
          <a:prstGeom prst="rect">
            <a:avLst/>
          </a:prstGeom>
          <a:noFill/>
          <a:ln w="9525">
            <a:noFill/>
          </a:ln>
        </p:spPr>
        <p:txBody>
          <a:bodyPr wrap="none">
            <a:spAutoFit/>
          </a:bodyPr>
          <a:p>
            <a:r>
              <a:rPr lang="zh-CN" altLang="en-US" sz="2400" b="1" dirty="0">
                <a:solidFill>
                  <a:srgbClr val="3333FF"/>
                </a:solidFill>
                <a:latin typeface="楷体_GB2312" pitchFamily="49" charset="-122"/>
              </a:rPr>
              <a:t>解：</a:t>
            </a:r>
            <a:endParaRPr lang="zh-CN" altLang="en-US" sz="2400" b="1" dirty="0">
              <a:solidFill>
                <a:srgbClr val="3333FF"/>
              </a:solidFill>
              <a:latin typeface="楷体_GB2312" pitchFamily="49" charset="-122"/>
            </a:endParaRPr>
          </a:p>
        </p:txBody>
      </p:sp>
      <p:graphicFrame>
        <p:nvGraphicFramePr>
          <p:cNvPr id="15375" name="Object 15"/>
          <p:cNvGraphicFramePr/>
          <p:nvPr/>
        </p:nvGraphicFramePr>
        <p:xfrm>
          <a:off x="1665288" y="3746500"/>
          <a:ext cx="3325812" cy="433388"/>
        </p:xfrm>
        <a:graphic>
          <a:graphicData uri="http://schemas.openxmlformats.org/presentationml/2006/ole">
            <mc:AlternateContent xmlns:mc="http://schemas.openxmlformats.org/markup-compatibility/2006">
              <mc:Choice xmlns:v="urn:schemas-microsoft-com:vml" Requires="v">
                <p:oleObj spid="_x0000_s3192" name="" r:id="rId9" imgW="1369060" imgH="177800" progId="Equation.3">
                  <p:embed/>
                </p:oleObj>
              </mc:Choice>
              <mc:Fallback>
                <p:oleObj name="" r:id="rId9" imgW="1369060" imgH="177800" progId="Equation.3">
                  <p:embed/>
                  <p:pic>
                    <p:nvPicPr>
                      <p:cNvPr id="0" name="图片 3191"/>
                      <p:cNvPicPr/>
                      <p:nvPr/>
                    </p:nvPicPr>
                    <p:blipFill>
                      <a:blip r:embed="rId10"/>
                      <a:stretch>
                        <a:fillRect/>
                      </a:stretch>
                    </p:blipFill>
                    <p:spPr>
                      <a:xfrm>
                        <a:off x="1665288" y="3746500"/>
                        <a:ext cx="3325812" cy="433388"/>
                      </a:xfrm>
                      <a:prstGeom prst="rect">
                        <a:avLst/>
                      </a:prstGeom>
                      <a:noFill/>
                      <a:ln w="38100">
                        <a:noFill/>
                        <a:miter/>
                      </a:ln>
                    </p:spPr>
                  </p:pic>
                </p:oleObj>
              </mc:Fallback>
            </mc:AlternateContent>
          </a:graphicData>
        </a:graphic>
      </p:graphicFrame>
      <p:graphicFrame>
        <p:nvGraphicFramePr>
          <p:cNvPr id="15376" name="Object 16"/>
          <p:cNvGraphicFramePr/>
          <p:nvPr/>
        </p:nvGraphicFramePr>
        <p:xfrm>
          <a:off x="5076825" y="3716338"/>
          <a:ext cx="584200" cy="433387"/>
        </p:xfrm>
        <a:graphic>
          <a:graphicData uri="http://schemas.openxmlformats.org/presentationml/2006/ole">
            <mc:AlternateContent xmlns:mc="http://schemas.openxmlformats.org/markup-compatibility/2006">
              <mc:Choice xmlns:v="urn:schemas-microsoft-com:vml" Requires="v">
                <p:oleObj spid="_x0000_s3191" name="" r:id="rId11" imgW="240665" imgH="177800" progId="Equation.3">
                  <p:embed/>
                </p:oleObj>
              </mc:Choice>
              <mc:Fallback>
                <p:oleObj name="" r:id="rId11" imgW="240665" imgH="177800" progId="Equation.3">
                  <p:embed/>
                  <p:pic>
                    <p:nvPicPr>
                      <p:cNvPr id="0" name="图片 3190"/>
                      <p:cNvPicPr/>
                      <p:nvPr/>
                    </p:nvPicPr>
                    <p:blipFill>
                      <a:blip r:embed="rId12"/>
                      <a:stretch>
                        <a:fillRect/>
                      </a:stretch>
                    </p:blipFill>
                    <p:spPr>
                      <a:xfrm>
                        <a:off x="5076825" y="3716338"/>
                        <a:ext cx="584200" cy="433387"/>
                      </a:xfrm>
                      <a:prstGeom prst="rect">
                        <a:avLst/>
                      </a:prstGeom>
                      <a:noFill/>
                      <a:ln w="38100">
                        <a:noFill/>
                        <a:miter/>
                      </a:ln>
                    </p:spPr>
                  </p:pic>
                </p:oleObj>
              </mc:Fallback>
            </mc:AlternateContent>
          </a:graphicData>
        </a:graphic>
      </p:graphicFrame>
      <p:sp>
        <p:nvSpPr>
          <p:cNvPr id="18" name="Text Box 9"/>
          <p:cNvSpPr txBox="1"/>
          <p:nvPr/>
        </p:nvSpPr>
        <p:spPr>
          <a:xfrm>
            <a:off x="7275513" y="3644900"/>
            <a:ext cx="1112837" cy="461963"/>
          </a:xfrm>
          <a:prstGeom prst="rect">
            <a:avLst/>
          </a:prstGeom>
          <a:noFill/>
          <a:ln w="9525">
            <a:noFill/>
          </a:ln>
        </p:spPr>
        <p:txBody>
          <a:bodyPr wrap="none">
            <a:spAutoFit/>
          </a:bodyPr>
          <a:p>
            <a:r>
              <a:rPr lang="zh-CN" altLang="en-US" sz="2400" b="1" dirty="0">
                <a:solidFill>
                  <a:srgbClr val="3333FF"/>
                </a:solidFill>
                <a:latin typeface="楷体_GB2312" pitchFamily="49" charset="-122"/>
              </a:rPr>
              <a:t>奇排列</a:t>
            </a:r>
            <a:endParaRPr lang="zh-CN" altLang="en-US" sz="2400" b="1" dirty="0">
              <a:solidFill>
                <a:srgbClr val="3333FF"/>
              </a:solidFill>
              <a:latin typeface="楷体_GB2312" pitchFamily="49" charset="-122"/>
            </a:endParaRPr>
          </a:p>
        </p:txBody>
      </p:sp>
      <p:sp>
        <p:nvSpPr>
          <p:cNvPr id="19" name="Text Box 9"/>
          <p:cNvSpPr txBox="1"/>
          <p:nvPr/>
        </p:nvSpPr>
        <p:spPr>
          <a:xfrm>
            <a:off x="7308850" y="5127625"/>
            <a:ext cx="1112838" cy="461963"/>
          </a:xfrm>
          <a:prstGeom prst="rect">
            <a:avLst/>
          </a:prstGeom>
          <a:noFill/>
          <a:ln w="9525">
            <a:noFill/>
          </a:ln>
        </p:spPr>
        <p:txBody>
          <a:bodyPr wrap="none">
            <a:spAutoFit/>
          </a:bodyPr>
          <a:p>
            <a:r>
              <a:rPr lang="zh-CN" altLang="en-US" sz="2400" b="1" dirty="0">
                <a:solidFill>
                  <a:srgbClr val="3333FF"/>
                </a:solidFill>
                <a:latin typeface="楷体_GB2312" pitchFamily="49" charset="-122"/>
              </a:rPr>
              <a:t>偶排列</a:t>
            </a:r>
            <a:endParaRPr lang="zh-CN" altLang="en-US" sz="2400" b="1" dirty="0">
              <a:solidFill>
                <a:srgbClr val="3333FF"/>
              </a:solidFill>
              <a:latin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4">
                                            <p:txEl>
                                              <p:charRg st="0" end="3"/>
                                            </p:txEl>
                                          </p:spTgt>
                                        </p:tgtEl>
                                        <p:attrNameLst>
                                          <p:attrName>style.visibility</p:attrName>
                                        </p:attrNameLst>
                                      </p:cBhvr>
                                      <p:to>
                                        <p:strVal val="visible"/>
                                      </p:to>
                                    </p:set>
                                    <p:animEffect transition="in" filter="wipe(left)">
                                      <p:cBhvr>
                                        <p:cTn id="7" dur="500"/>
                                        <p:tgtEl>
                                          <p:spTgt spid="25604">
                                            <p:txEl>
                                              <p:charRg st="0"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05"/>
                                        </p:tgtEl>
                                        <p:attrNameLst>
                                          <p:attrName>style.visibility</p:attrName>
                                        </p:attrNameLst>
                                      </p:cBhvr>
                                      <p:to>
                                        <p:strVal val="visible"/>
                                      </p:to>
                                    </p:set>
                                    <p:animEffect transition="in" filter="wipe(left)">
                                      <p:cBhvr>
                                        <p:cTn id="12" dur="5000"/>
                                        <p:tgtEl>
                                          <p:spTgt spid="256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6"/>
                                        </p:tgtEl>
                                        <p:attrNameLst>
                                          <p:attrName>style.visibility</p:attrName>
                                        </p:attrNameLst>
                                      </p:cBhvr>
                                      <p:to>
                                        <p:strVal val="visible"/>
                                      </p:to>
                                    </p:set>
                                    <p:animEffect transition="in" filter="blinds(horizontal)">
                                      <p:cBhvr>
                                        <p:cTn id="17" dur="500"/>
                                        <p:tgtEl>
                                          <p:spTgt spid="2560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5607"/>
                                        </p:tgtEl>
                                        <p:attrNameLst>
                                          <p:attrName>style.visibility</p:attrName>
                                        </p:attrNameLst>
                                      </p:cBhvr>
                                      <p:to>
                                        <p:strVal val="visible"/>
                                      </p:to>
                                    </p:set>
                                    <p:animEffect transition="in" filter="blinds(horizontal)">
                                      <p:cBhvr>
                                        <p:cTn id="20" dur="500"/>
                                        <p:tgtEl>
                                          <p:spTgt spid="2560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5609">
                                            <p:txEl>
                                              <p:charRg st="0" end="3"/>
                                            </p:txEl>
                                          </p:spTgt>
                                        </p:tgtEl>
                                        <p:attrNameLst>
                                          <p:attrName>style.visibility</p:attrName>
                                        </p:attrNameLst>
                                      </p:cBhvr>
                                      <p:to>
                                        <p:strVal val="visible"/>
                                      </p:to>
                                    </p:set>
                                    <p:animEffect transition="in" filter="wipe(left)">
                                      <p:cBhvr>
                                        <p:cTn id="25" dur="500"/>
                                        <p:tgtEl>
                                          <p:spTgt spid="25609">
                                            <p:txEl>
                                              <p:charRg st="0" end="3"/>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5375"/>
                                        </p:tgtEl>
                                        <p:attrNameLst>
                                          <p:attrName>style.visibility</p:attrName>
                                        </p:attrNameLst>
                                      </p:cBhvr>
                                      <p:to>
                                        <p:strVal val="visible"/>
                                      </p:to>
                                    </p:set>
                                    <p:animEffect transition="in" filter="wipe(left)">
                                      <p:cBhvr>
                                        <p:cTn id="33" dur="5000"/>
                                        <p:tgtEl>
                                          <p:spTgt spid="1537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537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xEl>
                                              <p:charRg st="0" end="4"/>
                                            </p:txEl>
                                          </p:spTgt>
                                        </p:tgtEl>
                                        <p:attrNameLst>
                                          <p:attrName>style.visibility</p:attrName>
                                        </p:attrNameLst>
                                      </p:cBhvr>
                                      <p:to>
                                        <p:strVal val="visible"/>
                                      </p:to>
                                    </p:set>
                                    <p:animEffect transition="in" filter="wipe(left)">
                                      <p:cBhvr>
                                        <p:cTn id="42" dur="500"/>
                                        <p:tgtEl>
                                          <p:spTgt spid="18">
                                            <p:txEl>
                                              <p:charRg st="0" end="4"/>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5">
                                            <p:txEl>
                                              <p:charRg st="0" end="3"/>
                                            </p:txEl>
                                          </p:spTgt>
                                        </p:tgtEl>
                                        <p:attrNameLst>
                                          <p:attrName>style.visibility</p:attrName>
                                        </p:attrNameLst>
                                      </p:cBhvr>
                                      <p:to>
                                        <p:strVal val="visible"/>
                                      </p:to>
                                    </p:set>
                                    <p:animEffect transition="in" filter="wipe(left)">
                                      <p:cBhvr>
                                        <p:cTn id="55" dur="500"/>
                                        <p:tgtEl>
                                          <p:spTgt spid="15">
                                            <p:txEl>
                                              <p:charRg st="0"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left)">
                                      <p:cBhvr>
                                        <p:cTn id="60" dur="50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374"/>
                                        </p:tgtEl>
                                        <p:attrNameLst>
                                          <p:attrName>style.visibility</p:attrName>
                                        </p:attrNameLst>
                                      </p:cBhvr>
                                      <p:to>
                                        <p:strVal val="visible"/>
                                      </p:to>
                                    </p:set>
                                    <p:animEffect transition="in" filter="wipe(left)">
                                      <p:cBhvr>
                                        <p:cTn id="65" dur="500"/>
                                        <p:tgtEl>
                                          <p:spTgt spid="1537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
                                            <p:txEl>
                                              <p:charRg st="0" end="4"/>
                                            </p:txEl>
                                          </p:spTgt>
                                        </p:tgtEl>
                                        <p:attrNameLst>
                                          <p:attrName>style.visibility</p:attrName>
                                        </p:attrNameLst>
                                      </p:cBhvr>
                                      <p:to>
                                        <p:strVal val="visible"/>
                                      </p:to>
                                    </p:set>
                                    <p:animEffect transition="in" filter="wipe(left)">
                                      <p:cBhvr>
                                        <p:cTn id="70" dur="500"/>
                                        <p:tgtEl>
                                          <p:spTgt spid="19">
                                            <p:txEl>
                                              <p:charRg st="0"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P spid="25606" grpId="0"/>
      <p:bldP spid="25607" grpId="0"/>
      <p:bldP spid="25609" grpId="0" build="p"/>
      <p:bldP spid="10" grpId="0"/>
      <p:bldP spid="11" grpId="0"/>
      <p:bldP spid="15" grpId="0" build="p"/>
      <p:bldP spid="18" grpId="0" build="p"/>
      <p:bldP spid="1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9106" name="Rectangle 68"/>
          <p:cNvSpPr/>
          <p:nvPr/>
        </p:nvSpPr>
        <p:spPr>
          <a:xfrm>
            <a:off x="785813" y="928688"/>
            <a:ext cx="8143875" cy="777875"/>
          </a:xfrm>
          <a:prstGeom prst="rect">
            <a:avLst/>
          </a:prstGeom>
          <a:solidFill>
            <a:schemeClr val="bg1"/>
          </a:solidFill>
          <a:ln w="9525">
            <a:noFill/>
          </a:ln>
        </p:spPr>
        <p:txBody>
          <a:bodyPr wrap="none" anchor="ctr"/>
          <a:p>
            <a:r>
              <a:rPr lang="zh-CN" altLang="en-US" sz="2800" b="1" dirty="0">
                <a:solidFill>
                  <a:schemeClr val="bg2"/>
                </a:solidFill>
                <a:latin typeface="Arial" panose="020B0604020202020204" pitchFamily="34" charset="0"/>
                <a:ea typeface="宋体" panose="02010600030101010101" pitchFamily="2" charset="-122"/>
              </a:rPr>
              <a:t>练习：</a:t>
            </a:r>
            <a:r>
              <a:rPr lang="en-US" altLang="zh-CN" sz="2800" b="1" dirty="0">
                <a:solidFill>
                  <a:schemeClr val="bg2"/>
                </a:solidFill>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讨论</a:t>
            </a:r>
            <a:r>
              <a:rPr lang="en-US" altLang="zh-CN" sz="2800" b="1" dirty="0">
                <a:latin typeface="Arial" panose="020B0604020202020204" pitchFamily="34" charset="0"/>
                <a:ea typeface="宋体" panose="02010600030101010101" pitchFamily="2" charset="-122"/>
              </a:rPr>
              <a:t>1</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2, 3</a:t>
            </a:r>
            <a:r>
              <a:rPr lang="zh-CN" altLang="en-US" sz="2800" b="1" dirty="0">
                <a:latin typeface="Arial" panose="020B0604020202020204" pitchFamily="34" charset="0"/>
                <a:ea typeface="宋体" panose="02010600030101010101" pitchFamily="2" charset="-122"/>
              </a:rPr>
              <a:t>所有全排列的奇偶性</a:t>
            </a:r>
            <a:r>
              <a:rPr lang="en-US" altLang="zh-CN"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
        <p:nvSpPr>
          <p:cNvPr id="1199107" name="Text Box 19"/>
          <p:cNvSpPr txBox="1"/>
          <p:nvPr/>
        </p:nvSpPr>
        <p:spPr>
          <a:xfrm>
            <a:off x="1000125" y="1905000"/>
            <a:ext cx="906463" cy="523875"/>
          </a:xfrm>
          <a:prstGeom prst="rect">
            <a:avLst/>
          </a:prstGeom>
          <a:noFill/>
          <a:ln w="9525">
            <a:noFill/>
          </a:ln>
        </p:spPr>
        <p:txBody>
          <a:bodyPr wrap="none">
            <a:spAutoFit/>
          </a:bodyPr>
          <a:p>
            <a:r>
              <a:rPr lang="zh-CN" altLang="en-US" sz="2800" b="1" dirty="0">
                <a:solidFill>
                  <a:srgbClr val="4044F6"/>
                </a:solidFill>
                <a:latin typeface="楷体_GB2312" pitchFamily="49" charset="-122"/>
              </a:rPr>
              <a:t>解：</a:t>
            </a:r>
            <a:endParaRPr lang="zh-CN" altLang="en-US" sz="2800" b="1" dirty="0">
              <a:latin typeface="楷体_GB2312" pitchFamily="49" charset="-122"/>
            </a:endParaRPr>
          </a:p>
        </p:txBody>
      </p:sp>
      <p:sp>
        <p:nvSpPr>
          <p:cNvPr id="1175556" name="矩形 3"/>
          <p:cNvSpPr/>
          <p:nvPr/>
        </p:nvSpPr>
        <p:spPr>
          <a:xfrm>
            <a:off x="3643313" y="2857500"/>
            <a:ext cx="2357437" cy="523875"/>
          </a:xfrm>
          <a:prstGeom prst="rect">
            <a:avLst/>
          </a:prstGeom>
          <a:noFill/>
          <a:ln w="9525">
            <a:noFill/>
          </a:ln>
        </p:spPr>
        <p:txBody>
          <a:bodyPr wrap="none">
            <a:spAutoFit/>
          </a:bodyPr>
          <a:p>
            <a:r>
              <a:rPr lang="en-US" altLang="zh-CN" sz="2800" b="1" dirty="0">
                <a:latin typeface="楷体_GB2312" pitchFamily="49" charset="-122"/>
              </a:rPr>
              <a:t>t(132)=</a:t>
            </a:r>
            <a:r>
              <a:rPr lang="zh-CN" altLang="en-US" sz="2800" b="1" dirty="0">
                <a:latin typeface="楷体_GB2312" pitchFamily="49" charset="-122"/>
              </a:rPr>
              <a:t> </a:t>
            </a:r>
            <a:r>
              <a:rPr lang="en-US" altLang="zh-CN" sz="2800" b="1" dirty="0">
                <a:latin typeface="楷体_GB2312" pitchFamily="49" charset="-122"/>
              </a:rPr>
              <a:t>1</a:t>
            </a:r>
            <a:r>
              <a:rPr lang="zh-CN" altLang="en-US" sz="2800" b="1" dirty="0">
                <a:latin typeface="楷体_GB2312" pitchFamily="49" charset="-122"/>
              </a:rPr>
              <a:t>， </a:t>
            </a:r>
            <a:endParaRPr lang="zh-CN" altLang="en-US" sz="2800" dirty="0">
              <a:latin typeface="Arial" panose="020B0604020202020204" pitchFamily="34" charset="0"/>
            </a:endParaRPr>
          </a:p>
        </p:txBody>
      </p:sp>
      <p:sp>
        <p:nvSpPr>
          <p:cNvPr id="1199109" name="Text Box 13"/>
          <p:cNvSpPr txBox="1"/>
          <p:nvPr/>
        </p:nvSpPr>
        <p:spPr>
          <a:xfrm>
            <a:off x="1214438" y="1928813"/>
            <a:ext cx="6624637" cy="519112"/>
          </a:xfrm>
          <a:prstGeom prst="rect">
            <a:avLst/>
          </a:prstGeom>
          <a:noFill/>
          <a:ln w="9525">
            <a:noFill/>
          </a:ln>
        </p:spPr>
        <p:txBody>
          <a:bodyPr>
            <a:spAutoFit/>
          </a:bodyPr>
          <a:p>
            <a:pPr algn="ctr">
              <a:spcBef>
                <a:spcPct val="50000"/>
              </a:spcBef>
            </a:pPr>
            <a:r>
              <a:rPr lang="en-US" altLang="zh-CN" sz="2800" b="1" dirty="0">
                <a:solidFill>
                  <a:srgbClr val="000000"/>
                </a:solidFill>
                <a:latin typeface="Times New Roman" panose="02020603050405020304" pitchFamily="18" charset="0"/>
                <a:ea typeface="Arial Unicode MS" pitchFamily="34" charset="-122"/>
              </a:rPr>
              <a:t>123</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132</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213</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231</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312</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321</a:t>
            </a:r>
            <a:endParaRPr lang="en-US" altLang="zh-CN" sz="2800" b="1" dirty="0">
              <a:solidFill>
                <a:srgbClr val="000000"/>
              </a:solidFill>
              <a:latin typeface="Times New Roman" panose="02020603050405020304" pitchFamily="18" charset="0"/>
              <a:ea typeface="Arial Unicode MS" pitchFamily="34" charset="-122"/>
            </a:endParaRPr>
          </a:p>
        </p:txBody>
      </p:sp>
      <p:sp>
        <p:nvSpPr>
          <p:cNvPr id="1175558" name="矩形 5"/>
          <p:cNvSpPr/>
          <p:nvPr/>
        </p:nvSpPr>
        <p:spPr>
          <a:xfrm>
            <a:off x="1643063" y="2857500"/>
            <a:ext cx="2357437" cy="523875"/>
          </a:xfrm>
          <a:prstGeom prst="rect">
            <a:avLst/>
          </a:prstGeom>
          <a:noFill/>
          <a:ln w="9525">
            <a:noFill/>
          </a:ln>
        </p:spPr>
        <p:txBody>
          <a:bodyPr wrap="none">
            <a:spAutoFit/>
          </a:bodyPr>
          <a:p>
            <a:r>
              <a:rPr lang="en-US" altLang="zh-CN" sz="2800" b="1" dirty="0">
                <a:latin typeface="楷体_GB2312" pitchFamily="49" charset="-122"/>
              </a:rPr>
              <a:t>t(123)=</a:t>
            </a:r>
            <a:r>
              <a:rPr lang="zh-CN" altLang="en-US" sz="2800" b="1" dirty="0">
                <a:latin typeface="楷体_GB2312" pitchFamily="49" charset="-122"/>
              </a:rPr>
              <a:t> </a:t>
            </a:r>
            <a:r>
              <a:rPr lang="en-US" altLang="zh-CN" sz="2800" b="1" dirty="0">
                <a:latin typeface="楷体_GB2312" pitchFamily="49" charset="-122"/>
              </a:rPr>
              <a:t>0</a:t>
            </a:r>
            <a:r>
              <a:rPr lang="zh-CN" altLang="en-US" sz="2800" b="1" dirty="0">
                <a:latin typeface="楷体_GB2312" pitchFamily="49" charset="-122"/>
              </a:rPr>
              <a:t>， </a:t>
            </a:r>
            <a:endParaRPr lang="zh-CN" altLang="en-US" sz="2800" dirty="0">
              <a:latin typeface="Arial" panose="020B0604020202020204" pitchFamily="34" charset="0"/>
            </a:endParaRPr>
          </a:p>
        </p:txBody>
      </p:sp>
      <p:sp>
        <p:nvSpPr>
          <p:cNvPr id="1175559" name="矩形 6"/>
          <p:cNvSpPr/>
          <p:nvPr/>
        </p:nvSpPr>
        <p:spPr>
          <a:xfrm>
            <a:off x="5572125" y="2833688"/>
            <a:ext cx="2357438" cy="523875"/>
          </a:xfrm>
          <a:prstGeom prst="rect">
            <a:avLst/>
          </a:prstGeom>
          <a:noFill/>
          <a:ln w="9525">
            <a:noFill/>
          </a:ln>
        </p:spPr>
        <p:txBody>
          <a:bodyPr wrap="none">
            <a:spAutoFit/>
          </a:bodyPr>
          <a:p>
            <a:r>
              <a:rPr lang="en-US" altLang="zh-CN" sz="2800" b="1" dirty="0">
                <a:latin typeface="楷体_GB2312" pitchFamily="49" charset="-122"/>
              </a:rPr>
              <a:t>t(213)=</a:t>
            </a:r>
            <a:r>
              <a:rPr lang="zh-CN" altLang="en-US" sz="2800" b="1" dirty="0">
                <a:latin typeface="楷体_GB2312" pitchFamily="49" charset="-122"/>
              </a:rPr>
              <a:t> </a:t>
            </a:r>
            <a:r>
              <a:rPr lang="en-US" altLang="zh-CN" sz="2800" b="1" dirty="0">
                <a:latin typeface="楷体_GB2312" pitchFamily="49" charset="-122"/>
              </a:rPr>
              <a:t>1</a:t>
            </a:r>
            <a:r>
              <a:rPr lang="zh-CN" altLang="en-US" sz="2800" b="1" dirty="0">
                <a:latin typeface="楷体_GB2312" pitchFamily="49" charset="-122"/>
              </a:rPr>
              <a:t>， </a:t>
            </a:r>
            <a:endParaRPr lang="zh-CN" altLang="en-US" sz="2800" dirty="0">
              <a:latin typeface="Arial" panose="020B0604020202020204" pitchFamily="34" charset="0"/>
            </a:endParaRPr>
          </a:p>
        </p:txBody>
      </p:sp>
      <p:sp>
        <p:nvSpPr>
          <p:cNvPr id="1175560" name="矩形 7"/>
          <p:cNvSpPr/>
          <p:nvPr/>
        </p:nvSpPr>
        <p:spPr>
          <a:xfrm>
            <a:off x="1643063" y="3548063"/>
            <a:ext cx="2357437" cy="523875"/>
          </a:xfrm>
          <a:prstGeom prst="rect">
            <a:avLst/>
          </a:prstGeom>
          <a:noFill/>
          <a:ln w="9525">
            <a:noFill/>
          </a:ln>
        </p:spPr>
        <p:txBody>
          <a:bodyPr wrap="none">
            <a:spAutoFit/>
          </a:bodyPr>
          <a:p>
            <a:r>
              <a:rPr lang="en-US" altLang="zh-CN" sz="2800" b="1" dirty="0">
                <a:latin typeface="楷体_GB2312" pitchFamily="49" charset="-122"/>
              </a:rPr>
              <a:t>t(231)=</a:t>
            </a:r>
            <a:r>
              <a:rPr lang="zh-CN" altLang="en-US" sz="2800" b="1" dirty="0">
                <a:latin typeface="楷体_GB2312" pitchFamily="49" charset="-122"/>
              </a:rPr>
              <a:t> </a:t>
            </a:r>
            <a:r>
              <a:rPr lang="en-US" altLang="zh-CN" sz="2800" b="1" dirty="0">
                <a:latin typeface="楷体_GB2312" pitchFamily="49" charset="-122"/>
              </a:rPr>
              <a:t>2</a:t>
            </a:r>
            <a:r>
              <a:rPr lang="zh-CN" altLang="en-US" sz="2800" b="1" dirty="0">
                <a:latin typeface="楷体_GB2312" pitchFamily="49" charset="-122"/>
              </a:rPr>
              <a:t>， </a:t>
            </a:r>
            <a:endParaRPr lang="zh-CN" altLang="en-US" sz="2800" dirty="0">
              <a:latin typeface="Arial" panose="020B0604020202020204" pitchFamily="34" charset="0"/>
            </a:endParaRPr>
          </a:p>
        </p:txBody>
      </p:sp>
      <p:sp>
        <p:nvSpPr>
          <p:cNvPr id="1175561" name="矩形 8"/>
          <p:cNvSpPr/>
          <p:nvPr/>
        </p:nvSpPr>
        <p:spPr>
          <a:xfrm>
            <a:off x="3643313" y="3571875"/>
            <a:ext cx="2357437" cy="523875"/>
          </a:xfrm>
          <a:prstGeom prst="rect">
            <a:avLst/>
          </a:prstGeom>
          <a:noFill/>
          <a:ln w="9525">
            <a:noFill/>
          </a:ln>
        </p:spPr>
        <p:txBody>
          <a:bodyPr wrap="none">
            <a:spAutoFit/>
          </a:bodyPr>
          <a:p>
            <a:r>
              <a:rPr lang="en-US" altLang="zh-CN" sz="2800" b="1" dirty="0">
                <a:latin typeface="楷体_GB2312" pitchFamily="49" charset="-122"/>
              </a:rPr>
              <a:t>t(312)=</a:t>
            </a:r>
            <a:r>
              <a:rPr lang="zh-CN" altLang="en-US" sz="2800" b="1" dirty="0">
                <a:latin typeface="楷体_GB2312" pitchFamily="49" charset="-122"/>
              </a:rPr>
              <a:t> </a:t>
            </a:r>
            <a:r>
              <a:rPr lang="en-US" altLang="zh-CN" sz="2800" b="1" dirty="0">
                <a:latin typeface="楷体_GB2312" pitchFamily="49" charset="-122"/>
              </a:rPr>
              <a:t>2</a:t>
            </a:r>
            <a:r>
              <a:rPr lang="zh-CN" altLang="en-US" sz="2800" b="1" dirty="0">
                <a:latin typeface="楷体_GB2312" pitchFamily="49" charset="-122"/>
              </a:rPr>
              <a:t>， </a:t>
            </a:r>
            <a:endParaRPr lang="zh-CN" altLang="en-US" sz="2800" dirty="0">
              <a:latin typeface="Arial" panose="020B0604020202020204" pitchFamily="34" charset="0"/>
            </a:endParaRPr>
          </a:p>
        </p:txBody>
      </p:sp>
      <p:sp>
        <p:nvSpPr>
          <p:cNvPr id="1175562" name="矩形 9"/>
          <p:cNvSpPr/>
          <p:nvPr/>
        </p:nvSpPr>
        <p:spPr>
          <a:xfrm>
            <a:off x="5572125" y="3571875"/>
            <a:ext cx="2357438" cy="523875"/>
          </a:xfrm>
          <a:prstGeom prst="rect">
            <a:avLst/>
          </a:prstGeom>
          <a:noFill/>
          <a:ln w="9525">
            <a:noFill/>
          </a:ln>
        </p:spPr>
        <p:txBody>
          <a:bodyPr wrap="none">
            <a:spAutoFit/>
          </a:bodyPr>
          <a:p>
            <a:r>
              <a:rPr lang="en-US" altLang="zh-CN" sz="2800" b="1" dirty="0">
                <a:latin typeface="楷体_GB2312" pitchFamily="49" charset="-122"/>
              </a:rPr>
              <a:t>t(321)=</a:t>
            </a:r>
            <a:r>
              <a:rPr lang="zh-CN" altLang="en-US" sz="2800" b="1" dirty="0">
                <a:latin typeface="楷体_GB2312" pitchFamily="49" charset="-122"/>
              </a:rPr>
              <a:t> </a:t>
            </a:r>
            <a:r>
              <a:rPr lang="en-US" altLang="zh-CN" sz="2800" b="1" dirty="0">
                <a:latin typeface="楷体_GB2312" pitchFamily="49" charset="-122"/>
              </a:rPr>
              <a:t>3</a:t>
            </a:r>
            <a:r>
              <a:rPr lang="zh-CN" altLang="en-US" sz="2800" b="1" dirty="0">
                <a:latin typeface="楷体_GB2312" pitchFamily="49" charset="-122"/>
              </a:rPr>
              <a:t>， </a:t>
            </a:r>
            <a:endParaRPr lang="zh-CN" altLang="en-US" sz="2800" dirty="0">
              <a:latin typeface="Arial" panose="020B0604020202020204" pitchFamily="34" charset="0"/>
            </a:endParaRPr>
          </a:p>
        </p:txBody>
      </p:sp>
      <p:sp>
        <p:nvSpPr>
          <p:cNvPr id="1175563" name="Text Box 19"/>
          <p:cNvSpPr txBox="1"/>
          <p:nvPr/>
        </p:nvSpPr>
        <p:spPr>
          <a:xfrm>
            <a:off x="1000125" y="4262438"/>
            <a:ext cx="546100" cy="523875"/>
          </a:xfrm>
          <a:prstGeom prst="rect">
            <a:avLst/>
          </a:prstGeom>
          <a:noFill/>
          <a:ln w="9525">
            <a:noFill/>
          </a:ln>
        </p:spPr>
        <p:txBody>
          <a:bodyPr wrap="none">
            <a:spAutoFit/>
          </a:bodyPr>
          <a:p>
            <a:r>
              <a:rPr lang="zh-CN" altLang="en-US" sz="2800" b="1" dirty="0">
                <a:latin typeface="楷体_GB2312" pitchFamily="49" charset="-122"/>
              </a:rPr>
              <a:t>故</a:t>
            </a:r>
            <a:endParaRPr lang="zh-CN" altLang="en-US" sz="2800" b="1" dirty="0">
              <a:latin typeface="楷体_GB2312" pitchFamily="49" charset="-122"/>
            </a:endParaRPr>
          </a:p>
        </p:txBody>
      </p:sp>
      <p:sp>
        <p:nvSpPr>
          <p:cNvPr id="1175564" name="Text Box 13"/>
          <p:cNvSpPr txBox="1"/>
          <p:nvPr/>
        </p:nvSpPr>
        <p:spPr>
          <a:xfrm>
            <a:off x="1071563" y="4767263"/>
            <a:ext cx="6624637" cy="519112"/>
          </a:xfrm>
          <a:prstGeom prst="rect">
            <a:avLst/>
          </a:prstGeom>
          <a:noFill/>
          <a:ln w="9525">
            <a:noFill/>
          </a:ln>
        </p:spPr>
        <p:txBody>
          <a:bodyPr>
            <a:spAutoFit/>
          </a:bodyPr>
          <a:p>
            <a:pPr algn="ctr">
              <a:spcBef>
                <a:spcPct val="50000"/>
              </a:spcBef>
            </a:pPr>
            <a:r>
              <a:rPr lang="en-US" altLang="zh-CN" sz="2800" b="1" dirty="0">
                <a:solidFill>
                  <a:srgbClr val="000000"/>
                </a:solidFill>
                <a:latin typeface="Times New Roman" panose="02020603050405020304" pitchFamily="18" charset="0"/>
                <a:ea typeface="Arial Unicode MS" pitchFamily="34" charset="-122"/>
              </a:rPr>
              <a:t> 123</a:t>
            </a:r>
            <a:r>
              <a:rPr lang="zh-CN" altLang="en-US" sz="2800" b="1" dirty="0">
                <a:solidFill>
                  <a:srgbClr val="000000"/>
                </a:solidFill>
                <a:latin typeface="Times New Roman" panose="02020603050405020304" pitchFamily="18" charset="0"/>
                <a:ea typeface="Arial Unicode MS" pitchFamily="34" charset="-122"/>
              </a:rPr>
              <a:t>， </a:t>
            </a:r>
            <a:r>
              <a:rPr lang="en-US" altLang="zh-CN" sz="2800" b="1" dirty="0">
                <a:solidFill>
                  <a:srgbClr val="000000"/>
                </a:solidFill>
                <a:latin typeface="Times New Roman" panose="02020603050405020304" pitchFamily="18" charset="0"/>
                <a:ea typeface="Arial Unicode MS" pitchFamily="34" charset="-122"/>
              </a:rPr>
              <a:t>231</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312</a:t>
            </a:r>
            <a:r>
              <a:rPr lang="zh-CN" altLang="en-US" sz="2800" b="1" dirty="0">
                <a:solidFill>
                  <a:srgbClr val="000000"/>
                </a:solidFill>
                <a:latin typeface="Times New Roman" panose="02020603050405020304" pitchFamily="18" charset="0"/>
                <a:ea typeface="Arial Unicode MS" pitchFamily="34" charset="-122"/>
              </a:rPr>
              <a:t>  </a:t>
            </a:r>
            <a:r>
              <a:rPr lang="zh-CN" altLang="en-US" sz="2800" b="1" dirty="0">
                <a:solidFill>
                  <a:srgbClr val="000000"/>
                </a:solidFill>
                <a:latin typeface="楷体_GB2312" pitchFamily="49" charset="-122"/>
                <a:ea typeface="Arial Unicode MS" pitchFamily="34" charset="-122"/>
              </a:rPr>
              <a:t>为偶排列，</a:t>
            </a:r>
            <a:endParaRPr lang="en-US" altLang="zh-CN" sz="2800" b="1" dirty="0">
              <a:solidFill>
                <a:srgbClr val="000000"/>
              </a:solidFill>
              <a:latin typeface="楷体_GB2312" pitchFamily="49" charset="-122"/>
              <a:ea typeface="Arial Unicode MS" pitchFamily="34" charset="-122"/>
            </a:endParaRPr>
          </a:p>
        </p:txBody>
      </p:sp>
      <p:sp>
        <p:nvSpPr>
          <p:cNvPr id="1175565" name="Text Box 13"/>
          <p:cNvSpPr txBox="1"/>
          <p:nvPr/>
        </p:nvSpPr>
        <p:spPr>
          <a:xfrm>
            <a:off x="1071563" y="5553075"/>
            <a:ext cx="6624637" cy="519113"/>
          </a:xfrm>
          <a:prstGeom prst="rect">
            <a:avLst/>
          </a:prstGeom>
          <a:noFill/>
          <a:ln w="9525">
            <a:noFill/>
          </a:ln>
        </p:spPr>
        <p:txBody>
          <a:bodyPr>
            <a:spAutoFit/>
          </a:bodyPr>
          <a:p>
            <a:pPr algn="ctr">
              <a:spcBef>
                <a:spcPct val="50000"/>
              </a:spcBef>
            </a:pPr>
            <a:r>
              <a:rPr lang="en-US" altLang="zh-CN" sz="2800" b="1" dirty="0">
                <a:solidFill>
                  <a:srgbClr val="000000"/>
                </a:solidFill>
                <a:latin typeface="Times New Roman" panose="02020603050405020304" pitchFamily="18" charset="0"/>
                <a:ea typeface="Arial Unicode MS" pitchFamily="34" charset="-122"/>
              </a:rPr>
              <a:t>132</a:t>
            </a:r>
            <a:r>
              <a:rPr lang="zh-CN" altLang="en-US" sz="2800" b="1" dirty="0">
                <a:solidFill>
                  <a:srgbClr val="000000"/>
                </a:solidFill>
                <a:latin typeface="Times New Roman" panose="02020603050405020304" pitchFamily="18" charset="0"/>
                <a:ea typeface="Arial Unicode MS" pitchFamily="34" charset="-122"/>
              </a:rPr>
              <a:t>， </a:t>
            </a:r>
            <a:r>
              <a:rPr lang="en-US" altLang="zh-CN" sz="2800" b="1" dirty="0">
                <a:solidFill>
                  <a:srgbClr val="000000"/>
                </a:solidFill>
                <a:latin typeface="Times New Roman" panose="02020603050405020304" pitchFamily="18" charset="0"/>
                <a:ea typeface="Arial Unicode MS" pitchFamily="34" charset="-122"/>
              </a:rPr>
              <a:t>213</a:t>
            </a:r>
            <a:r>
              <a:rPr lang="zh-CN" altLang="en-US" sz="2800" b="1" dirty="0">
                <a:solidFill>
                  <a:srgbClr val="000000"/>
                </a:solidFill>
                <a:latin typeface="Times New Roman" panose="02020603050405020304" pitchFamily="18" charset="0"/>
                <a:ea typeface="Arial Unicode MS" pitchFamily="34" charset="-122"/>
              </a:rPr>
              <a:t>，</a:t>
            </a:r>
            <a:r>
              <a:rPr lang="en-US" altLang="zh-CN" sz="2800" b="1" dirty="0">
                <a:solidFill>
                  <a:srgbClr val="000000"/>
                </a:solidFill>
                <a:latin typeface="Times New Roman" panose="02020603050405020304" pitchFamily="18" charset="0"/>
                <a:ea typeface="Arial Unicode MS" pitchFamily="34" charset="-122"/>
              </a:rPr>
              <a:t>321</a:t>
            </a:r>
            <a:r>
              <a:rPr lang="zh-CN" altLang="en-US" sz="2800" b="1" dirty="0">
                <a:solidFill>
                  <a:srgbClr val="000000"/>
                </a:solidFill>
                <a:latin typeface="Times New Roman" panose="02020603050405020304" pitchFamily="18" charset="0"/>
                <a:ea typeface="Arial Unicode MS" pitchFamily="34" charset="-122"/>
              </a:rPr>
              <a:t>  </a:t>
            </a:r>
            <a:r>
              <a:rPr lang="zh-CN" altLang="en-US" sz="2800" b="1" dirty="0">
                <a:solidFill>
                  <a:srgbClr val="000000"/>
                </a:solidFill>
                <a:latin typeface="楷体_GB2312" pitchFamily="49" charset="-122"/>
                <a:ea typeface="Arial Unicode MS" pitchFamily="34" charset="-122"/>
              </a:rPr>
              <a:t>为奇排列</a:t>
            </a:r>
            <a:r>
              <a:rPr lang="en-US" altLang="zh-CN" sz="2800" b="1" dirty="0">
                <a:solidFill>
                  <a:srgbClr val="000000"/>
                </a:solidFill>
                <a:latin typeface="楷体_GB2312" pitchFamily="49" charset="-122"/>
                <a:ea typeface="Arial Unicode MS" pitchFamily="34" charset="-122"/>
              </a:rPr>
              <a:t>.</a:t>
            </a:r>
            <a:endParaRPr lang="en-US" altLang="zh-CN" sz="2800" b="1" dirty="0">
              <a:solidFill>
                <a:srgbClr val="000000"/>
              </a:solidFill>
              <a:latin typeface="楷体_GB2312" pitchFamily="49" charset="-122"/>
              <a:ea typeface="Arial Unicode MS"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5558"/>
                                        </p:tgtEl>
                                        <p:attrNameLst>
                                          <p:attrName>style.visibility</p:attrName>
                                        </p:attrNameLst>
                                      </p:cBhvr>
                                      <p:to>
                                        <p:strVal val="visible"/>
                                      </p:to>
                                    </p:set>
                                    <p:animEffect transition="in" filter="wipe(left)">
                                      <p:cBhvr>
                                        <p:cTn id="7" dur="2000"/>
                                        <p:tgtEl>
                                          <p:spTgt spid="11755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5556"/>
                                        </p:tgtEl>
                                        <p:attrNameLst>
                                          <p:attrName>style.visibility</p:attrName>
                                        </p:attrNameLst>
                                      </p:cBhvr>
                                      <p:to>
                                        <p:strVal val="visible"/>
                                      </p:to>
                                    </p:set>
                                    <p:animEffect transition="in" filter="wipe(left)">
                                      <p:cBhvr>
                                        <p:cTn id="12" dur="2000"/>
                                        <p:tgtEl>
                                          <p:spTgt spid="11755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5559"/>
                                        </p:tgtEl>
                                        <p:attrNameLst>
                                          <p:attrName>style.visibility</p:attrName>
                                        </p:attrNameLst>
                                      </p:cBhvr>
                                      <p:to>
                                        <p:strVal val="visible"/>
                                      </p:to>
                                    </p:set>
                                    <p:animEffect transition="in" filter="wipe(left)">
                                      <p:cBhvr>
                                        <p:cTn id="17" dur="2000"/>
                                        <p:tgtEl>
                                          <p:spTgt spid="11755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75560"/>
                                        </p:tgtEl>
                                        <p:attrNameLst>
                                          <p:attrName>style.visibility</p:attrName>
                                        </p:attrNameLst>
                                      </p:cBhvr>
                                      <p:to>
                                        <p:strVal val="visible"/>
                                      </p:to>
                                    </p:set>
                                    <p:animEffect transition="in" filter="wipe(left)">
                                      <p:cBhvr>
                                        <p:cTn id="22" dur="2000"/>
                                        <p:tgtEl>
                                          <p:spTgt spid="11755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75561"/>
                                        </p:tgtEl>
                                        <p:attrNameLst>
                                          <p:attrName>style.visibility</p:attrName>
                                        </p:attrNameLst>
                                      </p:cBhvr>
                                      <p:to>
                                        <p:strVal val="visible"/>
                                      </p:to>
                                    </p:set>
                                    <p:animEffect transition="in" filter="wipe(left)">
                                      <p:cBhvr>
                                        <p:cTn id="27" dur="2000"/>
                                        <p:tgtEl>
                                          <p:spTgt spid="11755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75562"/>
                                        </p:tgtEl>
                                        <p:attrNameLst>
                                          <p:attrName>style.visibility</p:attrName>
                                        </p:attrNameLst>
                                      </p:cBhvr>
                                      <p:to>
                                        <p:strVal val="visible"/>
                                      </p:to>
                                    </p:set>
                                    <p:animEffect transition="in" filter="wipe(left)">
                                      <p:cBhvr>
                                        <p:cTn id="32" dur="2000"/>
                                        <p:tgtEl>
                                          <p:spTgt spid="117556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75563"/>
                                        </p:tgtEl>
                                        <p:attrNameLst>
                                          <p:attrName>style.visibility</p:attrName>
                                        </p:attrNameLst>
                                      </p:cBhvr>
                                      <p:to>
                                        <p:strVal val="visible"/>
                                      </p:to>
                                    </p:set>
                                    <p:anim calcmode="lin" valueType="num">
                                      <p:cBhvr additive="base">
                                        <p:cTn id="37" dur="500" fill="hold"/>
                                        <p:tgtEl>
                                          <p:spTgt spid="1175563"/>
                                        </p:tgtEl>
                                        <p:attrNameLst>
                                          <p:attrName>ppt_x</p:attrName>
                                        </p:attrNameLst>
                                      </p:cBhvr>
                                      <p:tavLst>
                                        <p:tav tm="0">
                                          <p:val>
                                            <p:strVal val="#ppt_x"/>
                                          </p:val>
                                        </p:tav>
                                        <p:tav tm="100000">
                                          <p:val>
                                            <p:strVal val="#ppt_x"/>
                                          </p:val>
                                        </p:tav>
                                      </p:tavLst>
                                    </p:anim>
                                    <p:anim calcmode="lin" valueType="num">
                                      <p:cBhvr additive="base">
                                        <p:cTn id="38" dur="500" fill="hold"/>
                                        <p:tgtEl>
                                          <p:spTgt spid="117556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75564"/>
                                        </p:tgtEl>
                                        <p:attrNameLst>
                                          <p:attrName>style.visibility</p:attrName>
                                        </p:attrNameLst>
                                      </p:cBhvr>
                                      <p:to>
                                        <p:strVal val="visible"/>
                                      </p:to>
                                    </p:set>
                                    <p:animEffect transition="in" filter="wipe(left)">
                                      <p:cBhvr>
                                        <p:cTn id="43" dur="3000"/>
                                        <p:tgtEl>
                                          <p:spTgt spid="117556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75565"/>
                                        </p:tgtEl>
                                        <p:attrNameLst>
                                          <p:attrName>style.visibility</p:attrName>
                                        </p:attrNameLst>
                                      </p:cBhvr>
                                      <p:to>
                                        <p:strVal val="visible"/>
                                      </p:to>
                                    </p:set>
                                    <p:animEffect transition="in" filter="wipe(left)">
                                      <p:cBhvr>
                                        <p:cTn id="48" dur="3000"/>
                                        <p:tgtEl>
                                          <p:spTgt spid="1175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5556" grpId="0"/>
      <p:bldP spid="1175558" grpId="0"/>
      <p:bldP spid="1175559" grpId="0"/>
      <p:bldP spid="1175560" grpId="0"/>
      <p:bldP spid="1175561" grpId="0"/>
      <p:bldP spid="1175562" grpId="0"/>
      <p:bldP spid="1175563" grpId="0"/>
      <p:bldP spid="1175564" grpId="0"/>
      <p:bldP spid="117556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6" name="Text Box 5"/>
          <p:cNvSpPr txBox="1"/>
          <p:nvPr/>
        </p:nvSpPr>
        <p:spPr>
          <a:xfrm>
            <a:off x="357188" y="1643063"/>
            <a:ext cx="8101012" cy="1127125"/>
          </a:xfrm>
          <a:prstGeom prst="rect">
            <a:avLst/>
          </a:prstGeom>
          <a:noFill/>
          <a:ln w="9525">
            <a:noFill/>
          </a:ln>
        </p:spPr>
        <p:txBody>
          <a:bodyPr>
            <a:spAutoFit/>
          </a:bodyPr>
          <a:p>
            <a:pPr>
              <a:lnSpc>
                <a:spcPct val="120000"/>
              </a:lnSpc>
              <a:spcBef>
                <a:spcPct val="50000"/>
              </a:spcBef>
            </a:pPr>
            <a:r>
              <a:rPr lang="zh-CN" altLang="en-US" sz="2800" b="1" dirty="0">
                <a:solidFill>
                  <a:srgbClr val="000000"/>
                </a:solidFill>
                <a:latin typeface="楷体_GB2312" pitchFamily="49" charset="-122"/>
              </a:rPr>
              <a:t>   </a:t>
            </a:r>
            <a:r>
              <a:rPr lang="zh-CN" altLang="en-US" sz="2800" b="1" dirty="0">
                <a:solidFill>
                  <a:schemeClr val="bg2"/>
                </a:solidFill>
                <a:latin typeface="楷体_GB2312" pitchFamily="49" charset="-122"/>
              </a:rPr>
              <a:t>定义</a:t>
            </a:r>
            <a:r>
              <a:rPr lang="en-US" altLang="zh-CN" sz="2800" b="1" dirty="0">
                <a:solidFill>
                  <a:schemeClr val="bg2"/>
                </a:solidFill>
                <a:latin typeface="楷体_GB2312" pitchFamily="49" charset="-122"/>
              </a:rPr>
              <a:t>3</a:t>
            </a:r>
            <a:r>
              <a:rPr lang="zh-CN" altLang="en-US" sz="2800" b="1" dirty="0">
                <a:solidFill>
                  <a:srgbClr val="000000"/>
                </a:solidFill>
                <a:latin typeface="楷体_GB2312" pitchFamily="49" charset="-122"/>
              </a:rPr>
              <a:t>   在排列中，将任意两个元素对调，其余的元素不动，这种作出新排列的手续叫做</a:t>
            </a:r>
            <a:r>
              <a:rPr lang="zh-CN" altLang="en-US" sz="2800" b="1" dirty="0">
                <a:solidFill>
                  <a:srgbClr val="FF0000"/>
                </a:solidFill>
                <a:latin typeface="楷体_GB2312" pitchFamily="49" charset="-122"/>
              </a:rPr>
              <a:t>对换</a:t>
            </a:r>
            <a:r>
              <a:rPr lang="zh-CN" altLang="en-US" sz="2800" b="1" dirty="0">
                <a:solidFill>
                  <a:srgbClr val="000000"/>
                </a:solidFill>
                <a:latin typeface="楷体_GB2312" pitchFamily="49" charset="-122"/>
              </a:rPr>
              <a:t>．</a:t>
            </a:r>
            <a:endParaRPr lang="zh-CN" altLang="en-US" sz="2800" b="1" dirty="0">
              <a:solidFill>
                <a:srgbClr val="000000"/>
              </a:solidFill>
              <a:latin typeface="楷体_GB2312" pitchFamily="49" charset="-122"/>
            </a:endParaRPr>
          </a:p>
        </p:txBody>
      </p:sp>
      <p:graphicFrame>
        <p:nvGraphicFramePr>
          <p:cNvPr id="22530" name="Object 18"/>
          <p:cNvGraphicFramePr/>
          <p:nvPr/>
        </p:nvGraphicFramePr>
        <p:xfrm>
          <a:off x="4635500" y="4221163"/>
          <a:ext cx="4084638" cy="485775"/>
        </p:xfrm>
        <a:graphic>
          <a:graphicData uri="http://schemas.openxmlformats.org/presentationml/2006/ole">
            <mc:AlternateContent xmlns:mc="http://schemas.openxmlformats.org/markup-compatibility/2006">
              <mc:Choice xmlns:v="urn:schemas-microsoft-com:vml" Requires="v">
                <p:oleObj spid="_x0000_s3193" name="" r:id="rId1" imgW="1574800" imgH="228600" progId="">
                  <p:embed/>
                </p:oleObj>
              </mc:Choice>
              <mc:Fallback>
                <p:oleObj name="" r:id="rId1" imgW="1574800" imgH="228600" progId="">
                  <p:embed/>
                  <p:pic>
                    <p:nvPicPr>
                      <p:cNvPr id="0" name="图片 3192"/>
                      <p:cNvPicPr/>
                      <p:nvPr/>
                    </p:nvPicPr>
                    <p:blipFill>
                      <a:blip r:embed="rId2"/>
                      <a:stretch>
                        <a:fillRect/>
                      </a:stretch>
                    </p:blipFill>
                    <p:spPr>
                      <a:xfrm>
                        <a:off x="4635500" y="4221163"/>
                        <a:ext cx="4084638" cy="485775"/>
                      </a:xfrm>
                      <a:prstGeom prst="rect">
                        <a:avLst/>
                      </a:prstGeom>
                      <a:noFill/>
                      <a:ln w="38100">
                        <a:noFill/>
                        <a:miter/>
                      </a:ln>
                    </p:spPr>
                  </p:pic>
                </p:oleObj>
              </mc:Fallback>
            </mc:AlternateContent>
          </a:graphicData>
        </a:graphic>
      </p:graphicFrame>
      <p:sp>
        <p:nvSpPr>
          <p:cNvPr id="25607" name="Rectangle 6"/>
          <p:cNvSpPr/>
          <p:nvPr/>
        </p:nvSpPr>
        <p:spPr>
          <a:xfrm>
            <a:off x="428625" y="2900363"/>
            <a:ext cx="6316663" cy="523875"/>
          </a:xfrm>
          <a:prstGeom prst="rect">
            <a:avLst/>
          </a:prstGeom>
          <a:noFill/>
          <a:ln w="9525">
            <a:noFill/>
          </a:ln>
        </p:spPr>
        <p:txBody>
          <a:bodyPr wrap="none">
            <a:spAutoFit/>
          </a:bodyPr>
          <a:p>
            <a:r>
              <a:rPr lang="zh-CN" altLang="en-US" sz="2800" b="1" dirty="0">
                <a:solidFill>
                  <a:srgbClr val="000000"/>
                </a:solidFill>
                <a:latin typeface="楷体_GB2312" pitchFamily="49" charset="-122"/>
              </a:rPr>
              <a:t>将相邻两个元素对换，叫做</a:t>
            </a:r>
            <a:r>
              <a:rPr lang="zh-CN" altLang="en-US" sz="2800" b="1" dirty="0">
                <a:solidFill>
                  <a:srgbClr val="FF0000"/>
                </a:solidFill>
                <a:latin typeface="楷体_GB2312" pitchFamily="49" charset="-122"/>
              </a:rPr>
              <a:t>相邻对换</a:t>
            </a:r>
            <a:r>
              <a:rPr lang="zh-CN" altLang="en-US" sz="2800" b="1" dirty="0">
                <a:solidFill>
                  <a:srgbClr val="000000"/>
                </a:solidFill>
                <a:latin typeface="楷体_GB2312" pitchFamily="49" charset="-122"/>
              </a:rPr>
              <a:t>．</a:t>
            </a:r>
            <a:endParaRPr lang="zh-CN" altLang="en-US" sz="2800" b="1" dirty="0">
              <a:solidFill>
                <a:srgbClr val="000000"/>
              </a:solidFill>
              <a:latin typeface="楷体_GB2312" pitchFamily="49" charset="-122"/>
            </a:endParaRPr>
          </a:p>
        </p:txBody>
      </p:sp>
      <p:sp>
        <p:nvSpPr>
          <p:cNvPr id="22535" name="Text Box 7"/>
          <p:cNvSpPr txBox="1"/>
          <p:nvPr/>
        </p:nvSpPr>
        <p:spPr>
          <a:xfrm>
            <a:off x="914400" y="3614738"/>
            <a:ext cx="1087438" cy="523875"/>
          </a:xfrm>
          <a:prstGeom prst="rect">
            <a:avLst/>
          </a:prstGeom>
          <a:noFill/>
          <a:ln w="9525">
            <a:noFill/>
          </a:ln>
        </p:spPr>
        <p:txBody>
          <a:bodyPr wrap="none">
            <a:spAutoFit/>
          </a:bodyPr>
          <a:p>
            <a:r>
              <a:rPr lang="zh-CN" altLang="en-US" sz="2800" b="1" dirty="0">
                <a:solidFill>
                  <a:srgbClr val="0000FF"/>
                </a:solidFill>
                <a:latin typeface="楷体_GB2312" pitchFamily="49" charset="-122"/>
              </a:rPr>
              <a:t>例如 </a:t>
            </a:r>
            <a:endParaRPr lang="zh-CN" altLang="en-US" sz="2800" b="1" dirty="0">
              <a:solidFill>
                <a:srgbClr val="0000FF"/>
              </a:solidFill>
              <a:latin typeface="楷体_GB2312" pitchFamily="49" charset="-122"/>
            </a:endParaRPr>
          </a:p>
        </p:txBody>
      </p:sp>
      <p:sp>
        <p:nvSpPr>
          <p:cNvPr id="22536" name="Line 8"/>
          <p:cNvSpPr/>
          <p:nvPr/>
        </p:nvSpPr>
        <p:spPr>
          <a:xfrm>
            <a:off x="2463800" y="4703763"/>
            <a:ext cx="0" cy="381000"/>
          </a:xfrm>
          <a:prstGeom prst="line">
            <a:avLst/>
          </a:prstGeom>
          <a:ln w="38100" cap="flat" cmpd="sng">
            <a:solidFill>
              <a:srgbClr val="0000FF"/>
            </a:solidFill>
            <a:prstDash val="solid"/>
            <a:headEnd type="none" w="med" len="med"/>
            <a:tailEnd type="triangle" w="med" len="med"/>
          </a:ln>
        </p:spPr>
      </p:sp>
      <p:graphicFrame>
        <p:nvGraphicFramePr>
          <p:cNvPr id="22537" name="Object 19"/>
          <p:cNvGraphicFramePr/>
          <p:nvPr/>
        </p:nvGraphicFramePr>
        <p:xfrm>
          <a:off x="1036638" y="4238625"/>
          <a:ext cx="2998787" cy="485775"/>
        </p:xfrm>
        <a:graphic>
          <a:graphicData uri="http://schemas.openxmlformats.org/presentationml/2006/ole">
            <mc:AlternateContent xmlns:mc="http://schemas.openxmlformats.org/markup-compatibility/2006">
              <mc:Choice xmlns:v="urn:schemas-microsoft-com:vml" Requires="v">
                <p:oleObj spid="_x0000_s3196" name="" r:id="rId3" imgW="1156970" imgH="228600" progId="">
                  <p:embed/>
                </p:oleObj>
              </mc:Choice>
              <mc:Fallback>
                <p:oleObj name="" r:id="rId3" imgW="1156970" imgH="228600" progId="">
                  <p:embed/>
                  <p:pic>
                    <p:nvPicPr>
                      <p:cNvPr id="0" name="图片 3195"/>
                      <p:cNvPicPr/>
                      <p:nvPr/>
                    </p:nvPicPr>
                    <p:blipFill>
                      <a:blip r:embed="rId4"/>
                      <a:stretch>
                        <a:fillRect/>
                      </a:stretch>
                    </p:blipFill>
                    <p:spPr>
                      <a:xfrm>
                        <a:off x="1036638" y="4238625"/>
                        <a:ext cx="2998787" cy="485775"/>
                      </a:xfrm>
                      <a:prstGeom prst="rect">
                        <a:avLst/>
                      </a:prstGeom>
                      <a:noFill/>
                      <a:ln w="38100">
                        <a:noFill/>
                        <a:miter/>
                      </a:ln>
                    </p:spPr>
                  </p:pic>
                </p:oleObj>
              </mc:Fallback>
            </mc:AlternateContent>
          </a:graphicData>
        </a:graphic>
      </p:graphicFrame>
      <p:graphicFrame>
        <p:nvGraphicFramePr>
          <p:cNvPr id="22538" name="Object 20"/>
          <p:cNvGraphicFramePr/>
          <p:nvPr/>
        </p:nvGraphicFramePr>
        <p:xfrm>
          <a:off x="1039813" y="5097463"/>
          <a:ext cx="2998787" cy="485775"/>
        </p:xfrm>
        <a:graphic>
          <a:graphicData uri="http://schemas.openxmlformats.org/presentationml/2006/ole">
            <mc:AlternateContent xmlns:mc="http://schemas.openxmlformats.org/markup-compatibility/2006">
              <mc:Choice xmlns:v="urn:schemas-microsoft-com:vml" Requires="v">
                <p:oleObj spid="_x0000_s3198" name="" r:id="rId5" imgW="1156970" imgH="228600" progId="">
                  <p:embed/>
                </p:oleObj>
              </mc:Choice>
              <mc:Fallback>
                <p:oleObj name="" r:id="rId5" imgW="1156970" imgH="228600" progId="">
                  <p:embed/>
                  <p:pic>
                    <p:nvPicPr>
                      <p:cNvPr id="0" name="图片 3197"/>
                      <p:cNvPicPr/>
                      <p:nvPr/>
                    </p:nvPicPr>
                    <p:blipFill>
                      <a:blip r:embed="rId6"/>
                      <a:stretch>
                        <a:fillRect/>
                      </a:stretch>
                    </p:blipFill>
                    <p:spPr>
                      <a:xfrm>
                        <a:off x="1039813" y="5097463"/>
                        <a:ext cx="2998787" cy="485775"/>
                      </a:xfrm>
                      <a:prstGeom prst="rect">
                        <a:avLst/>
                      </a:prstGeom>
                      <a:noFill/>
                      <a:ln w="38100">
                        <a:noFill/>
                        <a:miter/>
                      </a:ln>
                    </p:spPr>
                  </p:pic>
                </p:oleObj>
              </mc:Fallback>
            </mc:AlternateContent>
          </a:graphicData>
        </a:graphic>
      </p:graphicFrame>
      <p:graphicFrame>
        <p:nvGraphicFramePr>
          <p:cNvPr id="22539" name="Object 21"/>
          <p:cNvGraphicFramePr/>
          <p:nvPr/>
        </p:nvGraphicFramePr>
        <p:xfrm>
          <a:off x="4638675" y="5080000"/>
          <a:ext cx="4083050" cy="485775"/>
        </p:xfrm>
        <a:graphic>
          <a:graphicData uri="http://schemas.openxmlformats.org/presentationml/2006/ole">
            <mc:AlternateContent xmlns:mc="http://schemas.openxmlformats.org/markup-compatibility/2006">
              <mc:Choice xmlns:v="urn:schemas-microsoft-com:vml" Requires="v">
                <p:oleObj spid="_x0000_s3197" name="" r:id="rId7" imgW="1574800" imgH="228600" progId="">
                  <p:embed/>
                </p:oleObj>
              </mc:Choice>
              <mc:Fallback>
                <p:oleObj name="" r:id="rId7" imgW="1574800" imgH="228600" progId="">
                  <p:embed/>
                  <p:pic>
                    <p:nvPicPr>
                      <p:cNvPr id="0" name="图片 3196"/>
                      <p:cNvPicPr/>
                      <p:nvPr/>
                    </p:nvPicPr>
                    <p:blipFill>
                      <a:blip r:embed="rId8"/>
                      <a:stretch>
                        <a:fillRect/>
                      </a:stretch>
                    </p:blipFill>
                    <p:spPr>
                      <a:xfrm>
                        <a:off x="4638675" y="5080000"/>
                        <a:ext cx="4083050" cy="485775"/>
                      </a:xfrm>
                      <a:prstGeom prst="rect">
                        <a:avLst/>
                      </a:prstGeom>
                      <a:noFill/>
                      <a:ln w="38100">
                        <a:noFill/>
                        <a:miter/>
                      </a:ln>
                    </p:spPr>
                  </p:pic>
                </p:oleObj>
              </mc:Fallback>
            </mc:AlternateContent>
          </a:graphicData>
        </a:graphic>
      </p:graphicFrame>
      <p:grpSp>
        <p:nvGrpSpPr>
          <p:cNvPr id="2" name="Group 12"/>
          <p:cNvGrpSpPr/>
          <p:nvPr/>
        </p:nvGrpSpPr>
        <p:grpSpPr>
          <a:xfrm>
            <a:off x="5943600" y="4614863"/>
            <a:ext cx="1435100" cy="558800"/>
            <a:chOff x="3744" y="3336"/>
            <a:chExt cx="904" cy="352"/>
          </a:xfrm>
        </p:grpSpPr>
        <p:sp>
          <p:nvSpPr>
            <p:cNvPr id="25612" name="Line 13"/>
            <p:cNvSpPr/>
            <p:nvPr/>
          </p:nvSpPr>
          <p:spPr>
            <a:xfrm>
              <a:off x="3744" y="3352"/>
              <a:ext cx="864" cy="336"/>
            </a:xfrm>
            <a:prstGeom prst="line">
              <a:avLst/>
            </a:prstGeom>
            <a:ln w="28575" cap="flat" cmpd="sng">
              <a:solidFill>
                <a:srgbClr val="0000FF"/>
              </a:solidFill>
              <a:prstDash val="solid"/>
              <a:headEnd type="none" w="med" len="med"/>
              <a:tailEnd type="triangle" w="med" len="med"/>
            </a:ln>
          </p:spPr>
        </p:sp>
        <p:sp>
          <p:nvSpPr>
            <p:cNvPr id="25613" name="Line 14"/>
            <p:cNvSpPr/>
            <p:nvPr/>
          </p:nvSpPr>
          <p:spPr>
            <a:xfrm flipH="1">
              <a:off x="3784" y="3336"/>
              <a:ext cx="864" cy="336"/>
            </a:xfrm>
            <a:prstGeom prst="line">
              <a:avLst/>
            </a:prstGeom>
            <a:ln w="28575" cap="flat" cmpd="sng">
              <a:solidFill>
                <a:srgbClr val="0000FF"/>
              </a:solidFill>
              <a:prstDash val="solid"/>
              <a:headEnd type="none" w="med" len="med"/>
              <a:tailEnd type="triangle" w="med" len="med"/>
            </a:ln>
          </p:spPr>
        </p:sp>
      </p:grpSp>
      <p:sp>
        <p:nvSpPr>
          <p:cNvPr id="15" name="Rectangle 2"/>
          <p:cNvSpPr txBox="1">
            <a:spLocks noChangeArrowheads="1"/>
          </p:cNvSpPr>
          <p:nvPr/>
        </p:nvSpPr>
        <p:spPr bwMode="auto">
          <a:xfrm>
            <a:off x="714375" y="500063"/>
            <a:ext cx="2571750" cy="1000125"/>
          </a:xfrm>
          <a:prstGeom prst="rect">
            <a:avLst/>
          </a:prstGeom>
          <a:noFill/>
          <a:ln w="9525">
            <a:noFill/>
            <a:miter lim="800000"/>
          </a:ln>
        </p:spPr>
        <p:txBody>
          <a:bodyPr anchor="ctr"/>
          <a:lstStyle/>
          <a:p>
            <a:pPr marR="0" defTabSz="914400">
              <a:buClrTx/>
              <a:buSzTx/>
              <a:buFontTx/>
              <a:defRPr/>
            </a:pPr>
            <a:r>
              <a:rPr kumimoji="0" lang="zh-CN" altLang="en-US" sz="3600" b="1" kern="0" cap="none" spc="0" normalizeH="0" baseline="0" noProof="0" dirty="0">
                <a:solidFill>
                  <a:srgbClr val="FF0000"/>
                </a:solidFill>
                <a:latin typeface="楷体_GB2312" pitchFamily="49" charset="-122"/>
                <a:ea typeface="楷体_GB2312" pitchFamily="49" charset="-122"/>
                <a:cs typeface="+mj-cs"/>
              </a:rPr>
              <a:t>二、</a:t>
            </a:r>
            <a:r>
              <a:rPr kumimoji="0" lang="zh-CN" altLang="en-US" sz="3600" b="1" kern="0" cap="none" spc="0" normalizeH="0" baseline="0" noProof="0" dirty="0">
                <a:solidFill>
                  <a:srgbClr val="FF0000"/>
                </a:solidFill>
                <a:latin typeface="Times New Roman" panose="02020603050405020304" pitchFamily="18" charset="0"/>
                <a:ea typeface="楷体_GB2312" pitchFamily="49" charset="-122"/>
                <a:cs typeface="+mj-cs"/>
              </a:rPr>
              <a:t>对换</a:t>
            </a:r>
            <a:endParaRPr kumimoji="0" lang="zh-CN" altLang="en-US" sz="3600" b="1" kern="0" cap="none" spc="0" normalizeH="0" baseline="0" noProof="0" dirty="0">
              <a:solidFill>
                <a:srgbClr val="FF0000"/>
              </a:solidFill>
              <a:latin typeface="Times New Roman" panose="02020603050405020304" pitchFamily="18" charset="0"/>
              <a:ea typeface="楷体_GB2312" pitchFamily="49" charset="-122"/>
              <a:cs typeface="+mj-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iterate type="lt">
                                    <p:tmPct val="100000"/>
                                  </p:iterate>
                                  <p:childTnLst>
                                    <p:set>
                                      <p:cBhvr>
                                        <p:cTn id="6" dur="1" fill="hold">
                                          <p:stCondLst>
                                            <p:cond delay="0"/>
                                          </p:stCondLst>
                                        </p:cTn>
                                        <p:tgtEl>
                                          <p:spTgt spid="22535"/>
                                        </p:tgtEl>
                                        <p:attrNameLst>
                                          <p:attrName>style.visibility</p:attrName>
                                        </p:attrNameLst>
                                      </p:cBhvr>
                                      <p:to>
                                        <p:strVal val="visible"/>
                                      </p:to>
                                    </p:set>
                                    <p:anim calcmode="lin" valueType="num">
                                      <p:cBhvr>
                                        <p:cTn id="7" dur="75" fill="hold"/>
                                        <p:tgtEl>
                                          <p:spTgt spid="22535"/>
                                        </p:tgtEl>
                                        <p:attrNameLst>
                                          <p:attrName>ppt_w</p:attrName>
                                        </p:attrNameLst>
                                      </p:cBhvr>
                                      <p:tavLst>
                                        <p:tav tm="0">
                                          <p:val>
                                            <p:fltVal val="0.000000"/>
                                          </p:val>
                                        </p:tav>
                                        <p:tav tm="100000">
                                          <p:val>
                                            <p:strVal val="#ppt_w"/>
                                          </p:val>
                                        </p:tav>
                                      </p:tavLst>
                                    </p:anim>
                                    <p:anim calcmode="lin" valueType="num">
                                      <p:cBhvr>
                                        <p:cTn id="8" dur="75" fill="hold"/>
                                        <p:tgtEl>
                                          <p:spTgt spid="2253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nodeType="clickEffect">
                                  <p:stCondLst>
                                    <p:cond delay="0"/>
                                  </p:stCondLst>
                                  <p:childTnLst>
                                    <p:set>
                                      <p:cBhvr>
                                        <p:cTn id="12" dur="1" fill="hold">
                                          <p:stCondLst>
                                            <p:cond delay="0"/>
                                          </p:stCondLst>
                                        </p:cTn>
                                        <p:tgtEl>
                                          <p:spTgt spid="22537"/>
                                        </p:tgtEl>
                                        <p:attrNameLst>
                                          <p:attrName>style.visibility</p:attrName>
                                        </p:attrNameLst>
                                      </p:cBhvr>
                                      <p:to>
                                        <p:strVal val="visible"/>
                                      </p:to>
                                    </p:set>
                                    <p:animEffect transition="in" filter="barn(outHorizontal)">
                                      <p:cBhvr>
                                        <p:cTn id="13" dur="500"/>
                                        <p:tgtEl>
                                          <p:spTgt spid="2253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2536"/>
                                        </p:tgtEl>
                                        <p:attrNameLst>
                                          <p:attrName>style.visibility</p:attrName>
                                        </p:attrNameLst>
                                      </p:cBhvr>
                                      <p:to>
                                        <p:strVal val="visible"/>
                                      </p:to>
                                    </p:set>
                                    <p:animEffect transition="in" filter="wipe(up)">
                                      <p:cBhvr>
                                        <p:cTn id="18" dur="500"/>
                                        <p:tgtEl>
                                          <p:spTgt spid="2253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nodeType="clickEffect">
                                  <p:stCondLst>
                                    <p:cond delay="0"/>
                                  </p:stCondLst>
                                  <p:childTnLst>
                                    <p:set>
                                      <p:cBhvr>
                                        <p:cTn id="22" dur="1" fill="hold">
                                          <p:stCondLst>
                                            <p:cond delay="0"/>
                                          </p:stCondLst>
                                        </p:cTn>
                                        <p:tgtEl>
                                          <p:spTgt spid="22538"/>
                                        </p:tgtEl>
                                        <p:attrNameLst>
                                          <p:attrName>style.visibility</p:attrName>
                                        </p:attrNameLst>
                                      </p:cBhvr>
                                      <p:to>
                                        <p:strVal val="visible"/>
                                      </p:to>
                                    </p:set>
                                    <p:animEffect transition="in" filter="barn(outHorizontal)">
                                      <p:cBhvr>
                                        <p:cTn id="23" dur="500"/>
                                        <p:tgtEl>
                                          <p:spTgt spid="2253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nodeType="clickEffect">
                                  <p:stCondLst>
                                    <p:cond delay="0"/>
                                  </p:stCondLst>
                                  <p:childTnLst>
                                    <p:set>
                                      <p:cBhvr>
                                        <p:cTn id="27" dur="1" fill="hold">
                                          <p:stCondLst>
                                            <p:cond delay="0"/>
                                          </p:stCondLst>
                                        </p:cTn>
                                        <p:tgtEl>
                                          <p:spTgt spid="22530"/>
                                        </p:tgtEl>
                                        <p:attrNameLst>
                                          <p:attrName>style.visibility</p:attrName>
                                        </p:attrNameLst>
                                      </p:cBhvr>
                                      <p:to>
                                        <p:strVal val="visible"/>
                                      </p:to>
                                    </p:set>
                                    <p:animEffect transition="in" filter="barn(outHorizontal)">
                                      <p:cBhvr>
                                        <p:cTn id="28" dur="500"/>
                                        <p:tgtEl>
                                          <p:spTgt spid="2253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up)">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nodeType="clickEffect">
                                  <p:stCondLst>
                                    <p:cond delay="0"/>
                                  </p:stCondLst>
                                  <p:childTnLst>
                                    <p:set>
                                      <p:cBhvr>
                                        <p:cTn id="37" dur="1" fill="hold">
                                          <p:stCondLst>
                                            <p:cond delay="0"/>
                                          </p:stCondLst>
                                        </p:cTn>
                                        <p:tgtEl>
                                          <p:spTgt spid="22539"/>
                                        </p:tgtEl>
                                        <p:attrNameLst>
                                          <p:attrName>style.visibility</p:attrName>
                                        </p:attrNameLst>
                                      </p:cBhvr>
                                      <p:to>
                                        <p:strVal val="visible"/>
                                      </p:to>
                                    </p:set>
                                    <p:animEffect transition="in" filter="barn(outHorizontal)">
                                      <p:cBhvr>
                                        <p:cTn id="38" dur="500"/>
                                        <p:tgtEl>
                                          <p:spTgt spid="2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0130" name="Rectangle 2"/>
          <p:cNvSpPr>
            <a:spLocks noGrp="1"/>
          </p:cNvSpPr>
          <p:nvPr>
            <p:ph type="title"/>
          </p:nvPr>
        </p:nvSpPr>
        <p:spPr/>
        <p:txBody>
          <a:bodyPr vert="horz" wrap="square" lIns="91440" tIns="45720" rIns="91440" bIns="45720" anchor="ctr"/>
          <a:p>
            <a:pPr eaLnBrk="1" hangingPunct="1"/>
            <a:r>
              <a:rPr lang="zh-CN" altLang="en-US" sz="3600" b="1" dirty="0">
                <a:solidFill>
                  <a:srgbClr val="3333FF"/>
                </a:solidFill>
                <a:ea typeface="楷体_GB2312" pitchFamily="49" charset="-122"/>
              </a:rPr>
              <a:t>对换与排列奇偶性的关系</a:t>
            </a:r>
            <a:endParaRPr lang="zh-CN" altLang="en-US" sz="3600" b="1" dirty="0">
              <a:solidFill>
                <a:srgbClr val="3333FF"/>
              </a:solidFill>
              <a:ea typeface="楷体_GB2312" pitchFamily="49" charset="-122"/>
            </a:endParaRPr>
          </a:p>
        </p:txBody>
      </p:sp>
      <p:sp>
        <p:nvSpPr>
          <p:cNvPr id="24579" name="Rectangle 3"/>
          <p:cNvSpPr/>
          <p:nvPr/>
        </p:nvSpPr>
        <p:spPr>
          <a:xfrm>
            <a:off x="914400" y="1484313"/>
            <a:ext cx="7620000" cy="953135"/>
          </a:xfrm>
          <a:prstGeom prst="rect">
            <a:avLst/>
          </a:prstGeom>
          <a:noFill/>
          <a:ln w="9525">
            <a:noFill/>
          </a:ln>
        </p:spPr>
        <p:txBody>
          <a:bodyPr>
            <a:spAutoFit/>
          </a:bodyPr>
          <a:p>
            <a:r>
              <a:rPr lang="zh-CN" altLang="en-US" sz="2800" b="1" dirty="0">
                <a:solidFill>
                  <a:srgbClr val="4044F6"/>
                </a:solidFill>
                <a:latin typeface="楷体_GB2312" pitchFamily="49" charset="-122"/>
              </a:rPr>
              <a:t>定理</a:t>
            </a:r>
            <a:r>
              <a:rPr lang="en-US" altLang="zh-CN" sz="2800" b="1" dirty="0">
                <a:solidFill>
                  <a:srgbClr val="4044F6"/>
                </a:solidFill>
                <a:latin typeface="楷体_GB2312" pitchFamily="49" charset="-122"/>
              </a:rPr>
              <a:t>1</a:t>
            </a:r>
            <a:r>
              <a:rPr lang="zh-CN" altLang="en-US" sz="2800" b="1" dirty="0">
                <a:solidFill>
                  <a:srgbClr val="00007D"/>
                </a:solidFill>
                <a:latin typeface="楷体_GB2312" pitchFamily="49" charset="-122"/>
              </a:rPr>
              <a:t>　</a:t>
            </a:r>
            <a:r>
              <a:rPr lang="zh-CN" altLang="en-US" sz="2800" b="1" dirty="0">
                <a:solidFill>
                  <a:schemeClr val="tx1"/>
                </a:solidFill>
                <a:latin typeface="楷体_GB2312" pitchFamily="49" charset="-122"/>
              </a:rPr>
              <a:t>一个排列中的任意两个元素对换</a:t>
            </a:r>
            <a:r>
              <a:rPr lang="zh-CN" altLang="en-US" sz="2800" b="1" dirty="0">
                <a:solidFill>
                  <a:srgbClr val="000000"/>
                </a:solidFill>
                <a:latin typeface="楷体_GB2312" pitchFamily="49" charset="-122"/>
              </a:rPr>
              <a:t>，排列改变</a:t>
            </a:r>
            <a:r>
              <a:rPr lang="zh-CN" altLang="en-US" sz="2800" b="1" dirty="0">
                <a:solidFill>
                  <a:srgbClr val="000000"/>
                </a:solidFill>
                <a:latin typeface="楷体_GB2312" pitchFamily="49" charset="-122"/>
              </a:rPr>
              <a:t>奇偶性</a:t>
            </a:r>
            <a:r>
              <a:rPr lang="en-US" altLang="zh-CN" sz="2800" b="1" dirty="0">
                <a:solidFill>
                  <a:srgbClr val="000000"/>
                </a:solidFill>
                <a:latin typeface="楷体_GB2312" pitchFamily="49" charset="-122"/>
              </a:rPr>
              <a:t>. </a:t>
            </a:r>
            <a:endParaRPr lang="en-US" altLang="zh-CN" sz="2800" b="1" dirty="0">
              <a:solidFill>
                <a:srgbClr val="000000"/>
              </a:solidFill>
              <a:latin typeface="楷体_GB2312" pitchFamily="49" charset="-122"/>
            </a:endParaRPr>
          </a:p>
        </p:txBody>
      </p:sp>
      <p:sp>
        <p:nvSpPr>
          <p:cNvPr id="1200132" name="Rectangle 61"/>
          <p:cNvSpPr/>
          <p:nvPr/>
        </p:nvSpPr>
        <p:spPr>
          <a:xfrm>
            <a:off x="798513" y="3167063"/>
            <a:ext cx="576262"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33" name="Rectangle 63"/>
          <p:cNvSpPr/>
          <p:nvPr/>
        </p:nvSpPr>
        <p:spPr>
          <a:xfrm>
            <a:off x="1871663" y="3167063"/>
            <a:ext cx="395287"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34" name="Rectangle 64"/>
          <p:cNvSpPr/>
          <p:nvPr/>
        </p:nvSpPr>
        <p:spPr>
          <a:xfrm>
            <a:off x="2274888" y="3167063"/>
            <a:ext cx="395287"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35" name="Rectangle 65"/>
          <p:cNvSpPr/>
          <p:nvPr/>
        </p:nvSpPr>
        <p:spPr>
          <a:xfrm>
            <a:off x="3060700" y="3167063"/>
            <a:ext cx="468313"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36" name="Rectangle 66"/>
          <p:cNvSpPr/>
          <p:nvPr/>
        </p:nvSpPr>
        <p:spPr>
          <a:xfrm>
            <a:off x="3521075" y="3167063"/>
            <a:ext cx="360363"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37" name="Rectangle 67"/>
          <p:cNvSpPr/>
          <p:nvPr/>
        </p:nvSpPr>
        <p:spPr>
          <a:xfrm>
            <a:off x="2665413" y="3167063"/>
            <a:ext cx="395287"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38" name="Rectangle 69"/>
          <p:cNvSpPr/>
          <p:nvPr/>
        </p:nvSpPr>
        <p:spPr>
          <a:xfrm>
            <a:off x="4283075" y="3167063"/>
            <a:ext cx="360363"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39" name="Rectangle 70"/>
          <p:cNvSpPr/>
          <p:nvPr/>
        </p:nvSpPr>
        <p:spPr>
          <a:xfrm>
            <a:off x="4645025" y="3167063"/>
            <a:ext cx="395288"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40" name="Rectangle 71"/>
          <p:cNvSpPr/>
          <p:nvPr/>
        </p:nvSpPr>
        <p:spPr>
          <a:xfrm>
            <a:off x="5046663" y="3167063"/>
            <a:ext cx="360362"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41" name="Rectangle 72"/>
          <p:cNvSpPr/>
          <p:nvPr/>
        </p:nvSpPr>
        <p:spPr>
          <a:xfrm>
            <a:off x="5413375" y="3167063"/>
            <a:ext cx="431800"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42" name="Rectangle 73"/>
          <p:cNvSpPr/>
          <p:nvPr/>
        </p:nvSpPr>
        <p:spPr>
          <a:xfrm>
            <a:off x="5838825" y="3167063"/>
            <a:ext cx="395288"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43" name="Rectangle 74"/>
          <p:cNvSpPr/>
          <p:nvPr/>
        </p:nvSpPr>
        <p:spPr>
          <a:xfrm>
            <a:off x="6242050" y="3167063"/>
            <a:ext cx="395288"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44" name="Rectangle 75"/>
          <p:cNvSpPr/>
          <p:nvPr/>
        </p:nvSpPr>
        <p:spPr>
          <a:xfrm>
            <a:off x="7027863" y="3167063"/>
            <a:ext cx="468312"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45" name="Rectangle 77"/>
          <p:cNvSpPr/>
          <p:nvPr/>
        </p:nvSpPr>
        <p:spPr>
          <a:xfrm>
            <a:off x="798513" y="5961063"/>
            <a:ext cx="576262"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46" name="Rectangle 78"/>
          <p:cNvSpPr/>
          <p:nvPr/>
        </p:nvSpPr>
        <p:spPr>
          <a:xfrm>
            <a:off x="1374775" y="5961063"/>
            <a:ext cx="503238"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47" name="Rectangle 79"/>
          <p:cNvSpPr/>
          <p:nvPr/>
        </p:nvSpPr>
        <p:spPr>
          <a:xfrm>
            <a:off x="1871663" y="5961063"/>
            <a:ext cx="395287"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48" name="Rectangle 80"/>
          <p:cNvSpPr/>
          <p:nvPr/>
        </p:nvSpPr>
        <p:spPr>
          <a:xfrm>
            <a:off x="2274888" y="5961063"/>
            <a:ext cx="395287"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49" name="Rectangle 82"/>
          <p:cNvSpPr/>
          <p:nvPr/>
        </p:nvSpPr>
        <p:spPr>
          <a:xfrm>
            <a:off x="3521075" y="5961063"/>
            <a:ext cx="360363"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50" name="Rectangle 83"/>
          <p:cNvSpPr/>
          <p:nvPr/>
        </p:nvSpPr>
        <p:spPr>
          <a:xfrm>
            <a:off x="2665413" y="5961063"/>
            <a:ext cx="395287"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51" name="Rectangle 84"/>
          <p:cNvSpPr/>
          <p:nvPr/>
        </p:nvSpPr>
        <p:spPr>
          <a:xfrm>
            <a:off x="3881438" y="5961063"/>
            <a:ext cx="395287"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52" name="Rectangle 85"/>
          <p:cNvSpPr/>
          <p:nvPr/>
        </p:nvSpPr>
        <p:spPr>
          <a:xfrm>
            <a:off x="4283075" y="5961063"/>
            <a:ext cx="360363"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53" name="Rectangle 86"/>
          <p:cNvSpPr/>
          <p:nvPr/>
        </p:nvSpPr>
        <p:spPr>
          <a:xfrm>
            <a:off x="4645025" y="5961063"/>
            <a:ext cx="395288"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54" name="Rectangle 87"/>
          <p:cNvSpPr/>
          <p:nvPr/>
        </p:nvSpPr>
        <p:spPr>
          <a:xfrm>
            <a:off x="5046663" y="5961063"/>
            <a:ext cx="360362"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55" name="Rectangle 88"/>
          <p:cNvSpPr/>
          <p:nvPr/>
        </p:nvSpPr>
        <p:spPr>
          <a:xfrm>
            <a:off x="5413375" y="5961063"/>
            <a:ext cx="431800"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56" name="Rectangle 90"/>
          <p:cNvSpPr/>
          <p:nvPr/>
        </p:nvSpPr>
        <p:spPr>
          <a:xfrm>
            <a:off x="6242050" y="5961063"/>
            <a:ext cx="395288"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57" name="Rectangle 91"/>
          <p:cNvSpPr/>
          <p:nvPr/>
        </p:nvSpPr>
        <p:spPr>
          <a:xfrm>
            <a:off x="7027863" y="5961063"/>
            <a:ext cx="468312" cy="468312"/>
          </a:xfrm>
          <a:prstGeom prst="rect">
            <a:avLst/>
          </a:prstGeom>
          <a:solidFill>
            <a:schemeClr val="bg1"/>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1200158" name="Text Box 19"/>
          <p:cNvSpPr txBox="1"/>
          <p:nvPr/>
        </p:nvSpPr>
        <p:spPr>
          <a:xfrm>
            <a:off x="944563" y="4587875"/>
            <a:ext cx="1268412" cy="523875"/>
          </a:xfrm>
          <a:prstGeom prst="rect">
            <a:avLst/>
          </a:prstGeom>
          <a:noFill/>
          <a:ln w="9525">
            <a:noFill/>
          </a:ln>
        </p:spPr>
        <p:txBody>
          <a:bodyPr wrap="none">
            <a:spAutoFit/>
          </a:bodyPr>
          <a:p>
            <a:r>
              <a:rPr lang="zh-CN" altLang="en-US" sz="2800" b="1" dirty="0">
                <a:solidFill>
                  <a:srgbClr val="4044F6"/>
                </a:solidFill>
                <a:latin typeface="楷体_GB2312" pitchFamily="49" charset="-122"/>
              </a:rPr>
              <a:t>推论  </a:t>
            </a:r>
            <a:endParaRPr lang="zh-CN" altLang="en-US" sz="2800" b="1" dirty="0">
              <a:solidFill>
                <a:srgbClr val="4044F6"/>
              </a:solidFill>
              <a:latin typeface="楷体_GB2312" pitchFamily="49" charset="-122"/>
            </a:endParaRPr>
          </a:p>
        </p:txBody>
      </p:sp>
      <p:sp>
        <p:nvSpPr>
          <p:cNvPr id="1200159" name="Text Box 20"/>
          <p:cNvSpPr txBox="1"/>
          <p:nvPr/>
        </p:nvSpPr>
        <p:spPr>
          <a:xfrm>
            <a:off x="1917700" y="4587875"/>
            <a:ext cx="6858000" cy="1127125"/>
          </a:xfrm>
          <a:prstGeom prst="rect">
            <a:avLst/>
          </a:prstGeom>
          <a:noFill/>
          <a:ln w="9525">
            <a:noFill/>
          </a:ln>
        </p:spPr>
        <p:txBody>
          <a:bodyPr wrap="none">
            <a:spAutoFit/>
          </a:bodyPr>
          <a:p>
            <a:r>
              <a:rPr lang="zh-CN" altLang="en-US" sz="2800" b="1" dirty="0">
                <a:solidFill>
                  <a:srgbClr val="FF0000"/>
                </a:solidFill>
                <a:latin typeface="楷体_GB2312" pitchFamily="49" charset="-122"/>
              </a:rPr>
              <a:t>奇排列</a:t>
            </a:r>
            <a:r>
              <a:rPr lang="zh-CN" altLang="en-US" sz="2800" b="1" dirty="0">
                <a:solidFill>
                  <a:srgbClr val="000000"/>
                </a:solidFill>
                <a:latin typeface="楷体_GB2312" pitchFamily="49" charset="-122"/>
              </a:rPr>
              <a:t>变成标准排列的对换次数为</a:t>
            </a:r>
            <a:r>
              <a:rPr lang="zh-CN" altLang="en-US" sz="2800" b="1" dirty="0">
                <a:solidFill>
                  <a:srgbClr val="FF0000"/>
                </a:solidFill>
                <a:latin typeface="楷体_GB2312" pitchFamily="49" charset="-122"/>
              </a:rPr>
              <a:t>奇数</a:t>
            </a:r>
            <a:r>
              <a:rPr lang="zh-CN" altLang="en-US" sz="2800" b="1" dirty="0">
                <a:solidFill>
                  <a:srgbClr val="000000"/>
                </a:solidFill>
                <a:latin typeface="楷体_GB2312" pitchFamily="49" charset="-122"/>
              </a:rPr>
              <a:t>， </a:t>
            </a:r>
            <a:endParaRPr lang="zh-CN" altLang="en-US" sz="2800" b="1" dirty="0">
              <a:solidFill>
                <a:srgbClr val="000000"/>
              </a:solidFill>
              <a:latin typeface="楷体_GB2312" pitchFamily="49" charset="-122"/>
            </a:endParaRPr>
          </a:p>
          <a:p>
            <a:pPr>
              <a:lnSpc>
                <a:spcPct val="140000"/>
              </a:lnSpc>
            </a:pPr>
            <a:r>
              <a:rPr lang="zh-CN" altLang="en-US" sz="2800" b="1" dirty="0">
                <a:solidFill>
                  <a:srgbClr val="FF0000"/>
                </a:solidFill>
                <a:latin typeface="楷体_GB2312" pitchFamily="49" charset="-122"/>
              </a:rPr>
              <a:t>偶排列</a:t>
            </a:r>
            <a:r>
              <a:rPr lang="zh-CN" altLang="en-US" sz="2800" b="1" dirty="0">
                <a:solidFill>
                  <a:srgbClr val="000000"/>
                </a:solidFill>
                <a:latin typeface="楷体_GB2312" pitchFamily="49" charset="-122"/>
              </a:rPr>
              <a:t>变成标准排列的对换次数为</a:t>
            </a:r>
            <a:r>
              <a:rPr lang="zh-CN" altLang="en-US" sz="2800" b="1" dirty="0">
                <a:solidFill>
                  <a:srgbClr val="FF0000"/>
                </a:solidFill>
                <a:latin typeface="楷体_GB2312" pitchFamily="49" charset="-122"/>
              </a:rPr>
              <a:t>偶数</a:t>
            </a:r>
            <a:r>
              <a:rPr lang="en-US" altLang="zh-CN" sz="2800" b="1" dirty="0">
                <a:solidFill>
                  <a:srgbClr val="000000"/>
                </a:solidFill>
                <a:latin typeface="楷体_GB2312" pitchFamily="49" charset="-122"/>
              </a:rPr>
              <a:t>.</a:t>
            </a:r>
            <a:endParaRPr lang="en-US" altLang="zh-CN" sz="2800" b="1" dirty="0">
              <a:solidFill>
                <a:srgbClr val="000000"/>
              </a:solidFill>
              <a:latin typeface="楷体_GB2312" pitchFamily="49" charset="-122"/>
            </a:endParaRPr>
          </a:p>
        </p:txBody>
      </p:sp>
      <p:sp>
        <p:nvSpPr>
          <p:cNvPr id="39" name="Text Box 13"/>
          <p:cNvSpPr txBox="1"/>
          <p:nvPr/>
        </p:nvSpPr>
        <p:spPr>
          <a:xfrm>
            <a:off x="1071563" y="2357438"/>
            <a:ext cx="6624637" cy="1168400"/>
          </a:xfrm>
          <a:prstGeom prst="rect">
            <a:avLst/>
          </a:prstGeom>
          <a:noFill/>
          <a:ln w="9525">
            <a:noFill/>
          </a:ln>
        </p:spPr>
        <p:txBody>
          <a:bodyPr>
            <a:spAutoFit/>
          </a:bodyPr>
          <a:p>
            <a:pPr>
              <a:spcBef>
                <a:spcPct val="50000"/>
              </a:spcBef>
            </a:pPr>
            <a:r>
              <a:rPr lang="zh-CN" altLang="en-US" sz="2800" b="1" dirty="0">
                <a:solidFill>
                  <a:srgbClr val="000000"/>
                </a:solidFill>
                <a:latin typeface="Times New Roman" panose="02020603050405020304" pitchFamily="18" charset="0"/>
                <a:ea typeface="Arial Unicode MS" pitchFamily="34" charset="-122"/>
              </a:rPr>
              <a:t>例如</a:t>
            </a:r>
            <a:r>
              <a:rPr lang="en-US" altLang="zh-CN" sz="2800" b="1" dirty="0">
                <a:solidFill>
                  <a:srgbClr val="000000"/>
                </a:solidFill>
                <a:latin typeface="Times New Roman" panose="02020603050405020304" pitchFamily="18" charset="0"/>
                <a:ea typeface="Arial Unicode MS" pitchFamily="34" charset="-122"/>
              </a:rPr>
              <a:t>    </a:t>
            </a:r>
            <a:r>
              <a:rPr lang="zh-CN" altLang="en-US" sz="2800" b="1" dirty="0">
                <a:solidFill>
                  <a:srgbClr val="000000"/>
                </a:solidFill>
                <a:latin typeface="Times New Roman" panose="02020603050405020304" pitchFamily="18" charset="0"/>
                <a:ea typeface="Arial Unicode MS" pitchFamily="34" charset="-122"/>
              </a:rPr>
              <a:t> </a:t>
            </a:r>
            <a:r>
              <a:rPr lang="en-US" altLang="zh-CN" sz="2800" b="1" dirty="0">
                <a:solidFill>
                  <a:srgbClr val="000000"/>
                </a:solidFill>
                <a:latin typeface="Times New Roman" panose="02020603050405020304" pitchFamily="18" charset="0"/>
                <a:ea typeface="Arial Unicode MS" pitchFamily="34" charset="-122"/>
              </a:rPr>
              <a:t>312</a:t>
            </a:r>
            <a:r>
              <a:rPr lang="zh-CN" altLang="en-US" sz="2800" b="1" dirty="0">
                <a:solidFill>
                  <a:srgbClr val="000000"/>
                </a:solidFill>
                <a:latin typeface="Times New Roman" panose="02020603050405020304" pitchFamily="18" charset="0"/>
                <a:ea typeface="Arial Unicode MS" pitchFamily="34" charset="-122"/>
              </a:rPr>
              <a:t>  </a:t>
            </a:r>
            <a:r>
              <a:rPr lang="zh-CN" altLang="en-US" sz="2800" b="1" dirty="0">
                <a:solidFill>
                  <a:srgbClr val="000000"/>
                </a:solidFill>
                <a:latin typeface="楷体_GB2312" pitchFamily="49" charset="-122"/>
                <a:ea typeface="Arial Unicode MS" pitchFamily="34" charset="-122"/>
              </a:rPr>
              <a:t>为偶排列，</a:t>
            </a:r>
            <a:r>
              <a:rPr lang="en-US" altLang="zh-CN" sz="2800" b="1" dirty="0">
                <a:solidFill>
                  <a:srgbClr val="000000"/>
                </a:solidFill>
                <a:latin typeface="Times New Roman" panose="02020603050405020304" pitchFamily="18" charset="0"/>
                <a:ea typeface="Arial Unicode MS" pitchFamily="34" charset="-122"/>
              </a:rPr>
              <a:t> </a:t>
            </a:r>
            <a:endParaRPr lang="en-US" altLang="zh-CN" sz="2800" b="1" dirty="0">
              <a:solidFill>
                <a:srgbClr val="000000"/>
              </a:solidFill>
              <a:latin typeface="Times New Roman" panose="02020603050405020304" pitchFamily="18" charset="0"/>
              <a:ea typeface="Arial Unicode MS" pitchFamily="34" charset="-122"/>
            </a:endParaRPr>
          </a:p>
          <a:p>
            <a:pPr>
              <a:spcBef>
                <a:spcPct val="50000"/>
              </a:spcBef>
            </a:pPr>
            <a:r>
              <a:rPr lang="en-US" altLang="zh-CN" sz="2800" b="1" dirty="0">
                <a:solidFill>
                  <a:srgbClr val="000000"/>
                </a:solidFill>
                <a:latin typeface="Times New Roman" panose="02020603050405020304" pitchFamily="18" charset="0"/>
                <a:ea typeface="Arial Unicode MS" pitchFamily="34" charset="-122"/>
              </a:rPr>
              <a:t>             </a:t>
            </a:r>
            <a:endParaRPr lang="en-US" altLang="zh-CN" sz="2800" b="1" dirty="0">
              <a:solidFill>
                <a:srgbClr val="000000"/>
              </a:solidFill>
              <a:latin typeface="楷体_GB2312" pitchFamily="49" charset="-122"/>
              <a:ea typeface="Arial Unicode MS" pitchFamily="34" charset="-122"/>
            </a:endParaRPr>
          </a:p>
        </p:txBody>
      </p:sp>
      <p:sp>
        <p:nvSpPr>
          <p:cNvPr id="40" name="Text Box 13"/>
          <p:cNvSpPr txBox="1"/>
          <p:nvPr/>
        </p:nvSpPr>
        <p:spPr>
          <a:xfrm>
            <a:off x="1993900" y="3139123"/>
            <a:ext cx="3286125" cy="523875"/>
          </a:xfrm>
          <a:prstGeom prst="rect">
            <a:avLst/>
          </a:prstGeom>
          <a:noFill/>
          <a:ln w="9525">
            <a:noFill/>
          </a:ln>
        </p:spPr>
        <p:txBody>
          <a:bodyPr>
            <a:spAutoFit/>
          </a:bodyPr>
          <a:p>
            <a:pPr>
              <a:spcBef>
                <a:spcPct val="50000"/>
              </a:spcBef>
            </a:pPr>
            <a:r>
              <a:rPr lang="zh-CN" altLang="en-US" sz="2800" b="1" dirty="0">
                <a:solidFill>
                  <a:srgbClr val="000000"/>
                </a:solidFill>
                <a:latin typeface="Times New Roman" panose="02020603050405020304" pitchFamily="18" charset="0"/>
                <a:ea typeface="Arial Unicode MS" pitchFamily="34" charset="-122"/>
              </a:rPr>
              <a:t>   </a:t>
            </a:r>
            <a:r>
              <a:rPr lang="en-US" altLang="zh-CN" sz="2800" b="1" dirty="0">
                <a:solidFill>
                  <a:srgbClr val="000000"/>
                </a:solidFill>
                <a:latin typeface="Times New Roman" panose="02020603050405020304" pitchFamily="18" charset="0"/>
                <a:ea typeface="Arial Unicode MS" pitchFamily="34" charset="-122"/>
              </a:rPr>
              <a:t>213   </a:t>
            </a:r>
            <a:r>
              <a:rPr lang="zh-CN" altLang="en-US" sz="2800" b="1" dirty="0">
                <a:solidFill>
                  <a:srgbClr val="000000"/>
                </a:solidFill>
                <a:latin typeface="楷体_GB2312" pitchFamily="49" charset="-122"/>
                <a:ea typeface="Arial Unicode MS" pitchFamily="34" charset="-122"/>
              </a:rPr>
              <a:t>为奇排列</a:t>
            </a:r>
            <a:r>
              <a:rPr lang="en-US" altLang="zh-CN" sz="2800" b="1" dirty="0">
                <a:solidFill>
                  <a:srgbClr val="000000"/>
                </a:solidFill>
                <a:latin typeface="楷体_GB2312" pitchFamily="49" charset="-122"/>
                <a:ea typeface="Arial Unicode MS" pitchFamily="34" charset="-122"/>
              </a:rPr>
              <a:t>.</a:t>
            </a:r>
            <a:endParaRPr lang="en-US" altLang="zh-CN" sz="2800" b="1" dirty="0">
              <a:solidFill>
                <a:srgbClr val="000000"/>
              </a:solidFill>
              <a:latin typeface="楷体_GB2312" pitchFamily="49" charset="-122"/>
              <a:ea typeface="Arial Unicode MS" pitchFamily="34" charset="-122"/>
            </a:endParaRPr>
          </a:p>
        </p:txBody>
      </p:sp>
      <p:sp>
        <p:nvSpPr>
          <p:cNvPr id="215052" name="文本框 215051"/>
          <p:cNvSpPr txBox="1"/>
          <p:nvPr/>
        </p:nvSpPr>
        <p:spPr>
          <a:xfrm>
            <a:off x="1152208" y="6006783"/>
            <a:ext cx="6051550" cy="519112"/>
          </a:xfrm>
          <a:prstGeom prst="rect">
            <a:avLst/>
          </a:prstGeom>
          <a:noFill/>
          <a:ln w="9525">
            <a:noFill/>
          </a:ln>
        </p:spPr>
        <p:txBody>
          <a:bodyPr wrap="none" anchor="t">
            <a:spAutoFit/>
          </a:bodyPr>
          <a:p>
            <a:r>
              <a:rPr lang="zh-CN" altLang="en-US" sz="2800" b="1" dirty="0">
                <a:solidFill>
                  <a:srgbClr val="FF0000"/>
                </a:solidFill>
                <a:latin typeface="Times New Roman" panose="02020603050405020304" pitchFamily="18" charset="0"/>
                <a:ea typeface="黑体" panose="02010609060101010101" pitchFamily="2" charset="-122"/>
              </a:rPr>
              <a:t>注：标准排列是偶排列，逆序数为</a:t>
            </a:r>
            <a:r>
              <a:rPr lang="en-US" altLang="zh-CN" sz="2800" b="1" dirty="0">
                <a:solidFill>
                  <a:srgbClr val="FF0000"/>
                </a:solidFill>
                <a:latin typeface="Times New Roman" panose="02020603050405020304" pitchFamily="18" charset="0"/>
                <a:ea typeface="黑体" panose="02010609060101010101" pitchFamily="2" charset="-122"/>
              </a:rPr>
              <a:t>0</a:t>
            </a:r>
            <a:r>
              <a:rPr lang="zh-CN" altLang="en-US" sz="2800" b="1" dirty="0">
                <a:solidFill>
                  <a:srgbClr val="FF0000"/>
                </a:solidFill>
                <a:latin typeface="Times New Roman" panose="02020603050405020304" pitchFamily="18" charset="0"/>
                <a:ea typeface="黑体" panose="02010609060101010101" pitchFamily="2" charset="-122"/>
              </a:rPr>
              <a:t>。</a:t>
            </a:r>
            <a:endParaRPr lang="zh-CN" altLang="en-US" sz="2800" b="1" dirty="0">
              <a:solidFill>
                <a:srgbClr val="FF0000"/>
              </a:solidFill>
              <a:latin typeface="Times New Roman" panose="02020603050405020304" pitchFamily="18" charset="0"/>
              <a:ea typeface="黑体" panose="0201060906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slide(fromBottom)">
                                      <p:cBhvr>
                                        <p:cTn id="7" dur="500"/>
                                        <p:tgtEl>
                                          <p:spTgt spid="245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up)">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up)">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052"/>
                                        </p:tgtEl>
                                        <p:attrNameLst>
                                          <p:attrName>style.visibility</p:attrName>
                                        </p:attrNameLst>
                                      </p:cBhvr>
                                      <p:to>
                                        <p:strVal val="visible"/>
                                      </p:to>
                                    </p:set>
                                    <p:animEffect transition="in" filter="blinds(horizontal)">
                                      <p:cBhvr>
                                        <p:cTn id="22" dur="500"/>
                                        <p:tgtEl>
                                          <p:spTgt spid="215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39" grpId="0"/>
      <p:bldP spid="40" grpId="0"/>
      <p:bldP spid="21505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矩形 132097"/>
          <p:cNvSpPr/>
          <p:nvPr/>
        </p:nvSpPr>
        <p:spPr>
          <a:xfrm>
            <a:off x="1447800" y="2819400"/>
            <a:ext cx="3216275" cy="519113"/>
          </a:xfrm>
          <a:prstGeom prst="rect">
            <a:avLst/>
          </a:prstGeom>
          <a:noFill/>
          <a:ln w="9525">
            <a:noFill/>
          </a:ln>
        </p:spPr>
        <p:txBody>
          <a:bodyPr wrap="none" anchor="t">
            <a:spAutoFit/>
          </a:bodyPr>
          <a:p>
            <a:r>
              <a:rPr lang="en-US" altLang="zh-CN" sz="2800" b="1">
                <a:solidFill>
                  <a:schemeClr val="tx2"/>
                </a:solidFill>
                <a:latin typeface="黑体" panose="02010609060101010101" pitchFamily="2" charset="-122"/>
                <a:ea typeface="黑体" panose="02010609060101010101" pitchFamily="2" charset="-122"/>
              </a:rPr>
              <a:t>2</a:t>
            </a:r>
            <a:r>
              <a:rPr lang="en-US" altLang="zh-CN" sz="2800" b="1" dirty="0">
                <a:solidFill>
                  <a:schemeClr val="tx2"/>
                </a:solidFill>
                <a:latin typeface="Times New Roman" panose="02020603050405020304" pitchFamily="18" charset="0"/>
                <a:ea typeface="黑体" panose="02010609060101010101" pitchFamily="2" charset="-122"/>
              </a:rPr>
              <a:t>   </a:t>
            </a:r>
            <a:r>
              <a:rPr lang="zh-CN" altLang="en-US" sz="2800" b="1" dirty="0">
                <a:solidFill>
                  <a:schemeClr val="tx2"/>
                </a:solidFill>
                <a:latin typeface="Times New Roman" panose="02020603050405020304" pitchFamily="18" charset="0"/>
                <a:ea typeface="黑体" panose="02010609060101010101" pitchFamily="2" charset="-122"/>
              </a:rPr>
              <a:t>排列具有奇偶性</a:t>
            </a:r>
            <a:r>
              <a:rPr lang="en-US" altLang="zh-CN" sz="2800" b="1">
                <a:solidFill>
                  <a:schemeClr val="tx2"/>
                </a:solidFill>
                <a:latin typeface="Times New Roman" panose="02020603050405020304" pitchFamily="18" charset="0"/>
                <a:ea typeface="黑体" panose="02010609060101010101" pitchFamily="2" charset="-122"/>
              </a:rPr>
              <a:t>.</a:t>
            </a:r>
            <a:endParaRPr lang="en-US" altLang="zh-CN" sz="2800" b="1">
              <a:solidFill>
                <a:schemeClr val="tx2"/>
              </a:solidFill>
              <a:latin typeface="Times New Roman" panose="02020603050405020304" pitchFamily="18" charset="0"/>
              <a:ea typeface="黑体" panose="02010609060101010101" pitchFamily="2" charset="-122"/>
            </a:endParaRPr>
          </a:p>
        </p:txBody>
      </p:sp>
      <p:sp>
        <p:nvSpPr>
          <p:cNvPr id="132099" name="矩形 132098"/>
          <p:cNvSpPr/>
          <p:nvPr/>
        </p:nvSpPr>
        <p:spPr>
          <a:xfrm>
            <a:off x="1447800" y="3505200"/>
            <a:ext cx="5003800" cy="519113"/>
          </a:xfrm>
          <a:prstGeom prst="rect">
            <a:avLst/>
          </a:prstGeom>
          <a:noFill/>
          <a:ln w="9525">
            <a:noFill/>
          </a:ln>
        </p:spPr>
        <p:txBody>
          <a:bodyPr wrap="none" anchor="t">
            <a:spAutoFit/>
          </a:bodyPr>
          <a:p>
            <a:r>
              <a:rPr lang="en-US" altLang="zh-CN" sz="2800" b="1" dirty="0">
                <a:solidFill>
                  <a:schemeClr val="tx2"/>
                </a:solidFill>
                <a:latin typeface="Times New Roman" panose="02020603050405020304" pitchFamily="18" charset="0"/>
                <a:ea typeface="黑体" panose="02010609060101010101" pitchFamily="2" charset="-122"/>
              </a:rPr>
              <a:t>3   </a:t>
            </a:r>
            <a:r>
              <a:rPr lang="zh-CN" altLang="en-US" sz="2800" b="1" dirty="0">
                <a:solidFill>
                  <a:schemeClr val="tx2"/>
                </a:solidFill>
                <a:latin typeface="Times New Roman" panose="02020603050405020304" pitchFamily="18" charset="0"/>
                <a:ea typeface="黑体" panose="02010609060101010101" pitchFamily="2" charset="-122"/>
              </a:rPr>
              <a:t>计算排列逆序数常用的方法</a:t>
            </a:r>
            <a:r>
              <a:rPr lang="en-US" altLang="zh-CN" sz="2800" b="1">
                <a:solidFill>
                  <a:schemeClr val="tx2"/>
                </a:solidFill>
                <a:latin typeface="Times New Roman" panose="02020603050405020304" pitchFamily="18" charset="0"/>
                <a:ea typeface="黑体" panose="02010609060101010101" pitchFamily="2" charset="-122"/>
              </a:rPr>
              <a:t>.</a:t>
            </a:r>
            <a:endParaRPr lang="en-US" altLang="zh-CN" sz="2800" b="1">
              <a:solidFill>
                <a:schemeClr val="tx2"/>
              </a:solidFill>
              <a:latin typeface="Times New Roman" panose="02020603050405020304" pitchFamily="18" charset="0"/>
              <a:ea typeface="黑体" panose="02010609060101010101" pitchFamily="2" charset="-122"/>
            </a:endParaRPr>
          </a:p>
        </p:txBody>
      </p:sp>
      <p:grpSp>
        <p:nvGrpSpPr>
          <p:cNvPr id="132100" name="组合 132099"/>
          <p:cNvGrpSpPr/>
          <p:nvPr/>
        </p:nvGrpSpPr>
        <p:grpSpPr>
          <a:xfrm>
            <a:off x="1447800" y="2147888"/>
            <a:ext cx="6286500" cy="519112"/>
            <a:chOff x="1104" y="1353"/>
            <a:chExt cx="3960" cy="327"/>
          </a:xfrm>
        </p:grpSpPr>
        <p:sp>
          <p:nvSpPr>
            <p:cNvPr id="132101" name="矩形 132100"/>
            <p:cNvSpPr/>
            <p:nvPr/>
          </p:nvSpPr>
          <p:spPr>
            <a:xfrm>
              <a:off x="1104" y="1353"/>
              <a:ext cx="3726" cy="327"/>
            </a:xfrm>
            <a:prstGeom prst="rect">
              <a:avLst/>
            </a:prstGeom>
            <a:noFill/>
            <a:ln w="9525">
              <a:noFill/>
            </a:ln>
          </p:spPr>
          <p:txBody>
            <a:bodyPr wrap="none" anchor="t">
              <a:spAutoFit/>
            </a:bodyPr>
            <a:p>
              <a:r>
                <a:rPr lang="en-US" altLang="zh-CN" sz="2800" b="1" dirty="0">
                  <a:solidFill>
                    <a:schemeClr val="tx2"/>
                  </a:solidFill>
                  <a:latin typeface="黑体" panose="02010609060101010101" pitchFamily="2" charset="-122"/>
                  <a:ea typeface="黑体" panose="02010609060101010101" pitchFamily="2" charset="-122"/>
                </a:rPr>
                <a:t>1   </a:t>
              </a:r>
              <a:r>
                <a:rPr lang="zh-CN" altLang="en-US" sz="2800" b="1" dirty="0">
                  <a:solidFill>
                    <a:schemeClr val="tx2"/>
                  </a:solidFill>
                  <a:latin typeface="黑体" panose="02010609060101010101" pitchFamily="2" charset="-122"/>
                  <a:ea typeface="黑体" panose="02010609060101010101" pitchFamily="2" charset="-122"/>
                </a:rPr>
                <a:t>个不同的元素的所有排列种数为</a:t>
              </a:r>
              <a:endParaRPr lang="zh-CN" altLang="en-US" sz="2800" b="1" dirty="0">
                <a:solidFill>
                  <a:schemeClr val="tx2"/>
                </a:solidFill>
                <a:latin typeface="黑体" panose="02010609060101010101" pitchFamily="2" charset="-122"/>
                <a:ea typeface="黑体" panose="02010609060101010101" pitchFamily="2" charset="-122"/>
              </a:endParaRPr>
            </a:p>
          </p:txBody>
        </p:sp>
        <p:graphicFrame>
          <p:nvGraphicFramePr>
            <p:cNvPr id="132102" name="对象 132101"/>
            <p:cNvGraphicFramePr/>
            <p:nvPr/>
          </p:nvGraphicFramePr>
          <p:xfrm>
            <a:off x="1440" y="1488"/>
            <a:ext cx="144" cy="152"/>
          </p:xfrm>
          <a:graphic>
            <a:graphicData uri="http://schemas.openxmlformats.org/presentationml/2006/ole">
              <mc:AlternateContent xmlns:mc="http://schemas.openxmlformats.org/markup-compatibility/2006">
                <mc:Choice xmlns:v="urn:schemas-microsoft-com:vml" Requires="v">
                  <p:oleObj spid="_x0000_s3378" name="" r:id="rId1" imgW="228600" imgH="241300" progId="Equation.3">
                    <p:embed/>
                  </p:oleObj>
                </mc:Choice>
                <mc:Fallback>
                  <p:oleObj name="" r:id="rId1" imgW="228600" imgH="241300" progId="Equation.3">
                    <p:embed/>
                    <p:pic>
                      <p:nvPicPr>
                        <p:cNvPr id="0" name="图片 3377"/>
                        <p:cNvPicPr/>
                        <p:nvPr/>
                      </p:nvPicPr>
                      <p:blipFill>
                        <a:blip r:embed="rId2"/>
                        <a:stretch>
                          <a:fillRect/>
                        </a:stretch>
                      </p:blipFill>
                      <p:spPr>
                        <a:xfrm>
                          <a:off x="1440" y="1488"/>
                          <a:ext cx="144" cy="152"/>
                        </a:xfrm>
                        <a:prstGeom prst="rect">
                          <a:avLst/>
                        </a:prstGeom>
                        <a:noFill/>
                        <a:ln w="38100">
                          <a:noFill/>
                          <a:miter/>
                        </a:ln>
                      </p:spPr>
                    </p:pic>
                  </p:oleObj>
                </mc:Fallback>
              </mc:AlternateContent>
            </a:graphicData>
          </a:graphic>
        </p:graphicFrame>
        <p:graphicFrame>
          <p:nvGraphicFramePr>
            <p:cNvPr id="132103" name="对象 132102"/>
            <p:cNvGraphicFramePr/>
            <p:nvPr/>
          </p:nvGraphicFramePr>
          <p:xfrm>
            <a:off x="4800" y="1440"/>
            <a:ext cx="264" cy="200"/>
          </p:xfrm>
          <a:graphic>
            <a:graphicData uri="http://schemas.openxmlformats.org/presentationml/2006/ole">
              <mc:AlternateContent xmlns:mc="http://schemas.openxmlformats.org/markup-compatibility/2006">
                <mc:Choice xmlns:v="urn:schemas-microsoft-com:vml" Requires="v">
                  <p:oleObj spid="_x0000_s3382" name="" r:id="rId3" imgW="418465" imgH="317500" progId="Equation.3">
                    <p:embed/>
                  </p:oleObj>
                </mc:Choice>
                <mc:Fallback>
                  <p:oleObj name="" r:id="rId3" imgW="418465" imgH="317500" progId="Equation.3">
                    <p:embed/>
                    <p:pic>
                      <p:nvPicPr>
                        <p:cNvPr id="0" name="图片 3381"/>
                        <p:cNvPicPr/>
                        <p:nvPr/>
                      </p:nvPicPr>
                      <p:blipFill>
                        <a:blip r:embed="rId4"/>
                        <a:stretch>
                          <a:fillRect/>
                        </a:stretch>
                      </p:blipFill>
                      <p:spPr>
                        <a:xfrm>
                          <a:off x="4800" y="1440"/>
                          <a:ext cx="264" cy="200"/>
                        </a:xfrm>
                        <a:prstGeom prst="rect">
                          <a:avLst/>
                        </a:prstGeom>
                        <a:noFill/>
                        <a:ln w="38100">
                          <a:noFill/>
                          <a:miter/>
                        </a:ln>
                      </p:spPr>
                    </p:pic>
                  </p:oleObj>
                </mc:Fallback>
              </mc:AlternateContent>
            </a:graphicData>
          </a:graphic>
        </p:graphicFrame>
      </p:grpSp>
      <p:sp>
        <p:nvSpPr>
          <p:cNvPr id="132105" name="矩形 132104"/>
          <p:cNvSpPr/>
          <p:nvPr/>
        </p:nvSpPr>
        <p:spPr>
          <a:xfrm>
            <a:off x="971550" y="836613"/>
            <a:ext cx="3024188" cy="645160"/>
          </a:xfrm>
          <a:prstGeom prst="rect">
            <a:avLst/>
          </a:prstGeom>
          <a:noFill/>
          <a:ln w="9525">
            <a:noFill/>
          </a:ln>
        </p:spPr>
        <p:txBody>
          <a:bodyPr>
            <a:spAutoFit/>
          </a:bodyPr>
          <a:p>
            <a:r>
              <a:rPr lang="en-US" altLang="zh-CN" sz="3600" b="1" dirty="0">
                <a:solidFill>
                  <a:srgbClr val="0606FA"/>
                </a:solidFill>
                <a:latin typeface="Times New Roman" panose="02020603050405020304" pitchFamily="18" charset="0"/>
              </a:rPr>
              <a:t> </a:t>
            </a:r>
            <a:r>
              <a:rPr lang="zh-CN" altLang="en-US" sz="3600" b="1" dirty="0">
                <a:solidFill>
                  <a:srgbClr val="0606FA"/>
                </a:solidFill>
                <a:latin typeface="Times New Roman" panose="02020603050405020304" pitchFamily="18" charset="0"/>
              </a:rPr>
              <a:t>小结</a:t>
            </a:r>
            <a:endParaRPr lang="zh-CN" altLang="en-US" sz="3600" b="1" dirty="0">
              <a:solidFill>
                <a:srgbClr val="0606FA"/>
              </a:solidFill>
              <a:latin typeface="Times New Roman" panose="02020603050405020304" pitchFamily="18" charset="0"/>
            </a:endParaRPr>
          </a:p>
        </p:txBody>
      </p:sp>
      <p:sp>
        <p:nvSpPr>
          <p:cNvPr id="216066" name="矩形 216065"/>
          <p:cNvSpPr/>
          <p:nvPr/>
        </p:nvSpPr>
        <p:spPr>
          <a:xfrm>
            <a:off x="845820" y="4351655"/>
            <a:ext cx="7516495" cy="953135"/>
          </a:xfrm>
          <a:prstGeom prst="rect">
            <a:avLst/>
          </a:prstGeom>
          <a:noFill/>
          <a:ln w="9525">
            <a:noFill/>
          </a:ln>
        </p:spPr>
        <p:txBody>
          <a:bodyPr wrap="none" anchor="t">
            <a:spAutoFit/>
          </a:bodyPr>
          <a:p>
            <a:r>
              <a:rPr lang="en-US" altLang="zh-CN" sz="2800" b="1" dirty="0">
                <a:solidFill>
                  <a:schemeClr val="bg2"/>
                </a:solidFill>
                <a:latin typeface="黑体" panose="02010609060101010101" pitchFamily="2" charset="-122"/>
                <a:ea typeface="黑体" panose="02010609060101010101" pitchFamily="2" charset="-122"/>
              </a:rPr>
              <a:t>   </a:t>
            </a:r>
            <a:r>
              <a:rPr lang="en-US" altLang="zh-CN" sz="2800" b="1" dirty="0">
                <a:solidFill>
                  <a:schemeClr val="tx2"/>
                </a:solidFill>
                <a:latin typeface="黑体" panose="02010609060101010101" pitchFamily="2" charset="-122"/>
                <a:ea typeface="黑体" panose="02010609060101010101" pitchFamily="2" charset="-122"/>
              </a:rPr>
              <a:t>4</a:t>
            </a:r>
            <a:r>
              <a:rPr lang="en-US" altLang="zh-CN" sz="2800" b="1" dirty="0">
                <a:solidFill>
                  <a:schemeClr val="tx2"/>
                </a:solidFill>
                <a:latin typeface="黑体" panose="02010609060101010101" pitchFamily="2" charset="-122"/>
                <a:ea typeface="黑体" panose="02010609060101010101" pitchFamily="2" charset="-122"/>
              </a:rPr>
              <a:t> </a:t>
            </a:r>
            <a:r>
              <a:rPr lang="zh-CN" altLang="en-US" sz="2800" b="1" dirty="0">
                <a:solidFill>
                  <a:schemeClr val="tx2"/>
                </a:solidFill>
                <a:latin typeface="黑体" panose="02010609060101010101" pitchFamily="2" charset="-122"/>
                <a:ea typeface="黑体" panose="02010609060101010101" pitchFamily="2" charset="-122"/>
              </a:rPr>
              <a:t>一个排列中的任意两个元素对换，排列改</a:t>
            </a:r>
            <a:endParaRPr lang="zh-CN" altLang="en-US" sz="2800" b="1" dirty="0">
              <a:solidFill>
                <a:schemeClr val="tx2"/>
              </a:solidFill>
              <a:latin typeface="黑体" panose="02010609060101010101" pitchFamily="2" charset="-122"/>
              <a:ea typeface="黑体" panose="02010609060101010101" pitchFamily="2" charset="-122"/>
            </a:endParaRPr>
          </a:p>
          <a:p>
            <a:r>
              <a:rPr lang="zh-CN" altLang="en-US" sz="2800" b="1" dirty="0">
                <a:solidFill>
                  <a:schemeClr val="tx2"/>
                </a:solidFill>
                <a:latin typeface="黑体" panose="02010609060101010101" pitchFamily="2" charset="-122"/>
                <a:ea typeface="黑体" panose="02010609060101010101" pitchFamily="2" charset="-122"/>
              </a:rPr>
              <a:t>变奇偶性．</a:t>
            </a:r>
            <a:endParaRPr lang="zh-CN" altLang="en-US" sz="2800" b="1" dirty="0">
              <a:solidFill>
                <a:schemeClr val="tx2"/>
              </a:solidFill>
              <a:latin typeface="黑体" panose="02010609060101010101" pitchFamily="2" charset="-122"/>
              <a:ea typeface="黑体" panose="0201060906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wipe(left)">
                                      <p:cBhvr>
                                        <p:cTn id="7" dur="500"/>
                                        <p:tgtEl>
                                          <p:spTgt spid="132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32098"/>
                                        </p:tgtEl>
                                        <p:attrNameLst>
                                          <p:attrName>style.visibility</p:attrName>
                                        </p:attrNameLst>
                                      </p:cBhvr>
                                      <p:to>
                                        <p:strVal val="visible"/>
                                      </p:to>
                                    </p:set>
                                    <p:animEffect transition="in" filter="wipe(left)">
                                      <p:cBhvr>
                                        <p:cTn id="12" dur="75"/>
                                        <p:tgtEl>
                                          <p:spTgt spid="1320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32099"/>
                                        </p:tgtEl>
                                        <p:attrNameLst>
                                          <p:attrName>style.visibility</p:attrName>
                                        </p:attrNameLst>
                                      </p:cBhvr>
                                      <p:to>
                                        <p:strVal val="visible"/>
                                      </p:to>
                                    </p:set>
                                    <p:animEffect transition="in" filter="wipe(left)">
                                      <p:cBhvr>
                                        <p:cTn id="17" dur="75"/>
                                        <p:tgtEl>
                                          <p:spTgt spid="132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p:bldP spid="13209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标题 168961"/>
          <p:cNvSpPr>
            <a:spLocks noGrp="1"/>
          </p:cNvSpPr>
          <p:nvPr/>
        </p:nvSpPr>
        <p:spPr>
          <a:xfrm>
            <a:off x="929958" y="637223"/>
            <a:ext cx="7793037" cy="1462087"/>
          </a:xfrm>
          <a:prstGeom prst="rect">
            <a:avLst/>
          </a:prstGeom>
          <a:noFill/>
          <a:ln w="9525">
            <a:noFill/>
          </a:ln>
        </p:spPr>
        <p:txBody>
          <a:bodyPr anchor="ctr"/>
          <a:lstStyle>
            <a:lvl1pPr algn="l" rtl="0" eaLnBrk="0" fontAlgn="base" hangingPunct="0">
              <a:spcBef>
                <a:spcPct val="0"/>
              </a:spcBef>
              <a:spcAft>
                <a:spcPct val="0"/>
              </a:spcAft>
              <a:defRPr sz="4400">
                <a:solidFill>
                  <a:srgbClr val="000066"/>
                </a:solidFill>
                <a:latin typeface="Tahoma" panose="020B0604030504040204" pitchFamily="34" charset="0"/>
                <a:ea typeface="宋体" panose="02010600030101010101" pitchFamily="2" charset="-122"/>
                <a:cs typeface="+mn-ea"/>
              </a:defRPr>
            </a:lvl1pPr>
            <a:lvl2pPr algn="l" rtl="0" eaLnBrk="0" fontAlgn="base" hangingPunct="0">
              <a:spcBef>
                <a:spcPct val="0"/>
              </a:spcBef>
              <a:spcAft>
                <a:spcPct val="0"/>
              </a:spcAft>
              <a:defRPr sz="4400">
                <a:solidFill>
                  <a:srgbClr val="000066"/>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rgbClr val="000066"/>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rgbClr val="000066"/>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rgbClr val="000066"/>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rgbClr val="000066"/>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rgbClr val="000066"/>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rgbClr val="000066"/>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rgbClr val="000066"/>
                </a:solidFill>
                <a:latin typeface="Tahoma" panose="020B0604030504040204" pitchFamily="34" charset="0"/>
                <a:ea typeface="宋体" panose="02010600030101010101" pitchFamily="2" charset="-122"/>
              </a:defRPr>
            </a:lvl9pPr>
          </a:lstStyle>
          <a:p>
            <a:r>
              <a:rPr lang="zh-CN" altLang="en-US" dirty="0"/>
              <a:t>§</a:t>
            </a:r>
            <a:r>
              <a:rPr lang="en-US" altLang="zh-CN" dirty="0"/>
              <a:t>1.3   n</a:t>
            </a:r>
            <a:r>
              <a:rPr lang="zh-CN" altLang="en-US" dirty="0"/>
              <a:t>阶行列式的定义</a:t>
            </a:r>
            <a:endParaRPr lang="zh-CN" altLang="en-US"/>
          </a:p>
        </p:txBody>
      </p:sp>
      <p:sp>
        <p:nvSpPr>
          <p:cNvPr id="168963" name="文本占位符 168962"/>
          <p:cNvSpPr>
            <a:spLocks noGrp="1"/>
          </p:cNvSpPr>
          <p:nvPr/>
        </p:nvSpPr>
        <p:spPr>
          <a:xfrm>
            <a:off x="1178243" y="2463483"/>
            <a:ext cx="7772400" cy="4114800"/>
          </a:xfrm>
          <a:prstGeom prst="rect">
            <a:avLst/>
          </a:prstGeom>
          <a:noFill/>
          <a:ln w="9525">
            <a:noFill/>
          </a:ln>
        </p:spPr>
        <p:txBody>
          <a:bodyPr/>
          <a:lstStyle>
            <a:lvl1pPr marL="342900" indent="-342900" algn="l" rtl="0" eaLnBrk="0" fontAlgn="base" hangingPunct="0">
              <a:spcBef>
                <a:spcPct val="20000"/>
              </a:spcBef>
              <a:spcAft>
                <a:spcPct val="0"/>
              </a:spcAft>
              <a:buClr>
                <a:srgbClr val="76B749"/>
              </a:buClr>
              <a:buSzPct val="60000"/>
              <a:buFont typeface="Wingdings" panose="05000000000000000000" pitchFamily="2" charset="2"/>
              <a:buChar char="n"/>
              <a:defRPr sz="3200">
                <a:solidFill>
                  <a:srgbClr val="000000"/>
                </a:solidFill>
                <a:latin typeface="Tahoma" panose="020B0604030504040204" pitchFamily="34" charset="0"/>
                <a:ea typeface="宋体" panose="02010600030101010101" pitchFamily="2" charset="-122"/>
                <a:cs typeface="+mn-ea"/>
              </a:defRPr>
            </a:lvl1pPr>
            <a:lvl2pPr marL="742950" indent="-285750" algn="l" rtl="0" eaLnBrk="0" fontAlgn="base" hangingPunct="0">
              <a:spcBef>
                <a:spcPct val="20000"/>
              </a:spcBef>
              <a:spcAft>
                <a:spcPct val="0"/>
              </a:spcAft>
              <a:buClr>
                <a:srgbClr val="C481CF"/>
              </a:buClr>
              <a:buSzPct val="55000"/>
              <a:buFont typeface="Wingdings" panose="05000000000000000000" pitchFamily="2" charset="2"/>
              <a:buChar char="n"/>
              <a:defRPr sz="2800">
                <a:solidFill>
                  <a:srgbClr val="000000"/>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rgbClr val="76B749"/>
              </a:buClr>
              <a:buSzPct val="50000"/>
              <a:buFont typeface="Wingdings" panose="05000000000000000000" pitchFamily="2" charset="2"/>
              <a:buChar char="n"/>
              <a:defRPr sz="2400">
                <a:solidFill>
                  <a:srgbClr val="000000"/>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rgbClr val="4B4EB5"/>
              </a:buClr>
              <a:buSzPct val="55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rgbClr val="C4709A"/>
              </a:buClr>
              <a:buSzPct val="50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rgbClr val="C4709A"/>
              </a:buClr>
              <a:buSzPct val="50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rgbClr val="C4709A"/>
              </a:buClr>
              <a:buSzPct val="50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rgbClr val="C4709A"/>
              </a:buClr>
              <a:buSzPct val="50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rgbClr val="C4709A"/>
              </a:buClr>
              <a:buSzPct val="50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9pPr>
          </a:lstStyle>
          <a:p>
            <a:r>
              <a:rPr lang="zh-CN" altLang="en-US" dirty="0"/>
              <a:t>一、概念的引入</a:t>
            </a:r>
            <a:endParaRPr lang="zh-CN" altLang="en-US" dirty="0"/>
          </a:p>
          <a:p>
            <a:r>
              <a:rPr lang="zh-CN" altLang="en-US" dirty="0"/>
              <a:t>二、</a:t>
            </a:r>
            <a:r>
              <a:rPr lang="en-US" altLang="zh-CN" dirty="0"/>
              <a:t>n</a:t>
            </a:r>
            <a:r>
              <a:rPr lang="zh-CN" altLang="en-US" dirty="0"/>
              <a:t>阶行列式的定义</a:t>
            </a:r>
            <a:endParaRPr lang="zh-CN" altLang="en-US" dirty="0"/>
          </a:p>
          <a:p>
            <a:pPr marL="0" indent="0">
              <a:buNone/>
            </a:pPr>
            <a:endParaRPr lang="zh-CN" altLang="en-US"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3746" name="矩形 3"/>
          <p:cNvSpPr/>
          <p:nvPr/>
        </p:nvSpPr>
        <p:spPr>
          <a:xfrm>
            <a:off x="642938" y="1047750"/>
            <a:ext cx="8215312" cy="4831080"/>
          </a:xfrm>
          <a:prstGeom prst="rect">
            <a:avLst/>
          </a:prstGeom>
          <a:noFill/>
          <a:ln w="9525">
            <a:noFill/>
          </a:ln>
        </p:spPr>
        <p:txBody>
          <a:bodyPr>
            <a:spAutoFit/>
          </a:bodyPr>
          <a:p>
            <a:r>
              <a:rPr lang="zh-CN" altLang="en-US" sz="2800" b="1" dirty="0">
                <a:solidFill>
                  <a:schemeClr val="bg2"/>
                </a:solidFill>
                <a:latin typeface="Arial" panose="020B0604020202020204" pitchFamily="34" charset="0"/>
              </a:rPr>
              <a:t>三、</a:t>
            </a:r>
            <a:r>
              <a:rPr lang="zh-CN" altLang="en-US" sz="2800" b="1" dirty="0">
                <a:solidFill>
                  <a:schemeClr val="bg2"/>
                </a:solidFill>
                <a:latin typeface="Arial" panose="020B0604020202020204" pitchFamily="34" charset="0"/>
              </a:rPr>
              <a:t>学术地位及应用</a:t>
            </a:r>
            <a:endParaRPr lang="en-US" altLang="zh-CN" sz="2800" b="1" dirty="0">
              <a:solidFill>
                <a:schemeClr val="bg2"/>
              </a:solidFill>
              <a:latin typeface="Arial" panose="020B0604020202020204" pitchFamily="34" charset="0"/>
            </a:endParaRPr>
          </a:p>
          <a:p>
            <a:endParaRPr lang="zh-CN" altLang="en-US" sz="2800" b="1" dirty="0">
              <a:solidFill>
                <a:schemeClr val="bg2"/>
              </a:solidFill>
              <a:latin typeface="Arial" panose="020B0604020202020204" pitchFamily="34" charset="0"/>
            </a:endParaRPr>
          </a:p>
          <a:p>
            <a:r>
              <a:rPr lang="zh-CN" altLang="en-US" sz="2800" dirty="0">
                <a:latin typeface="Arial" panose="020B0604020202020204" pitchFamily="34" charset="0"/>
              </a:rPr>
              <a:t>       </a:t>
            </a:r>
            <a:r>
              <a:rPr lang="zh-CN" altLang="en-US" sz="2800" b="1" dirty="0">
                <a:latin typeface="Arial" panose="020B0604020202020204" pitchFamily="34" charset="0"/>
              </a:rPr>
              <a:t>线性代数在数学、物理学和技术学科中有各种重要应用，因而它在各种代数分支中占居首要地位。在计算机广泛应用的今天，计算机图形学、计算机辅助设计、密码学、虚拟现实等技术无不以线性代数为其理论和算法基础的一部分。线性代数所体现的几何观念与代数方法之间的联系，从具体概念抽象出来的公理化方法以及严谨的逻辑推证、巧妙的归纳综合等，对于强化人们的数学训练，增益科学智能是非常有用的。</a:t>
            </a:r>
            <a:endParaRPr lang="zh-CN" altLang="en-US" sz="2400" b="1" dirty="0">
              <a:latin typeface="Arial" panose="020B0604020202020204" pitchFamily="34" charset="0"/>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7" name="Rectangle 2"/>
          <p:cNvSpPr>
            <a:spLocks noGrp="1"/>
          </p:cNvSpPr>
          <p:nvPr/>
        </p:nvSpPr>
        <p:spPr>
          <a:xfrm>
            <a:off x="457200" y="76200"/>
            <a:ext cx="8229600" cy="1371600"/>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rgbClr val="0000FF"/>
                </a:solidFill>
                <a:ea typeface="楷体_GB2312" pitchFamily="49" charset="-122"/>
              </a:rPr>
              <a:t>一、概念的引入</a:t>
            </a:r>
            <a:endParaRPr lang="zh-CN" altLang="en-US" sz="3600" b="1" dirty="0">
              <a:solidFill>
                <a:srgbClr val="0000FF"/>
              </a:solidFill>
              <a:ea typeface="楷体_GB2312" pitchFamily="49" charset="-122"/>
            </a:endParaRPr>
          </a:p>
        </p:txBody>
      </p:sp>
      <p:graphicFrame>
        <p:nvGraphicFramePr>
          <p:cNvPr id="27650" name="Object 30"/>
          <p:cNvGraphicFramePr/>
          <p:nvPr/>
        </p:nvGraphicFramePr>
        <p:xfrm>
          <a:off x="611188" y="1119188"/>
          <a:ext cx="2652712" cy="1563687"/>
        </p:xfrm>
        <a:graphic>
          <a:graphicData uri="http://schemas.openxmlformats.org/presentationml/2006/ole">
            <mc:AlternateContent xmlns:mc="http://schemas.openxmlformats.org/markup-compatibility/2006">
              <mc:Choice xmlns:v="urn:schemas-microsoft-com:vml" Requires="v">
                <p:oleObj spid="_x0000_s3202" name="" r:id="rId1" imgW="1207770" imgH="711835" progId="">
                  <p:embed/>
                </p:oleObj>
              </mc:Choice>
              <mc:Fallback>
                <p:oleObj name="" r:id="rId1" imgW="1207770" imgH="711835" progId="">
                  <p:embed/>
                  <p:pic>
                    <p:nvPicPr>
                      <p:cNvPr id="0" name="图片 3201"/>
                      <p:cNvPicPr/>
                      <p:nvPr/>
                    </p:nvPicPr>
                    <p:blipFill>
                      <a:blip r:embed="rId2"/>
                      <a:stretch>
                        <a:fillRect/>
                      </a:stretch>
                    </p:blipFill>
                    <p:spPr>
                      <a:xfrm>
                        <a:off x="611188" y="1119188"/>
                        <a:ext cx="2652712" cy="1563687"/>
                      </a:xfrm>
                      <a:prstGeom prst="rect">
                        <a:avLst/>
                      </a:prstGeom>
                      <a:noFill/>
                      <a:ln w="38100">
                        <a:noFill/>
                        <a:miter/>
                      </a:ln>
                    </p:spPr>
                  </p:pic>
                </p:oleObj>
              </mc:Fallback>
            </mc:AlternateContent>
          </a:graphicData>
        </a:graphic>
      </p:graphicFrame>
      <p:graphicFrame>
        <p:nvGraphicFramePr>
          <p:cNvPr id="27651" name="Object 31"/>
          <p:cNvGraphicFramePr/>
          <p:nvPr/>
        </p:nvGraphicFramePr>
        <p:xfrm>
          <a:off x="3276600" y="1806575"/>
          <a:ext cx="306388" cy="250825"/>
        </p:xfrm>
        <a:graphic>
          <a:graphicData uri="http://schemas.openxmlformats.org/presentationml/2006/ole">
            <mc:AlternateContent xmlns:mc="http://schemas.openxmlformats.org/markup-compatibility/2006">
              <mc:Choice xmlns:v="urn:schemas-microsoft-com:vml" Requires="v">
                <p:oleObj spid="_x0000_s3205" name="" r:id="rId3" imgW="140335" imgH="114935" progId="">
                  <p:embed/>
                </p:oleObj>
              </mc:Choice>
              <mc:Fallback>
                <p:oleObj name="" r:id="rId3" imgW="140335" imgH="114935" progId="">
                  <p:embed/>
                  <p:pic>
                    <p:nvPicPr>
                      <p:cNvPr id="0" name="图片 3204"/>
                      <p:cNvPicPr/>
                      <p:nvPr/>
                    </p:nvPicPr>
                    <p:blipFill>
                      <a:blip r:embed="rId4"/>
                      <a:stretch>
                        <a:fillRect/>
                      </a:stretch>
                    </p:blipFill>
                    <p:spPr>
                      <a:xfrm>
                        <a:off x="3276600" y="1806575"/>
                        <a:ext cx="306388" cy="250825"/>
                      </a:xfrm>
                      <a:prstGeom prst="rect">
                        <a:avLst/>
                      </a:prstGeom>
                      <a:noFill/>
                      <a:ln w="38100">
                        <a:noFill/>
                        <a:miter/>
                      </a:ln>
                    </p:spPr>
                  </p:pic>
                </p:oleObj>
              </mc:Fallback>
            </mc:AlternateContent>
          </a:graphicData>
        </a:graphic>
      </p:graphicFrame>
      <p:graphicFrame>
        <p:nvGraphicFramePr>
          <p:cNvPr id="27652" name="Object 32"/>
          <p:cNvGraphicFramePr/>
          <p:nvPr/>
        </p:nvGraphicFramePr>
        <p:xfrm>
          <a:off x="3581400" y="1676400"/>
          <a:ext cx="4308475" cy="1008063"/>
        </p:xfrm>
        <a:graphic>
          <a:graphicData uri="http://schemas.openxmlformats.org/presentationml/2006/ole">
            <mc:AlternateContent xmlns:mc="http://schemas.openxmlformats.org/markup-compatibility/2006">
              <mc:Choice xmlns:v="urn:schemas-microsoft-com:vml" Requires="v">
                <p:oleObj spid="_x0000_s3200" name="" r:id="rId5" imgW="1955800" imgH="457200" progId="">
                  <p:embed/>
                </p:oleObj>
              </mc:Choice>
              <mc:Fallback>
                <p:oleObj name="" r:id="rId5" imgW="1955800" imgH="457200" progId="">
                  <p:embed/>
                  <p:pic>
                    <p:nvPicPr>
                      <p:cNvPr id="0" name="图片 3199"/>
                      <p:cNvPicPr/>
                      <p:nvPr/>
                    </p:nvPicPr>
                    <p:blipFill>
                      <a:blip r:embed="rId6"/>
                      <a:stretch>
                        <a:fillRect/>
                      </a:stretch>
                    </p:blipFill>
                    <p:spPr>
                      <a:xfrm>
                        <a:off x="3581400" y="1676400"/>
                        <a:ext cx="4308475" cy="1008063"/>
                      </a:xfrm>
                      <a:prstGeom prst="rect">
                        <a:avLst/>
                      </a:prstGeom>
                      <a:noFill/>
                      <a:ln w="38100">
                        <a:noFill/>
                        <a:miter/>
                      </a:ln>
                    </p:spPr>
                  </p:pic>
                </p:oleObj>
              </mc:Fallback>
            </mc:AlternateContent>
          </a:graphicData>
        </a:graphic>
      </p:graphicFrame>
      <p:sp>
        <p:nvSpPr>
          <p:cNvPr id="23558" name="Rectangle 6"/>
          <p:cNvSpPr/>
          <p:nvPr/>
        </p:nvSpPr>
        <p:spPr>
          <a:xfrm>
            <a:off x="228600" y="2995613"/>
            <a:ext cx="8763000" cy="3367087"/>
          </a:xfrm>
          <a:prstGeom prst="rect">
            <a:avLst/>
          </a:prstGeom>
          <a:noFill/>
          <a:ln w="9525">
            <a:noFill/>
          </a:ln>
        </p:spPr>
        <p:txBody>
          <a:bodyPr>
            <a:spAutoFit/>
          </a:bodyPr>
          <a:p>
            <a:pPr marL="342900" indent="-342900"/>
            <a:r>
              <a:rPr lang="zh-CN" altLang="en-US" sz="2800" b="1" dirty="0">
                <a:solidFill>
                  <a:srgbClr val="0000FF"/>
                </a:solidFill>
                <a:latin typeface="楷体_GB2312" pitchFamily="49" charset="-122"/>
              </a:rPr>
              <a:t>规律：</a:t>
            </a:r>
            <a:endParaRPr lang="zh-CN" altLang="en-US" sz="2800" b="1" dirty="0">
              <a:solidFill>
                <a:srgbClr val="0000FF"/>
              </a:solidFill>
              <a:latin typeface="楷体_GB2312" pitchFamily="49" charset="-122"/>
            </a:endParaRPr>
          </a:p>
          <a:p>
            <a:pPr marL="342900" indent="-342900">
              <a:lnSpc>
                <a:spcPct val="130000"/>
              </a:lnSpc>
              <a:buAutoNum type="arabicPeriod"/>
            </a:pPr>
            <a:r>
              <a:rPr lang="zh-CN" altLang="en-US" sz="2400" b="1" dirty="0">
                <a:solidFill>
                  <a:srgbClr val="000000"/>
                </a:solidFill>
                <a:latin typeface="楷体_GB2312" pitchFamily="49" charset="-122"/>
              </a:rPr>
              <a:t>三阶行列式共有</a:t>
            </a:r>
            <a:r>
              <a:rPr lang="en-US" altLang="zh-CN" sz="2400" b="1" dirty="0">
                <a:solidFill>
                  <a:srgbClr val="000000"/>
                </a:solidFill>
                <a:latin typeface="Times New Roman" panose="02020603050405020304" pitchFamily="18" charset="0"/>
              </a:rPr>
              <a:t>6</a:t>
            </a:r>
            <a:r>
              <a:rPr lang="zh-CN" altLang="en-US" sz="2400" b="1" dirty="0">
                <a:solidFill>
                  <a:srgbClr val="000000"/>
                </a:solidFill>
                <a:latin typeface="楷体_GB2312" pitchFamily="49" charset="-122"/>
              </a:rPr>
              <a:t>项，即</a:t>
            </a:r>
            <a:r>
              <a:rPr lang="en-US" altLang="zh-CN" sz="2400" b="1" dirty="0">
                <a:solidFill>
                  <a:srgbClr val="000000"/>
                </a:solidFill>
                <a:latin typeface="Times New Roman" panose="02020603050405020304" pitchFamily="18" charset="0"/>
              </a:rPr>
              <a:t>3!</a:t>
            </a:r>
            <a:r>
              <a:rPr lang="zh-CN" altLang="en-US" sz="2400" b="1" dirty="0">
                <a:solidFill>
                  <a:srgbClr val="000000"/>
                </a:solidFill>
                <a:latin typeface="楷体_GB2312" pitchFamily="49" charset="-122"/>
              </a:rPr>
              <a:t>项．</a:t>
            </a:r>
            <a:endParaRPr lang="zh-CN" altLang="en-US" sz="2400" b="1" dirty="0">
              <a:solidFill>
                <a:srgbClr val="000000"/>
              </a:solidFill>
              <a:latin typeface="楷体_GB2312" pitchFamily="49" charset="-122"/>
            </a:endParaRPr>
          </a:p>
          <a:p>
            <a:pPr marL="342900" indent="-342900">
              <a:lnSpc>
                <a:spcPct val="130000"/>
              </a:lnSpc>
              <a:buAutoNum type="arabicPeriod"/>
            </a:pPr>
            <a:r>
              <a:rPr lang="zh-CN" altLang="en-US" sz="2400" b="1" dirty="0">
                <a:solidFill>
                  <a:srgbClr val="000000"/>
                </a:solidFill>
                <a:latin typeface="楷体_GB2312" pitchFamily="49" charset="-122"/>
              </a:rPr>
              <a:t>每一项都是位于不同行不同列的三个元素的乘积．</a:t>
            </a:r>
            <a:endParaRPr lang="zh-CN" altLang="en-US" sz="2400" b="1" dirty="0">
              <a:solidFill>
                <a:srgbClr val="000000"/>
              </a:solidFill>
              <a:latin typeface="楷体_GB2312" pitchFamily="49" charset="-122"/>
            </a:endParaRPr>
          </a:p>
          <a:p>
            <a:pPr marL="342900" indent="-342900">
              <a:lnSpc>
                <a:spcPct val="130000"/>
              </a:lnSpc>
              <a:buAutoNum type="arabicPeriod"/>
            </a:pPr>
            <a:r>
              <a:rPr lang="zh-CN" altLang="en-US" sz="2400" b="1" dirty="0">
                <a:solidFill>
                  <a:srgbClr val="000000"/>
                </a:solidFill>
                <a:latin typeface="楷体_GB2312" pitchFamily="49" charset="-122"/>
              </a:rPr>
              <a:t>每一项可以写成           （正负号除外），其中</a:t>
            </a:r>
            <a:endParaRPr lang="zh-CN" altLang="en-US" sz="2400" b="1" dirty="0">
              <a:solidFill>
                <a:srgbClr val="000000"/>
              </a:solidFill>
              <a:latin typeface="楷体_GB2312" pitchFamily="49" charset="-122"/>
            </a:endParaRPr>
          </a:p>
          <a:p>
            <a:pPr marL="342900" indent="-342900">
              <a:lnSpc>
                <a:spcPct val="130000"/>
              </a:lnSpc>
            </a:pPr>
            <a:r>
              <a:rPr lang="zh-CN" altLang="en-US" sz="2400" b="1" dirty="0">
                <a:solidFill>
                  <a:srgbClr val="000000"/>
                </a:solidFill>
                <a:latin typeface="楷体_GB2312" pitchFamily="49" charset="-122"/>
              </a:rPr>
              <a:t>  是</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楷体_GB2312" pitchFamily="49" charset="-122"/>
              </a:rPr>
              <a:t>、</a:t>
            </a:r>
            <a:r>
              <a:rPr lang="en-US" altLang="zh-CN" sz="2400" b="1" dirty="0">
                <a:solidFill>
                  <a:srgbClr val="000000"/>
                </a:solidFill>
                <a:latin typeface="Times New Roman" panose="02020603050405020304" pitchFamily="18" charset="0"/>
              </a:rPr>
              <a:t>2</a:t>
            </a:r>
            <a:r>
              <a:rPr lang="zh-CN" altLang="en-US" sz="2400" b="1" dirty="0">
                <a:solidFill>
                  <a:srgbClr val="000000"/>
                </a:solidFill>
                <a:latin typeface="楷体_GB2312" pitchFamily="49" charset="-122"/>
              </a:rPr>
              <a:t>、</a:t>
            </a:r>
            <a:r>
              <a:rPr lang="en-US" altLang="zh-CN" sz="2400" b="1" dirty="0">
                <a:solidFill>
                  <a:srgbClr val="000000"/>
                </a:solidFill>
                <a:latin typeface="Times New Roman" panose="02020603050405020304" pitchFamily="18" charset="0"/>
              </a:rPr>
              <a:t>3</a:t>
            </a:r>
            <a:r>
              <a:rPr lang="zh-CN" altLang="en-US" sz="2400" b="1" dirty="0">
                <a:solidFill>
                  <a:srgbClr val="000000"/>
                </a:solidFill>
                <a:latin typeface="楷体_GB2312" pitchFamily="49" charset="-122"/>
              </a:rPr>
              <a:t>的某个排列</a:t>
            </a:r>
            <a:r>
              <a:rPr lang="en-US" altLang="zh-CN" sz="2400" b="1" dirty="0">
                <a:solidFill>
                  <a:srgbClr val="000000"/>
                </a:solidFill>
                <a:latin typeface="楷体_GB2312" pitchFamily="49" charset="-122"/>
              </a:rPr>
              <a:t>.</a:t>
            </a:r>
            <a:endParaRPr lang="en-US" altLang="zh-CN" sz="2400" b="1" dirty="0">
              <a:solidFill>
                <a:srgbClr val="000000"/>
              </a:solidFill>
              <a:latin typeface="楷体_GB2312" pitchFamily="49" charset="-122"/>
            </a:endParaRPr>
          </a:p>
          <a:p>
            <a:pPr marL="342900" indent="-342900">
              <a:lnSpc>
                <a:spcPct val="130000"/>
              </a:lnSpc>
              <a:buAutoNum type="arabicPeriod" startAt="4"/>
            </a:pPr>
            <a:r>
              <a:rPr lang="zh-CN" altLang="en-US" sz="2400" b="1" dirty="0">
                <a:solidFill>
                  <a:srgbClr val="000000"/>
                </a:solidFill>
                <a:latin typeface="楷体_GB2312" pitchFamily="49" charset="-122"/>
              </a:rPr>
              <a:t>当       是</a:t>
            </a:r>
            <a:r>
              <a:rPr lang="zh-CN" altLang="en-US" sz="2400" b="1" dirty="0">
                <a:solidFill>
                  <a:srgbClr val="0000FF"/>
                </a:solidFill>
                <a:latin typeface="楷体_GB2312" pitchFamily="49" charset="-122"/>
              </a:rPr>
              <a:t>偶排列</a:t>
            </a:r>
            <a:r>
              <a:rPr lang="zh-CN" altLang="en-US" sz="2400" b="1" dirty="0">
                <a:solidFill>
                  <a:srgbClr val="000000"/>
                </a:solidFill>
                <a:latin typeface="楷体_GB2312" pitchFamily="49" charset="-122"/>
              </a:rPr>
              <a:t>时，对应的项取</a:t>
            </a:r>
            <a:r>
              <a:rPr lang="zh-CN" altLang="en-US" sz="2400" b="1" dirty="0">
                <a:solidFill>
                  <a:srgbClr val="0000FF"/>
                </a:solidFill>
                <a:latin typeface="楷体_GB2312" pitchFamily="49" charset="-122"/>
              </a:rPr>
              <a:t>正号</a:t>
            </a:r>
            <a:r>
              <a:rPr lang="zh-CN" altLang="en-US" sz="2400" b="1" dirty="0">
                <a:solidFill>
                  <a:srgbClr val="000000"/>
                </a:solidFill>
                <a:latin typeface="楷体_GB2312" pitchFamily="49" charset="-122"/>
              </a:rPr>
              <a:t>；</a:t>
            </a:r>
            <a:endParaRPr lang="zh-CN" altLang="en-US" sz="2400" b="1" dirty="0">
              <a:solidFill>
                <a:srgbClr val="000000"/>
              </a:solidFill>
              <a:latin typeface="楷体_GB2312" pitchFamily="49" charset="-122"/>
            </a:endParaRPr>
          </a:p>
          <a:p>
            <a:pPr marL="342900" indent="-342900">
              <a:lnSpc>
                <a:spcPct val="130000"/>
              </a:lnSpc>
            </a:pPr>
            <a:r>
              <a:rPr lang="zh-CN" altLang="en-US" sz="2400" b="1" dirty="0">
                <a:solidFill>
                  <a:srgbClr val="000000"/>
                </a:solidFill>
                <a:latin typeface="楷体_GB2312" pitchFamily="49" charset="-122"/>
              </a:rPr>
              <a:t>  当       是</a:t>
            </a:r>
            <a:r>
              <a:rPr lang="zh-CN" altLang="en-US" sz="2400" b="1" dirty="0">
                <a:solidFill>
                  <a:srgbClr val="0000FF"/>
                </a:solidFill>
                <a:latin typeface="楷体_GB2312" pitchFamily="49" charset="-122"/>
              </a:rPr>
              <a:t>奇排列</a:t>
            </a:r>
            <a:r>
              <a:rPr lang="zh-CN" altLang="en-US" sz="2400" b="1" dirty="0">
                <a:solidFill>
                  <a:srgbClr val="000000"/>
                </a:solidFill>
                <a:latin typeface="楷体_GB2312" pitchFamily="49" charset="-122"/>
              </a:rPr>
              <a:t>时，对应的项取</a:t>
            </a:r>
            <a:r>
              <a:rPr lang="zh-CN" altLang="en-US" sz="2400" b="1" dirty="0">
                <a:solidFill>
                  <a:srgbClr val="0000FF"/>
                </a:solidFill>
                <a:latin typeface="楷体_GB2312" pitchFamily="49" charset="-122"/>
              </a:rPr>
              <a:t>负号</a:t>
            </a:r>
            <a:r>
              <a:rPr lang="en-US" altLang="zh-CN" sz="2400" b="1" dirty="0">
                <a:solidFill>
                  <a:srgbClr val="000000"/>
                </a:solidFill>
                <a:latin typeface="楷体_GB2312" pitchFamily="49" charset="-122"/>
              </a:rPr>
              <a:t>. </a:t>
            </a:r>
            <a:endParaRPr lang="en-US" altLang="zh-CN" sz="2400" b="1" dirty="0">
              <a:solidFill>
                <a:srgbClr val="000000"/>
              </a:solidFill>
              <a:latin typeface="楷体_GB2312" pitchFamily="49" charset="-122"/>
            </a:endParaRPr>
          </a:p>
        </p:txBody>
      </p:sp>
      <p:graphicFrame>
        <p:nvGraphicFramePr>
          <p:cNvPr id="23559" name="Object 33"/>
          <p:cNvGraphicFramePr/>
          <p:nvPr/>
        </p:nvGraphicFramePr>
        <p:xfrm>
          <a:off x="2876550" y="4419600"/>
          <a:ext cx="1604963" cy="558800"/>
        </p:xfrm>
        <a:graphic>
          <a:graphicData uri="http://schemas.openxmlformats.org/presentationml/2006/ole">
            <mc:AlternateContent xmlns:mc="http://schemas.openxmlformats.org/markup-compatibility/2006">
              <mc:Choice xmlns:v="urn:schemas-microsoft-com:vml" Requires="v">
                <p:oleObj spid="_x0000_s3199" name="" r:id="rId7" imgW="723900" imgH="254000" progId="">
                  <p:embed/>
                </p:oleObj>
              </mc:Choice>
              <mc:Fallback>
                <p:oleObj name="" r:id="rId7" imgW="723900" imgH="254000" progId="">
                  <p:embed/>
                  <p:pic>
                    <p:nvPicPr>
                      <p:cNvPr id="0" name="图片 3198"/>
                      <p:cNvPicPr/>
                      <p:nvPr/>
                    </p:nvPicPr>
                    <p:blipFill>
                      <a:blip r:embed="rId8"/>
                      <a:stretch>
                        <a:fillRect/>
                      </a:stretch>
                    </p:blipFill>
                    <p:spPr>
                      <a:xfrm>
                        <a:off x="2876550" y="4419600"/>
                        <a:ext cx="1604963" cy="558800"/>
                      </a:xfrm>
                      <a:prstGeom prst="rect">
                        <a:avLst/>
                      </a:prstGeom>
                      <a:noFill/>
                      <a:ln w="38100">
                        <a:noFill/>
                        <a:miter/>
                      </a:ln>
                    </p:spPr>
                  </p:pic>
                </p:oleObj>
              </mc:Fallback>
            </mc:AlternateContent>
          </a:graphicData>
        </a:graphic>
      </p:graphicFrame>
      <p:graphicFrame>
        <p:nvGraphicFramePr>
          <p:cNvPr id="23560" name="Object 34"/>
          <p:cNvGraphicFramePr/>
          <p:nvPr/>
        </p:nvGraphicFramePr>
        <p:xfrm>
          <a:off x="7529513" y="4422775"/>
          <a:ext cx="1036637" cy="503238"/>
        </p:xfrm>
        <a:graphic>
          <a:graphicData uri="http://schemas.openxmlformats.org/presentationml/2006/ole">
            <mc:AlternateContent xmlns:mc="http://schemas.openxmlformats.org/markup-compatibility/2006">
              <mc:Choice xmlns:v="urn:schemas-microsoft-com:vml" Requires="v">
                <p:oleObj spid="_x0000_s3201" name="" r:id="rId9" imgW="470535" imgH="229235" progId="">
                  <p:embed/>
                </p:oleObj>
              </mc:Choice>
              <mc:Fallback>
                <p:oleObj name="" r:id="rId9" imgW="470535" imgH="229235" progId="">
                  <p:embed/>
                  <p:pic>
                    <p:nvPicPr>
                      <p:cNvPr id="0" name="图片 3200"/>
                      <p:cNvPicPr/>
                      <p:nvPr/>
                    </p:nvPicPr>
                    <p:blipFill>
                      <a:blip r:embed="rId10"/>
                      <a:stretch>
                        <a:fillRect/>
                      </a:stretch>
                    </p:blipFill>
                    <p:spPr>
                      <a:xfrm>
                        <a:off x="7529513" y="4422775"/>
                        <a:ext cx="1036637" cy="503238"/>
                      </a:xfrm>
                      <a:prstGeom prst="rect">
                        <a:avLst/>
                      </a:prstGeom>
                      <a:noFill/>
                      <a:ln w="38100">
                        <a:noFill/>
                        <a:miter/>
                      </a:ln>
                    </p:spPr>
                  </p:pic>
                </p:oleObj>
              </mc:Fallback>
            </mc:AlternateContent>
          </a:graphicData>
        </a:graphic>
      </p:graphicFrame>
      <p:graphicFrame>
        <p:nvGraphicFramePr>
          <p:cNvPr id="23561" name="Object 35"/>
          <p:cNvGraphicFramePr/>
          <p:nvPr/>
        </p:nvGraphicFramePr>
        <p:xfrm>
          <a:off x="935038" y="5375275"/>
          <a:ext cx="1036637" cy="503238"/>
        </p:xfrm>
        <a:graphic>
          <a:graphicData uri="http://schemas.openxmlformats.org/presentationml/2006/ole">
            <mc:AlternateContent xmlns:mc="http://schemas.openxmlformats.org/markup-compatibility/2006">
              <mc:Choice xmlns:v="urn:schemas-microsoft-com:vml" Requires="v">
                <p:oleObj spid="_x0000_s3213" name="" r:id="rId11" imgW="470535" imgH="229235" progId="">
                  <p:embed/>
                </p:oleObj>
              </mc:Choice>
              <mc:Fallback>
                <p:oleObj name="" r:id="rId11" imgW="470535" imgH="229235" progId="">
                  <p:embed/>
                  <p:pic>
                    <p:nvPicPr>
                      <p:cNvPr id="0" name="图片 3212"/>
                      <p:cNvPicPr/>
                      <p:nvPr/>
                    </p:nvPicPr>
                    <p:blipFill>
                      <a:blip r:embed="rId10"/>
                      <a:stretch>
                        <a:fillRect/>
                      </a:stretch>
                    </p:blipFill>
                    <p:spPr>
                      <a:xfrm>
                        <a:off x="935038" y="5375275"/>
                        <a:ext cx="1036637" cy="503238"/>
                      </a:xfrm>
                      <a:prstGeom prst="rect">
                        <a:avLst/>
                      </a:prstGeom>
                      <a:noFill/>
                      <a:ln w="38100">
                        <a:noFill/>
                        <a:miter/>
                      </a:ln>
                    </p:spPr>
                  </p:pic>
                </p:oleObj>
              </mc:Fallback>
            </mc:AlternateContent>
          </a:graphicData>
        </a:graphic>
      </p:graphicFrame>
      <p:graphicFrame>
        <p:nvGraphicFramePr>
          <p:cNvPr id="23562" name="Object 36"/>
          <p:cNvGraphicFramePr/>
          <p:nvPr/>
        </p:nvGraphicFramePr>
        <p:xfrm>
          <a:off x="935038" y="5867400"/>
          <a:ext cx="1036637" cy="503238"/>
        </p:xfrm>
        <a:graphic>
          <a:graphicData uri="http://schemas.openxmlformats.org/presentationml/2006/ole">
            <mc:AlternateContent xmlns:mc="http://schemas.openxmlformats.org/markup-compatibility/2006">
              <mc:Choice xmlns:v="urn:schemas-microsoft-com:vml" Requires="v">
                <p:oleObj spid="_x0000_s3217" name="" r:id="rId12" imgW="470535" imgH="229235" progId="">
                  <p:embed/>
                </p:oleObj>
              </mc:Choice>
              <mc:Fallback>
                <p:oleObj name="" r:id="rId12" imgW="470535" imgH="229235" progId="">
                  <p:embed/>
                  <p:pic>
                    <p:nvPicPr>
                      <p:cNvPr id="0" name="图片 3216"/>
                      <p:cNvPicPr/>
                      <p:nvPr/>
                    </p:nvPicPr>
                    <p:blipFill>
                      <a:blip r:embed="rId10"/>
                      <a:stretch>
                        <a:fillRect/>
                      </a:stretch>
                    </p:blipFill>
                    <p:spPr>
                      <a:xfrm>
                        <a:off x="935038" y="5867400"/>
                        <a:ext cx="1036637" cy="503238"/>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558">
                                            <p:txEl>
                                              <p:charRg st="0" end="4"/>
                                            </p:txEl>
                                          </p:spTgt>
                                        </p:tgtEl>
                                        <p:attrNameLst>
                                          <p:attrName>style.visibility</p:attrName>
                                        </p:attrNameLst>
                                      </p:cBhvr>
                                      <p:to>
                                        <p:strVal val="visible"/>
                                      </p:to>
                                    </p:set>
                                    <p:animEffect transition="in" filter="checkerboard(across)">
                                      <p:cBhvr>
                                        <p:cTn id="7" dur="500"/>
                                        <p:tgtEl>
                                          <p:spTgt spid="23558">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558">
                                            <p:txEl>
                                              <p:charRg st="4" end="20"/>
                                            </p:txEl>
                                          </p:spTgt>
                                        </p:tgtEl>
                                        <p:attrNameLst>
                                          <p:attrName>style.visibility</p:attrName>
                                        </p:attrNameLst>
                                      </p:cBhvr>
                                      <p:to>
                                        <p:strVal val="visible"/>
                                      </p:to>
                                    </p:set>
                                    <p:animEffect transition="in" filter="checkerboard(across)">
                                      <p:cBhvr>
                                        <p:cTn id="12" dur="500"/>
                                        <p:tgtEl>
                                          <p:spTgt spid="23558">
                                            <p:txEl>
                                              <p:charRg st="4"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3558">
                                            <p:txEl>
                                              <p:charRg st="20" end="43"/>
                                            </p:txEl>
                                          </p:spTgt>
                                        </p:tgtEl>
                                        <p:attrNameLst>
                                          <p:attrName>style.visibility</p:attrName>
                                        </p:attrNameLst>
                                      </p:cBhvr>
                                      <p:to>
                                        <p:strVal val="visible"/>
                                      </p:to>
                                    </p:set>
                                    <p:animEffect transition="in" filter="checkerboard(across)">
                                      <p:cBhvr>
                                        <p:cTn id="17" dur="500"/>
                                        <p:tgtEl>
                                          <p:spTgt spid="23558">
                                            <p:txEl>
                                              <p:charRg st="20" end="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3558">
                                            <p:txEl>
                                              <p:charRg st="43" end="72"/>
                                            </p:txEl>
                                          </p:spTgt>
                                        </p:tgtEl>
                                        <p:attrNameLst>
                                          <p:attrName>style.visibility</p:attrName>
                                        </p:attrNameLst>
                                      </p:cBhvr>
                                      <p:to>
                                        <p:strVal val="visible"/>
                                      </p:to>
                                    </p:set>
                                    <p:animEffect transition="in" filter="checkerboard(across)">
                                      <p:cBhvr>
                                        <p:cTn id="22" dur="500"/>
                                        <p:tgtEl>
                                          <p:spTgt spid="23558">
                                            <p:txEl>
                                              <p:charRg st="43" end="72"/>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3559"/>
                                        </p:tgtEl>
                                        <p:attrNameLst>
                                          <p:attrName>style.visibility</p:attrName>
                                        </p:attrNameLst>
                                      </p:cBhvr>
                                      <p:to>
                                        <p:strVal val="visible"/>
                                      </p:to>
                                    </p:set>
                                    <p:animEffect transition="in" filter="checkerboard(across)">
                                      <p:cBhvr>
                                        <p:cTn id="25" dur="500"/>
                                        <p:tgtEl>
                                          <p:spTgt spid="23559"/>
                                        </p:tgtEl>
                                      </p:cBhvr>
                                    </p:animEffect>
                                  </p:childTnLst>
                                </p:cTn>
                              </p:par>
                              <p:par>
                                <p:cTn id="26" presetID="5" presetClass="entr" presetSubtype="10" fill="hold" nodeType="withEffect">
                                  <p:stCondLst>
                                    <p:cond delay="0"/>
                                  </p:stCondLst>
                                  <p:childTnLst>
                                    <p:set>
                                      <p:cBhvr>
                                        <p:cTn id="27" dur="1" fill="hold">
                                          <p:stCondLst>
                                            <p:cond delay="0"/>
                                          </p:stCondLst>
                                        </p:cTn>
                                        <p:tgtEl>
                                          <p:spTgt spid="23560"/>
                                        </p:tgtEl>
                                        <p:attrNameLst>
                                          <p:attrName>style.visibility</p:attrName>
                                        </p:attrNameLst>
                                      </p:cBhvr>
                                      <p:to>
                                        <p:strVal val="visible"/>
                                      </p:to>
                                    </p:set>
                                    <p:animEffect transition="in" filter="checkerboard(across)">
                                      <p:cBhvr>
                                        <p:cTn id="28" dur="500"/>
                                        <p:tgtEl>
                                          <p:spTgt spid="23560"/>
                                        </p:tgtEl>
                                      </p:cBhvr>
                                    </p:animEffect>
                                  </p:childTnLst>
                                </p:cTn>
                              </p:par>
                              <p:par>
                                <p:cTn id="29" presetID="5" presetClass="entr" presetSubtype="10" fill="hold" nodeType="withEffect">
                                  <p:stCondLst>
                                    <p:cond delay="0"/>
                                  </p:stCondLst>
                                  <p:childTnLst>
                                    <p:set>
                                      <p:cBhvr>
                                        <p:cTn id="30" dur="1" fill="hold">
                                          <p:stCondLst>
                                            <p:cond delay="0"/>
                                          </p:stCondLst>
                                        </p:cTn>
                                        <p:tgtEl>
                                          <p:spTgt spid="23558">
                                            <p:txEl>
                                              <p:charRg st="72" end="87"/>
                                            </p:txEl>
                                          </p:spTgt>
                                        </p:tgtEl>
                                        <p:attrNameLst>
                                          <p:attrName>style.visibility</p:attrName>
                                        </p:attrNameLst>
                                      </p:cBhvr>
                                      <p:to>
                                        <p:strVal val="visible"/>
                                      </p:to>
                                    </p:set>
                                    <p:animEffect transition="in" filter="checkerboard(across)">
                                      <p:cBhvr>
                                        <p:cTn id="31" dur="500"/>
                                        <p:tgtEl>
                                          <p:spTgt spid="23558">
                                            <p:txEl>
                                              <p:charRg st="72" end="8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23558">
                                            <p:txEl>
                                              <p:charRg st="87" end="110"/>
                                            </p:txEl>
                                          </p:spTgt>
                                        </p:tgtEl>
                                        <p:attrNameLst>
                                          <p:attrName>style.visibility</p:attrName>
                                        </p:attrNameLst>
                                      </p:cBhvr>
                                      <p:to>
                                        <p:strVal val="visible"/>
                                      </p:to>
                                    </p:set>
                                    <p:animEffect transition="in" filter="checkerboard(across)">
                                      <p:cBhvr>
                                        <p:cTn id="36" dur="500"/>
                                        <p:tgtEl>
                                          <p:spTgt spid="23558">
                                            <p:txEl>
                                              <p:charRg st="87" end="110"/>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23561"/>
                                        </p:tgtEl>
                                        <p:attrNameLst>
                                          <p:attrName>style.visibility</p:attrName>
                                        </p:attrNameLst>
                                      </p:cBhvr>
                                      <p:to>
                                        <p:strVal val="visible"/>
                                      </p:to>
                                    </p:set>
                                    <p:animEffect transition="in" filter="checkerboard(across)">
                                      <p:cBhvr>
                                        <p:cTn id="39" dur="500"/>
                                        <p:tgtEl>
                                          <p:spTgt spid="23561"/>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23558">
                                            <p:txEl>
                                              <p:charRg st="110" end="136"/>
                                            </p:txEl>
                                          </p:spTgt>
                                        </p:tgtEl>
                                        <p:attrNameLst>
                                          <p:attrName>style.visibility</p:attrName>
                                        </p:attrNameLst>
                                      </p:cBhvr>
                                      <p:to>
                                        <p:strVal val="visible"/>
                                      </p:to>
                                    </p:set>
                                    <p:animEffect transition="in" filter="checkerboard(across)">
                                      <p:cBhvr>
                                        <p:cTn id="44" dur="500"/>
                                        <p:tgtEl>
                                          <p:spTgt spid="23558">
                                            <p:txEl>
                                              <p:charRg st="110" end="136"/>
                                            </p:txEl>
                                          </p:spTgt>
                                        </p:tgtEl>
                                      </p:cBhvr>
                                    </p:animEffect>
                                  </p:childTnLst>
                                </p:cTn>
                              </p:par>
                              <p:par>
                                <p:cTn id="45" presetID="5" presetClass="entr" presetSubtype="10" fill="hold" nodeType="withEffect">
                                  <p:stCondLst>
                                    <p:cond delay="0"/>
                                  </p:stCondLst>
                                  <p:childTnLst>
                                    <p:set>
                                      <p:cBhvr>
                                        <p:cTn id="46" dur="1" fill="hold">
                                          <p:stCondLst>
                                            <p:cond delay="0"/>
                                          </p:stCondLst>
                                        </p:cTn>
                                        <p:tgtEl>
                                          <p:spTgt spid="23562"/>
                                        </p:tgtEl>
                                        <p:attrNameLst>
                                          <p:attrName>style.visibility</p:attrName>
                                        </p:attrNameLst>
                                      </p:cBhvr>
                                      <p:to>
                                        <p:strVal val="visible"/>
                                      </p:to>
                                    </p:set>
                                    <p:animEffect transition="in" filter="checkerboard(across)">
                                      <p:cBhvr>
                                        <p:cTn id="47"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9" name="Text Box 2"/>
          <p:cNvSpPr txBox="1"/>
          <p:nvPr/>
        </p:nvSpPr>
        <p:spPr>
          <a:xfrm>
            <a:off x="654050" y="969963"/>
            <a:ext cx="4013200" cy="457200"/>
          </a:xfrm>
          <a:prstGeom prst="rect">
            <a:avLst/>
          </a:prstGeom>
          <a:noFill/>
          <a:ln w="9525">
            <a:noFill/>
          </a:ln>
        </p:spPr>
        <p:txBody>
          <a:bodyPr wrap="none">
            <a:spAutoFit/>
          </a:bodyPr>
          <a:p>
            <a:r>
              <a:rPr lang="zh-CN" altLang="en-US" sz="2400" b="1" dirty="0">
                <a:solidFill>
                  <a:srgbClr val="000000"/>
                </a:solidFill>
                <a:latin typeface="楷体_GB2312" pitchFamily="49" charset="-122"/>
              </a:rPr>
              <a:t>所以，三阶行列式可以写成</a:t>
            </a:r>
            <a:r>
              <a:rPr lang="zh-CN" altLang="en-US" sz="2400" dirty="0">
                <a:solidFill>
                  <a:srgbClr val="000000"/>
                </a:solidFill>
                <a:latin typeface="楷体_GB2312" pitchFamily="49" charset="-122"/>
              </a:rPr>
              <a:t> </a:t>
            </a:r>
            <a:endParaRPr lang="zh-CN" altLang="en-US" sz="2400" dirty="0">
              <a:solidFill>
                <a:srgbClr val="000000"/>
              </a:solidFill>
              <a:latin typeface="楷体_GB2312" pitchFamily="49" charset="-122"/>
            </a:endParaRPr>
          </a:p>
        </p:txBody>
      </p:sp>
      <p:sp>
        <p:nvSpPr>
          <p:cNvPr id="28680" name="Rectangle 3"/>
          <p:cNvSpPr/>
          <p:nvPr/>
        </p:nvSpPr>
        <p:spPr>
          <a:xfrm>
            <a:off x="3233738" y="3071813"/>
            <a:ext cx="9144000" cy="0"/>
          </a:xfrm>
          <a:prstGeom prst="rect">
            <a:avLst/>
          </a:prstGeom>
          <a:noFill/>
          <a:ln w="9525">
            <a:noFill/>
          </a:ln>
        </p:spPr>
        <p:txBody>
          <a:bodyPr>
            <a:spAutoFit/>
          </a:bodyPr>
          <a:p>
            <a:endParaRPr lang="zh-CN" altLang="en-US" sz="1800" dirty="0">
              <a:solidFill>
                <a:srgbClr val="000000"/>
              </a:solidFill>
              <a:latin typeface="Arial" panose="020B0604020202020204" pitchFamily="34" charset="0"/>
              <a:ea typeface="宋体" panose="02010600030101010101" pitchFamily="2" charset="-122"/>
            </a:endParaRPr>
          </a:p>
        </p:txBody>
      </p:sp>
      <p:graphicFrame>
        <p:nvGraphicFramePr>
          <p:cNvPr id="24580" name="Object 22"/>
          <p:cNvGraphicFramePr/>
          <p:nvPr/>
        </p:nvGraphicFramePr>
        <p:xfrm>
          <a:off x="3290888" y="3228975"/>
          <a:ext cx="3995737" cy="809625"/>
        </p:xfrm>
        <a:graphic>
          <a:graphicData uri="http://schemas.openxmlformats.org/presentationml/2006/ole">
            <mc:AlternateContent xmlns:mc="http://schemas.openxmlformats.org/markup-compatibility/2006">
              <mc:Choice xmlns:v="urn:schemas-microsoft-com:vml" Requires="v">
                <p:oleObj spid="_x0000_s3212" name="" r:id="rId1" imgW="1828800" imgH="368300" progId="">
                  <p:embed/>
                </p:oleObj>
              </mc:Choice>
              <mc:Fallback>
                <p:oleObj name="" r:id="rId1" imgW="1828800" imgH="368300" progId="">
                  <p:embed/>
                  <p:pic>
                    <p:nvPicPr>
                      <p:cNvPr id="0" name="图片 3211"/>
                      <p:cNvPicPr/>
                      <p:nvPr/>
                    </p:nvPicPr>
                    <p:blipFill>
                      <a:blip r:embed="rId2"/>
                      <a:stretch>
                        <a:fillRect/>
                      </a:stretch>
                    </p:blipFill>
                    <p:spPr>
                      <a:xfrm>
                        <a:off x="3290888" y="3228975"/>
                        <a:ext cx="3995737" cy="809625"/>
                      </a:xfrm>
                      <a:prstGeom prst="rect">
                        <a:avLst/>
                      </a:prstGeom>
                      <a:solidFill>
                        <a:srgbClr val="FFFF99"/>
                      </a:solidFill>
                      <a:ln w="38100">
                        <a:noFill/>
                        <a:miter/>
                      </a:ln>
                    </p:spPr>
                  </p:pic>
                </p:oleObj>
              </mc:Fallback>
            </mc:AlternateContent>
          </a:graphicData>
        </a:graphic>
      </p:graphicFrame>
      <p:sp>
        <p:nvSpPr>
          <p:cNvPr id="24581" name="Text Box 5"/>
          <p:cNvSpPr txBox="1"/>
          <p:nvPr/>
        </p:nvSpPr>
        <p:spPr>
          <a:xfrm>
            <a:off x="638175" y="4745038"/>
            <a:ext cx="6005513" cy="457200"/>
          </a:xfrm>
          <a:prstGeom prst="rect">
            <a:avLst/>
          </a:prstGeom>
          <a:noFill/>
          <a:ln w="9525">
            <a:noFill/>
          </a:ln>
        </p:spPr>
        <p:txBody>
          <a:bodyPr wrap="none">
            <a:spAutoFit/>
          </a:bodyPr>
          <a:p>
            <a:r>
              <a:rPr lang="zh-CN" altLang="en-US" sz="2400" b="1" dirty="0">
                <a:solidFill>
                  <a:srgbClr val="000000"/>
                </a:solidFill>
                <a:latin typeface="楷体_GB2312" pitchFamily="49" charset="-122"/>
              </a:rPr>
              <a:t>其中     表示对</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楷体_GB2312" pitchFamily="49" charset="-122"/>
              </a:rPr>
              <a:t>、</a:t>
            </a:r>
            <a:r>
              <a:rPr lang="en-US" altLang="zh-CN" sz="2400" b="1" dirty="0">
                <a:solidFill>
                  <a:srgbClr val="000000"/>
                </a:solidFill>
                <a:latin typeface="Times New Roman" panose="02020603050405020304" pitchFamily="18" charset="0"/>
              </a:rPr>
              <a:t>2</a:t>
            </a:r>
            <a:r>
              <a:rPr lang="zh-CN" altLang="en-US" sz="2400" b="1" dirty="0">
                <a:solidFill>
                  <a:srgbClr val="000000"/>
                </a:solidFill>
                <a:latin typeface="楷体_GB2312" pitchFamily="49" charset="-122"/>
              </a:rPr>
              <a:t>、</a:t>
            </a:r>
            <a:r>
              <a:rPr lang="en-US" altLang="zh-CN" sz="2400" b="1" dirty="0">
                <a:solidFill>
                  <a:srgbClr val="000000"/>
                </a:solidFill>
                <a:latin typeface="Times New Roman" panose="02020603050405020304" pitchFamily="18" charset="0"/>
              </a:rPr>
              <a:t>3</a:t>
            </a:r>
            <a:r>
              <a:rPr lang="zh-CN" altLang="en-US" sz="2400" b="1" dirty="0">
                <a:solidFill>
                  <a:srgbClr val="000000"/>
                </a:solidFill>
                <a:latin typeface="楷体_GB2312" pitchFamily="49" charset="-122"/>
              </a:rPr>
              <a:t>的所有排列求和</a:t>
            </a:r>
            <a:r>
              <a:rPr lang="en-US" altLang="zh-CN" sz="2400" dirty="0">
                <a:solidFill>
                  <a:srgbClr val="000000"/>
                </a:solidFill>
                <a:latin typeface="楷体_GB2312" pitchFamily="49" charset="-122"/>
              </a:rPr>
              <a:t>. </a:t>
            </a:r>
            <a:endParaRPr lang="en-US" altLang="zh-CN" sz="2400" dirty="0">
              <a:solidFill>
                <a:srgbClr val="000000"/>
              </a:solidFill>
              <a:latin typeface="楷体_GB2312" pitchFamily="49" charset="-122"/>
            </a:endParaRPr>
          </a:p>
        </p:txBody>
      </p:sp>
      <p:graphicFrame>
        <p:nvGraphicFramePr>
          <p:cNvPr id="24582" name="Object 23"/>
          <p:cNvGraphicFramePr/>
          <p:nvPr/>
        </p:nvGraphicFramePr>
        <p:xfrm>
          <a:off x="1371600" y="4614863"/>
          <a:ext cx="838200" cy="739775"/>
        </p:xfrm>
        <a:graphic>
          <a:graphicData uri="http://schemas.openxmlformats.org/presentationml/2006/ole">
            <mc:AlternateContent xmlns:mc="http://schemas.openxmlformats.org/markup-compatibility/2006">
              <mc:Choice xmlns:v="urn:schemas-microsoft-com:vml" Requires="v">
                <p:oleObj spid="_x0000_s3209" name="" r:id="rId3" imgW="419735" imgH="368935" progId="">
                  <p:embed/>
                </p:oleObj>
              </mc:Choice>
              <mc:Fallback>
                <p:oleObj name="" r:id="rId3" imgW="419735" imgH="368935" progId="">
                  <p:embed/>
                  <p:pic>
                    <p:nvPicPr>
                      <p:cNvPr id="0" name="图片 3208"/>
                      <p:cNvPicPr/>
                      <p:nvPr/>
                    </p:nvPicPr>
                    <p:blipFill>
                      <a:blip r:embed="rId4"/>
                      <a:stretch>
                        <a:fillRect/>
                      </a:stretch>
                    </p:blipFill>
                    <p:spPr>
                      <a:xfrm>
                        <a:off x="1371600" y="4614863"/>
                        <a:ext cx="838200" cy="739775"/>
                      </a:xfrm>
                      <a:prstGeom prst="rect">
                        <a:avLst/>
                      </a:prstGeom>
                      <a:noFill/>
                      <a:ln w="38100">
                        <a:noFill/>
                        <a:miter/>
                      </a:ln>
                    </p:spPr>
                  </p:pic>
                </p:oleObj>
              </mc:Fallback>
            </mc:AlternateContent>
          </a:graphicData>
        </a:graphic>
      </p:graphicFrame>
      <p:sp>
        <p:nvSpPr>
          <p:cNvPr id="24583" name="Text Box 7"/>
          <p:cNvSpPr txBox="1"/>
          <p:nvPr/>
        </p:nvSpPr>
        <p:spPr>
          <a:xfrm>
            <a:off x="623888" y="5486400"/>
            <a:ext cx="7994650" cy="457200"/>
          </a:xfrm>
          <a:prstGeom prst="rect">
            <a:avLst/>
          </a:prstGeom>
          <a:noFill/>
          <a:ln w="9525">
            <a:noFill/>
          </a:ln>
        </p:spPr>
        <p:txBody>
          <a:bodyPr wrap="none">
            <a:spAutoFit/>
          </a:bodyPr>
          <a:p>
            <a:r>
              <a:rPr lang="zh-CN" altLang="en-US" sz="2400" b="1" dirty="0">
                <a:solidFill>
                  <a:srgbClr val="000000"/>
                </a:solidFill>
                <a:latin typeface="楷体_GB2312" pitchFamily="49" charset="-122"/>
              </a:rPr>
              <a:t>二阶行列式有类似规律</a:t>
            </a:r>
            <a:r>
              <a:rPr lang="en-US" altLang="zh-CN" sz="2400" dirty="0">
                <a:solidFill>
                  <a:srgbClr val="000000"/>
                </a:solidFill>
                <a:latin typeface="楷体_GB2312" pitchFamily="49" charset="-122"/>
              </a:rPr>
              <a:t>.</a:t>
            </a:r>
            <a:r>
              <a:rPr lang="zh-CN" altLang="en-US" sz="2400" b="1" dirty="0">
                <a:solidFill>
                  <a:srgbClr val="000000"/>
                </a:solidFill>
                <a:latin typeface="楷体_GB2312" pitchFamily="49" charset="-122"/>
              </a:rPr>
              <a:t>下面将行列式推广到一般的情形</a:t>
            </a:r>
            <a:r>
              <a:rPr lang="en-US" altLang="zh-CN" sz="2400" dirty="0">
                <a:solidFill>
                  <a:srgbClr val="000000"/>
                </a:solidFill>
                <a:latin typeface="楷体_GB2312" pitchFamily="49" charset="-122"/>
              </a:rPr>
              <a:t>. </a:t>
            </a:r>
            <a:endParaRPr lang="en-US" altLang="zh-CN" sz="2400" dirty="0">
              <a:solidFill>
                <a:srgbClr val="000000"/>
              </a:solidFill>
              <a:latin typeface="楷体_GB2312" pitchFamily="49" charset="-122"/>
            </a:endParaRPr>
          </a:p>
        </p:txBody>
      </p:sp>
      <p:graphicFrame>
        <p:nvGraphicFramePr>
          <p:cNvPr id="28676" name="Object 24"/>
          <p:cNvGraphicFramePr/>
          <p:nvPr/>
        </p:nvGraphicFramePr>
        <p:xfrm>
          <a:off x="611188" y="1482725"/>
          <a:ext cx="2652712" cy="1563688"/>
        </p:xfrm>
        <a:graphic>
          <a:graphicData uri="http://schemas.openxmlformats.org/presentationml/2006/ole">
            <mc:AlternateContent xmlns:mc="http://schemas.openxmlformats.org/markup-compatibility/2006">
              <mc:Choice xmlns:v="urn:schemas-microsoft-com:vml" Requires="v">
                <p:oleObj spid="_x0000_s3207" name="" r:id="rId5" imgW="1207770" imgH="711835" progId="">
                  <p:embed/>
                </p:oleObj>
              </mc:Choice>
              <mc:Fallback>
                <p:oleObj name="" r:id="rId5" imgW="1207770" imgH="711835" progId="">
                  <p:embed/>
                  <p:pic>
                    <p:nvPicPr>
                      <p:cNvPr id="0" name="图片 3206"/>
                      <p:cNvPicPr/>
                      <p:nvPr/>
                    </p:nvPicPr>
                    <p:blipFill>
                      <a:blip r:embed="rId6"/>
                      <a:stretch>
                        <a:fillRect/>
                      </a:stretch>
                    </p:blipFill>
                    <p:spPr>
                      <a:xfrm>
                        <a:off x="611188" y="1482725"/>
                        <a:ext cx="2652712" cy="1563688"/>
                      </a:xfrm>
                      <a:prstGeom prst="rect">
                        <a:avLst/>
                      </a:prstGeom>
                      <a:noFill/>
                      <a:ln w="38100">
                        <a:noFill/>
                        <a:miter/>
                      </a:ln>
                    </p:spPr>
                  </p:pic>
                </p:oleObj>
              </mc:Fallback>
            </mc:AlternateContent>
          </a:graphicData>
        </a:graphic>
      </p:graphicFrame>
      <p:graphicFrame>
        <p:nvGraphicFramePr>
          <p:cNvPr id="28677" name="Object 25"/>
          <p:cNvGraphicFramePr/>
          <p:nvPr/>
        </p:nvGraphicFramePr>
        <p:xfrm>
          <a:off x="3276600" y="2170113"/>
          <a:ext cx="306388" cy="250825"/>
        </p:xfrm>
        <a:graphic>
          <a:graphicData uri="http://schemas.openxmlformats.org/presentationml/2006/ole">
            <mc:AlternateContent xmlns:mc="http://schemas.openxmlformats.org/markup-compatibility/2006">
              <mc:Choice xmlns:v="urn:schemas-microsoft-com:vml" Requires="v">
                <p:oleObj spid="_x0000_s3208" name="" r:id="rId7" imgW="140335" imgH="114935" progId="">
                  <p:embed/>
                </p:oleObj>
              </mc:Choice>
              <mc:Fallback>
                <p:oleObj name="" r:id="rId7" imgW="140335" imgH="114935" progId="">
                  <p:embed/>
                  <p:pic>
                    <p:nvPicPr>
                      <p:cNvPr id="0" name="图片 3207"/>
                      <p:cNvPicPr/>
                      <p:nvPr/>
                    </p:nvPicPr>
                    <p:blipFill>
                      <a:blip r:embed="rId8"/>
                      <a:stretch>
                        <a:fillRect/>
                      </a:stretch>
                    </p:blipFill>
                    <p:spPr>
                      <a:xfrm>
                        <a:off x="3276600" y="2170113"/>
                        <a:ext cx="306388" cy="250825"/>
                      </a:xfrm>
                      <a:prstGeom prst="rect">
                        <a:avLst/>
                      </a:prstGeom>
                      <a:noFill/>
                      <a:ln w="38100">
                        <a:noFill/>
                        <a:miter/>
                      </a:ln>
                    </p:spPr>
                  </p:pic>
                </p:oleObj>
              </mc:Fallback>
            </mc:AlternateContent>
          </a:graphicData>
        </a:graphic>
      </p:graphicFrame>
      <p:graphicFrame>
        <p:nvGraphicFramePr>
          <p:cNvPr id="28678" name="Object 26"/>
          <p:cNvGraphicFramePr/>
          <p:nvPr/>
        </p:nvGraphicFramePr>
        <p:xfrm>
          <a:off x="3581400" y="2039938"/>
          <a:ext cx="4308475" cy="1008062"/>
        </p:xfrm>
        <a:graphic>
          <a:graphicData uri="http://schemas.openxmlformats.org/presentationml/2006/ole">
            <mc:AlternateContent xmlns:mc="http://schemas.openxmlformats.org/markup-compatibility/2006">
              <mc:Choice xmlns:v="urn:schemas-microsoft-com:vml" Requires="v">
                <p:oleObj spid="_x0000_s3220" name="" r:id="rId9" imgW="1955800" imgH="457200" progId="">
                  <p:embed/>
                </p:oleObj>
              </mc:Choice>
              <mc:Fallback>
                <p:oleObj name="" r:id="rId9" imgW="1955800" imgH="457200" progId="">
                  <p:embed/>
                  <p:pic>
                    <p:nvPicPr>
                      <p:cNvPr id="0" name="图片 3219"/>
                      <p:cNvPicPr/>
                      <p:nvPr/>
                    </p:nvPicPr>
                    <p:blipFill>
                      <a:blip r:embed="rId10"/>
                      <a:stretch>
                        <a:fillRect/>
                      </a:stretch>
                    </p:blipFill>
                    <p:spPr>
                      <a:xfrm>
                        <a:off x="3581400" y="2039938"/>
                        <a:ext cx="4308475" cy="1008062"/>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slide(fromBottom)">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4582"/>
                                        </p:tgtEl>
                                        <p:attrNameLst>
                                          <p:attrName>style.visibility</p:attrName>
                                        </p:attrNameLst>
                                      </p:cBhvr>
                                      <p:to>
                                        <p:strVal val="visible"/>
                                      </p:to>
                                    </p:set>
                                    <p:animEffect transition="in" filter="fade">
                                      <p:cBhvr>
                                        <p:cTn id="12" dur="1000"/>
                                        <p:tgtEl>
                                          <p:spTgt spid="24582"/>
                                        </p:tgtEl>
                                      </p:cBhvr>
                                    </p:animEffect>
                                    <p:anim calcmode="lin" valueType="num">
                                      <p:cBhvr>
                                        <p:cTn id="13" dur="1000" fill="hold"/>
                                        <p:tgtEl>
                                          <p:spTgt spid="24582"/>
                                        </p:tgtEl>
                                        <p:attrNameLst>
                                          <p:attrName>ppt_x</p:attrName>
                                        </p:attrNameLst>
                                      </p:cBhvr>
                                      <p:tavLst>
                                        <p:tav tm="0">
                                          <p:val>
                                            <p:strVal val="#ppt_x"/>
                                          </p:val>
                                        </p:tav>
                                        <p:tav tm="100000">
                                          <p:val>
                                            <p:strVal val="#ppt_x"/>
                                          </p:val>
                                        </p:tav>
                                      </p:tavLst>
                                    </p:anim>
                                    <p:anim calcmode="lin" valueType="num">
                                      <p:cBhvr>
                                        <p:cTn id="14" dur="1000" fill="hold"/>
                                        <p:tgtEl>
                                          <p:spTgt spid="2458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fade">
                                      <p:cBhvr>
                                        <p:cTn id="17" dur="1000"/>
                                        <p:tgtEl>
                                          <p:spTgt spid="24581"/>
                                        </p:tgtEl>
                                      </p:cBhvr>
                                    </p:animEffect>
                                    <p:anim calcmode="lin" valueType="num">
                                      <p:cBhvr>
                                        <p:cTn id="18" dur="1000" fill="hold"/>
                                        <p:tgtEl>
                                          <p:spTgt spid="24581"/>
                                        </p:tgtEl>
                                        <p:attrNameLst>
                                          <p:attrName>ppt_x</p:attrName>
                                        </p:attrNameLst>
                                      </p:cBhvr>
                                      <p:tavLst>
                                        <p:tav tm="0">
                                          <p:val>
                                            <p:strVal val="#ppt_x"/>
                                          </p:val>
                                        </p:tav>
                                        <p:tav tm="100000">
                                          <p:val>
                                            <p:strVal val="#ppt_x"/>
                                          </p:val>
                                        </p:tav>
                                      </p:tavLst>
                                    </p:anim>
                                    <p:anim calcmode="lin" valueType="num">
                                      <p:cBhvr>
                                        <p:cTn id="19" dur="1000" fill="hold"/>
                                        <p:tgtEl>
                                          <p:spTgt spid="2458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grpId="0" nodeType="clickEffect">
                                  <p:stCondLst>
                                    <p:cond delay="0"/>
                                  </p:stCondLst>
                                  <p:childTnLst>
                                    <p:set>
                                      <p:cBhvr>
                                        <p:cTn id="23" dur="1" fill="hold">
                                          <p:stCondLst>
                                            <p:cond delay="0"/>
                                          </p:stCondLst>
                                        </p:cTn>
                                        <p:tgtEl>
                                          <p:spTgt spid="24583"/>
                                        </p:tgtEl>
                                        <p:attrNameLst>
                                          <p:attrName>style.visibility</p:attrName>
                                        </p:attrNameLst>
                                      </p:cBhvr>
                                      <p:to>
                                        <p:strVal val="visible"/>
                                      </p:to>
                                    </p:set>
                                    <p:anim calcmode="lin" valueType="num">
                                      <p:cBhvr>
                                        <p:cTn id="24" dur="500" fill="hold"/>
                                        <p:tgtEl>
                                          <p:spTgt spid="24583"/>
                                        </p:tgtEl>
                                        <p:attrNameLst>
                                          <p:attrName>ppt_w</p:attrName>
                                        </p:attrNameLst>
                                      </p:cBhvr>
                                      <p:tavLst>
                                        <p:tav tm="0">
                                          <p:val>
                                            <p:fltVal val="0.000000"/>
                                          </p:val>
                                        </p:tav>
                                        <p:tav tm="100000">
                                          <p:val>
                                            <p:strVal val="#ppt_w"/>
                                          </p:val>
                                        </p:tav>
                                      </p:tavLst>
                                    </p:anim>
                                    <p:anim calcmode="lin" valueType="num">
                                      <p:cBhvr>
                                        <p:cTn id="25" dur="500" fill="hold"/>
                                        <p:tgtEl>
                                          <p:spTgt spid="245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2458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05" name="Rectangle 2"/>
          <p:cNvSpPr>
            <a:spLocks noGrp="1"/>
          </p:cNvSpPr>
          <p:nvPr/>
        </p:nvSpPr>
        <p:spPr>
          <a:xfrm>
            <a:off x="457200" y="76200"/>
            <a:ext cx="8229600" cy="1371600"/>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rgbClr val="0000FF"/>
                </a:solidFill>
                <a:ea typeface="楷体_GB2312" pitchFamily="49" charset="-122"/>
              </a:rPr>
              <a:t>     二、</a:t>
            </a:r>
            <a:r>
              <a:rPr lang="en-US" altLang="zh-CN" sz="3600" b="1" i="1" dirty="0">
                <a:solidFill>
                  <a:srgbClr val="0000FF"/>
                </a:solidFill>
                <a:latin typeface="Times New Roman" panose="02020603050405020304" pitchFamily="18" charset="0"/>
                <a:ea typeface="楷体_GB2312" pitchFamily="49" charset="-122"/>
              </a:rPr>
              <a:t>n </a:t>
            </a:r>
            <a:r>
              <a:rPr lang="zh-CN" altLang="en-US" sz="3600" b="1" dirty="0">
                <a:solidFill>
                  <a:srgbClr val="0000FF"/>
                </a:solidFill>
                <a:ea typeface="楷体_GB2312" pitchFamily="49" charset="-122"/>
              </a:rPr>
              <a:t>阶行列式的定义</a:t>
            </a:r>
            <a:endParaRPr lang="zh-CN" altLang="en-US" sz="3600" b="1" dirty="0">
              <a:solidFill>
                <a:srgbClr val="0000FF"/>
              </a:solidFill>
              <a:ea typeface="楷体_GB2312" pitchFamily="49" charset="-122"/>
            </a:endParaRPr>
          </a:p>
        </p:txBody>
      </p:sp>
      <p:sp>
        <p:nvSpPr>
          <p:cNvPr id="25609" name="Text Box 9"/>
          <p:cNvSpPr txBox="1"/>
          <p:nvPr/>
        </p:nvSpPr>
        <p:spPr>
          <a:xfrm>
            <a:off x="571500" y="4816475"/>
            <a:ext cx="8143875" cy="1200150"/>
          </a:xfrm>
          <a:prstGeom prst="rect">
            <a:avLst/>
          </a:prstGeom>
          <a:solidFill>
            <a:srgbClr val="FFFF99"/>
          </a:solidFill>
          <a:ln w="9525">
            <a:noFill/>
          </a:ln>
        </p:spPr>
        <p:txBody>
          <a:bodyPr>
            <a:spAutoFit/>
          </a:bodyPr>
          <a:p>
            <a:r>
              <a:rPr lang="zh-CN" altLang="en-US" sz="2400" b="1" dirty="0">
                <a:solidFill>
                  <a:srgbClr val="000000"/>
                </a:solidFill>
                <a:latin typeface="楷体_GB2312" pitchFamily="49" charset="-122"/>
              </a:rPr>
              <a:t>简记作        ，其中</a:t>
            </a:r>
            <a:r>
              <a:rPr lang="en-US" altLang="zh-CN" sz="2400" b="1" i="1" dirty="0">
                <a:solidFill>
                  <a:srgbClr val="000000"/>
                </a:solidFill>
                <a:latin typeface="楷体_GB2312" pitchFamily="49" charset="-122"/>
              </a:rPr>
              <a:t>t </a:t>
            </a:r>
            <a:r>
              <a:rPr lang="en-US" altLang="zh-CN" sz="2400" b="1" dirty="0">
                <a:solidFill>
                  <a:srgbClr val="000000"/>
                </a:solidFill>
                <a:latin typeface="楷体_GB2312" pitchFamily="49" charset="-122"/>
              </a:rPr>
              <a:t>=</a:t>
            </a:r>
            <a:r>
              <a:rPr lang="en-US" altLang="zh-CN" sz="2400" b="1" i="1" dirty="0">
                <a:solidFill>
                  <a:srgbClr val="000000"/>
                </a:solidFill>
                <a:latin typeface="楷体_GB2312" pitchFamily="49" charset="-122"/>
              </a:rPr>
              <a:t>t</a:t>
            </a:r>
            <a:r>
              <a:rPr lang="en-US" altLang="zh-CN" sz="2400" b="1" dirty="0">
                <a:solidFill>
                  <a:srgbClr val="000000"/>
                </a:solidFill>
                <a:latin typeface="楷体_GB2312" pitchFamily="49" charset="-122"/>
              </a:rPr>
              <a:t>( </a:t>
            </a:r>
            <a:r>
              <a:rPr lang="en-US" altLang="zh-CN" sz="2400" b="1" i="1" dirty="0">
                <a:solidFill>
                  <a:srgbClr val="000000"/>
                </a:solidFill>
                <a:latin typeface="Times New Roman" panose="02020603050405020304" pitchFamily="18" charset="0"/>
                <a:cs typeface="Times New Roman" panose="02020603050405020304" pitchFamily="18" charset="0"/>
              </a:rPr>
              <a:t>p</a:t>
            </a:r>
            <a:r>
              <a:rPr lang="en-US" altLang="zh-CN" sz="2400" b="1" baseline="-25000" dirty="0">
                <a:solidFill>
                  <a:srgbClr val="000000"/>
                </a:solidFill>
                <a:latin typeface="楷体_GB2312" pitchFamily="49" charset="-122"/>
              </a:rPr>
              <a:t>1</a:t>
            </a:r>
            <a:r>
              <a:rPr lang="en-US" altLang="zh-CN" sz="2400" b="1" i="1" dirty="0">
                <a:solidFill>
                  <a:srgbClr val="000000"/>
                </a:solidFill>
                <a:latin typeface="Times New Roman" panose="02020603050405020304" pitchFamily="18" charset="0"/>
                <a:cs typeface="Times New Roman" panose="02020603050405020304" pitchFamily="18" charset="0"/>
              </a:rPr>
              <a:t>p</a:t>
            </a:r>
            <a:r>
              <a:rPr lang="en-US" altLang="zh-CN" sz="2400" b="1" baseline="-25000" dirty="0">
                <a:solidFill>
                  <a:srgbClr val="000000"/>
                </a:solidFill>
                <a:latin typeface="楷体_GB2312" pitchFamily="49" charset="-122"/>
                <a:cs typeface="Times New Roman" panose="02020603050405020304" pitchFamily="18" charset="0"/>
              </a:rPr>
              <a:t>2</a:t>
            </a:r>
            <a:r>
              <a:rPr lang="en-US" altLang="zh-CN" sz="2400" b="1" dirty="0">
                <a:solidFill>
                  <a:srgbClr val="000000"/>
                </a:solidFill>
                <a:latin typeface="楷体_GB2312" pitchFamily="49" charset="-122"/>
                <a:cs typeface="Times New Roman" panose="02020603050405020304" pitchFamily="18" charset="0"/>
              </a:rPr>
              <a:t> ...</a:t>
            </a:r>
            <a:r>
              <a:rPr lang="en-US" altLang="zh-CN" sz="2400" b="1" i="1" dirty="0">
                <a:solidFill>
                  <a:srgbClr val="000000"/>
                </a:solidFill>
                <a:latin typeface="Times New Roman" panose="02020603050405020304" pitchFamily="18" charset="0"/>
                <a:cs typeface="Times New Roman" panose="02020603050405020304" pitchFamily="18" charset="0"/>
              </a:rPr>
              <a:t>p</a:t>
            </a:r>
            <a:r>
              <a:rPr lang="en-US" altLang="zh-CN" sz="2400" b="1" i="1" baseline="-25000" dirty="0">
                <a:solidFill>
                  <a:srgbClr val="000000"/>
                </a:solidFill>
                <a:latin typeface="楷体_GB2312" pitchFamily="49" charset="-122"/>
                <a:cs typeface="Times New Roman" panose="02020603050405020304" pitchFamily="18" charset="0"/>
              </a:rPr>
              <a:t>n </a:t>
            </a:r>
            <a:r>
              <a:rPr lang="en-US" altLang="zh-CN" sz="2400" b="1" dirty="0">
                <a:solidFill>
                  <a:srgbClr val="000000"/>
                </a:solidFill>
                <a:latin typeface="楷体_GB2312" pitchFamily="49" charset="-122"/>
              </a:rPr>
              <a:t>),</a:t>
            </a:r>
            <a:r>
              <a:rPr lang="zh-CN" altLang="en-US" sz="2400" b="1" dirty="0">
                <a:solidFill>
                  <a:srgbClr val="000000"/>
                </a:solidFill>
                <a:latin typeface="楷体_GB2312" pitchFamily="49" charset="-122"/>
              </a:rPr>
              <a:t>  为行列式</a:t>
            </a:r>
            <a:r>
              <a:rPr lang="en-US" altLang="zh-CN" sz="2400" b="1" i="1" dirty="0">
                <a:solidFill>
                  <a:srgbClr val="000000"/>
                </a:solidFill>
                <a:latin typeface="Times New Roman" panose="02020603050405020304" pitchFamily="18" charset="0"/>
              </a:rPr>
              <a:t>D </a:t>
            </a:r>
            <a:r>
              <a:rPr lang="zh-CN" altLang="en-US" sz="2400" b="1" dirty="0">
                <a:solidFill>
                  <a:srgbClr val="000000"/>
                </a:solidFill>
                <a:latin typeface="楷体_GB2312" pitchFamily="49" charset="-122"/>
              </a:rPr>
              <a:t>的</a:t>
            </a:r>
            <a:endParaRPr lang="en-US" altLang="zh-CN" sz="2400" b="1" dirty="0">
              <a:solidFill>
                <a:srgbClr val="000000"/>
              </a:solidFill>
              <a:latin typeface="楷体_GB2312" pitchFamily="49" charset="-122"/>
            </a:endParaRPr>
          </a:p>
          <a:p>
            <a:endParaRPr lang="en-US" altLang="zh-CN" sz="2400" b="1" dirty="0">
              <a:solidFill>
                <a:srgbClr val="000000"/>
              </a:solidFill>
              <a:latin typeface="楷体_GB2312" pitchFamily="49" charset="-122"/>
            </a:endParaRPr>
          </a:p>
          <a:p>
            <a:r>
              <a:rPr lang="en-US" altLang="zh-CN" sz="2400" b="1" dirty="0">
                <a:solidFill>
                  <a:srgbClr val="000000"/>
                </a:solidFill>
                <a:latin typeface="楷体_GB2312" pitchFamily="49" charset="-122"/>
              </a:rPr>
              <a:t>(</a:t>
            </a:r>
            <a:r>
              <a:rPr lang="en-US" altLang="zh-CN" sz="2400" b="1" i="1" dirty="0">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 </a:t>
            </a:r>
            <a:r>
              <a:rPr lang="en-US" altLang="zh-CN" sz="2400" b="1" i="1" dirty="0">
                <a:solidFill>
                  <a:srgbClr val="000000"/>
                </a:solidFill>
                <a:latin typeface="Times New Roman" panose="02020603050405020304" pitchFamily="18" charset="0"/>
              </a:rPr>
              <a:t>j</a:t>
            </a:r>
            <a:r>
              <a:rPr lang="en-US" altLang="zh-CN" sz="2400" b="1" dirty="0">
                <a:solidFill>
                  <a:srgbClr val="000000"/>
                </a:solidFill>
                <a:latin typeface="楷体_GB2312" pitchFamily="49" charset="-122"/>
              </a:rPr>
              <a:t>)</a:t>
            </a:r>
            <a:r>
              <a:rPr lang="zh-CN" altLang="en-US" sz="2400" b="1" dirty="0">
                <a:solidFill>
                  <a:srgbClr val="000000"/>
                </a:solidFill>
                <a:latin typeface="楷体_GB2312" pitchFamily="49" charset="-122"/>
              </a:rPr>
              <a:t>元</a:t>
            </a:r>
            <a:r>
              <a:rPr lang="en-US" altLang="zh-CN" sz="2400" b="1" dirty="0">
                <a:solidFill>
                  <a:srgbClr val="000000"/>
                </a:solidFill>
                <a:latin typeface="楷体_GB2312" pitchFamily="49" charset="-122"/>
              </a:rPr>
              <a:t>.</a:t>
            </a:r>
            <a:endParaRPr lang="en-US" altLang="zh-CN" sz="2400" b="1" dirty="0">
              <a:solidFill>
                <a:srgbClr val="000000"/>
              </a:solidFill>
              <a:latin typeface="楷体_GB2312" pitchFamily="49" charset="-122"/>
            </a:endParaRPr>
          </a:p>
        </p:txBody>
      </p:sp>
      <p:graphicFrame>
        <p:nvGraphicFramePr>
          <p:cNvPr id="25610" name="Object 35"/>
          <p:cNvGraphicFramePr/>
          <p:nvPr/>
        </p:nvGraphicFramePr>
        <p:xfrm>
          <a:off x="1643063" y="4826000"/>
          <a:ext cx="1112837" cy="531813"/>
        </p:xfrm>
        <a:graphic>
          <a:graphicData uri="http://schemas.openxmlformats.org/presentationml/2006/ole">
            <mc:AlternateContent xmlns:mc="http://schemas.openxmlformats.org/markup-compatibility/2006">
              <mc:Choice xmlns:v="urn:schemas-microsoft-com:vml" Requires="v">
                <p:oleObj spid="_x0000_s3218" name="" r:id="rId1" imgW="508635" imgH="241300" progId="">
                  <p:embed/>
                </p:oleObj>
              </mc:Choice>
              <mc:Fallback>
                <p:oleObj name="" r:id="rId1" imgW="508635" imgH="241300" progId="">
                  <p:embed/>
                  <p:pic>
                    <p:nvPicPr>
                      <p:cNvPr id="0" name="图片 3217"/>
                      <p:cNvPicPr/>
                      <p:nvPr/>
                    </p:nvPicPr>
                    <p:blipFill>
                      <a:blip r:embed="rId2"/>
                      <a:stretch>
                        <a:fillRect/>
                      </a:stretch>
                    </p:blipFill>
                    <p:spPr>
                      <a:xfrm>
                        <a:off x="1643063" y="4826000"/>
                        <a:ext cx="1112837" cy="531813"/>
                      </a:xfrm>
                      <a:prstGeom prst="rect">
                        <a:avLst/>
                      </a:prstGeom>
                      <a:noFill/>
                      <a:ln w="38100">
                        <a:noFill/>
                        <a:miter/>
                      </a:ln>
                    </p:spPr>
                  </p:pic>
                </p:oleObj>
              </mc:Fallback>
            </mc:AlternateContent>
          </a:graphicData>
        </a:graphic>
      </p:graphicFrame>
      <p:graphicFrame>
        <p:nvGraphicFramePr>
          <p:cNvPr id="25611" name="Object 36"/>
          <p:cNvGraphicFramePr/>
          <p:nvPr/>
        </p:nvGraphicFramePr>
        <p:xfrm>
          <a:off x="6253163" y="4786313"/>
          <a:ext cx="390525" cy="531812"/>
        </p:xfrm>
        <a:graphic>
          <a:graphicData uri="http://schemas.openxmlformats.org/presentationml/2006/ole">
            <mc:AlternateContent xmlns:mc="http://schemas.openxmlformats.org/markup-compatibility/2006">
              <mc:Choice xmlns:v="urn:schemas-microsoft-com:vml" Requires="v">
                <p:oleObj spid="_x0000_s3210" name="" r:id="rId3" imgW="177800" imgH="241935" progId="">
                  <p:embed/>
                </p:oleObj>
              </mc:Choice>
              <mc:Fallback>
                <p:oleObj name="" r:id="rId3" imgW="177800" imgH="241935" progId="">
                  <p:embed/>
                  <p:pic>
                    <p:nvPicPr>
                      <p:cNvPr id="0" name="图片 3209"/>
                      <p:cNvPicPr/>
                      <p:nvPr/>
                    </p:nvPicPr>
                    <p:blipFill>
                      <a:blip r:embed="rId4"/>
                      <a:stretch>
                        <a:fillRect/>
                      </a:stretch>
                    </p:blipFill>
                    <p:spPr>
                      <a:xfrm>
                        <a:off x="6253163" y="4786313"/>
                        <a:ext cx="390525" cy="531812"/>
                      </a:xfrm>
                      <a:prstGeom prst="rect">
                        <a:avLst/>
                      </a:prstGeom>
                      <a:noFill/>
                      <a:ln w="38100">
                        <a:noFill/>
                        <a:miter/>
                      </a:ln>
                    </p:spPr>
                  </p:pic>
                </p:oleObj>
              </mc:Fallback>
            </mc:AlternateContent>
          </a:graphicData>
        </a:graphic>
      </p:graphicFrame>
      <p:sp>
        <p:nvSpPr>
          <p:cNvPr id="29707" name="Text Box 3"/>
          <p:cNvSpPr txBox="1"/>
          <p:nvPr/>
        </p:nvSpPr>
        <p:spPr>
          <a:xfrm>
            <a:off x="609600" y="1258888"/>
            <a:ext cx="6088063" cy="461962"/>
          </a:xfrm>
          <a:prstGeom prst="rect">
            <a:avLst/>
          </a:prstGeom>
          <a:noFill/>
          <a:ln w="9525">
            <a:noFill/>
          </a:ln>
        </p:spPr>
        <p:txBody>
          <a:bodyPr wrap="none">
            <a:spAutoFit/>
          </a:bodyPr>
          <a:p>
            <a:pPr>
              <a:spcBef>
                <a:spcPct val="50000"/>
              </a:spcBef>
            </a:pPr>
            <a:r>
              <a:rPr lang="en-US" altLang="zh-CN" sz="2400" b="1" dirty="0">
                <a:solidFill>
                  <a:srgbClr val="3333FF"/>
                </a:solidFill>
                <a:latin typeface="Times New Roman" panose="02020603050405020304" pitchFamily="18" charset="0"/>
              </a:rPr>
              <a:t>       </a:t>
            </a:r>
            <a:r>
              <a:rPr lang="zh-CN" altLang="en-US" sz="2400" b="1" dirty="0">
                <a:solidFill>
                  <a:srgbClr val="3333FF"/>
                </a:solidFill>
                <a:latin typeface="Times New Roman" panose="02020603050405020304" pitchFamily="18" charset="0"/>
              </a:rPr>
              <a:t>定义</a:t>
            </a:r>
            <a:r>
              <a:rPr lang="en-US" altLang="zh-CN" sz="2400" b="1" dirty="0">
                <a:solidFill>
                  <a:srgbClr val="3333FF"/>
                </a:solidFill>
                <a:latin typeface="Times New Roman" panose="02020603050405020304" pitchFamily="18" charset="0"/>
              </a:rPr>
              <a:t>1</a:t>
            </a:r>
            <a:r>
              <a:rPr lang="zh-CN" altLang="en-US" sz="2400" b="1" dirty="0">
                <a:solidFill>
                  <a:srgbClr val="0000FF"/>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设有    个数排成 </a:t>
            </a:r>
            <a:r>
              <a:rPr lang="en-US" altLang="zh-CN" sz="2400" b="1" i="1" dirty="0">
                <a:latin typeface="Times New Roman" panose="02020603050405020304" pitchFamily="18" charset="0"/>
                <a:cs typeface="Times New Roman" panose="02020603050405020304" pitchFamily="18" charset="0"/>
              </a:rPr>
              <a:t>n </a:t>
            </a:r>
            <a:r>
              <a:rPr lang="zh-CN" altLang="en-US" sz="2400" b="1" dirty="0">
                <a:solidFill>
                  <a:srgbClr val="000000"/>
                </a:solidFill>
                <a:latin typeface="Times New Roman" panose="02020603050405020304" pitchFamily="18" charset="0"/>
              </a:rPr>
              <a:t>行 </a:t>
            </a:r>
            <a:r>
              <a:rPr lang="en-US" altLang="zh-CN" sz="2400" b="1" i="1" dirty="0">
                <a:latin typeface="Times New Roman" panose="02020603050405020304" pitchFamily="18" charset="0"/>
                <a:cs typeface="Times New Roman" panose="02020603050405020304" pitchFamily="18" charset="0"/>
              </a:rPr>
              <a:t>n </a:t>
            </a:r>
            <a:r>
              <a:rPr lang="zh-CN" altLang="en-US" sz="2400" b="1" dirty="0">
                <a:solidFill>
                  <a:srgbClr val="000000"/>
                </a:solidFill>
                <a:latin typeface="Times New Roman" panose="02020603050405020304" pitchFamily="18" charset="0"/>
              </a:rPr>
              <a:t>列的数表</a:t>
            </a:r>
            <a:endParaRPr lang="zh-CN" altLang="en-US" sz="2400" b="1" dirty="0">
              <a:solidFill>
                <a:srgbClr val="000000"/>
              </a:solidFill>
              <a:latin typeface="Times New Roman" panose="02020603050405020304" pitchFamily="18" charset="0"/>
            </a:endParaRPr>
          </a:p>
        </p:txBody>
      </p:sp>
      <p:graphicFrame>
        <p:nvGraphicFramePr>
          <p:cNvPr id="29700" name="Object 14"/>
          <p:cNvGraphicFramePr/>
          <p:nvPr/>
        </p:nvGraphicFramePr>
        <p:xfrm>
          <a:off x="2857500" y="1285875"/>
          <a:ext cx="327025" cy="406400"/>
        </p:xfrm>
        <a:graphic>
          <a:graphicData uri="http://schemas.openxmlformats.org/presentationml/2006/ole">
            <mc:AlternateContent xmlns:mc="http://schemas.openxmlformats.org/markup-compatibility/2006">
              <mc:Choice xmlns:v="urn:schemas-microsoft-com:vml" Requires="v">
                <p:oleObj spid="_x0000_s3206" name="" r:id="rId5" imgW="177800" imgH="202565" progId="Equation.3">
                  <p:embed/>
                </p:oleObj>
              </mc:Choice>
              <mc:Fallback>
                <p:oleObj name="" r:id="rId5" imgW="177800" imgH="202565" progId="Equation.3">
                  <p:embed/>
                  <p:pic>
                    <p:nvPicPr>
                      <p:cNvPr id="0" name="图片 3205"/>
                      <p:cNvPicPr/>
                      <p:nvPr/>
                    </p:nvPicPr>
                    <p:blipFill>
                      <a:blip r:embed="rId6"/>
                      <a:stretch>
                        <a:fillRect/>
                      </a:stretch>
                    </p:blipFill>
                    <p:spPr>
                      <a:xfrm>
                        <a:off x="2857500" y="1285875"/>
                        <a:ext cx="327025" cy="406400"/>
                      </a:xfrm>
                      <a:prstGeom prst="rect">
                        <a:avLst/>
                      </a:prstGeom>
                      <a:noFill/>
                      <a:ln w="38100">
                        <a:noFill/>
                        <a:miter/>
                      </a:ln>
                    </p:spPr>
                  </p:pic>
                </p:oleObj>
              </mc:Fallback>
            </mc:AlternateContent>
          </a:graphicData>
        </a:graphic>
      </p:graphicFrame>
      <p:graphicFrame>
        <p:nvGraphicFramePr>
          <p:cNvPr id="31749" name="Object 19"/>
          <p:cNvGraphicFramePr/>
          <p:nvPr/>
        </p:nvGraphicFramePr>
        <p:xfrm>
          <a:off x="2970213" y="2000250"/>
          <a:ext cx="2101850" cy="1663700"/>
        </p:xfrm>
        <a:graphic>
          <a:graphicData uri="http://schemas.openxmlformats.org/presentationml/2006/ole">
            <mc:AlternateContent xmlns:mc="http://schemas.openxmlformats.org/markup-compatibility/2006">
              <mc:Choice xmlns:v="urn:schemas-microsoft-com:vml" Requires="v">
                <p:oleObj spid="_x0000_s3216" name="" r:id="rId7" imgW="1155700" imgH="914400" progId="Equation.3">
                  <p:embed/>
                </p:oleObj>
              </mc:Choice>
              <mc:Fallback>
                <p:oleObj name="" r:id="rId7" imgW="1155700" imgH="914400" progId="Equation.3">
                  <p:embed/>
                  <p:pic>
                    <p:nvPicPr>
                      <p:cNvPr id="0" name="图片 3215"/>
                      <p:cNvPicPr/>
                      <p:nvPr/>
                    </p:nvPicPr>
                    <p:blipFill>
                      <a:blip r:embed="rId8"/>
                      <a:stretch>
                        <a:fillRect/>
                      </a:stretch>
                    </p:blipFill>
                    <p:spPr>
                      <a:xfrm>
                        <a:off x="2970213" y="2000250"/>
                        <a:ext cx="2101850" cy="1663700"/>
                      </a:xfrm>
                      <a:prstGeom prst="rect">
                        <a:avLst/>
                      </a:prstGeom>
                      <a:noFill/>
                      <a:ln w="38100">
                        <a:noFill/>
                        <a:miter/>
                      </a:ln>
                    </p:spPr>
                  </p:pic>
                </p:oleObj>
              </mc:Fallback>
            </mc:AlternateContent>
          </a:graphicData>
        </a:graphic>
      </p:graphicFrame>
      <p:sp>
        <p:nvSpPr>
          <p:cNvPr id="16" name="Text Box 3"/>
          <p:cNvSpPr txBox="1"/>
          <p:nvPr/>
        </p:nvSpPr>
        <p:spPr>
          <a:xfrm>
            <a:off x="428625" y="3929063"/>
            <a:ext cx="881063" cy="461962"/>
          </a:xfrm>
          <a:prstGeom prst="rect">
            <a:avLst/>
          </a:prstGeom>
          <a:noFill/>
          <a:ln w="9525">
            <a:noFill/>
          </a:ln>
        </p:spPr>
        <p:txBody>
          <a:bodyPr wrap="none">
            <a:spAutoFit/>
          </a:bodyPr>
          <a:p>
            <a:pPr>
              <a:spcBef>
                <a:spcPct val="50000"/>
              </a:spcBef>
            </a:pPr>
            <a:r>
              <a:rPr lang="zh-CN" altLang="en-US" sz="2400" b="1" dirty="0">
                <a:solidFill>
                  <a:srgbClr val="0000FF"/>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和式</a:t>
            </a:r>
            <a:endParaRPr lang="zh-CN" altLang="en-US" sz="2400" b="1" dirty="0">
              <a:solidFill>
                <a:srgbClr val="000000"/>
              </a:solidFill>
              <a:latin typeface="Times New Roman" panose="02020603050405020304" pitchFamily="18" charset="0"/>
            </a:endParaRPr>
          </a:p>
        </p:txBody>
      </p:sp>
      <p:graphicFrame>
        <p:nvGraphicFramePr>
          <p:cNvPr id="3" name="Object 14"/>
          <p:cNvGraphicFramePr/>
          <p:nvPr/>
        </p:nvGraphicFramePr>
        <p:xfrm>
          <a:off x="2470150" y="3913188"/>
          <a:ext cx="1565275" cy="482600"/>
        </p:xfrm>
        <a:graphic>
          <a:graphicData uri="http://schemas.openxmlformats.org/presentationml/2006/ole">
            <mc:AlternateContent xmlns:mc="http://schemas.openxmlformats.org/markup-compatibility/2006">
              <mc:Choice xmlns:v="urn:schemas-microsoft-com:vml" Requires="v">
                <p:oleObj spid="_x0000_s3211" name="" r:id="rId9" imgW="850265" imgH="241300" progId="Equation.3">
                  <p:embed/>
                </p:oleObj>
              </mc:Choice>
              <mc:Fallback>
                <p:oleObj name="" r:id="rId9" imgW="850265" imgH="241300" progId="Equation.3">
                  <p:embed/>
                  <p:pic>
                    <p:nvPicPr>
                      <p:cNvPr id="0" name="图片 3210"/>
                      <p:cNvPicPr/>
                      <p:nvPr/>
                    </p:nvPicPr>
                    <p:blipFill>
                      <a:blip r:embed="rId10"/>
                      <a:stretch>
                        <a:fillRect/>
                      </a:stretch>
                    </p:blipFill>
                    <p:spPr>
                      <a:xfrm>
                        <a:off x="2470150" y="3913188"/>
                        <a:ext cx="1565275" cy="482600"/>
                      </a:xfrm>
                      <a:prstGeom prst="rect">
                        <a:avLst/>
                      </a:prstGeom>
                      <a:noFill/>
                      <a:ln w="38100">
                        <a:noFill/>
                        <a:miter/>
                      </a:ln>
                    </p:spPr>
                  </p:pic>
                </p:oleObj>
              </mc:Fallback>
            </mc:AlternateContent>
          </a:graphicData>
        </a:graphic>
      </p:graphicFrame>
      <p:graphicFrame>
        <p:nvGraphicFramePr>
          <p:cNvPr id="27664" name="Object 16"/>
          <p:cNvGraphicFramePr/>
          <p:nvPr/>
        </p:nvGraphicFramePr>
        <p:xfrm>
          <a:off x="1857375" y="3975100"/>
          <a:ext cx="606425" cy="382588"/>
        </p:xfrm>
        <a:graphic>
          <a:graphicData uri="http://schemas.openxmlformats.org/presentationml/2006/ole">
            <mc:AlternateContent xmlns:mc="http://schemas.openxmlformats.org/markup-compatibility/2006">
              <mc:Choice xmlns:v="urn:schemas-microsoft-com:vml" Requires="v">
                <p:oleObj spid="_x0000_s3214" name="" r:id="rId11" imgW="330200" imgH="203200" progId="">
                  <p:embed/>
                </p:oleObj>
              </mc:Choice>
              <mc:Fallback>
                <p:oleObj name="" r:id="rId11" imgW="330200" imgH="203200" progId="">
                  <p:embed/>
                  <p:pic>
                    <p:nvPicPr>
                      <p:cNvPr id="0" name="图片 3213"/>
                      <p:cNvPicPr/>
                      <p:nvPr/>
                    </p:nvPicPr>
                    <p:blipFill>
                      <a:blip r:embed="rId12"/>
                      <a:stretch>
                        <a:fillRect/>
                      </a:stretch>
                    </p:blipFill>
                    <p:spPr>
                      <a:xfrm>
                        <a:off x="1857375" y="3975100"/>
                        <a:ext cx="606425" cy="382588"/>
                      </a:xfrm>
                      <a:prstGeom prst="rect">
                        <a:avLst/>
                      </a:prstGeom>
                      <a:noFill/>
                      <a:ln w="38100">
                        <a:noFill/>
                        <a:miter/>
                      </a:ln>
                    </p:spPr>
                  </p:pic>
                </p:oleObj>
              </mc:Fallback>
            </mc:AlternateContent>
          </a:graphicData>
        </a:graphic>
      </p:graphicFrame>
      <p:graphicFrame>
        <p:nvGraphicFramePr>
          <p:cNvPr id="4" name="Object 14"/>
          <p:cNvGraphicFramePr/>
          <p:nvPr/>
        </p:nvGraphicFramePr>
        <p:xfrm>
          <a:off x="1143000" y="3857625"/>
          <a:ext cx="723900" cy="736600"/>
        </p:xfrm>
        <a:graphic>
          <a:graphicData uri="http://schemas.openxmlformats.org/presentationml/2006/ole">
            <mc:AlternateContent xmlns:mc="http://schemas.openxmlformats.org/markup-compatibility/2006">
              <mc:Choice xmlns:v="urn:schemas-microsoft-com:vml" Requires="v">
                <p:oleObj spid="_x0000_s3219" name="" r:id="rId13" imgW="393700" imgH="368300" progId="Equation.3">
                  <p:embed/>
                </p:oleObj>
              </mc:Choice>
              <mc:Fallback>
                <p:oleObj name="" r:id="rId13" imgW="393700" imgH="368300" progId="Equation.3">
                  <p:embed/>
                  <p:pic>
                    <p:nvPicPr>
                      <p:cNvPr id="0" name="图片 3218"/>
                      <p:cNvPicPr/>
                      <p:nvPr/>
                    </p:nvPicPr>
                    <p:blipFill>
                      <a:blip r:embed="rId14"/>
                      <a:stretch>
                        <a:fillRect/>
                      </a:stretch>
                    </p:blipFill>
                    <p:spPr>
                      <a:xfrm>
                        <a:off x="1143000" y="3857625"/>
                        <a:ext cx="723900" cy="736600"/>
                      </a:xfrm>
                      <a:prstGeom prst="rect">
                        <a:avLst/>
                      </a:prstGeom>
                      <a:noFill/>
                      <a:ln w="38100">
                        <a:noFill/>
                        <a:miter/>
                      </a:ln>
                    </p:spPr>
                  </p:pic>
                </p:oleObj>
              </mc:Fallback>
            </mc:AlternateContent>
          </a:graphicData>
        </a:graphic>
      </p:graphicFrame>
      <p:sp>
        <p:nvSpPr>
          <p:cNvPr id="21" name="Text Box 3"/>
          <p:cNvSpPr txBox="1"/>
          <p:nvPr/>
        </p:nvSpPr>
        <p:spPr>
          <a:xfrm>
            <a:off x="3976688" y="3929063"/>
            <a:ext cx="4738687" cy="461962"/>
          </a:xfrm>
          <a:prstGeom prst="rect">
            <a:avLst/>
          </a:prstGeom>
          <a:noFill/>
          <a:ln w="9525">
            <a:noFill/>
          </a:ln>
        </p:spPr>
        <p:txBody>
          <a:bodyPr>
            <a:spAutoFit/>
          </a:bodyPr>
          <a:p>
            <a:pPr>
              <a:spcBef>
                <a:spcPct val="50000"/>
              </a:spcBef>
            </a:pPr>
            <a:r>
              <a:rPr lang="zh-CN" altLang="en-US" sz="2400" b="1" dirty="0">
                <a:solidFill>
                  <a:srgbClr val="0000FF"/>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称为由上数表所确定的</a:t>
            </a:r>
            <a:r>
              <a:rPr lang="en-US" altLang="zh-CN" sz="2400" b="1" i="1" dirty="0">
                <a:solidFill>
                  <a:srgbClr val="0000CC"/>
                </a:solidFill>
                <a:latin typeface="Times New Roman" panose="02020603050405020304" pitchFamily="18" charset="0"/>
                <a:cs typeface="Times New Roman" panose="02020603050405020304" pitchFamily="18" charset="0"/>
              </a:rPr>
              <a:t>n</a:t>
            </a:r>
            <a:r>
              <a:rPr lang="zh-CN" altLang="en-US" sz="2400" b="1" dirty="0">
                <a:solidFill>
                  <a:srgbClr val="0000CC"/>
                </a:solidFill>
                <a:latin typeface="Times New Roman" panose="02020603050405020304" pitchFamily="18" charset="0"/>
                <a:cs typeface="Times New Roman" panose="02020603050405020304" pitchFamily="18" charset="0"/>
              </a:rPr>
              <a:t>阶</a:t>
            </a:r>
            <a:r>
              <a:rPr lang="zh-CN" altLang="en-US" sz="2400" b="1" dirty="0">
                <a:solidFill>
                  <a:srgbClr val="0000CC"/>
                </a:solidFill>
                <a:latin typeface="Times New Roman" panose="02020603050405020304" pitchFamily="18" charset="0"/>
              </a:rPr>
              <a:t>行列式</a:t>
            </a:r>
            <a:r>
              <a:rPr lang="zh-CN" altLang="en-US" sz="2400" b="1" dirty="0">
                <a:solidFill>
                  <a:srgbClr val="000000"/>
                </a:solidFill>
                <a:latin typeface="Times New Roman" panose="02020603050405020304" pitchFamily="18" charset="0"/>
              </a:rPr>
              <a:t>，</a:t>
            </a:r>
            <a:endParaRPr lang="zh-CN" altLang="en-US" sz="2400" b="1" dirty="0">
              <a:solidFill>
                <a:srgbClr val="000000"/>
              </a:solidFill>
              <a:latin typeface="Times New Roman" panose="02020603050405020304" pitchFamily="18" charset="0"/>
            </a:endParaRPr>
          </a:p>
        </p:txBody>
      </p:sp>
      <p:sp>
        <p:nvSpPr>
          <p:cNvPr id="29710" name="Text Box 3"/>
          <p:cNvSpPr txBox="1"/>
          <p:nvPr/>
        </p:nvSpPr>
        <p:spPr>
          <a:xfrm>
            <a:off x="428625" y="4681538"/>
            <a:ext cx="4738688" cy="461962"/>
          </a:xfrm>
          <a:prstGeom prst="rect">
            <a:avLst/>
          </a:prstGeom>
          <a:noFill/>
          <a:ln w="9525">
            <a:noFill/>
          </a:ln>
        </p:spPr>
        <p:txBody>
          <a:bodyPr>
            <a:spAutoFit/>
          </a:bodyPr>
          <a:p>
            <a:pPr>
              <a:spcBef>
                <a:spcPct val="50000"/>
              </a:spcBef>
            </a:pPr>
            <a:r>
              <a:rPr lang="zh-CN" altLang="en-US" sz="2400" b="1" dirty="0">
                <a:solidFill>
                  <a:srgbClr val="0000FF"/>
                </a:solidFill>
                <a:latin typeface="Times New Roman" panose="02020603050405020304" pitchFamily="18" charset="0"/>
              </a:rPr>
              <a:t> </a:t>
            </a:r>
            <a:endParaRPr lang="zh-CN" altLang="en-US" sz="2400" b="1" dirty="0">
              <a:solidFill>
                <a:srgbClr val="0000FF"/>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wipe(left)">
                                      <p:cBhvr>
                                        <p:cTn id="7" dur="500"/>
                                        <p:tgtEl>
                                          <p:spTgt spid="317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5610"/>
                                        </p:tgtEl>
                                        <p:attrNameLst>
                                          <p:attrName>style.visibility</p:attrName>
                                        </p:attrNameLst>
                                      </p:cBhvr>
                                      <p:to>
                                        <p:strVal val="visible"/>
                                      </p:to>
                                    </p:set>
                                    <p:animEffect transition="in" filter="dissolve">
                                      <p:cBhvr>
                                        <p:cTn id="35" dur="500"/>
                                        <p:tgtEl>
                                          <p:spTgt spid="25610"/>
                                        </p:tgtEl>
                                      </p:cBhvr>
                                    </p:animEffect>
                                  </p:childTnLst>
                                </p:cTn>
                              </p:par>
                              <p:par>
                                <p:cTn id="36" presetID="9" presetClass="entr" presetSubtype="0" fill="hold" nodeType="withEffect">
                                  <p:stCondLst>
                                    <p:cond delay="0"/>
                                  </p:stCondLst>
                                  <p:childTnLst>
                                    <p:set>
                                      <p:cBhvr>
                                        <p:cTn id="37" dur="1" fill="hold">
                                          <p:stCondLst>
                                            <p:cond delay="0"/>
                                          </p:stCondLst>
                                        </p:cTn>
                                        <p:tgtEl>
                                          <p:spTgt spid="25611"/>
                                        </p:tgtEl>
                                        <p:attrNameLst>
                                          <p:attrName>style.visibility</p:attrName>
                                        </p:attrNameLst>
                                      </p:cBhvr>
                                      <p:to>
                                        <p:strVal val="visible"/>
                                      </p:to>
                                    </p:set>
                                    <p:animEffect transition="in" filter="dissolve">
                                      <p:cBhvr>
                                        <p:cTn id="38" dur="500"/>
                                        <p:tgtEl>
                                          <p:spTgt spid="25611"/>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609"/>
                                        </p:tgtEl>
                                        <p:attrNameLst>
                                          <p:attrName>style.visibility</p:attrName>
                                        </p:attrNameLst>
                                      </p:cBhvr>
                                      <p:to>
                                        <p:strVal val="visible"/>
                                      </p:to>
                                    </p:set>
                                    <p:animEffect transition="in" filter="dissolve">
                                      <p:cBhvr>
                                        <p:cTn id="41"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bldLvl="0" animBg="1"/>
      <p:bldP spid="16" grpId="0"/>
      <p:bldP spid="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Rectangle 3"/>
          <p:cNvSpPr/>
          <p:nvPr/>
        </p:nvSpPr>
        <p:spPr>
          <a:xfrm>
            <a:off x="228600" y="3505200"/>
            <a:ext cx="8763000" cy="2830513"/>
          </a:xfrm>
          <a:prstGeom prst="rect">
            <a:avLst/>
          </a:prstGeom>
          <a:noFill/>
          <a:ln w="9525">
            <a:noFill/>
          </a:ln>
        </p:spPr>
        <p:txBody>
          <a:bodyPr>
            <a:spAutoFit/>
          </a:bodyPr>
          <a:p>
            <a:pPr marL="342900" indent="-342900">
              <a:buAutoNum type="arabicPeriod"/>
            </a:pPr>
            <a:r>
              <a:rPr lang="en-US" altLang="zh-CN" sz="2400" b="1" dirty="0">
                <a:solidFill>
                  <a:srgbClr val="00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n</a:t>
            </a:r>
            <a:r>
              <a:rPr lang="en-US" altLang="zh-CN" sz="2400" b="1" i="1" dirty="0">
                <a:solidFill>
                  <a:srgbClr val="000000"/>
                </a:solidFill>
                <a:latin typeface="Times New Roman" panose="02020603050405020304" pitchFamily="18" charset="0"/>
              </a:rPr>
              <a:t> </a:t>
            </a:r>
            <a:r>
              <a:rPr lang="zh-CN" altLang="en-US" sz="2400" b="1" dirty="0">
                <a:solidFill>
                  <a:srgbClr val="000000"/>
                </a:solidFill>
                <a:latin typeface="楷体_GB2312" pitchFamily="49" charset="-122"/>
              </a:rPr>
              <a:t>阶行列式共有</a:t>
            </a:r>
            <a:r>
              <a:rPr lang="zh-CN" altLang="en-US" sz="2400" b="1" dirty="0">
                <a:solidFill>
                  <a:srgbClr val="00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n</a:t>
            </a:r>
            <a:r>
              <a:rPr lang="en-US" altLang="zh-CN" sz="2400" b="1" dirty="0">
                <a:solidFill>
                  <a:srgbClr val="FF0000"/>
                </a:solidFill>
                <a:latin typeface="Times New Roman" panose="02020603050405020304" pitchFamily="18" charset="0"/>
              </a:rPr>
              <a:t>! </a:t>
            </a:r>
            <a:r>
              <a:rPr lang="zh-CN" altLang="en-US" sz="2400" b="1" dirty="0">
                <a:solidFill>
                  <a:srgbClr val="000000"/>
                </a:solidFill>
                <a:latin typeface="楷体_GB2312" pitchFamily="49" charset="-122"/>
              </a:rPr>
              <a:t>项．</a:t>
            </a:r>
            <a:endParaRPr lang="zh-CN" altLang="en-US" sz="2400" b="1" dirty="0">
              <a:solidFill>
                <a:srgbClr val="000000"/>
              </a:solidFill>
              <a:latin typeface="楷体_GB2312" pitchFamily="49" charset="-122"/>
            </a:endParaRPr>
          </a:p>
          <a:p>
            <a:pPr marL="342900" indent="-342900">
              <a:lnSpc>
                <a:spcPct val="130000"/>
              </a:lnSpc>
              <a:buAutoNum type="arabicPeriod"/>
            </a:pPr>
            <a:r>
              <a:rPr lang="zh-CN" altLang="en-US" sz="2400" b="1" dirty="0">
                <a:solidFill>
                  <a:srgbClr val="000000"/>
                </a:solidFill>
                <a:latin typeface="楷体_GB2312" pitchFamily="49" charset="-122"/>
              </a:rPr>
              <a:t>每一项都是位于不同行不同列的</a:t>
            </a:r>
            <a:r>
              <a:rPr lang="zh-CN" altLang="en-US" sz="2400" b="1" dirty="0">
                <a:solidFill>
                  <a:srgbClr val="00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n</a:t>
            </a:r>
            <a:r>
              <a:rPr lang="en-US" altLang="zh-CN" sz="2400" b="1" i="1" dirty="0">
                <a:solidFill>
                  <a:srgbClr val="000000"/>
                </a:solidFill>
                <a:latin typeface="Times New Roman" panose="02020603050405020304" pitchFamily="18" charset="0"/>
              </a:rPr>
              <a:t> </a:t>
            </a:r>
            <a:r>
              <a:rPr lang="zh-CN" altLang="en-US" sz="2400" b="1" dirty="0">
                <a:solidFill>
                  <a:srgbClr val="000000"/>
                </a:solidFill>
                <a:latin typeface="楷体_GB2312" pitchFamily="49" charset="-122"/>
              </a:rPr>
              <a:t>个元素的乘积．</a:t>
            </a:r>
            <a:endParaRPr lang="zh-CN" altLang="en-US" sz="2400" b="1" dirty="0">
              <a:solidFill>
                <a:srgbClr val="000000"/>
              </a:solidFill>
              <a:latin typeface="楷体_GB2312" pitchFamily="49" charset="-122"/>
            </a:endParaRPr>
          </a:p>
          <a:p>
            <a:pPr marL="342900" indent="-342900">
              <a:lnSpc>
                <a:spcPct val="130000"/>
              </a:lnSpc>
              <a:buAutoNum type="arabicPeriod"/>
            </a:pPr>
            <a:r>
              <a:rPr lang="zh-CN" altLang="en-US" sz="2400" b="1" dirty="0">
                <a:solidFill>
                  <a:srgbClr val="000000"/>
                </a:solidFill>
                <a:latin typeface="楷体_GB2312" pitchFamily="49" charset="-122"/>
              </a:rPr>
              <a:t>每一项可以写成            （正负号除外），其中</a:t>
            </a:r>
            <a:endParaRPr lang="zh-CN" altLang="en-US" sz="2400" b="1" dirty="0">
              <a:solidFill>
                <a:srgbClr val="000000"/>
              </a:solidFill>
              <a:latin typeface="楷体_GB2312" pitchFamily="49" charset="-122"/>
            </a:endParaRPr>
          </a:p>
          <a:p>
            <a:pPr marL="342900" indent="-342900">
              <a:lnSpc>
                <a:spcPct val="130000"/>
              </a:lnSpc>
            </a:pPr>
            <a:r>
              <a:rPr lang="zh-CN" altLang="en-US" sz="2400" b="1" dirty="0">
                <a:solidFill>
                  <a:srgbClr val="000000"/>
                </a:solidFill>
                <a:latin typeface="楷体_GB2312" pitchFamily="49" charset="-122"/>
              </a:rPr>
              <a:t>  是</a:t>
            </a:r>
            <a:r>
              <a:rPr lang="en-US" altLang="zh-CN" sz="2400" b="1" dirty="0">
                <a:solidFill>
                  <a:srgbClr val="000000"/>
                </a:solidFill>
                <a:latin typeface="Times New Roman" panose="02020603050405020304" pitchFamily="18" charset="0"/>
              </a:rPr>
              <a:t>1, 2, …, </a:t>
            </a:r>
            <a:r>
              <a:rPr lang="en-US" altLang="zh-CN" sz="2400" b="1" i="1" dirty="0">
                <a:solidFill>
                  <a:srgbClr val="000000"/>
                </a:solidFill>
                <a:latin typeface="Times New Roman" panose="02020603050405020304" pitchFamily="18" charset="0"/>
              </a:rPr>
              <a:t>n </a:t>
            </a:r>
            <a:r>
              <a:rPr lang="zh-CN" altLang="en-US" sz="2400" b="1" dirty="0">
                <a:solidFill>
                  <a:srgbClr val="000000"/>
                </a:solidFill>
                <a:latin typeface="楷体_GB2312" pitchFamily="49" charset="-122"/>
              </a:rPr>
              <a:t>的某个排列</a:t>
            </a:r>
            <a:r>
              <a:rPr lang="en-US" altLang="zh-CN" sz="2400" b="1" dirty="0">
                <a:solidFill>
                  <a:srgbClr val="000000"/>
                </a:solidFill>
                <a:latin typeface="楷体_GB2312" pitchFamily="49" charset="-122"/>
              </a:rPr>
              <a:t>.</a:t>
            </a:r>
            <a:endParaRPr lang="en-US" altLang="zh-CN" sz="2400" b="1" dirty="0">
              <a:solidFill>
                <a:srgbClr val="000000"/>
              </a:solidFill>
              <a:latin typeface="楷体_GB2312" pitchFamily="49" charset="-122"/>
            </a:endParaRPr>
          </a:p>
          <a:p>
            <a:pPr marL="342900" indent="-342900">
              <a:lnSpc>
                <a:spcPct val="130000"/>
              </a:lnSpc>
              <a:buAutoNum type="arabicPeriod" startAt="4"/>
            </a:pPr>
            <a:r>
              <a:rPr lang="zh-CN" altLang="en-US" sz="2400" b="1" dirty="0">
                <a:solidFill>
                  <a:srgbClr val="000000"/>
                </a:solidFill>
                <a:latin typeface="楷体_GB2312" pitchFamily="49" charset="-122"/>
              </a:rPr>
              <a:t>当         是</a:t>
            </a:r>
            <a:r>
              <a:rPr lang="zh-CN" altLang="en-US" sz="2400" b="1" dirty="0">
                <a:solidFill>
                  <a:srgbClr val="0000FF"/>
                </a:solidFill>
                <a:latin typeface="楷体_GB2312" pitchFamily="49" charset="-122"/>
              </a:rPr>
              <a:t>偶排列</a:t>
            </a:r>
            <a:r>
              <a:rPr lang="zh-CN" altLang="en-US" sz="2400" b="1" dirty="0">
                <a:solidFill>
                  <a:srgbClr val="000000"/>
                </a:solidFill>
                <a:latin typeface="楷体_GB2312" pitchFamily="49" charset="-122"/>
              </a:rPr>
              <a:t>时，对应的项取</a:t>
            </a:r>
            <a:r>
              <a:rPr lang="zh-CN" altLang="en-US" sz="2400" b="1" dirty="0">
                <a:solidFill>
                  <a:srgbClr val="0000FF"/>
                </a:solidFill>
                <a:latin typeface="楷体_GB2312" pitchFamily="49" charset="-122"/>
              </a:rPr>
              <a:t>正号</a:t>
            </a:r>
            <a:r>
              <a:rPr lang="zh-CN" altLang="en-US" sz="2400" b="1" dirty="0">
                <a:solidFill>
                  <a:srgbClr val="000000"/>
                </a:solidFill>
                <a:latin typeface="楷体_GB2312" pitchFamily="49" charset="-122"/>
              </a:rPr>
              <a:t>；</a:t>
            </a:r>
            <a:endParaRPr lang="zh-CN" altLang="en-US" sz="2400" b="1" dirty="0">
              <a:solidFill>
                <a:srgbClr val="000000"/>
              </a:solidFill>
              <a:latin typeface="楷体_GB2312" pitchFamily="49" charset="-122"/>
            </a:endParaRPr>
          </a:p>
          <a:p>
            <a:pPr marL="342900" indent="-342900">
              <a:lnSpc>
                <a:spcPct val="130000"/>
              </a:lnSpc>
            </a:pPr>
            <a:r>
              <a:rPr lang="zh-CN" altLang="en-US" sz="2400" b="1" dirty="0">
                <a:solidFill>
                  <a:srgbClr val="000000"/>
                </a:solidFill>
                <a:latin typeface="楷体_GB2312" pitchFamily="49" charset="-122"/>
              </a:rPr>
              <a:t>  当         是</a:t>
            </a:r>
            <a:r>
              <a:rPr lang="zh-CN" altLang="en-US" sz="2400" b="1" dirty="0">
                <a:solidFill>
                  <a:srgbClr val="0000FF"/>
                </a:solidFill>
                <a:latin typeface="楷体_GB2312" pitchFamily="49" charset="-122"/>
              </a:rPr>
              <a:t>奇排列</a:t>
            </a:r>
            <a:r>
              <a:rPr lang="zh-CN" altLang="en-US" sz="2400" b="1" dirty="0">
                <a:solidFill>
                  <a:srgbClr val="000000"/>
                </a:solidFill>
                <a:latin typeface="楷体_GB2312" pitchFamily="49" charset="-122"/>
              </a:rPr>
              <a:t>时，对应的项取</a:t>
            </a:r>
            <a:r>
              <a:rPr lang="zh-CN" altLang="en-US" sz="2400" b="1" dirty="0">
                <a:solidFill>
                  <a:srgbClr val="0000FF"/>
                </a:solidFill>
                <a:latin typeface="楷体_GB2312" pitchFamily="49" charset="-122"/>
              </a:rPr>
              <a:t>负号</a:t>
            </a:r>
            <a:r>
              <a:rPr lang="en-US" altLang="zh-CN" sz="2400" b="1" dirty="0">
                <a:solidFill>
                  <a:srgbClr val="000000"/>
                </a:solidFill>
                <a:latin typeface="楷体_GB2312" pitchFamily="49" charset="-122"/>
              </a:rPr>
              <a:t>. </a:t>
            </a:r>
            <a:endParaRPr lang="en-US" altLang="zh-CN" sz="2400" b="1" dirty="0">
              <a:solidFill>
                <a:srgbClr val="000000"/>
              </a:solidFill>
              <a:latin typeface="楷体_GB2312" pitchFamily="49" charset="-122"/>
            </a:endParaRPr>
          </a:p>
        </p:txBody>
      </p:sp>
      <p:graphicFrame>
        <p:nvGraphicFramePr>
          <p:cNvPr id="25604" name="Object 30"/>
          <p:cNvGraphicFramePr/>
          <p:nvPr/>
        </p:nvGraphicFramePr>
        <p:xfrm>
          <a:off x="2868613" y="4419600"/>
          <a:ext cx="1968500" cy="557213"/>
        </p:xfrm>
        <a:graphic>
          <a:graphicData uri="http://schemas.openxmlformats.org/presentationml/2006/ole">
            <mc:AlternateContent xmlns:mc="http://schemas.openxmlformats.org/markup-compatibility/2006">
              <mc:Choice xmlns:v="urn:schemas-microsoft-com:vml" Requires="v">
                <p:oleObj spid="_x0000_s3215" name="" r:id="rId1" imgW="889635" imgH="254000" progId="">
                  <p:embed/>
                </p:oleObj>
              </mc:Choice>
              <mc:Fallback>
                <p:oleObj name="" r:id="rId1" imgW="889635" imgH="254000" progId="">
                  <p:embed/>
                  <p:pic>
                    <p:nvPicPr>
                      <p:cNvPr id="0" name="图片 3214"/>
                      <p:cNvPicPr/>
                      <p:nvPr/>
                    </p:nvPicPr>
                    <p:blipFill>
                      <a:blip r:embed="rId2"/>
                      <a:stretch>
                        <a:fillRect/>
                      </a:stretch>
                    </p:blipFill>
                    <p:spPr>
                      <a:xfrm>
                        <a:off x="2868613" y="4419600"/>
                        <a:ext cx="1968500" cy="557213"/>
                      </a:xfrm>
                      <a:prstGeom prst="rect">
                        <a:avLst/>
                      </a:prstGeom>
                      <a:noFill/>
                      <a:ln w="38100">
                        <a:noFill/>
                        <a:miter/>
                      </a:ln>
                    </p:spPr>
                  </p:pic>
                </p:oleObj>
              </mc:Fallback>
            </mc:AlternateContent>
          </a:graphicData>
        </a:graphic>
      </p:graphicFrame>
      <p:graphicFrame>
        <p:nvGraphicFramePr>
          <p:cNvPr id="25605" name="Object 31"/>
          <p:cNvGraphicFramePr/>
          <p:nvPr/>
        </p:nvGraphicFramePr>
        <p:xfrm>
          <a:off x="7648575" y="4419600"/>
          <a:ext cx="1457325" cy="503238"/>
        </p:xfrm>
        <a:graphic>
          <a:graphicData uri="http://schemas.openxmlformats.org/presentationml/2006/ole">
            <mc:AlternateContent xmlns:mc="http://schemas.openxmlformats.org/markup-compatibility/2006">
              <mc:Choice xmlns:v="urn:schemas-microsoft-com:vml" Requires="v">
                <p:oleObj spid="_x0000_s3223" name="" r:id="rId3" imgW="661035" imgH="228600" progId="">
                  <p:embed/>
                </p:oleObj>
              </mc:Choice>
              <mc:Fallback>
                <p:oleObj name="" r:id="rId3" imgW="661035" imgH="228600" progId="">
                  <p:embed/>
                  <p:pic>
                    <p:nvPicPr>
                      <p:cNvPr id="0" name="图片 3222"/>
                      <p:cNvPicPr/>
                      <p:nvPr/>
                    </p:nvPicPr>
                    <p:blipFill>
                      <a:blip r:embed="rId4"/>
                      <a:stretch>
                        <a:fillRect/>
                      </a:stretch>
                    </p:blipFill>
                    <p:spPr>
                      <a:xfrm>
                        <a:off x="7648575" y="4419600"/>
                        <a:ext cx="1457325" cy="503238"/>
                      </a:xfrm>
                      <a:prstGeom prst="rect">
                        <a:avLst/>
                      </a:prstGeom>
                      <a:noFill/>
                      <a:ln w="38100">
                        <a:noFill/>
                        <a:miter/>
                      </a:ln>
                    </p:spPr>
                  </p:pic>
                </p:oleObj>
              </mc:Fallback>
            </mc:AlternateContent>
          </a:graphicData>
        </a:graphic>
      </p:graphicFrame>
      <p:graphicFrame>
        <p:nvGraphicFramePr>
          <p:cNvPr id="25606" name="Object 32"/>
          <p:cNvGraphicFramePr/>
          <p:nvPr/>
        </p:nvGraphicFramePr>
        <p:xfrm>
          <a:off x="904875" y="5375275"/>
          <a:ext cx="1457325" cy="503238"/>
        </p:xfrm>
        <a:graphic>
          <a:graphicData uri="http://schemas.openxmlformats.org/presentationml/2006/ole">
            <mc:AlternateContent xmlns:mc="http://schemas.openxmlformats.org/markup-compatibility/2006">
              <mc:Choice xmlns:v="urn:schemas-microsoft-com:vml" Requires="v">
                <p:oleObj spid="_x0000_s3233" name="" r:id="rId5" imgW="661035" imgH="228600" progId="">
                  <p:embed/>
                </p:oleObj>
              </mc:Choice>
              <mc:Fallback>
                <p:oleObj name="" r:id="rId5" imgW="661035" imgH="228600" progId="">
                  <p:embed/>
                  <p:pic>
                    <p:nvPicPr>
                      <p:cNvPr id="0" name="图片 3232"/>
                      <p:cNvPicPr/>
                      <p:nvPr/>
                    </p:nvPicPr>
                    <p:blipFill>
                      <a:blip r:embed="rId6"/>
                      <a:stretch>
                        <a:fillRect/>
                      </a:stretch>
                    </p:blipFill>
                    <p:spPr>
                      <a:xfrm>
                        <a:off x="904875" y="5375275"/>
                        <a:ext cx="1457325" cy="503238"/>
                      </a:xfrm>
                      <a:prstGeom prst="rect">
                        <a:avLst/>
                      </a:prstGeom>
                      <a:noFill/>
                      <a:ln w="38100">
                        <a:noFill/>
                        <a:miter/>
                      </a:ln>
                    </p:spPr>
                  </p:pic>
                </p:oleObj>
              </mc:Fallback>
            </mc:AlternateContent>
          </a:graphicData>
        </a:graphic>
      </p:graphicFrame>
      <p:graphicFrame>
        <p:nvGraphicFramePr>
          <p:cNvPr id="25607" name="Object 33"/>
          <p:cNvGraphicFramePr/>
          <p:nvPr/>
        </p:nvGraphicFramePr>
        <p:xfrm>
          <a:off x="904875" y="5867400"/>
          <a:ext cx="1457325" cy="503238"/>
        </p:xfrm>
        <a:graphic>
          <a:graphicData uri="http://schemas.openxmlformats.org/presentationml/2006/ole">
            <mc:AlternateContent xmlns:mc="http://schemas.openxmlformats.org/markup-compatibility/2006">
              <mc:Choice xmlns:v="urn:schemas-microsoft-com:vml" Requires="v">
                <p:oleObj spid="_x0000_s3229" name="" r:id="rId7" imgW="661035" imgH="228600" progId="">
                  <p:embed/>
                </p:oleObj>
              </mc:Choice>
              <mc:Fallback>
                <p:oleObj name="" r:id="rId7" imgW="661035" imgH="228600" progId="">
                  <p:embed/>
                  <p:pic>
                    <p:nvPicPr>
                      <p:cNvPr id="0" name="图片 3228"/>
                      <p:cNvPicPr/>
                      <p:nvPr/>
                    </p:nvPicPr>
                    <p:blipFill>
                      <a:blip r:embed="rId8"/>
                      <a:stretch>
                        <a:fillRect/>
                      </a:stretch>
                    </p:blipFill>
                    <p:spPr>
                      <a:xfrm>
                        <a:off x="904875" y="5867400"/>
                        <a:ext cx="1457325" cy="503238"/>
                      </a:xfrm>
                      <a:prstGeom prst="rect">
                        <a:avLst/>
                      </a:prstGeom>
                      <a:noFill/>
                      <a:ln w="38100">
                        <a:noFill/>
                        <a:miter/>
                      </a:ln>
                    </p:spPr>
                  </p:pic>
                </p:oleObj>
              </mc:Fallback>
            </mc:AlternateContent>
          </a:graphicData>
        </a:graphic>
      </p:graphicFrame>
      <p:graphicFrame>
        <p:nvGraphicFramePr>
          <p:cNvPr id="30726" name="Object 34"/>
          <p:cNvGraphicFramePr/>
          <p:nvPr/>
        </p:nvGraphicFramePr>
        <p:xfrm>
          <a:off x="317500" y="1066800"/>
          <a:ext cx="8062913" cy="2066925"/>
        </p:xfrm>
        <a:graphic>
          <a:graphicData uri="http://schemas.openxmlformats.org/presentationml/2006/ole">
            <mc:AlternateContent xmlns:mc="http://schemas.openxmlformats.org/markup-compatibility/2006">
              <mc:Choice xmlns:v="urn:schemas-microsoft-com:vml" Requires="v">
                <p:oleObj spid="_x0000_s3234" name="" r:id="rId9" imgW="3683000" imgH="939800" progId="">
                  <p:embed/>
                </p:oleObj>
              </mc:Choice>
              <mc:Fallback>
                <p:oleObj name="" r:id="rId9" imgW="3683000" imgH="939800" progId="">
                  <p:embed/>
                  <p:pic>
                    <p:nvPicPr>
                      <p:cNvPr id="0" name="图片 3233"/>
                      <p:cNvPicPr/>
                      <p:nvPr/>
                    </p:nvPicPr>
                    <p:blipFill>
                      <a:blip r:embed="rId10"/>
                      <a:stretch>
                        <a:fillRect/>
                      </a:stretch>
                    </p:blipFill>
                    <p:spPr>
                      <a:xfrm>
                        <a:off x="317500" y="1066800"/>
                        <a:ext cx="8062913" cy="206692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603">
                                            <p:txEl>
                                              <p:charRg st="0" end="16"/>
                                            </p:txEl>
                                          </p:spTgt>
                                        </p:tgtEl>
                                        <p:attrNameLst>
                                          <p:attrName>style.visibility</p:attrName>
                                        </p:attrNameLst>
                                      </p:cBhvr>
                                      <p:to>
                                        <p:strVal val="visible"/>
                                      </p:to>
                                    </p:set>
                                    <p:animEffect transition="in" filter="checkerboard(across)">
                                      <p:cBhvr>
                                        <p:cTn id="7" dur="500"/>
                                        <p:tgtEl>
                                          <p:spTgt spid="25603">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603">
                                            <p:txEl>
                                              <p:charRg st="16" end="41"/>
                                            </p:txEl>
                                          </p:spTgt>
                                        </p:tgtEl>
                                        <p:attrNameLst>
                                          <p:attrName>style.visibility</p:attrName>
                                        </p:attrNameLst>
                                      </p:cBhvr>
                                      <p:to>
                                        <p:strVal val="visible"/>
                                      </p:to>
                                    </p:set>
                                    <p:animEffect transition="in" filter="checkerboard(across)">
                                      <p:cBhvr>
                                        <p:cTn id="12" dur="500"/>
                                        <p:tgtEl>
                                          <p:spTgt spid="25603">
                                            <p:txEl>
                                              <p:charRg st="16"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5603">
                                            <p:txEl>
                                              <p:charRg st="41" end="71"/>
                                            </p:txEl>
                                          </p:spTgt>
                                        </p:tgtEl>
                                        <p:attrNameLst>
                                          <p:attrName>style.visibility</p:attrName>
                                        </p:attrNameLst>
                                      </p:cBhvr>
                                      <p:to>
                                        <p:strVal val="visible"/>
                                      </p:to>
                                    </p:set>
                                    <p:animEffect transition="in" filter="checkerboard(across)">
                                      <p:cBhvr>
                                        <p:cTn id="17" dur="500"/>
                                        <p:tgtEl>
                                          <p:spTgt spid="25603">
                                            <p:txEl>
                                              <p:charRg st="41" end="71"/>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25604"/>
                                        </p:tgtEl>
                                        <p:attrNameLst>
                                          <p:attrName>style.visibility</p:attrName>
                                        </p:attrNameLst>
                                      </p:cBhvr>
                                      <p:to>
                                        <p:strVal val="visible"/>
                                      </p:to>
                                    </p:set>
                                    <p:animEffect transition="in" filter="checkerboard(across)">
                                      <p:cBhvr>
                                        <p:cTn id="20" dur="500"/>
                                        <p:tgtEl>
                                          <p:spTgt spid="25604"/>
                                        </p:tgtEl>
                                      </p:cBhvr>
                                    </p:animEffect>
                                  </p:childTnLst>
                                </p:cTn>
                              </p:par>
                              <p:par>
                                <p:cTn id="21" presetID="5" presetClass="entr" presetSubtype="10" fill="hold" nodeType="withEffect">
                                  <p:stCondLst>
                                    <p:cond delay="0"/>
                                  </p:stCondLst>
                                  <p:childTnLst>
                                    <p:set>
                                      <p:cBhvr>
                                        <p:cTn id="22" dur="1" fill="hold">
                                          <p:stCondLst>
                                            <p:cond delay="0"/>
                                          </p:stCondLst>
                                        </p:cTn>
                                        <p:tgtEl>
                                          <p:spTgt spid="25605"/>
                                        </p:tgtEl>
                                        <p:attrNameLst>
                                          <p:attrName>style.visibility</p:attrName>
                                        </p:attrNameLst>
                                      </p:cBhvr>
                                      <p:to>
                                        <p:strVal val="visible"/>
                                      </p:to>
                                    </p:set>
                                    <p:animEffect transition="in" filter="checkerboard(across)">
                                      <p:cBhvr>
                                        <p:cTn id="23" dur="500"/>
                                        <p:tgtEl>
                                          <p:spTgt spid="25605"/>
                                        </p:tgtEl>
                                      </p:cBhvr>
                                    </p:animEffect>
                                  </p:childTnLst>
                                </p:cTn>
                              </p:par>
                            </p:childTnLst>
                          </p:cTn>
                        </p:par>
                        <p:par>
                          <p:cTn id="24" fill="hold">
                            <p:stCondLst>
                              <p:cond delay="500"/>
                            </p:stCondLst>
                            <p:childTnLst>
                              <p:par>
                                <p:cTn id="25" presetID="5" presetClass="entr" presetSubtype="10" fill="hold" nodeType="afterEffect">
                                  <p:stCondLst>
                                    <p:cond delay="0"/>
                                  </p:stCondLst>
                                  <p:childTnLst>
                                    <p:set>
                                      <p:cBhvr>
                                        <p:cTn id="26" dur="1" fill="hold">
                                          <p:stCondLst>
                                            <p:cond delay="0"/>
                                          </p:stCondLst>
                                        </p:cTn>
                                        <p:tgtEl>
                                          <p:spTgt spid="25603">
                                            <p:txEl>
                                              <p:charRg st="71" end="92"/>
                                            </p:txEl>
                                          </p:spTgt>
                                        </p:tgtEl>
                                        <p:attrNameLst>
                                          <p:attrName>style.visibility</p:attrName>
                                        </p:attrNameLst>
                                      </p:cBhvr>
                                      <p:to>
                                        <p:strVal val="visible"/>
                                      </p:to>
                                    </p:set>
                                    <p:animEffect transition="in" filter="checkerboard(across)">
                                      <p:cBhvr>
                                        <p:cTn id="27" dur="500"/>
                                        <p:tgtEl>
                                          <p:spTgt spid="25603">
                                            <p:txEl>
                                              <p:charRg st="71" end="9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5603">
                                            <p:txEl>
                                              <p:charRg st="92" end="117"/>
                                            </p:txEl>
                                          </p:spTgt>
                                        </p:tgtEl>
                                        <p:attrNameLst>
                                          <p:attrName>style.visibility</p:attrName>
                                        </p:attrNameLst>
                                      </p:cBhvr>
                                      <p:to>
                                        <p:strVal val="visible"/>
                                      </p:to>
                                    </p:set>
                                    <p:animEffect transition="in" filter="checkerboard(across)">
                                      <p:cBhvr>
                                        <p:cTn id="32" dur="500"/>
                                        <p:tgtEl>
                                          <p:spTgt spid="25603">
                                            <p:txEl>
                                              <p:charRg st="92" end="117"/>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25606"/>
                                        </p:tgtEl>
                                        <p:attrNameLst>
                                          <p:attrName>style.visibility</p:attrName>
                                        </p:attrNameLst>
                                      </p:cBhvr>
                                      <p:to>
                                        <p:strVal val="visible"/>
                                      </p:to>
                                    </p:set>
                                    <p:animEffect transition="in" filter="checkerboard(across)">
                                      <p:cBhvr>
                                        <p:cTn id="35" dur="500"/>
                                        <p:tgtEl>
                                          <p:spTgt spid="25606"/>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5603">
                                            <p:txEl>
                                              <p:charRg st="117" end="145"/>
                                            </p:txEl>
                                          </p:spTgt>
                                        </p:tgtEl>
                                        <p:attrNameLst>
                                          <p:attrName>style.visibility</p:attrName>
                                        </p:attrNameLst>
                                      </p:cBhvr>
                                      <p:to>
                                        <p:strVal val="visible"/>
                                      </p:to>
                                    </p:set>
                                    <p:animEffect transition="in" filter="checkerboard(across)">
                                      <p:cBhvr>
                                        <p:cTn id="40" dur="500"/>
                                        <p:tgtEl>
                                          <p:spTgt spid="25603">
                                            <p:txEl>
                                              <p:charRg st="117" end="145"/>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25607"/>
                                        </p:tgtEl>
                                        <p:attrNameLst>
                                          <p:attrName>style.visibility</p:attrName>
                                        </p:attrNameLst>
                                      </p:cBhvr>
                                      <p:to>
                                        <p:strVal val="visible"/>
                                      </p:to>
                                    </p:set>
                                    <p:animEffect transition="in" filter="checkerboard(across)">
                                      <p:cBhvr>
                                        <p:cTn id="43"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914400" y="1089025"/>
            <a:ext cx="6916738" cy="1527175"/>
            <a:chOff x="576" y="686"/>
            <a:chExt cx="4357" cy="962"/>
          </a:xfrm>
        </p:grpSpPr>
        <p:sp>
          <p:nvSpPr>
            <p:cNvPr id="62471" name="Rectangle 3"/>
            <p:cNvSpPr/>
            <p:nvPr/>
          </p:nvSpPr>
          <p:spPr>
            <a:xfrm>
              <a:off x="576" y="686"/>
              <a:ext cx="2434" cy="329"/>
            </a:xfrm>
            <a:prstGeom prst="rect">
              <a:avLst/>
            </a:prstGeom>
            <a:noFill/>
            <a:ln w="9525">
              <a:noFill/>
            </a:ln>
          </p:spPr>
          <p:txBody>
            <a:bodyPr wrap="none">
              <a:spAutoFit/>
            </a:bodyPr>
            <a:p>
              <a:r>
                <a:rPr lang="en-US" altLang="zh-CN" sz="2800" b="1" dirty="0">
                  <a:solidFill>
                    <a:srgbClr val="000000"/>
                  </a:solidFill>
                  <a:latin typeface="Times New Roman" panose="02020603050405020304" pitchFamily="18" charset="0"/>
                </a:rPr>
                <a:t>  </a:t>
              </a:r>
              <a:r>
                <a:rPr lang="en-US" altLang="zh-CN" sz="2800" b="1" i="1" dirty="0">
                  <a:solidFill>
                    <a:srgbClr val="000000"/>
                  </a:solidFill>
                  <a:latin typeface="Times New Roman" panose="02020603050405020304" pitchFamily="18" charset="0"/>
                </a:rPr>
                <a:t>n </a:t>
              </a:r>
              <a:r>
                <a:rPr lang="zh-CN" altLang="en-US" sz="2800" b="1" dirty="0">
                  <a:solidFill>
                    <a:srgbClr val="000000"/>
                  </a:solidFill>
                  <a:latin typeface="Times New Roman" panose="02020603050405020304" pitchFamily="18" charset="0"/>
                </a:rPr>
                <a:t>阶行列式也可定义为  </a:t>
              </a:r>
              <a:endParaRPr lang="zh-CN" altLang="en-US" sz="2800" b="1" dirty="0">
                <a:solidFill>
                  <a:srgbClr val="000000"/>
                </a:solidFill>
                <a:latin typeface="Times New Roman" panose="02020603050405020304" pitchFamily="18" charset="0"/>
              </a:endParaRPr>
            </a:p>
          </p:txBody>
        </p:sp>
        <p:graphicFrame>
          <p:nvGraphicFramePr>
            <p:cNvPr id="62467" name="Object 3"/>
            <p:cNvGraphicFramePr/>
            <p:nvPr/>
          </p:nvGraphicFramePr>
          <p:xfrm>
            <a:off x="1190" y="1056"/>
            <a:ext cx="3743" cy="592"/>
          </p:xfrm>
          <a:graphic>
            <a:graphicData uri="http://schemas.openxmlformats.org/presentationml/2006/ole">
              <mc:AlternateContent xmlns:mc="http://schemas.openxmlformats.org/markup-compatibility/2006">
                <mc:Choice xmlns:v="urn:schemas-microsoft-com:vml" Requires="v">
                  <p:oleObj spid="_x0000_s3421" name="" r:id="rId1" imgW="2349500" imgH="368300" progId="">
                    <p:embed/>
                  </p:oleObj>
                </mc:Choice>
                <mc:Fallback>
                  <p:oleObj name="" r:id="rId1" imgW="2349500" imgH="368300" progId="">
                    <p:embed/>
                    <p:pic>
                      <p:nvPicPr>
                        <p:cNvPr id="0" name="图片 3420"/>
                        <p:cNvPicPr/>
                        <p:nvPr/>
                      </p:nvPicPr>
                      <p:blipFill>
                        <a:blip r:embed="rId2"/>
                        <a:stretch>
                          <a:fillRect/>
                        </a:stretch>
                      </p:blipFill>
                      <p:spPr>
                        <a:xfrm>
                          <a:off x="1190" y="1056"/>
                          <a:ext cx="3743" cy="592"/>
                        </a:xfrm>
                        <a:prstGeom prst="rect">
                          <a:avLst/>
                        </a:prstGeom>
                        <a:noFill/>
                        <a:ln w="38100">
                          <a:noFill/>
                          <a:miter/>
                        </a:ln>
                      </p:spPr>
                    </p:pic>
                  </p:oleObj>
                </mc:Fallback>
              </mc:AlternateContent>
            </a:graphicData>
          </a:graphic>
        </p:graphicFrame>
      </p:grpSp>
      <p:grpSp>
        <p:nvGrpSpPr>
          <p:cNvPr id="3" name="Group 5"/>
          <p:cNvGrpSpPr/>
          <p:nvPr/>
        </p:nvGrpSpPr>
        <p:grpSpPr>
          <a:xfrm>
            <a:off x="884238" y="3244850"/>
            <a:ext cx="7831137" cy="2035175"/>
            <a:chOff x="557" y="2044"/>
            <a:chExt cx="4933" cy="1282"/>
          </a:xfrm>
        </p:grpSpPr>
        <p:sp>
          <p:nvSpPr>
            <p:cNvPr id="62470" name="Rectangle 6"/>
            <p:cNvSpPr/>
            <p:nvPr/>
          </p:nvSpPr>
          <p:spPr>
            <a:xfrm>
              <a:off x="557" y="2044"/>
              <a:ext cx="2490" cy="329"/>
            </a:xfrm>
            <a:prstGeom prst="rect">
              <a:avLst/>
            </a:prstGeom>
            <a:noFill/>
            <a:ln w="9525">
              <a:noFill/>
            </a:ln>
          </p:spPr>
          <p:txBody>
            <a:bodyPr wrap="none">
              <a:spAutoFit/>
            </a:bodyPr>
            <a:p>
              <a:r>
                <a:rPr lang="en-US" altLang="zh-CN" sz="2800" b="1" dirty="0">
                  <a:solidFill>
                    <a:srgbClr val="00007D"/>
                  </a:solidFill>
                  <a:latin typeface="Times New Roman" panose="02020603050405020304" pitchFamily="18" charset="0"/>
                </a:rPr>
                <a:t>   </a:t>
              </a:r>
              <a:r>
                <a:rPr lang="en-US" altLang="zh-CN" sz="2800" b="1" i="1" dirty="0">
                  <a:solidFill>
                    <a:srgbClr val="000000"/>
                  </a:solidFill>
                  <a:latin typeface="Times New Roman" panose="02020603050405020304" pitchFamily="18" charset="0"/>
                </a:rPr>
                <a:t>n </a:t>
              </a:r>
              <a:r>
                <a:rPr lang="zh-CN" altLang="en-US" sz="2800" b="1" dirty="0">
                  <a:solidFill>
                    <a:srgbClr val="000000"/>
                  </a:solidFill>
                  <a:latin typeface="Times New Roman" panose="02020603050405020304" pitchFamily="18" charset="0"/>
                </a:rPr>
                <a:t>阶行列式也可定义为  </a:t>
              </a:r>
              <a:endParaRPr lang="zh-CN" altLang="en-US" sz="2800" b="1" dirty="0">
                <a:solidFill>
                  <a:srgbClr val="000000"/>
                </a:solidFill>
                <a:latin typeface="Times New Roman" panose="02020603050405020304" pitchFamily="18" charset="0"/>
              </a:endParaRPr>
            </a:p>
          </p:txBody>
        </p:sp>
        <p:graphicFrame>
          <p:nvGraphicFramePr>
            <p:cNvPr id="62466" name="Object 2"/>
            <p:cNvGraphicFramePr/>
            <p:nvPr/>
          </p:nvGraphicFramePr>
          <p:xfrm>
            <a:off x="1196" y="2597"/>
            <a:ext cx="4294" cy="729"/>
          </p:xfrm>
          <a:graphic>
            <a:graphicData uri="http://schemas.openxmlformats.org/presentationml/2006/ole">
              <mc:AlternateContent xmlns:mc="http://schemas.openxmlformats.org/markup-compatibility/2006">
                <mc:Choice xmlns:v="urn:schemas-microsoft-com:vml" Requires="v">
                  <p:oleObj spid="_x0000_s3417" name="" r:id="rId3" imgW="2692400" imgH="457200" progId="">
                    <p:embed/>
                  </p:oleObj>
                </mc:Choice>
                <mc:Fallback>
                  <p:oleObj name="" r:id="rId3" imgW="2692400" imgH="457200" progId="">
                    <p:embed/>
                    <p:pic>
                      <p:nvPicPr>
                        <p:cNvPr id="0" name="图片 3416"/>
                        <p:cNvPicPr/>
                        <p:nvPr/>
                      </p:nvPicPr>
                      <p:blipFill>
                        <a:blip r:embed="rId4"/>
                        <a:stretch>
                          <a:fillRect/>
                        </a:stretch>
                      </p:blipFill>
                      <p:spPr>
                        <a:xfrm>
                          <a:off x="1196" y="2597"/>
                          <a:ext cx="4294" cy="729"/>
                        </a:xfrm>
                        <a:prstGeom prst="rect">
                          <a:avLst/>
                        </a:prstGeom>
                        <a:noFill/>
                        <a:ln w="38100">
                          <a:noFill/>
                          <a:miter/>
                        </a:ln>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51" name="Text Box 2"/>
          <p:cNvSpPr txBox="1"/>
          <p:nvPr/>
        </p:nvSpPr>
        <p:spPr>
          <a:xfrm>
            <a:off x="315913" y="1282700"/>
            <a:ext cx="4184650" cy="519113"/>
          </a:xfrm>
          <a:prstGeom prst="rect">
            <a:avLst/>
          </a:prstGeom>
          <a:noFill/>
          <a:ln w="9525">
            <a:noFill/>
          </a:ln>
        </p:spPr>
        <p:txBody>
          <a:bodyPr wrap="none">
            <a:spAutoFit/>
          </a:bodyPr>
          <a:p>
            <a:r>
              <a:rPr lang="zh-CN" altLang="en-US" sz="2800" b="1" dirty="0">
                <a:solidFill>
                  <a:srgbClr val="6666FF"/>
                </a:solidFill>
                <a:latin typeface="Times New Roman" panose="02020603050405020304" pitchFamily="18" charset="0"/>
              </a:rPr>
              <a:t>思考题：              </a:t>
            </a:r>
            <a:r>
              <a:rPr lang="zh-CN" altLang="en-US" sz="2400" b="1" dirty="0">
                <a:solidFill>
                  <a:srgbClr val="000000"/>
                </a:solidFill>
                <a:latin typeface="Times New Roman" panose="02020603050405020304" pitchFamily="18" charset="0"/>
              </a:rPr>
              <a:t>成立</a:t>
            </a:r>
            <a:r>
              <a:rPr lang="zh-CN" altLang="en-US" sz="2800" b="1" dirty="0">
                <a:solidFill>
                  <a:srgbClr val="000000"/>
                </a:solidFill>
                <a:latin typeface="Times New Roman" panose="02020603050405020304" pitchFamily="18" charset="0"/>
              </a:rPr>
              <a:t>吗？</a:t>
            </a:r>
            <a:endParaRPr lang="zh-CN" altLang="en-US" sz="2800" b="1" dirty="0">
              <a:solidFill>
                <a:srgbClr val="000000"/>
              </a:solidFill>
              <a:latin typeface="Times New Roman" panose="02020603050405020304" pitchFamily="18" charset="0"/>
            </a:endParaRPr>
          </a:p>
        </p:txBody>
      </p:sp>
      <p:sp>
        <p:nvSpPr>
          <p:cNvPr id="26627" name="Text Box 3"/>
          <p:cNvSpPr txBox="1"/>
          <p:nvPr/>
        </p:nvSpPr>
        <p:spPr>
          <a:xfrm>
            <a:off x="315913" y="1844675"/>
            <a:ext cx="7924800" cy="1758950"/>
          </a:xfrm>
          <a:prstGeom prst="rect">
            <a:avLst/>
          </a:prstGeom>
          <a:noFill/>
          <a:ln w="9525">
            <a:noFill/>
          </a:ln>
        </p:spPr>
        <p:txBody>
          <a:bodyPr>
            <a:spAutoFit/>
          </a:bodyPr>
          <a:p>
            <a:pPr>
              <a:lnSpc>
                <a:spcPct val="130000"/>
              </a:lnSpc>
            </a:pPr>
            <a:r>
              <a:rPr lang="zh-CN" altLang="en-US" sz="2800" b="1" dirty="0">
                <a:solidFill>
                  <a:srgbClr val="6666FF"/>
                </a:solidFill>
                <a:latin typeface="楷体_GB2312" pitchFamily="49" charset="-122"/>
              </a:rPr>
              <a:t>答：</a:t>
            </a:r>
            <a:r>
              <a:rPr lang="zh-CN" altLang="en-US" sz="2800" b="1" dirty="0">
                <a:solidFill>
                  <a:srgbClr val="000000"/>
                </a:solidFill>
                <a:latin typeface="楷体_GB2312" pitchFamily="49" charset="-122"/>
              </a:rPr>
              <a:t>符号   可以有两种理解：</a:t>
            </a:r>
            <a:endParaRPr lang="zh-CN" altLang="en-US" sz="2800" b="1" dirty="0">
              <a:solidFill>
                <a:srgbClr val="000000"/>
              </a:solidFill>
              <a:latin typeface="楷体_GB2312" pitchFamily="49" charset="-122"/>
            </a:endParaRPr>
          </a:p>
          <a:p>
            <a:pPr>
              <a:lnSpc>
                <a:spcPct val="130000"/>
              </a:lnSpc>
              <a:buFont typeface="Wingdings" panose="05000000000000000000" pitchFamily="2" charset="2"/>
              <a:buChar char="ü"/>
            </a:pPr>
            <a:r>
              <a:rPr lang="zh-CN" altLang="en-US" sz="2800" b="1" dirty="0">
                <a:solidFill>
                  <a:srgbClr val="000000"/>
                </a:solidFill>
                <a:latin typeface="楷体_GB2312" pitchFamily="49" charset="-122"/>
              </a:rPr>
              <a:t>若理解成绝对值，则       ；</a:t>
            </a:r>
            <a:endParaRPr lang="zh-CN" altLang="en-US" sz="2800" b="1" dirty="0">
              <a:solidFill>
                <a:srgbClr val="000000"/>
              </a:solidFill>
              <a:latin typeface="楷体_GB2312" pitchFamily="49" charset="-122"/>
            </a:endParaRPr>
          </a:p>
          <a:p>
            <a:pPr>
              <a:lnSpc>
                <a:spcPct val="130000"/>
              </a:lnSpc>
              <a:buFont typeface="Wingdings" panose="05000000000000000000" pitchFamily="2" charset="2"/>
              <a:buChar char="ü"/>
            </a:pPr>
            <a:r>
              <a:rPr lang="zh-CN" altLang="en-US" sz="2800" b="1" dirty="0">
                <a:solidFill>
                  <a:srgbClr val="000000"/>
                </a:solidFill>
                <a:latin typeface="楷体_GB2312" pitchFamily="49" charset="-122"/>
              </a:rPr>
              <a:t>若理解成一阶行列式，则       </a:t>
            </a:r>
            <a:r>
              <a:rPr lang="en-US" altLang="zh-CN" sz="2800" b="1" dirty="0">
                <a:solidFill>
                  <a:srgbClr val="000000"/>
                </a:solidFill>
                <a:latin typeface="楷体_GB2312" pitchFamily="49" charset="-122"/>
              </a:rPr>
              <a:t>.</a:t>
            </a:r>
            <a:endParaRPr lang="en-US" altLang="zh-CN" sz="2800" b="1" dirty="0">
              <a:solidFill>
                <a:srgbClr val="000000"/>
              </a:solidFill>
              <a:latin typeface="楷体_GB2312" pitchFamily="49" charset="-122"/>
            </a:endParaRPr>
          </a:p>
        </p:txBody>
      </p:sp>
      <p:graphicFrame>
        <p:nvGraphicFramePr>
          <p:cNvPr id="31746" name="Object 22"/>
          <p:cNvGraphicFramePr/>
          <p:nvPr/>
        </p:nvGraphicFramePr>
        <p:xfrm>
          <a:off x="1857375" y="1357313"/>
          <a:ext cx="1262063" cy="530225"/>
        </p:xfrm>
        <a:graphic>
          <a:graphicData uri="http://schemas.openxmlformats.org/presentationml/2006/ole">
            <mc:AlternateContent xmlns:mc="http://schemas.openxmlformats.org/markup-compatibility/2006">
              <mc:Choice xmlns:v="urn:schemas-microsoft-com:vml" Requires="v">
                <p:oleObj spid="_x0000_s3230" name="" r:id="rId1" imgW="571500" imgH="241300" progId="">
                  <p:embed/>
                </p:oleObj>
              </mc:Choice>
              <mc:Fallback>
                <p:oleObj name="" r:id="rId1" imgW="571500" imgH="241300" progId="">
                  <p:embed/>
                  <p:pic>
                    <p:nvPicPr>
                      <p:cNvPr id="0" name="图片 3229"/>
                      <p:cNvPicPr/>
                      <p:nvPr/>
                    </p:nvPicPr>
                    <p:blipFill>
                      <a:blip r:embed="rId2"/>
                      <a:stretch>
                        <a:fillRect/>
                      </a:stretch>
                    </p:blipFill>
                    <p:spPr>
                      <a:xfrm>
                        <a:off x="1857375" y="1357313"/>
                        <a:ext cx="1262063" cy="530225"/>
                      </a:xfrm>
                      <a:prstGeom prst="rect">
                        <a:avLst/>
                      </a:prstGeom>
                      <a:noFill/>
                      <a:ln w="38100">
                        <a:noFill/>
                        <a:miter/>
                      </a:ln>
                    </p:spPr>
                  </p:pic>
                </p:oleObj>
              </mc:Fallback>
            </mc:AlternateContent>
          </a:graphicData>
        </a:graphic>
      </p:graphicFrame>
      <p:graphicFrame>
        <p:nvGraphicFramePr>
          <p:cNvPr id="26629" name="Object 23"/>
          <p:cNvGraphicFramePr/>
          <p:nvPr/>
        </p:nvGraphicFramePr>
        <p:xfrm>
          <a:off x="1868488" y="1371600"/>
          <a:ext cx="560387" cy="530225"/>
        </p:xfrm>
        <a:graphic>
          <a:graphicData uri="http://schemas.openxmlformats.org/presentationml/2006/ole">
            <mc:AlternateContent xmlns:mc="http://schemas.openxmlformats.org/markup-compatibility/2006">
              <mc:Choice xmlns:v="urn:schemas-microsoft-com:vml" Requires="v">
                <p:oleObj spid="_x0000_s3224" name="" r:id="rId3" imgW="254635" imgH="241935" progId="">
                  <p:embed/>
                </p:oleObj>
              </mc:Choice>
              <mc:Fallback>
                <p:oleObj name="" r:id="rId3" imgW="254635" imgH="241935" progId="">
                  <p:embed/>
                  <p:pic>
                    <p:nvPicPr>
                      <p:cNvPr id="0" name="图片 3223"/>
                      <p:cNvPicPr/>
                      <p:nvPr/>
                    </p:nvPicPr>
                    <p:blipFill>
                      <a:blip r:embed="rId4"/>
                      <a:stretch>
                        <a:fillRect/>
                      </a:stretch>
                    </p:blipFill>
                    <p:spPr>
                      <a:xfrm>
                        <a:off x="1868488" y="1371600"/>
                        <a:ext cx="560387" cy="530225"/>
                      </a:xfrm>
                      <a:prstGeom prst="rect">
                        <a:avLst/>
                      </a:prstGeom>
                      <a:noFill/>
                      <a:ln w="38100">
                        <a:noFill/>
                        <a:miter/>
                      </a:ln>
                    </p:spPr>
                  </p:pic>
                </p:oleObj>
              </mc:Fallback>
            </mc:AlternateContent>
          </a:graphicData>
        </a:graphic>
      </p:graphicFrame>
      <p:graphicFrame>
        <p:nvGraphicFramePr>
          <p:cNvPr id="26630" name="Object 24"/>
          <p:cNvGraphicFramePr/>
          <p:nvPr/>
        </p:nvGraphicFramePr>
        <p:xfrm>
          <a:off x="3919538" y="2470150"/>
          <a:ext cx="1262062" cy="530225"/>
        </p:xfrm>
        <a:graphic>
          <a:graphicData uri="http://schemas.openxmlformats.org/presentationml/2006/ole">
            <mc:AlternateContent xmlns:mc="http://schemas.openxmlformats.org/markup-compatibility/2006">
              <mc:Choice xmlns:v="urn:schemas-microsoft-com:vml" Requires="v">
                <p:oleObj spid="_x0000_s3231" name="" r:id="rId5" imgW="571500" imgH="241300" progId="">
                  <p:embed/>
                </p:oleObj>
              </mc:Choice>
              <mc:Fallback>
                <p:oleObj name="" r:id="rId5" imgW="571500" imgH="241300" progId="">
                  <p:embed/>
                  <p:pic>
                    <p:nvPicPr>
                      <p:cNvPr id="0" name="图片 3230"/>
                      <p:cNvPicPr/>
                      <p:nvPr/>
                    </p:nvPicPr>
                    <p:blipFill>
                      <a:blip r:embed="rId6"/>
                      <a:stretch>
                        <a:fillRect/>
                      </a:stretch>
                    </p:blipFill>
                    <p:spPr>
                      <a:xfrm>
                        <a:off x="3919538" y="2470150"/>
                        <a:ext cx="1262062" cy="530225"/>
                      </a:xfrm>
                      <a:prstGeom prst="rect">
                        <a:avLst/>
                      </a:prstGeom>
                      <a:noFill/>
                      <a:ln w="38100">
                        <a:noFill/>
                        <a:miter/>
                      </a:ln>
                    </p:spPr>
                  </p:pic>
                </p:oleObj>
              </mc:Fallback>
            </mc:AlternateContent>
          </a:graphicData>
        </a:graphic>
      </p:graphicFrame>
      <p:graphicFrame>
        <p:nvGraphicFramePr>
          <p:cNvPr id="26631" name="Object 25"/>
          <p:cNvGraphicFramePr/>
          <p:nvPr/>
        </p:nvGraphicFramePr>
        <p:xfrm>
          <a:off x="4676775" y="3041650"/>
          <a:ext cx="1262063" cy="530225"/>
        </p:xfrm>
        <a:graphic>
          <a:graphicData uri="http://schemas.openxmlformats.org/presentationml/2006/ole">
            <mc:AlternateContent xmlns:mc="http://schemas.openxmlformats.org/markup-compatibility/2006">
              <mc:Choice xmlns:v="urn:schemas-microsoft-com:vml" Requires="v">
                <p:oleObj spid="_x0000_s3235" name="" r:id="rId7" imgW="571500" imgH="241300" progId="">
                  <p:embed/>
                </p:oleObj>
              </mc:Choice>
              <mc:Fallback>
                <p:oleObj name="" r:id="rId7" imgW="571500" imgH="241300" progId="">
                  <p:embed/>
                  <p:pic>
                    <p:nvPicPr>
                      <p:cNvPr id="0" name="图片 3234"/>
                      <p:cNvPicPr/>
                      <p:nvPr/>
                    </p:nvPicPr>
                    <p:blipFill>
                      <a:blip r:embed="rId8"/>
                      <a:stretch>
                        <a:fillRect/>
                      </a:stretch>
                    </p:blipFill>
                    <p:spPr>
                      <a:xfrm>
                        <a:off x="4676775" y="3041650"/>
                        <a:ext cx="1262063" cy="530225"/>
                      </a:xfrm>
                      <a:prstGeom prst="rect">
                        <a:avLst/>
                      </a:prstGeom>
                      <a:noFill/>
                      <a:ln w="38100">
                        <a:noFill/>
                        <a:miter/>
                      </a:ln>
                    </p:spPr>
                  </p:pic>
                </p:oleObj>
              </mc:Fallback>
            </mc:AlternateContent>
          </a:graphicData>
        </a:graphic>
      </p:graphicFrame>
      <p:sp>
        <p:nvSpPr>
          <p:cNvPr id="26632" name="Text Box 8"/>
          <p:cNvSpPr txBox="1"/>
          <p:nvPr/>
        </p:nvSpPr>
        <p:spPr>
          <a:xfrm>
            <a:off x="315913" y="3797300"/>
            <a:ext cx="8169275" cy="1203325"/>
          </a:xfrm>
          <a:prstGeom prst="rect">
            <a:avLst/>
          </a:prstGeom>
          <a:noFill/>
          <a:ln w="9525">
            <a:noFill/>
          </a:ln>
        </p:spPr>
        <p:txBody>
          <a:bodyPr>
            <a:spAutoFit/>
          </a:bodyPr>
          <a:p>
            <a:pPr>
              <a:lnSpc>
                <a:spcPct val="130000"/>
              </a:lnSpc>
            </a:pPr>
            <a:r>
              <a:rPr lang="zh-CN" altLang="en-US" sz="2800" b="1" dirty="0">
                <a:solidFill>
                  <a:srgbClr val="FF0000"/>
                </a:solidFill>
                <a:latin typeface="Times New Roman" panose="02020603050405020304" pitchFamily="18" charset="0"/>
              </a:rPr>
              <a:t>注意：</a:t>
            </a:r>
            <a:r>
              <a:rPr lang="zh-CN" altLang="en-US" sz="2800" b="1" dirty="0">
                <a:solidFill>
                  <a:srgbClr val="000000"/>
                </a:solidFill>
                <a:latin typeface="Times New Roman" panose="02020603050405020304" pitchFamily="18" charset="0"/>
              </a:rPr>
              <a:t>当</a:t>
            </a:r>
            <a:r>
              <a:rPr lang="en-US" altLang="zh-CN" sz="2800" b="1" i="1" dirty="0">
                <a:solidFill>
                  <a:srgbClr val="000000"/>
                </a:solidFill>
                <a:latin typeface="Times New Roman" panose="02020603050405020304" pitchFamily="18" charset="0"/>
              </a:rPr>
              <a:t>n </a:t>
            </a:r>
            <a:r>
              <a:rPr lang="en-US" altLang="zh-CN" sz="2800" b="1" dirty="0">
                <a:solidFill>
                  <a:srgbClr val="000000"/>
                </a:solidFill>
                <a:latin typeface="Times New Roman" panose="02020603050405020304" pitchFamily="18" charset="0"/>
              </a:rPr>
              <a:t>= 1</a:t>
            </a:r>
            <a:r>
              <a:rPr lang="zh-CN" altLang="en-US" sz="2800" b="1" dirty="0">
                <a:solidFill>
                  <a:srgbClr val="000000"/>
                </a:solidFill>
                <a:latin typeface="Times New Roman" panose="02020603050405020304" pitchFamily="18" charset="0"/>
              </a:rPr>
              <a:t>时，一阶行列式</a:t>
            </a:r>
            <a:r>
              <a:rPr lang="en-US" altLang="zh-CN" sz="2800" b="1" dirty="0">
                <a:solidFill>
                  <a:srgbClr val="000000"/>
                </a:solidFill>
                <a:latin typeface="Times New Roman" panose="02020603050405020304" pitchFamily="18" charset="0"/>
              </a:rPr>
              <a:t>|</a:t>
            </a:r>
            <a:r>
              <a:rPr lang="en-US" altLang="zh-CN" sz="2800" b="1" i="1" dirty="0">
                <a:solidFill>
                  <a:srgbClr val="000000"/>
                </a:solidFill>
                <a:latin typeface="Times New Roman" panose="02020603050405020304" pitchFamily="18" charset="0"/>
              </a:rPr>
              <a:t>a</a:t>
            </a:r>
            <a:r>
              <a:rPr lang="en-US" altLang="zh-CN" sz="2800" b="1" dirty="0">
                <a:solidFill>
                  <a:srgbClr val="000000"/>
                </a:solidFill>
                <a:latin typeface="Times New Roman" panose="02020603050405020304" pitchFamily="18" charset="0"/>
              </a:rPr>
              <a:t>| = </a:t>
            </a:r>
            <a:r>
              <a:rPr lang="en-US" altLang="zh-CN" sz="2800" b="1" i="1" dirty="0">
                <a:solidFill>
                  <a:srgbClr val="000000"/>
                </a:solidFill>
                <a:latin typeface="Times New Roman" panose="02020603050405020304" pitchFamily="18" charset="0"/>
              </a:rPr>
              <a:t>a</a:t>
            </a:r>
            <a:r>
              <a:rPr lang="zh-CN" altLang="en-US" sz="2800" b="1" dirty="0">
                <a:solidFill>
                  <a:srgbClr val="000000"/>
                </a:solidFill>
                <a:latin typeface="Times New Roman" panose="02020603050405020304" pitchFamily="18" charset="0"/>
              </a:rPr>
              <a:t>，注意不要与绝对值的记号相混淆</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例如：一阶行列式               </a:t>
            </a: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p:txBody>
      </p:sp>
      <p:graphicFrame>
        <p:nvGraphicFramePr>
          <p:cNvPr id="26633" name="Object 26"/>
          <p:cNvGraphicFramePr/>
          <p:nvPr/>
        </p:nvGraphicFramePr>
        <p:xfrm>
          <a:off x="6700838" y="4429125"/>
          <a:ext cx="1262062" cy="530225"/>
        </p:xfrm>
        <a:graphic>
          <a:graphicData uri="http://schemas.openxmlformats.org/presentationml/2006/ole">
            <mc:AlternateContent xmlns:mc="http://schemas.openxmlformats.org/markup-compatibility/2006">
              <mc:Choice xmlns:v="urn:schemas-microsoft-com:vml" Requires="v">
                <p:oleObj spid="_x0000_s3232" name="" r:id="rId9" imgW="571500" imgH="241300" progId="">
                  <p:embed/>
                </p:oleObj>
              </mc:Choice>
              <mc:Fallback>
                <p:oleObj name="" r:id="rId9" imgW="571500" imgH="241300" progId="">
                  <p:embed/>
                  <p:pic>
                    <p:nvPicPr>
                      <p:cNvPr id="0" name="图片 3231"/>
                      <p:cNvPicPr/>
                      <p:nvPr/>
                    </p:nvPicPr>
                    <p:blipFill>
                      <a:blip r:embed="rId8"/>
                      <a:stretch>
                        <a:fillRect/>
                      </a:stretch>
                    </p:blipFill>
                    <p:spPr>
                      <a:xfrm>
                        <a:off x="6700838" y="4429125"/>
                        <a:ext cx="1262062" cy="53022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charRg st="0" end="16"/>
                                            </p:txEl>
                                          </p:spTgt>
                                        </p:tgtEl>
                                        <p:attrNameLst>
                                          <p:attrName>style.visibility</p:attrName>
                                        </p:attrNameLst>
                                      </p:cBhvr>
                                      <p:to>
                                        <p:strVal val="visible"/>
                                      </p:to>
                                    </p:set>
                                    <p:animEffect transition="in" filter="blinds(horizontal)">
                                      <p:cBhvr>
                                        <p:cTn id="7" dur="500"/>
                                        <p:tgtEl>
                                          <p:spTgt spid="26627">
                                            <p:txEl>
                                              <p:charRg st="0" end="1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9"/>
                                        </p:tgtEl>
                                        <p:attrNameLst>
                                          <p:attrName>style.visibility</p:attrName>
                                        </p:attrNameLst>
                                      </p:cBhvr>
                                      <p:to>
                                        <p:strVal val="visible"/>
                                      </p:to>
                                    </p:set>
                                    <p:animEffect transition="in" filter="blinds(horizontal)">
                                      <p:cBhvr>
                                        <p:cTn id="10" dur="500"/>
                                        <p:tgtEl>
                                          <p:spTgt spid="266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6627">
                                            <p:txEl>
                                              <p:charRg st="16" end="34"/>
                                            </p:txEl>
                                          </p:spTgt>
                                        </p:tgtEl>
                                        <p:attrNameLst>
                                          <p:attrName>style.visibility</p:attrName>
                                        </p:attrNameLst>
                                      </p:cBhvr>
                                      <p:to>
                                        <p:strVal val="visible"/>
                                      </p:to>
                                    </p:set>
                                    <p:animEffect transition="in" filter="blinds(horizontal)">
                                      <p:cBhvr>
                                        <p:cTn id="15" dur="500"/>
                                        <p:tgtEl>
                                          <p:spTgt spid="26627">
                                            <p:txEl>
                                              <p:charRg st="16" end="3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6630"/>
                                        </p:tgtEl>
                                        <p:attrNameLst>
                                          <p:attrName>style.visibility</p:attrName>
                                        </p:attrNameLst>
                                      </p:cBhvr>
                                      <p:to>
                                        <p:strVal val="visible"/>
                                      </p:to>
                                    </p:set>
                                    <p:animEffect transition="in" filter="blinds(horizontal)">
                                      <p:cBhvr>
                                        <p:cTn id="18" dur="500"/>
                                        <p:tgtEl>
                                          <p:spTgt spid="2663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627">
                                            <p:txEl>
                                              <p:charRg st="34" end="54"/>
                                            </p:txEl>
                                          </p:spTgt>
                                        </p:tgtEl>
                                        <p:attrNameLst>
                                          <p:attrName>style.visibility</p:attrName>
                                        </p:attrNameLst>
                                      </p:cBhvr>
                                      <p:to>
                                        <p:strVal val="visible"/>
                                      </p:to>
                                    </p:set>
                                    <p:animEffect transition="in" filter="blinds(horizontal)">
                                      <p:cBhvr>
                                        <p:cTn id="23" dur="500"/>
                                        <p:tgtEl>
                                          <p:spTgt spid="26627">
                                            <p:txEl>
                                              <p:charRg st="34" end="5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6631"/>
                                        </p:tgtEl>
                                        <p:attrNameLst>
                                          <p:attrName>style.visibility</p:attrName>
                                        </p:attrNameLst>
                                      </p:cBhvr>
                                      <p:to>
                                        <p:strVal val="visible"/>
                                      </p:to>
                                    </p:set>
                                    <p:animEffect transition="in" filter="blinds(horizontal)">
                                      <p:cBhvr>
                                        <p:cTn id="26" dur="500"/>
                                        <p:tgtEl>
                                          <p:spTgt spid="26631"/>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26632">
                                            <p:txEl>
                                              <p:charRg st="0" end="66"/>
                                            </p:txEl>
                                          </p:spTgt>
                                        </p:tgtEl>
                                        <p:attrNameLst>
                                          <p:attrName>style.visibility</p:attrName>
                                        </p:attrNameLst>
                                      </p:cBhvr>
                                      <p:to>
                                        <p:strVal val="visible"/>
                                      </p:to>
                                    </p:set>
                                    <p:animEffect transition="in" filter="slide(fromRight)">
                                      <p:cBhvr>
                                        <p:cTn id="31" dur="500"/>
                                        <p:tgtEl>
                                          <p:spTgt spid="26632">
                                            <p:txEl>
                                              <p:charRg st="0" end="6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6633"/>
                                        </p:tgtEl>
                                        <p:attrNameLst>
                                          <p:attrName>style.visibility</p:attrName>
                                        </p:attrNameLst>
                                      </p:cBhvr>
                                      <p:to>
                                        <p:strVal val="visible"/>
                                      </p:to>
                                    </p:set>
                                    <p:animEffect transition="in" filter="dissolve">
                                      <p:cBhvr>
                                        <p:cTn id="34" dur="5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9" name="Text Box 5"/>
          <p:cNvSpPr txBox="1"/>
          <p:nvPr/>
        </p:nvSpPr>
        <p:spPr>
          <a:xfrm>
            <a:off x="685800" y="1038225"/>
            <a:ext cx="720090" cy="521970"/>
          </a:xfrm>
          <a:prstGeom prst="rect">
            <a:avLst/>
          </a:prstGeom>
          <a:noFill/>
          <a:ln w="9525">
            <a:noFill/>
          </a:ln>
        </p:spPr>
        <p:txBody>
          <a:bodyPr wrap="none">
            <a:spAutoFit/>
          </a:bodyPr>
          <a:p>
            <a:r>
              <a:rPr lang="zh-CN" altLang="en-US" sz="2800" b="1" dirty="0">
                <a:solidFill>
                  <a:srgbClr val="3333FF"/>
                </a:solidFill>
                <a:latin typeface="楷体_GB2312" pitchFamily="49" charset="-122"/>
              </a:rPr>
              <a:t>例</a:t>
            </a:r>
            <a:r>
              <a:rPr lang="en-US" altLang="zh-CN" sz="2800" b="1" dirty="0">
                <a:solidFill>
                  <a:srgbClr val="3333FF"/>
                </a:solidFill>
                <a:latin typeface="楷体_GB2312" pitchFamily="49" charset="-122"/>
              </a:rPr>
              <a:t>1</a:t>
            </a:r>
            <a:endParaRPr lang="zh-CN" altLang="en-US" sz="2800" b="1" dirty="0">
              <a:solidFill>
                <a:srgbClr val="3333FF"/>
              </a:solidFill>
              <a:latin typeface="楷体_GB2312" pitchFamily="49" charset="-122"/>
            </a:endParaRPr>
          </a:p>
        </p:txBody>
      </p:sp>
      <p:sp>
        <p:nvSpPr>
          <p:cNvPr id="32780" name="Text Box 6"/>
          <p:cNvSpPr txBox="1"/>
          <p:nvPr/>
        </p:nvSpPr>
        <p:spPr>
          <a:xfrm>
            <a:off x="1392238" y="1038225"/>
            <a:ext cx="6864350" cy="523875"/>
          </a:xfrm>
          <a:prstGeom prst="rect">
            <a:avLst/>
          </a:prstGeom>
          <a:noFill/>
          <a:ln w="9525">
            <a:noFill/>
          </a:ln>
        </p:spPr>
        <p:txBody>
          <a:bodyPr wrap="none">
            <a:spAutoFit/>
          </a:bodyPr>
          <a:p>
            <a:r>
              <a:rPr lang="zh-CN" altLang="en-US" sz="2800" b="1" dirty="0">
                <a:solidFill>
                  <a:srgbClr val="000000"/>
                </a:solidFill>
                <a:latin typeface="楷体_GB2312" pitchFamily="49" charset="-122"/>
              </a:rPr>
              <a:t>写出四阶行列式中含有因子     的项</a:t>
            </a:r>
            <a:r>
              <a:rPr lang="en-US" altLang="zh-CN" sz="2800" b="1" dirty="0">
                <a:solidFill>
                  <a:srgbClr val="000000"/>
                </a:solidFill>
                <a:latin typeface="楷体_GB2312" pitchFamily="49" charset="-122"/>
              </a:rPr>
              <a:t>.   </a:t>
            </a:r>
            <a:endParaRPr lang="en-US" altLang="zh-CN" sz="2800" b="1" dirty="0">
              <a:solidFill>
                <a:srgbClr val="000000"/>
              </a:solidFill>
              <a:latin typeface="楷体_GB2312" pitchFamily="49" charset="-122"/>
            </a:endParaRPr>
          </a:p>
        </p:txBody>
      </p:sp>
      <p:graphicFrame>
        <p:nvGraphicFramePr>
          <p:cNvPr id="32770" name="Object 31"/>
          <p:cNvGraphicFramePr/>
          <p:nvPr/>
        </p:nvGraphicFramePr>
        <p:xfrm>
          <a:off x="5851525" y="1068388"/>
          <a:ext cx="736600" cy="431800"/>
        </p:xfrm>
        <a:graphic>
          <a:graphicData uri="http://schemas.openxmlformats.org/presentationml/2006/ole">
            <mc:AlternateContent xmlns:mc="http://schemas.openxmlformats.org/markup-compatibility/2006">
              <mc:Choice xmlns:v="urn:schemas-microsoft-com:vml" Requires="v">
                <p:oleObj spid="_x0000_s3221" name="" r:id="rId1" imgW="737235" imgH="432435" progId="Equation.3">
                  <p:embed/>
                </p:oleObj>
              </mc:Choice>
              <mc:Fallback>
                <p:oleObj name="" r:id="rId1" imgW="737235" imgH="432435" progId="Equation.3">
                  <p:embed/>
                  <p:pic>
                    <p:nvPicPr>
                      <p:cNvPr id="0" name="图片 3220"/>
                      <p:cNvPicPr/>
                      <p:nvPr/>
                    </p:nvPicPr>
                    <p:blipFill>
                      <a:blip r:embed="rId2"/>
                      <a:stretch>
                        <a:fillRect/>
                      </a:stretch>
                    </p:blipFill>
                    <p:spPr>
                      <a:xfrm>
                        <a:off x="5851525" y="1068388"/>
                        <a:ext cx="736600" cy="431800"/>
                      </a:xfrm>
                      <a:prstGeom prst="rect">
                        <a:avLst/>
                      </a:prstGeom>
                      <a:noFill/>
                      <a:ln w="38100">
                        <a:noFill/>
                        <a:miter/>
                      </a:ln>
                    </p:spPr>
                  </p:pic>
                </p:oleObj>
              </mc:Fallback>
            </mc:AlternateContent>
          </a:graphicData>
        </a:graphic>
      </p:graphicFrame>
      <p:sp>
        <p:nvSpPr>
          <p:cNvPr id="27658" name="Text Box 10"/>
          <p:cNvSpPr txBox="1"/>
          <p:nvPr/>
        </p:nvSpPr>
        <p:spPr>
          <a:xfrm>
            <a:off x="685800" y="1943100"/>
            <a:ext cx="6262688" cy="523875"/>
          </a:xfrm>
          <a:prstGeom prst="rect">
            <a:avLst/>
          </a:prstGeom>
          <a:noFill/>
          <a:ln w="9525">
            <a:noFill/>
          </a:ln>
        </p:spPr>
        <p:txBody>
          <a:bodyPr>
            <a:spAutoFit/>
          </a:bodyPr>
          <a:p>
            <a:r>
              <a:rPr lang="zh-CN" altLang="en-US" sz="2800" b="1" dirty="0">
                <a:solidFill>
                  <a:srgbClr val="3333FF"/>
                </a:solidFill>
                <a:latin typeface="楷体_GB2312" pitchFamily="49" charset="-122"/>
              </a:rPr>
              <a:t>解：</a:t>
            </a:r>
            <a:r>
              <a:rPr lang="zh-CN" altLang="en-US" sz="2800" b="1" dirty="0">
                <a:solidFill>
                  <a:schemeClr val="tx2"/>
                </a:solidFill>
                <a:latin typeface="楷体_GB2312" pitchFamily="49" charset="-122"/>
              </a:rPr>
              <a:t>一般项为</a:t>
            </a:r>
            <a:endParaRPr lang="zh-CN" altLang="en-US" sz="2800" b="1" dirty="0">
              <a:solidFill>
                <a:schemeClr val="tx2"/>
              </a:solidFill>
              <a:latin typeface="楷体_GB2312" pitchFamily="49" charset="-122"/>
            </a:endParaRPr>
          </a:p>
        </p:txBody>
      </p:sp>
      <p:graphicFrame>
        <p:nvGraphicFramePr>
          <p:cNvPr id="27659" name="Object 32"/>
          <p:cNvGraphicFramePr/>
          <p:nvPr/>
        </p:nvGraphicFramePr>
        <p:xfrm>
          <a:off x="1908175" y="5500688"/>
          <a:ext cx="2260600" cy="635000"/>
        </p:xfrm>
        <a:graphic>
          <a:graphicData uri="http://schemas.openxmlformats.org/presentationml/2006/ole">
            <mc:AlternateContent xmlns:mc="http://schemas.openxmlformats.org/markup-compatibility/2006">
              <mc:Choice xmlns:v="urn:schemas-microsoft-com:vml" Requires="v">
                <p:oleObj spid="_x0000_s3225" name="" r:id="rId3" imgW="813435" imgH="228600" progId="">
                  <p:embed/>
                </p:oleObj>
              </mc:Choice>
              <mc:Fallback>
                <p:oleObj name="" r:id="rId3" imgW="813435" imgH="228600" progId="">
                  <p:embed/>
                  <p:pic>
                    <p:nvPicPr>
                      <p:cNvPr id="0" name="图片 3224"/>
                      <p:cNvPicPr/>
                      <p:nvPr/>
                    </p:nvPicPr>
                    <p:blipFill>
                      <a:blip r:embed="rId4"/>
                      <a:stretch>
                        <a:fillRect/>
                      </a:stretch>
                    </p:blipFill>
                    <p:spPr>
                      <a:xfrm>
                        <a:off x="1908175" y="5500688"/>
                        <a:ext cx="2260600" cy="635000"/>
                      </a:xfrm>
                      <a:prstGeom prst="rect">
                        <a:avLst/>
                      </a:prstGeom>
                      <a:noFill/>
                      <a:ln w="38100">
                        <a:noFill/>
                        <a:miter/>
                      </a:ln>
                    </p:spPr>
                  </p:pic>
                </p:oleObj>
              </mc:Fallback>
            </mc:AlternateContent>
          </a:graphicData>
        </a:graphic>
      </p:graphicFrame>
      <p:graphicFrame>
        <p:nvGraphicFramePr>
          <p:cNvPr id="27660" name="Object 33"/>
          <p:cNvGraphicFramePr/>
          <p:nvPr/>
        </p:nvGraphicFramePr>
        <p:xfrm>
          <a:off x="4741863" y="5500688"/>
          <a:ext cx="2422525" cy="714375"/>
        </p:xfrm>
        <a:graphic>
          <a:graphicData uri="http://schemas.openxmlformats.org/presentationml/2006/ole">
            <mc:AlternateContent xmlns:mc="http://schemas.openxmlformats.org/markup-compatibility/2006">
              <mc:Choice xmlns:v="urn:schemas-microsoft-com:vml" Requires="v">
                <p:oleObj spid="_x0000_s3236" name="" r:id="rId5" imgW="775335" imgH="228600" progId="">
                  <p:embed/>
                </p:oleObj>
              </mc:Choice>
              <mc:Fallback>
                <p:oleObj name="" r:id="rId5" imgW="775335" imgH="228600" progId="">
                  <p:embed/>
                  <p:pic>
                    <p:nvPicPr>
                      <p:cNvPr id="0" name="图片 3235"/>
                      <p:cNvPicPr/>
                      <p:nvPr/>
                    </p:nvPicPr>
                    <p:blipFill>
                      <a:blip r:embed="rId6"/>
                      <a:stretch>
                        <a:fillRect/>
                      </a:stretch>
                    </p:blipFill>
                    <p:spPr>
                      <a:xfrm>
                        <a:off x="4741863" y="5500688"/>
                        <a:ext cx="2422525" cy="714375"/>
                      </a:xfrm>
                      <a:prstGeom prst="rect">
                        <a:avLst/>
                      </a:prstGeom>
                      <a:noFill/>
                      <a:ln w="38100">
                        <a:noFill/>
                        <a:miter/>
                      </a:ln>
                    </p:spPr>
                  </p:pic>
                </p:oleObj>
              </mc:Fallback>
            </mc:AlternateContent>
          </a:graphicData>
        </a:graphic>
      </p:graphicFrame>
      <p:sp>
        <p:nvSpPr>
          <p:cNvPr id="27661" name="Text Box 13"/>
          <p:cNvSpPr txBox="1"/>
          <p:nvPr/>
        </p:nvSpPr>
        <p:spPr>
          <a:xfrm>
            <a:off x="4170363" y="5624513"/>
            <a:ext cx="546100" cy="522287"/>
          </a:xfrm>
          <a:prstGeom prst="rect">
            <a:avLst/>
          </a:prstGeom>
          <a:noFill/>
          <a:ln w="9525">
            <a:noFill/>
          </a:ln>
        </p:spPr>
        <p:txBody>
          <a:bodyPr wrap="none">
            <a:spAutoFit/>
          </a:bodyPr>
          <a:p>
            <a:r>
              <a:rPr lang="zh-CN" altLang="en-US" sz="2800" b="1" dirty="0">
                <a:solidFill>
                  <a:srgbClr val="000000"/>
                </a:solidFill>
                <a:latin typeface="楷体_GB2312" pitchFamily="49" charset="-122"/>
              </a:rPr>
              <a:t>和</a:t>
            </a:r>
            <a:endParaRPr lang="zh-CN" altLang="en-US" sz="2800" b="1" dirty="0">
              <a:solidFill>
                <a:srgbClr val="000000"/>
              </a:solidFill>
              <a:latin typeface="楷体_GB2312" pitchFamily="49" charset="-122"/>
            </a:endParaRPr>
          </a:p>
        </p:txBody>
      </p:sp>
      <p:graphicFrame>
        <p:nvGraphicFramePr>
          <p:cNvPr id="20517" name="Object 37"/>
          <p:cNvGraphicFramePr/>
          <p:nvPr/>
        </p:nvGraphicFramePr>
        <p:xfrm>
          <a:off x="3214688" y="1925638"/>
          <a:ext cx="3862387" cy="588962"/>
        </p:xfrm>
        <a:graphic>
          <a:graphicData uri="http://schemas.openxmlformats.org/presentationml/2006/ole">
            <mc:AlternateContent xmlns:mc="http://schemas.openxmlformats.org/markup-compatibility/2006">
              <mc:Choice xmlns:v="urn:schemas-microsoft-com:vml" Requires="v">
                <p:oleObj spid="_x0000_s3227" name="" r:id="rId7" imgW="1675130" imgH="254000" progId="Equation.3">
                  <p:embed/>
                </p:oleObj>
              </mc:Choice>
              <mc:Fallback>
                <p:oleObj name="" r:id="rId7" imgW="1675130" imgH="254000" progId="Equation.3">
                  <p:embed/>
                  <p:pic>
                    <p:nvPicPr>
                      <p:cNvPr id="0" name="图片 3226"/>
                      <p:cNvPicPr/>
                      <p:nvPr/>
                    </p:nvPicPr>
                    <p:blipFill>
                      <a:blip r:embed="rId8"/>
                      <a:stretch>
                        <a:fillRect/>
                      </a:stretch>
                    </p:blipFill>
                    <p:spPr>
                      <a:xfrm>
                        <a:off x="3214688" y="1925638"/>
                        <a:ext cx="3862387" cy="588962"/>
                      </a:xfrm>
                      <a:prstGeom prst="rect">
                        <a:avLst/>
                      </a:prstGeom>
                      <a:noFill/>
                      <a:ln w="38100">
                        <a:noFill/>
                        <a:miter/>
                      </a:ln>
                    </p:spPr>
                  </p:pic>
                </p:oleObj>
              </mc:Fallback>
            </mc:AlternateContent>
          </a:graphicData>
        </a:graphic>
      </p:graphicFrame>
      <p:sp>
        <p:nvSpPr>
          <p:cNvPr id="20" name="Text Box 10"/>
          <p:cNvSpPr txBox="1"/>
          <p:nvPr/>
        </p:nvSpPr>
        <p:spPr>
          <a:xfrm>
            <a:off x="611188" y="2689225"/>
            <a:ext cx="1296987" cy="523875"/>
          </a:xfrm>
          <a:prstGeom prst="rect">
            <a:avLst/>
          </a:prstGeom>
          <a:noFill/>
          <a:ln w="9525">
            <a:noFill/>
          </a:ln>
        </p:spPr>
        <p:txBody>
          <a:bodyPr>
            <a:spAutoFit/>
          </a:bodyPr>
          <a:p>
            <a:r>
              <a:rPr lang="zh-CN" altLang="en-US" sz="2800" b="1" dirty="0">
                <a:latin typeface="楷体_GB2312" pitchFamily="49" charset="-122"/>
              </a:rPr>
              <a:t>已知   </a:t>
            </a:r>
            <a:endParaRPr lang="zh-CN" altLang="en-US" sz="2800" b="1" dirty="0">
              <a:latin typeface="楷体_GB2312" pitchFamily="49" charset="-122"/>
            </a:endParaRPr>
          </a:p>
        </p:txBody>
      </p:sp>
      <p:graphicFrame>
        <p:nvGraphicFramePr>
          <p:cNvPr id="20518" name="Object 38"/>
          <p:cNvGraphicFramePr/>
          <p:nvPr/>
        </p:nvGraphicFramePr>
        <p:xfrm>
          <a:off x="1692275" y="2617788"/>
          <a:ext cx="1973263" cy="500062"/>
        </p:xfrm>
        <a:graphic>
          <a:graphicData uri="http://schemas.openxmlformats.org/presentationml/2006/ole">
            <mc:AlternateContent xmlns:mc="http://schemas.openxmlformats.org/markup-compatibility/2006">
              <mc:Choice xmlns:v="urn:schemas-microsoft-com:vml" Requires="v">
                <p:oleObj spid="_x0000_s3222" name="" r:id="rId9" imgW="824230" imgH="215900" progId="Equation.3">
                  <p:embed/>
                </p:oleObj>
              </mc:Choice>
              <mc:Fallback>
                <p:oleObj name="" r:id="rId9" imgW="824230" imgH="215900" progId="Equation.3">
                  <p:embed/>
                  <p:pic>
                    <p:nvPicPr>
                      <p:cNvPr id="0" name="图片 3221"/>
                      <p:cNvPicPr/>
                      <p:nvPr/>
                    </p:nvPicPr>
                    <p:blipFill>
                      <a:blip r:embed="rId10"/>
                      <a:stretch>
                        <a:fillRect/>
                      </a:stretch>
                    </p:blipFill>
                    <p:spPr>
                      <a:xfrm>
                        <a:off x="1692275" y="2617788"/>
                        <a:ext cx="1973263" cy="500062"/>
                      </a:xfrm>
                      <a:prstGeom prst="rect">
                        <a:avLst/>
                      </a:prstGeom>
                      <a:noFill/>
                      <a:ln w="38100">
                        <a:noFill/>
                        <a:miter/>
                      </a:ln>
                    </p:spPr>
                  </p:pic>
                </p:oleObj>
              </mc:Fallback>
            </mc:AlternateContent>
          </a:graphicData>
        </a:graphic>
      </p:graphicFrame>
      <p:graphicFrame>
        <p:nvGraphicFramePr>
          <p:cNvPr id="2" name="Object 39"/>
          <p:cNvGraphicFramePr/>
          <p:nvPr/>
        </p:nvGraphicFramePr>
        <p:xfrm>
          <a:off x="1403350" y="3336925"/>
          <a:ext cx="2019300" cy="528638"/>
        </p:xfrm>
        <a:graphic>
          <a:graphicData uri="http://schemas.openxmlformats.org/presentationml/2006/ole">
            <mc:AlternateContent xmlns:mc="http://schemas.openxmlformats.org/markup-compatibility/2006">
              <mc:Choice xmlns:v="urn:schemas-microsoft-com:vml" Requires="v">
                <p:oleObj spid="_x0000_s3228" name="" r:id="rId11" imgW="876300" imgH="228600" progId="Equation.3">
                  <p:embed/>
                </p:oleObj>
              </mc:Choice>
              <mc:Fallback>
                <p:oleObj name="" r:id="rId11" imgW="876300" imgH="228600" progId="Equation.3">
                  <p:embed/>
                  <p:pic>
                    <p:nvPicPr>
                      <p:cNvPr id="0" name="图片 3227"/>
                      <p:cNvPicPr/>
                      <p:nvPr/>
                    </p:nvPicPr>
                    <p:blipFill>
                      <a:blip r:embed="rId12"/>
                      <a:stretch>
                        <a:fillRect/>
                      </a:stretch>
                    </p:blipFill>
                    <p:spPr>
                      <a:xfrm>
                        <a:off x="1403350" y="3336925"/>
                        <a:ext cx="2019300" cy="528638"/>
                      </a:xfrm>
                      <a:prstGeom prst="rect">
                        <a:avLst/>
                      </a:prstGeom>
                      <a:noFill/>
                      <a:ln w="38100">
                        <a:noFill/>
                        <a:miter/>
                      </a:ln>
                    </p:spPr>
                  </p:pic>
                </p:oleObj>
              </mc:Fallback>
            </mc:AlternateContent>
          </a:graphicData>
        </a:graphic>
      </p:graphicFrame>
      <p:graphicFrame>
        <p:nvGraphicFramePr>
          <p:cNvPr id="3" name="Object 40"/>
          <p:cNvGraphicFramePr/>
          <p:nvPr/>
        </p:nvGraphicFramePr>
        <p:xfrm>
          <a:off x="4211638" y="3265488"/>
          <a:ext cx="2019300" cy="528637"/>
        </p:xfrm>
        <a:graphic>
          <a:graphicData uri="http://schemas.openxmlformats.org/presentationml/2006/ole">
            <mc:AlternateContent xmlns:mc="http://schemas.openxmlformats.org/markup-compatibility/2006">
              <mc:Choice xmlns:v="urn:schemas-microsoft-com:vml" Requires="v">
                <p:oleObj spid="_x0000_s3226" name="" r:id="rId13" imgW="876300" imgH="228600" progId="Equation.3">
                  <p:embed/>
                </p:oleObj>
              </mc:Choice>
              <mc:Fallback>
                <p:oleObj name="" r:id="rId13" imgW="876300" imgH="228600" progId="Equation.3">
                  <p:embed/>
                  <p:pic>
                    <p:nvPicPr>
                      <p:cNvPr id="0" name="图片 3225"/>
                      <p:cNvPicPr/>
                      <p:nvPr/>
                    </p:nvPicPr>
                    <p:blipFill>
                      <a:blip r:embed="rId14"/>
                      <a:stretch>
                        <a:fillRect/>
                      </a:stretch>
                    </p:blipFill>
                    <p:spPr>
                      <a:xfrm>
                        <a:off x="4211638" y="3265488"/>
                        <a:ext cx="2019300" cy="528637"/>
                      </a:xfrm>
                      <a:prstGeom prst="rect">
                        <a:avLst/>
                      </a:prstGeom>
                      <a:noFill/>
                      <a:ln w="38100">
                        <a:noFill/>
                        <a:miter/>
                      </a:ln>
                    </p:spPr>
                  </p:pic>
                </p:oleObj>
              </mc:Fallback>
            </mc:AlternateContent>
          </a:graphicData>
        </a:graphic>
      </p:graphicFrame>
      <p:sp>
        <p:nvSpPr>
          <p:cNvPr id="24" name="Text Box 10"/>
          <p:cNvSpPr txBox="1"/>
          <p:nvPr/>
        </p:nvSpPr>
        <p:spPr>
          <a:xfrm>
            <a:off x="3635375" y="2592388"/>
            <a:ext cx="8642350" cy="523875"/>
          </a:xfrm>
          <a:prstGeom prst="rect">
            <a:avLst/>
          </a:prstGeom>
          <a:noFill/>
          <a:ln w="9525">
            <a:noFill/>
          </a:ln>
        </p:spPr>
        <p:txBody>
          <a:bodyPr>
            <a:spAutoFit/>
          </a:bodyPr>
          <a:p>
            <a:r>
              <a:rPr lang="zh-CN" altLang="en-US" sz="2800" b="1" dirty="0">
                <a:latin typeface="楷体_GB2312" pitchFamily="49" charset="-122"/>
              </a:rPr>
              <a:t>，根据行列式的定义   </a:t>
            </a:r>
            <a:endParaRPr lang="zh-CN" altLang="en-US" sz="2800" b="1" dirty="0">
              <a:latin typeface="楷体_GB2312" pitchFamily="49" charset="-122"/>
            </a:endParaRPr>
          </a:p>
        </p:txBody>
      </p:sp>
      <p:sp>
        <p:nvSpPr>
          <p:cNvPr id="25" name="Text Box 10"/>
          <p:cNvSpPr txBox="1"/>
          <p:nvPr/>
        </p:nvSpPr>
        <p:spPr>
          <a:xfrm>
            <a:off x="3530600" y="3336925"/>
            <a:ext cx="1296988" cy="523875"/>
          </a:xfrm>
          <a:prstGeom prst="rect">
            <a:avLst/>
          </a:prstGeom>
          <a:noFill/>
          <a:ln w="9525">
            <a:noFill/>
          </a:ln>
        </p:spPr>
        <p:txBody>
          <a:bodyPr>
            <a:spAutoFit/>
          </a:bodyPr>
          <a:p>
            <a:r>
              <a:rPr lang="zh-CN" altLang="en-US" sz="2800" b="1" dirty="0">
                <a:latin typeface="楷体_GB2312" pitchFamily="49" charset="-122"/>
              </a:rPr>
              <a:t>或   </a:t>
            </a:r>
            <a:endParaRPr lang="zh-CN" altLang="en-US" sz="2800" b="1" dirty="0">
              <a:latin typeface="楷体_GB2312" pitchFamily="49" charset="-122"/>
            </a:endParaRPr>
          </a:p>
        </p:txBody>
      </p:sp>
      <p:sp>
        <p:nvSpPr>
          <p:cNvPr id="26" name="Text Box 10"/>
          <p:cNvSpPr txBox="1"/>
          <p:nvPr/>
        </p:nvSpPr>
        <p:spPr>
          <a:xfrm>
            <a:off x="6196013" y="3235325"/>
            <a:ext cx="1905000" cy="461963"/>
          </a:xfrm>
          <a:prstGeom prst="rect">
            <a:avLst/>
          </a:prstGeom>
          <a:noFill/>
          <a:ln w="9525">
            <a:noFill/>
          </a:ln>
        </p:spPr>
        <p:txBody>
          <a:bodyPr>
            <a:spAutoFit/>
          </a:bodyPr>
          <a:p>
            <a:r>
              <a:rPr lang="zh-CN" altLang="en-US" sz="2400" b="1" dirty="0">
                <a:latin typeface="楷体_GB2312" pitchFamily="49" charset="-122"/>
              </a:rPr>
              <a:t>，于是   </a:t>
            </a:r>
            <a:endParaRPr lang="zh-CN" altLang="en-US" sz="2400" b="1" dirty="0">
              <a:latin typeface="楷体_GB2312" pitchFamily="49" charset="-122"/>
            </a:endParaRPr>
          </a:p>
        </p:txBody>
      </p:sp>
      <p:graphicFrame>
        <p:nvGraphicFramePr>
          <p:cNvPr id="20521" name="Object 41"/>
          <p:cNvGraphicFramePr/>
          <p:nvPr/>
        </p:nvGraphicFramePr>
        <p:xfrm>
          <a:off x="811213" y="3913188"/>
          <a:ext cx="4841875" cy="704850"/>
        </p:xfrm>
        <a:graphic>
          <a:graphicData uri="http://schemas.openxmlformats.org/presentationml/2006/ole">
            <mc:AlternateContent xmlns:mc="http://schemas.openxmlformats.org/markup-compatibility/2006">
              <mc:Choice xmlns:v="urn:schemas-microsoft-com:vml" Requires="v">
                <p:oleObj spid="_x0000_s3237" name="" r:id="rId15" imgW="1838960" imgH="266065" progId="Equation.3">
                  <p:embed/>
                </p:oleObj>
              </mc:Choice>
              <mc:Fallback>
                <p:oleObj name="" r:id="rId15" imgW="1838960" imgH="266065" progId="Equation.3">
                  <p:embed/>
                  <p:pic>
                    <p:nvPicPr>
                      <p:cNvPr id="0" name="图片 3236"/>
                      <p:cNvPicPr/>
                      <p:nvPr/>
                    </p:nvPicPr>
                    <p:blipFill>
                      <a:blip r:embed="rId16"/>
                      <a:stretch>
                        <a:fillRect/>
                      </a:stretch>
                    </p:blipFill>
                    <p:spPr>
                      <a:xfrm>
                        <a:off x="811213" y="3913188"/>
                        <a:ext cx="4841875" cy="704850"/>
                      </a:xfrm>
                      <a:prstGeom prst="rect">
                        <a:avLst/>
                      </a:prstGeom>
                      <a:noFill/>
                      <a:ln w="38100">
                        <a:noFill/>
                        <a:miter/>
                      </a:ln>
                    </p:spPr>
                  </p:pic>
                </p:oleObj>
              </mc:Fallback>
            </mc:AlternateContent>
          </a:graphicData>
        </a:graphic>
      </p:graphicFrame>
      <p:sp>
        <p:nvSpPr>
          <p:cNvPr id="28" name="Text Box 10"/>
          <p:cNvSpPr txBox="1"/>
          <p:nvPr/>
        </p:nvSpPr>
        <p:spPr>
          <a:xfrm>
            <a:off x="5651500" y="4098925"/>
            <a:ext cx="896938" cy="461963"/>
          </a:xfrm>
          <a:prstGeom prst="rect">
            <a:avLst/>
          </a:prstGeom>
          <a:noFill/>
          <a:ln w="9525">
            <a:noFill/>
          </a:ln>
        </p:spPr>
        <p:txBody>
          <a:bodyPr>
            <a:spAutoFit/>
          </a:bodyPr>
          <a:p>
            <a:r>
              <a:rPr lang="zh-CN" altLang="en-US" sz="2400" b="1" dirty="0">
                <a:latin typeface="楷体_GB2312" pitchFamily="49" charset="-122"/>
              </a:rPr>
              <a:t>或   </a:t>
            </a:r>
            <a:endParaRPr lang="zh-CN" altLang="en-US" sz="2400" b="1" dirty="0">
              <a:latin typeface="楷体_GB2312" pitchFamily="49" charset="-122"/>
            </a:endParaRPr>
          </a:p>
        </p:txBody>
      </p:sp>
      <p:graphicFrame>
        <p:nvGraphicFramePr>
          <p:cNvPr id="20522" name="Object 42"/>
          <p:cNvGraphicFramePr/>
          <p:nvPr/>
        </p:nvGraphicFramePr>
        <p:xfrm>
          <a:off x="6261100" y="3846513"/>
          <a:ext cx="2233613" cy="736600"/>
        </p:xfrm>
        <a:graphic>
          <a:graphicData uri="http://schemas.openxmlformats.org/presentationml/2006/ole">
            <mc:AlternateContent xmlns:mc="http://schemas.openxmlformats.org/markup-compatibility/2006">
              <mc:Choice xmlns:v="urn:schemas-microsoft-com:vml" Requires="v">
                <p:oleObj spid="_x0000_s3253" name="" r:id="rId17" imgW="774065" imgH="254000" progId="Equation.3">
                  <p:embed/>
                </p:oleObj>
              </mc:Choice>
              <mc:Fallback>
                <p:oleObj name="" r:id="rId17" imgW="774065" imgH="254000" progId="Equation.3">
                  <p:embed/>
                  <p:pic>
                    <p:nvPicPr>
                      <p:cNvPr id="0" name="图片 3252"/>
                      <p:cNvPicPr/>
                      <p:nvPr/>
                    </p:nvPicPr>
                    <p:blipFill>
                      <a:blip r:embed="rId18"/>
                      <a:stretch>
                        <a:fillRect/>
                      </a:stretch>
                    </p:blipFill>
                    <p:spPr>
                      <a:xfrm>
                        <a:off x="6261100" y="3846513"/>
                        <a:ext cx="2233613" cy="736600"/>
                      </a:xfrm>
                      <a:prstGeom prst="rect">
                        <a:avLst/>
                      </a:prstGeom>
                      <a:noFill/>
                      <a:ln w="38100">
                        <a:noFill/>
                        <a:miter/>
                      </a:ln>
                    </p:spPr>
                  </p:pic>
                </p:oleObj>
              </mc:Fallback>
            </mc:AlternateContent>
          </a:graphicData>
        </a:graphic>
      </p:graphicFrame>
      <p:sp>
        <p:nvSpPr>
          <p:cNvPr id="30" name="Text Box 10"/>
          <p:cNvSpPr txBox="1"/>
          <p:nvPr/>
        </p:nvSpPr>
        <p:spPr>
          <a:xfrm>
            <a:off x="827088" y="4891088"/>
            <a:ext cx="3240087" cy="523875"/>
          </a:xfrm>
          <a:prstGeom prst="rect">
            <a:avLst/>
          </a:prstGeom>
          <a:noFill/>
          <a:ln w="9525">
            <a:noFill/>
          </a:ln>
        </p:spPr>
        <p:txBody>
          <a:bodyPr>
            <a:spAutoFit/>
          </a:bodyPr>
          <a:p>
            <a:r>
              <a:rPr lang="zh-CN" altLang="en-US" sz="2800" b="1" dirty="0">
                <a:latin typeface="楷体_GB2312" pitchFamily="49" charset="-122"/>
              </a:rPr>
              <a:t>故所求项为   </a:t>
            </a:r>
            <a:endParaRPr lang="zh-CN" altLang="en-US" sz="2800" b="1" dirty="0">
              <a:latin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7658"/>
                                        </p:tgtEl>
                                        <p:attrNameLst>
                                          <p:attrName>style.visibility</p:attrName>
                                        </p:attrNameLst>
                                      </p:cBhvr>
                                      <p:to>
                                        <p:strVal val="visible"/>
                                      </p:to>
                                    </p:set>
                                    <p:animEffect transition="in" filter="checkerboard(across)">
                                      <p:cBhvr>
                                        <p:cTn id="7" dur="500"/>
                                        <p:tgtEl>
                                          <p:spTgt spid="2765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17"/>
                                        </p:tgtEl>
                                        <p:attrNameLst>
                                          <p:attrName>style.visibility</p:attrName>
                                        </p:attrNameLst>
                                      </p:cBhvr>
                                      <p:to>
                                        <p:strVal val="visible"/>
                                      </p:to>
                                    </p:set>
                                  </p:childTnLst>
                                </p:cTn>
                              </p:par>
                              <p:par>
                                <p:cTn id="12" presetID="5" presetClass="entr" presetSubtype="1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checkerboard(across)">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checkerboard(across)">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par>
                                <p:cTn id="32" presetID="5" presetClass="entr" presetSubtype="1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checkerboard(across)">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0521"/>
                                        </p:tgtEl>
                                        <p:attrNameLst>
                                          <p:attrName>style.visibility</p:attrName>
                                        </p:attrNameLst>
                                      </p:cBhvr>
                                      <p:to>
                                        <p:strVal val="visible"/>
                                      </p:to>
                                    </p:set>
                                  </p:childTnLst>
                                </p:cTn>
                              </p:par>
                              <p:par>
                                <p:cTn id="42" presetID="5" presetClass="entr" presetSubtype="1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checkerboard(across)">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5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27659"/>
                                        </p:tgtEl>
                                        <p:attrNameLst>
                                          <p:attrName>style.visibility</p:attrName>
                                        </p:attrNameLst>
                                      </p:cBhvr>
                                      <p:to>
                                        <p:strVal val="visible"/>
                                      </p:to>
                                    </p:set>
                                    <p:animEffect transition="in" filter="checkerboard(across)">
                                      <p:cBhvr>
                                        <p:cTn id="53" dur="500"/>
                                        <p:tgtEl>
                                          <p:spTgt spid="27659"/>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checkerboard(across)">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27661"/>
                                        </p:tgtEl>
                                        <p:attrNameLst>
                                          <p:attrName>style.visibility</p:attrName>
                                        </p:attrNameLst>
                                      </p:cBhvr>
                                      <p:to>
                                        <p:strVal val="visible"/>
                                      </p:to>
                                    </p:set>
                                    <p:animEffect transition="in" filter="checkerboard(across)">
                                      <p:cBhvr>
                                        <p:cTn id="61" dur="500"/>
                                        <p:tgtEl>
                                          <p:spTgt spid="27661"/>
                                        </p:tgtEl>
                                      </p:cBhvr>
                                    </p:animEffect>
                                  </p:childTnLst>
                                </p:cTn>
                              </p:par>
                              <p:par>
                                <p:cTn id="62" presetID="5" presetClass="entr" presetSubtype="10" fill="hold" nodeType="withEffect">
                                  <p:stCondLst>
                                    <p:cond delay="0"/>
                                  </p:stCondLst>
                                  <p:childTnLst>
                                    <p:set>
                                      <p:cBhvr>
                                        <p:cTn id="63" dur="1" fill="hold">
                                          <p:stCondLst>
                                            <p:cond delay="0"/>
                                          </p:stCondLst>
                                        </p:cTn>
                                        <p:tgtEl>
                                          <p:spTgt spid="27660"/>
                                        </p:tgtEl>
                                        <p:attrNameLst>
                                          <p:attrName>style.visibility</p:attrName>
                                        </p:attrNameLst>
                                      </p:cBhvr>
                                      <p:to>
                                        <p:strVal val="visible"/>
                                      </p:to>
                                    </p:set>
                                    <p:animEffect transition="in" filter="checkerboard(across)">
                                      <p:cBhvr>
                                        <p:cTn id="64" dur="500"/>
                                        <p:tgtEl>
                                          <p:spTgt spid="27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8" grpId="0"/>
      <p:bldP spid="27661" grpId="0"/>
      <p:bldP spid="20" grpId="0"/>
      <p:bldP spid="24" grpId="0"/>
      <p:bldP spid="25" grpId="0"/>
      <p:bldP spid="26" grpId="0"/>
      <p:bldP spid="28" grpId="0"/>
      <p:bldP spid="3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AutoShape 4"/>
          <p:cNvSpPr/>
          <p:nvPr/>
        </p:nvSpPr>
        <p:spPr>
          <a:xfrm>
            <a:off x="6156325" y="3992563"/>
            <a:ext cx="2592388" cy="1943100"/>
          </a:xfrm>
          <a:prstGeom prst="rtTriangle">
            <a:avLst/>
          </a:prstGeom>
          <a:solidFill>
            <a:srgbClr val="FFFF99"/>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4" name="AutoShape 2"/>
          <p:cNvSpPr/>
          <p:nvPr/>
        </p:nvSpPr>
        <p:spPr>
          <a:xfrm flipH="1" flipV="1">
            <a:off x="1979613" y="4103688"/>
            <a:ext cx="2592387" cy="1822450"/>
          </a:xfrm>
          <a:prstGeom prst="rtTriangle">
            <a:avLst/>
          </a:prstGeom>
          <a:solidFill>
            <a:srgbClr val="FFFF99"/>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graphicFrame>
        <p:nvGraphicFramePr>
          <p:cNvPr id="3" name="Object 3"/>
          <p:cNvGraphicFramePr/>
          <p:nvPr/>
        </p:nvGraphicFramePr>
        <p:xfrm>
          <a:off x="1203325" y="3978275"/>
          <a:ext cx="3459163" cy="2070100"/>
        </p:xfrm>
        <a:graphic>
          <a:graphicData uri="http://schemas.openxmlformats.org/presentationml/2006/ole">
            <mc:AlternateContent xmlns:mc="http://schemas.openxmlformats.org/markup-compatibility/2006">
              <mc:Choice xmlns:v="urn:schemas-microsoft-com:vml" Requires="v">
                <p:oleObj spid="_x0000_s3247" name="" r:id="rId1" imgW="1574800" imgH="939800" progId="">
                  <p:embed/>
                </p:oleObj>
              </mc:Choice>
              <mc:Fallback>
                <p:oleObj name="" r:id="rId1" imgW="1574800" imgH="939800" progId="">
                  <p:embed/>
                  <p:pic>
                    <p:nvPicPr>
                      <p:cNvPr id="0" name="图片 3246"/>
                      <p:cNvPicPr/>
                      <p:nvPr/>
                    </p:nvPicPr>
                    <p:blipFill>
                      <a:blip r:embed="rId2"/>
                      <a:stretch>
                        <a:fillRect/>
                      </a:stretch>
                    </p:blipFill>
                    <p:spPr>
                      <a:xfrm>
                        <a:off x="1203325" y="3978275"/>
                        <a:ext cx="3459163" cy="2070100"/>
                      </a:xfrm>
                      <a:prstGeom prst="rect">
                        <a:avLst/>
                      </a:prstGeom>
                      <a:noFill/>
                      <a:ln w="38100">
                        <a:noFill/>
                        <a:miter/>
                      </a:ln>
                    </p:spPr>
                  </p:pic>
                </p:oleObj>
              </mc:Fallback>
            </mc:AlternateContent>
          </a:graphicData>
        </a:graphic>
      </p:graphicFrame>
      <p:sp>
        <p:nvSpPr>
          <p:cNvPr id="6" name="Text Box 8"/>
          <p:cNvSpPr txBox="1"/>
          <p:nvPr/>
        </p:nvSpPr>
        <p:spPr>
          <a:xfrm>
            <a:off x="685800" y="981075"/>
            <a:ext cx="720090" cy="521970"/>
          </a:xfrm>
          <a:prstGeom prst="rect">
            <a:avLst/>
          </a:prstGeom>
          <a:noFill/>
          <a:ln w="9525">
            <a:noFill/>
          </a:ln>
        </p:spPr>
        <p:txBody>
          <a:bodyPr wrap="none">
            <a:spAutoFit/>
          </a:bodyPr>
          <a:p>
            <a:r>
              <a:rPr lang="zh-CN" altLang="en-US" sz="2800" b="1" dirty="0">
                <a:solidFill>
                  <a:srgbClr val="3333FF"/>
                </a:solidFill>
                <a:latin typeface="楷体_GB2312" pitchFamily="49" charset="-122"/>
              </a:rPr>
              <a:t>例</a:t>
            </a:r>
            <a:r>
              <a:rPr lang="en-US" altLang="zh-CN" sz="2800" b="1" dirty="0">
                <a:solidFill>
                  <a:srgbClr val="3333FF"/>
                </a:solidFill>
                <a:latin typeface="楷体_GB2312" pitchFamily="49" charset="-122"/>
              </a:rPr>
              <a:t>2</a:t>
            </a:r>
            <a:endParaRPr lang="zh-CN" altLang="en-US" sz="2800" b="1" dirty="0">
              <a:solidFill>
                <a:srgbClr val="3333FF"/>
              </a:solidFill>
              <a:latin typeface="楷体_GB2312" pitchFamily="49" charset="-122"/>
            </a:endParaRPr>
          </a:p>
        </p:txBody>
      </p:sp>
      <p:sp>
        <p:nvSpPr>
          <p:cNvPr id="7" name="Text Box 9"/>
          <p:cNvSpPr txBox="1"/>
          <p:nvPr/>
        </p:nvSpPr>
        <p:spPr>
          <a:xfrm>
            <a:off x="1416050" y="981075"/>
            <a:ext cx="1987550" cy="523875"/>
          </a:xfrm>
          <a:prstGeom prst="rect">
            <a:avLst/>
          </a:prstGeom>
          <a:noFill/>
          <a:ln w="9525">
            <a:noFill/>
          </a:ln>
        </p:spPr>
        <p:txBody>
          <a:bodyPr wrap="none">
            <a:spAutoFit/>
          </a:bodyPr>
          <a:p>
            <a:r>
              <a:rPr lang="zh-CN" altLang="en-US" sz="2800" b="1" dirty="0">
                <a:solidFill>
                  <a:srgbClr val="000000"/>
                </a:solidFill>
                <a:latin typeface="楷体_GB2312" pitchFamily="49" charset="-122"/>
              </a:rPr>
              <a:t>计算行列式</a:t>
            </a:r>
            <a:endParaRPr lang="zh-CN" altLang="en-US" sz="2800" b="1" dirty="0">
              <a:solidFill>
                <a:srgbClr val="000000"/>
              </a:solidFill>
              <a:latin typeface="楷体_GB2312" pitchFamily="49" charset="-122"/>
            </a:endParaRPr>
          </a:p>
        </p:txBody>
      </p:sp>
      <p:graphicFrame>
        <p:nvGraphicFramePr>
          <p:cNvPr id="8" name="Object 4"/>
          <p:cNvGraphicFramePr/>
          <p:nvPr/>
        </p:nvGraphicFramePr>
        <p:xfrm>
          <a:off x="5364163" y="1655763"/>
          <a:ext cx="3459162" cy="2070100"/>
        </p:xfrm>
        <a:graphic>
          <a:graphicData uri="http://schemas.openxmlformats.org/presentationml/2006/ole">
            <mc:AlternateContent xmlns:mc="http://schemas.openxmlformats.org/markup-compatibility/2006">
              <mc:Choice xmlns:v="urn:schemas-microsoft-com:vml" Requires="v">
                <p:oleObj spid="_x0000_s3251" name="" r:id="rId3" imgW="1574800" imgH="939800" progId="">
                  <p:embed/>
                </p:oleObj>
              </mc:Choice>
              <mc:Fallback>
                <p:oleObj name="" r:id="rId3" imgW="1574800" imgH="939800" progId="">
                  <p:embed/>
                  <p:pic>
                    <p:nvPicPr>
                      <p:cNvPr id="0" name="图片 3250"/>
                      <p:cNvPicPr/>
                      <p:nvPr/>
                    </p:nvPicPr>
                    <p:blipFill>
                      <a:blip r:embed="rId4"/>
                      <a:stretch>
                        <a:fillRect/>
                      </a:stretch>
                    </p:blipFill>
                    <p:spPr>
                      <a:xfrm>
                        <a:off x="5364163" y="1655763"/>
                        <a:ext cx="3459162" cy="2070100"/>
                      </a:xfrm>
                      <a:prstGeom prst="rect">
                        <a:avLst/>
                      </a:prstGeom>
                      <a:noFill/>
                      <a:ln w="38100">
                        <a:noFill/>
                        <a:miter/>
                      </a:ln>
                    </p:spPr>
                  </p:pic>
                </p:oleObj>
              </mc:Fallback>
            </mc:AlternateContent>
          </a:graphicData>
        </a:graphic>
      </p:graphicFrame>
      <p:graphicFrame>
        <p:nvGraphicFramePr>
          <p:cNvPr id="9" name="Object 5"/>
          <p:cNvGraphicFramePr/>
          <p:nvPr/>
        </p:nvGraphicFramePr>
        <p:xfrm>
          <a:off x="1258888" y="1657350"/>
          <a:ext cx="3432175" cy="2068513"/>
        </p:xfrm>
        <a:graphic>
          <a:graphicData uri="http://schemas.openxmlformats.org/presentationml/2006/ole">
            <mc:AlternateContent xmlns:mc="http://schemas.openxmlformats.org/markup-compatibility/2006">
              <mc:Choice xmlns:v="urn:schemas-microsoft-com:vml" Requires="v">
                <p:oleObj spid="_x0000_s3252" name="" r:id="rId5" imgW="1562100" imgH="939800" progId="">
                  <p:embed/>
                </p:oleObj>
              </mc:Choice>
              <mc:Fallback>
                <p:oleObj name="" r:id="rId5" imgW="1562100" imgH="939800" progId="">
                  <p:embed/>
                  <p:pic>
                    <p:nvPicPr>
                      <p:cNvPr id="0" name="图片 3251"/>
                      <p:cNvPicPr/>
                      <p:nvPr/>
                    </p:nvPicPr>
                    <p:blipFill>
                      <a:blip r:embed="rId6"/>
                      <a:stretch>
                        <a:fillRect/>
                      </a:stretch>
                    </p:blipFill>
                    <p:spPr>
                      <a:xfrm>
                        <a:off x="1258888" y="1657350"/>
                        <a:ext cx="3432175" cy="2068513"/>
                      </a:xfrm>
                      <a:prstGeom prst="rect">
                        <a:avLst/>
                      </a:prstGeom>
                      <a:noFill/>
                      <a:ln w="38100">
                        <a:noFill/>
                        <a:miter/>
                      </a:ln>
                    </p:spPr>
                  </p:pic>
                </p:oleObj>
              </mc:Fallback>
            </mc:AlternateContent>
          </a:graphicData>
        </a:graphic>
      </p:graphicFrame>
      <p:sp>
        <p:nvSpPr>
          <p:cNvPr id="10" name="Line 17"/>
          <p:cNvSpPr/>
          <p:nvPr/>
        </p:nvSpPr>
        <p:spPr>
          <a:xfrm>
            <a:off x="2195513" y="1871663"/>
            <a:ext cx="2376487" cy="1800225"/>
          </a:xfrm>
          <a:prstGeom prst="line">
            <a:avLst/>
          </a:prstGeom>
          <a:ln w="28575" cap="flat" cmpd="sng">
            <a:solidFill>
              <a:srgbClr val="FF0000"/>
            </a:solidFill>
            <a:prstDash val="dash"/>
            <a:headEnd type="none" w="med" len="med"/>
            <a:tailEnd type="none" w="med" len="med"/>
          </a:ln>
        </p:spPr>
      </p:sp>
      <p:sp>
        <p:nvSpPr>
          <p:cNvPr id="11" name="Line 18"/>
          <p:cNvSpPr/>
          <p:nvPr/>
        </p:nvSpPr>
        <p:spPr>
          <a:xfrm flipH="1">
            <a:off x="6227763" y="1800225"/>
            <a:ext cx="2305050" cy="1728788"/>
          </a:xfrm>
          <a:prstGeom prst="line">
            <a:avLst/>
          </a:prstGeom>
          <a:ln w="28575" cap="flat" cmpd="sng">
            <a:solidFill>
              <a:srgbClr val="FF0000"/>
            </a:solidFill>
            <a:prstDash val="dash"/>
            <a:headEnd type="none" w="med" len="med"/>
            <a:tailEnd type="none" w="med" len="med"/>
          </a:ln>
        </p:spPr>
      </p:sp>
      <p:grpSp>
        <p:nvGrpSpPr>
          <p:cNvPr id="2" name="组合 12"/>
          <p:cNvGrpSpPr/>
          <p:nvPr/>
        </p:nvGrpSpPr>
        <p:grpSpPr>
          <a:xfrm>
            <a:off x="5349875" y="3979863"/>
            <a:ext cx="3487738" cy="2068512"/>
            <a:chOff x="5349875" y="3979639"/>
            <a:chExt cx="3487738" cy="2068513"/>
          </a:xfrm>
        </p:grpSpPr>
        <p:graphicFrame>
          <p:nvGraphicFramePr>
            <p:cNvPr id="33797" name="Object 2"/>
            <p:cNvGraphicFramePr/>
            <p:nvPr/>
          </p:nvGraphicFramePr>
          <p:xfrm>
            <a:off x="5349875" y="3979639"/>
            <a:ext cx="3487738" cy="2068513"/>
          </p:xfrm>
          <a:graphic>
            <a:graphicData uri="http://schemas.openxmlformats.org/presentationml/2006/ole">
              <mc:AlternateContent xmlns:mc="http://schemas.openxmlformats.org/markup-compatibility/2006">
                <mc:Choice xmlns:v="urn:schemas-microsoft-com:vml" Requires="v">
                  <p:oleObj spid="_x0000_s3254" name="" r:id="rId7" imgW="1587500" imgH="939800" progId="">
                    <p:embed/>
                  </p:oleObj>
                </mc:Choice>
                <mc:Fallback>
                  <p:oleObj name="" r:id="rId7" imgW="1587500" imgH="939800" progId="">
                    <p:embed/>
                    <p:pic>
                      <p:nvPicPr>
                        <p:cNvPr id="0" name="图片 3253"/>
                        <p:cNvPicPr/>
                        <p:nvPr/>
                      </p:nvPicPr>
                      <p:blipFill>
                        <a:blip r:embed="rId8"/>
                        <a:stretch>
                          <a:fillRect/>
                        </a:stretch>
                      </p:blipFill>
                      <p:spPr>
                        <a:xfrm>
                          <a:off x="5349875" y="3979639"/>
                          <a:ext cx="3487738" cy="2068513"/>
                        </a:xfrm>
                        <a:prstGeom prst="rect">
                          <a:avLst/>
                        </a:prstGeom>
                        <a:noFill/>
                        <a:ln w="38100">
                          <a:noFill/>
                          <a:miter/>
                        </a:ln>
                      </p:spPr>
                    </p:pic>
                  </p:oleObj>
                </mc:Fallback>
              </mc:AlternateContent>
            </a:graphicData>
          </a:graphic>
        </p:graphicFrame>
        <p:graphicFrame>
          <p:nvGraphicFramePr>
            <p:cNvPr id="33798" name="Object 6"/>
            <p:cNvGraphicFramePr/>
            <p:nvPr/>
          </p:nvGraphicFramePr>
          <p:xfrm>
            <a:off x="6415187" y="5013176"/>
            <a:ext cx="173037" cy="487362"/>
          </p:xfrm>
          <a:graphic>
            <a:graphicData uri="http://schemas.openxmlformats.org/presentationml/2006/ole">
              <mc:AlternateContent xmlns:mc="http://schemas.openxmlformats.org/markup-compatibility/2006">
                <mc:Choice xmlns:v="urn:schemas-microsoft-com:vml" Requires="v">
                  <p:oleObj spid="_x0000_s3242" name="" r:id="rId9" imgW="88265" imgH="215265" progId="Equation.3">
                    <p:embed/>
                  </p:oleObj>
                </mc:Choice>
                <mc:Fallback>
                  <p:oleObj name="" r:id="rId9" imgW="88265" imgH="215265" progId="Equation.3">
                    <p:embed/>
                    <p:pic>
                      <p:nvPicPr>
                        <p:cNvPr id="0" name="图片 3241"/>
                        <p:cNvPicPr/>
                        <p:nvPr/>
                      </p:nvPicPr>
                      <p:blipFill>
                        <a:blip r:embed="rId10"/>
                        <a:stretch>
                          <a:fillRect/>
                        </a:stretch>
                      </p:blipFill>
                      <p:spPr>
                        <a:xfrm>
                          <a:off x="6415187" y="5013176"/>
                          <a:ext cx="173037" cy="487362"/>
                        </a:xfrm>
                        <a:prstGeom prst="rect">
                          <a:avLst/>
                        </a:prstGeom>
                        <a:noFill/>
                        <a:ln w="38100">
                          <a:noFill/>
                          <a:miter/>
                        </a:ln>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par>
                                <p:cTn id="14" presetID="5"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par>
                                <p:cTn id="17" presetID="5"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500"/>
                                        <p:tgtEl>
                                          <p:spTgt spid="3"/>
                                        </p:tgtEl>
                                      </p:cBhvr>
                                    </p:animEffect>
                                  </p:childTnLst>
                                </p:cTn>
                              </p:par>
                              <p:par>
                                <p:cTn id="20" presetID="1"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up)">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4" grpId="0" bldLvl="0" animBg="1"/>
      <p:bldP spid="6"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30" name="AutoShape 3"/>
          <p:cNvSpPr/>
          <p:nvPr/>
        </p:nvSpPr>
        <p:spPr>
          <a:xfrm flipH="1" flipV="1">
            <a:off x="2336800" y="571500"/>
            <a:ext cx="2592388" cy="1822450"/>
          </a:xfrm>
          <a:prstGeom prst="rtTriangle">
            <a:avLst/>
          </a:prstGeom>
          <a:solidFill>
            <a:srgbClr val="FFFF99"/>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graphicFrame>
        <p:nvGraphicFramePr>
          <p:cNvPr id="34818" name="Object 18"/>
          <p:cNvGraphicFramePr/>
          <p:nvPr/>
        </p:nvGraphicFramePr>
        <p:xfrm>
          <a:off x="1611313" y="357188"/>
          <a:ext cx="3460750" cy="2068512"/>
        </p:xfrm>
        <a:graphic>
          <a:graphicData uri="http://schemas.openxmlformats.org/presentationml/2006/ole">
            <mc:AlternateContent xmlns:mc="http://schemas.openxmlformats.org/markup-compatibility/2006">
              <mc:Choice xmlns:v="urn:schemas-microsoft-com:vml" Requires="v">
                <p:oleObj spid="_x0000_s3238" name="" r:id="rId1" imgW="1574800" imgH="939800" progId="">
                  <p:embed/>
                </p:oleObj>
              </mc:Choice>
              <mc:Fallback>
                <p:oleObj name="" r:id="rId1" imgW="1574800" imgH="939800" progId="">
                  <p:embed/>
                  <p:pic>
                    <p:nvPicPr>
                      <p:cNvPr id="0" name="图片 3237"/>
                      <p:cNvPicPr/>
                      <p:nvPr/>
                    </p:nvPicPr>
                    <p:blipFill>
                      <a:blip r:embed="rId2"/>
                      <a:stretch>
                        <a:fillRect/>
                      </a:stretch>
                    </p:blipFill>
                    <p:spPr>
                      <a:xfrm>
                        <a:off x="1611313" y="357188"/>
                        <a:ext cx="3460750" cy="2068512"/>
                      </a:xfrm>
                      <a:prstGeom prst="rect">
                        <a:avLst/>
                      </a:prstGeom>
                      <a:noFill/>
                      <a:ln w="38100">
                        <a:noFill/>
                        <a:miter/>
                      </a:ln>
                    </p:spPr>
                  </p:pic>
                </p:oleObj>
              </mc:Fallback>
            </mc:AlternateContent>
          </a:graphicData>
        </a:graphic>
      </p:graphicFrame>
      <p:graphicFrame>
        <p:nvGraphicFramePr>
          <p:cNvPr id="29702" name="Object 20"/>
          <p:cNvGraphicFramePr/>
          <p:nvPr/>
        </p:nvGraphicFramePr>
        <p:xfrm>
          <a:off x="4987925" y="1214438"/>
          <a:ext cx="1870075" cy="503237"/>
        </p:xfrm>
        <a:graphic>
          <a:graphicData uri="http://schemas.openxmlformats.org/presentationml/2006/ole">
            <mc:AlternateContent xmlns:mc="http://schemas.openxmlformats.org/markup-compatibility/2006">
              <mc:Choice xmlns:v="urn:schemas-microsoft-com:vml" Requires="v">
                <p:oleObj spid="_x0000_s3255" name="" r:id="rId3" imgW="851535" imgH="228600" progId="">
                  <p:embed/>
                </p:oleObj>
              </mc:Choice>
              <mc:Fallback>
                <p:oleObj name="" r:id="rId3" imgW="851535" imgH="228600" progId="">
                  <p:embed/>
                  <p:pic>
                    <p:nvPicPr>
                      <p:cNvPr id="0" name="图片 3254"/>
                      <p:cNvPicPr/>
                      <p:nvPr/>
                    </p:nvPicPr>
                    <p:blipFill>
                      <a:blip r:embed="rId4"/>
                      <a:stretch>
                        <a:fillRect/>
                      </a:stretch>
                    </p:blipFill>
                    <p:spPr>
                      <a:xfrm>
                        <a:off x="4987925" y="1214438"/>
                        <a:ext cx="1870075" cy="503237"/>
                      </a:xfrm>
                      <a:prstGeom prst="rect">
                        <a:avLst/>
                      </a:prstGeom>
                      <a:noFill/>
                      <a:ln w="38100">
                        <a:noFill/>
                        <a:miter/>
                      </a:ln>
                    </p:spPr>
                  </p:pic>
                </p:oleObj>
              </mc:Fallback>
            </mc:AlternateContent>
          </a:graphicData>
        </a:graphic>
      </p:graphicFrame>
      <p:graphicFrame>
        <p:nvGraphicFramePr>
          <p:cNvPr id="20522" name="Object 42"/>
          <p:cNvGraphicFramePr/>
          <p:nvPr/>
        </p:nvGraphicFramePr>
        <p:xfrm>
          <a:off x="1444625" y="2714625"/>
          <a:ext cx="5984875" cy="574675"/>
        </p:xfrm>
        <a:graphic>
          <a:graphicData uri="http://schemas.openxmlformats.org/presentationml/2006/ole">
            <mc:AlternateContent xmlns:mc="http://schemas.openxmlformats.org/markup-compatibility/2006">
              <mc:Choice xmlns:v="urn:schemas-microsoft-com:vml" Requires="v">
                <p:oleObj spid="_x0000_s3239" name="" r:id="rId5" imgW="2526030" imgH="241300" progId="Equation.3">
                  <p:embed/>
                </p:oleObj>
              </mc:Choice>
              <mc:Fallback>
                <p:oleObj name="" r:id="rId5" imgW="2526030" imgH="241300" progId="Equation.3">
                  <p:embed/>
                  <p:pic>
                    <p:nvPicPr>
                      <p:cNvPr id="0" name="图片 3238"/>
                      <p:cNvPicPr/>
                      <p:nvPr/>
                    </p:nvPicPr>
                    <p:blipFill>
                      <a:blip r:embed="rId6"/>
                      <a:stretch>
                        <a:fillRect/>
                      </a:stretch>
                    </p:blipFill>
                    <p:spPr>
                      <a:xfrm>
                        <a:off x="1444625" y="2714625"/>
                        <a:ext cx="5984875" cy="574675"/>
                      </a:xfrm>
                      <a:prstGeom prst="rect">
                        <a:avLst/>
                      </a:prstGeom>
                      <a:noFill/>
                      <a:ln w="38100">
                        <a:noFill/>
                        <a:miter/>
                      </a:ln>
                    </p:spPr>
                  </p:pic>
                </p:oleObj>
              </mc:Fallback>
            </mc:AlternateContent>
          </a:graphicData>
        </a:graphic>
      </p:graphicFrame>
      <p:graphicFrame>
        <p:nvGraphicFramePr>
          <p:cNvPr id="4" name="Object 42"/>
          <p:cNvGraphicFramePr/>
          <p:nvPr/>
        </p:nvGraphicFramePr>
        <p:xfrm>
          <a:off x="928688" y="3425825"/>
          <a:ext cx="4710112" cy="574675"/>
        </p:xfrm>
        <a:graphic>
          <a:graphicData uri="http://schemas.openxmlformats.org/presentationml/2006/ole">
            <mc:AlternateContent xmlns:mc="http://schemas.openxmlformats.org/markup-compatibility/2006">
              <mc:Choice xmlns:v="urn:schemas-microsoft-com:vml" Requires="v">
                <p:oleObj spid="_x0000_s3240" name="" r:id="rId7" imgW="1929765" imgH="241300" progId="Equation.3">
                  <p:embed/>
                </p:oleObj>
              </mc:Choice>
              <mc:Fallback>
                <p:oleObj name="" r:id="rId7" imgW="1929765" imgH="241300" progId="Equation.3">
                  <p:embed/>
                  <p:pic>
                    <p:nvPicPr>
                      <p:cNvPr id="0" name="图片 3239"/>
                      <p:cNvPicPr/>
                      <p:nvPr/>
                    </p:nvPicPr>
                    <p:blipFill>
                      <a:blip r:embed="rId8"/>
                      <a:stretch>
                        <a:fillRect/>
                      </a:stretch>
                    </p:blipFill>
                    <p:spPr>
                      <a:xfrm>
                        <a:off x="928688" y="3425825"/>
                        <a:ext cx="4710112" cy="574675"/>
                      </a:xfrm>
                      <a:prstGeom prst="rect">
                        <a:avLst/>
                      </a:prstGeom>
                      <a:noFill/>
                      <a:ln w="38100">
                        <a:noFill/>
                        <a:miter/>
                      </a:ln>
                    </p:spPr>
                  </p:pic>
                </p:oleObj>
              </mc:Fallback>
            </mc:AlternateContent>
          </a:graphicData>
        </a:graphic>
      </p:graphicFrame>
      <p:graphicFrame>
        <p:nvGraphicFramePr>
          <p:cNvPr id="6" name="Object 42"/>
          <p:cNvGraphicFramePr/>
          <p:nvPr/>
        </p:nvGraphicFramePr>
        <p:xfrm>
          <a:off x="5786438" y="3500438"/>
          <a:ext cx="1565275" cy="484187"/>
        </p:xfrm>
        <a:graphic>
          <a:graphicData uri="http://schemas.openxmlformats.org/presentationml/2006/ole">
            <mc:AlternateContent xmlns:mc="http://schemas.openxmlformats.org/markup-compatibility/2006">
              <mc:Choice xmlns:v="urn:schemas-microsoft-com:vml" Requires="v">
                <p:oleObj spid="_x0000_s3241" name="" r:id="rId9" imgW="659765" imgH="203200" progId="Equation.3">
                  <p:embed/>
                </p:oleObj>
              </mc:Choice>
              <mc:Fallback>
                <p:oleObj name="" r:id="rId9" imgW="659765" imgH="203200" progId="Equation.3">
                  <p:embed/>
                  <p:pic>
                    <p:nvPicPr>
                      <p:cNvPr id="0" name="图片 3240"/>
                      <p:cNvPicPr/>
                      <p:nvPr/>
                    </p:nvPicPr>
                    <p:blipFill>
                      <a:blip r:embed="rId10"/>
                      <a:stretch>
                        <a:fillRect/>
                      </a:stretch>
                    </p:blipFill>
                    <p:spPr>
                      <a:xfrm>
                        <a:off x="5786438" y="3500438"/>
                        <a:ext cx="1565275" cy="484187"/>
                      </a:xfrm>
                      <a:prstGeom prst="rect">
                        <a:avLst/>
                      </a:prstGeom>
                      <a:noFill/>
                      <a:ln w="38100">
                        <a:noFill/>
                        <a:miter/>
                      </a:ln>
                    </p:spPr>
                  </p:pic>
                </p:oleObj>
              </mc:Fallback>
            </mc:AlternateContent>
          </a:graphicData>
        </a:graphic>
      </p:graphicFrame>
      <p:graphicFrame>
        <p:nvGraphicFramePr>
          <p:cNvPr id="7" name="Object 42"/>
          <p:cNvGraphicFramePr/>
          <p:nvPr/>
        </p:nvGraphicFramePr>
        <p:xfrm>
          <a:off x="884238" y="4083050"/>
          <a:ext cx="4392612" cy="544513"/>
        </p:xfrm>
        <a:graphic>
          <a:graphicData uri="http://schemas.openxmlformats.org/presentationml/2006/ole">
            <mc:AlternateContent xmlns:mc="http://schemas.openxmlformats.org/markup-compatibility/2006">
              <mc:Choice xmlns:v="urn:schemas-microsoft-com:vml" Requires="v">
                <p:oleObj spid="_x0000_s3243" name="" r:id="rId11" imgW="1854200" imgH="228600" progId="Equation.3">
                  <p:embed/>
                </p:oleObj>
              </mc:Choice>
              <mc:Fallback>
                <p:oleObj name="" r:id="rId11" imgW="1854200" imgH="228600" progId="Equation.3">
                  <p:embed/>
                  <p:pic>
                    <p:nvPicPr>
                      <p:cNvPr id="0" name="图片 3242"/>
                      <p:cNvPicPr/>
                      <p:nvPr/>
                    </p:nvPicPr>
                    <p:blipFill>
                      <a:blip r:embed="rId12"/>
                      <a:stretch>
                        <a:fillRect/>
                      </a:stretch>
                    </p:blipFill>
                    <p:spPr>
                      <a:xfrm>
                        <a:off x="884238" y="4083050"/>
                        <a:ext cx="4392612" cy="544513"/>
                      </a:xfrm>
                      <a:prstGeom prst="rect">
                        <a:avLst/>
                      </a:prstGeom>
                      <a:noFill/>
                      <a:ln w="38100">
                        <a:noFill/>
                        <a:miter/>
                      </a:ln>
                    </p:spPr>
                  </p:pic>
                </p:oleObj>
              </mc:Fallback>
            </mc:AlternateContent>
          </a:graphicData>
        </a:graphic>
      </p:graphicFrame>
      <p:graphicFrame>
        <p:nvGraphicFramePr>
          <p:cNvPr id="8" name="Object 42"/>
          <p:cNvGraphicFramePr/>
          <p:nvPr/>
        </p:nvGraphicFramePr>
        <p:xfrm>
          <a:off x="5357813" y="4071938"/>
          <a:ext cx="2559050" cy="544512"/>
        </p:xfrm>
        <a:graphic>
          <a:graphicData uri="http://schemas.openxmlformats.org/presentationml/2006/ole">
            <mc:AlternateContent xmlns:mc="http://schemas.openxmlformats.org/markup-compatibility/2006">
              <mc:Choice xmlns:v="urn:schemas-microsoft-com:vml" Requires="v">
                <p:oleObj spid="_x0000_s3246" name="" r:id="rId13" imgW="1079500" imgH="228600" progId="Equation.3">
                  <p:embed/>
                </p:oleObj>
              </mc:Choice>
              <mc:Fallback>
                <p:oleObj name="" r:id="rId13" imgW="1079500" imgH="228600" progId="Equation.3">
                  <p:embed/>
                  <p:pic>
                    <p:nvPicPr>
                      <p:cNvPr id="0" name="图片 3245"/>
                      <p:cNvPicPr/>
                      <p:nvPr/>
                    </p:nvPicPr>
                    <p:blipFill>
                      <a:blip r:embed="rId14"/>
                      <a:stretch>
                        <a:fillRect/>
                      </a:stretch>
                    </p:blipFill>
                    <p:spPr>
                      <a:xfrm>
                        <a:off x="5357813" y="4071938"/>
                        <a:ext cx="2559050" cy="544512"/>
                      </a:xfrm>
                      <a:prstGeom prst="rect">
                        <a:avLst/>
                      </a:prstGeom>
                      <a:noFill/>
                      <a:ln w="38100">
                        <a:noFill/>
                        <a:miter/>
                      </a:ln>
                    </p:spPr>
                  </p:pic>
                </p:oleObj>
              </mc:Fallback>
            </mc:AlternateContent>
          </a:graphicData>
        </a:graphic>
      </p:graphicFrame>
      <p:graphicFrame>
        <p:nvGraphicFramePr>
          <p:cNvPr id="9" name="Object 42"/>
          <p:cNvGraphicFramePr/>
          <p:nvPr/>
        </p:nvGraphicFramePr>
        <p:xfrm>
          <a:off x="857250" y="4772025"/>
          <a:ext cx="3370263" cy="514350"/>
        </p:xfrm>
        <a:graphic>
          <a:graphicData uri="http://schemas.openxmlformats.org/presentationml/2006/ole">
            <mc:AlternateContent xmlns:mc="http://schemas.openxmlformats.org/markup-compatibility/2006">
              <mc:Choice xmlns:v="urn:schemas-microsoft-com:vml" Requires="v">
                <p:oleObj spid="_x0000_s3244" name="" r:id="rId15" imgW="1420495" imgH="215900" progId="Equation.3">
                  <p:embed/>
                </p:oleObj>
              </mc:Choice>
              <mc:Fallback>
                <p:oleObj name="" r:id="rId15" imgW="1420495" imgH="215900" progId="Equation.3">
                  <p:embed/>
                  <p:pic>
                    <p:nvPicPr>
                      <p:cNvPr id="0" name="图片 3243"/>
                      <p:cNvPicPr/>
                      <p:nvPr/>
                    </p:nvPicPr>
                    <p:blipFill>
                      <a:blip r:embed="rId16"/>
                      <a:stretch>
                        <a:fillRect/>
                      </a:stretch>
                    </p:blipFill>
                    <p:spPr>
                      <a:xfrm>
                        <a:off x="857250" y="4772025"/>
                        <a:ext cx="3370263" cy="514350"/>
                      </a:xfrm>
                      <a:prstGeom prst="rect">
                        <a:avLst/>
                      </a:prstGeom>
                      <a:noFill/>
                      <a:ln w="38100">
                        <a:noFill/>
                        <a:miter/>
                      </a:ln>
                    </p:spPr>
                  </p:pic>
                </p:oleObj>
              </mc:Fallback>
            </mc:AlternateContent>
          </a:graphicData>
        </a:graphic>
      </p:graphicFrame>
      <p:graphicFrame>
        <p:nvGraphicFramePr>
          <p:cNvPr id="10" name="Object 42"/>
          <p:cNvGraphicFramePr/>
          <p:nvPr/>
        </p:nvGraphicFramePr>
        <p:xfrm>
          <a:off x="4357688" y="4757738"/>
          <a:ext cx="3400425" cy="544512"/>
        </p:xfrm>
        <a:graphic>
          <a:graphicData uri="http://schemas.openxmlformats.org/presentationml/2006/ole">
            <mc:AlternateContent xmlns:mc="http://schemas.openxmlformats.org/markup-compatibility/2006">
              <mc:Choice xmlns:v="urn:schemas-microsoft-com:vml" Requires="v">
                <p:oleObj spid="_x0000_s3245" name="" r:id="rId17" imgW="1435100" imgH="228600" progId="Equation.3">
                  <p:embed/>
                </p:oleObj>
              </mc:Choice>
              <mc:Fallback>
                <p:oleObj name="" r:id="rId17" imgW="1435100" imgH="228600" progId="Equation.3">
                  <p:embed/>
                  <p:pic>
                    <p:nvPicPr>
                      <p:cNvPr id="0" name="图片 3244"/>
                      <p:cNvPicPr/>
                      <p:nvPr/>
                    </p:nvPicPr>
                    <p:blipFill>
                      <a:blip r:embed="rId18"/>
                      <a:stretch>
                        <a:fillRect/>
                      </a:stretch>
                    </p:blipFill>
                    <p:spPr>
                      <a:xfrm>
                        <a:off x="4357688" y="4757738"/>
                        <a:ext cx="3400425" cy="544512"/>
                      </a:xfrm>
                      <a:prstGeom prst="rect">
                        <a:avLst/>
                      </a:prstGeom>
                      <a:noFill/>
                      <a:ln w="38100">
                        <a:noFill/>
                        <a:miter/>
                      </a:ln>
                    </p:spPr>
                  </p:pic>
                </p:oleObj>
              </mc:Fallback>
            </mc:AlternateContent>
          </a:graphicData>
        </a:graphic>
      </p:graphicFrame>
      <p:graphicFrame>
        <p:nvGraphicFramePr>
          <p:cNvPr id="34827" name="Object 20"/>
          <p:cNvGraphicFramePr/>
          <p:nvPr/>
        </p:nvGraphicFramePr>
        <p:xfrm>
          <a:off x="1000125" y="5364163"/>
          <a:ext cx="981075" cy="500062"/>
        </p:xfrm>
        <a:graphic>
          <a:graphicData uri="http://schemas.openxmlformats.org/presentationml/2006/ole">
            <mc:AlternateContent xmlns:mc="http://schemas.openxmlformats.org/markup-compatibility/2006">
              <mc:Choice xmlns:v="urn:schemas-microsoft-com:vml" Requires="v">
                <p:oleObj spid="_x0000_s3248" name="" r:id="rId19" imgW="431165" imgH="215900" progId="">
                  <p:embed/>
                </p:oleObj>
              </mc:Choice>
              <mc:Fallback>
                <p:oleObj name="" r:id="rId19" imgW="431165" imgH="215900" progId="">
                  <p:embed/>
                  <p:pic>
                    <p:nvPicPr>
                      <p:cNvPr id="0" name="图片 3247"/>
                      <p:cNvPicPr/>
                      <p:nvPr/>
                    </p:nvPicPr>
                    <p:blipFill>
                      <a:blip r:embed="rId20"/>
                      <a:stretch>
                        <a:fillRect/>
                      </a:stretch>
                    </p:blipFill>
                    <p:spPr>
                      <a:xfrm>
                        <a:off x="1000125" y="5364163"/>
                        <a:ext cx="981075" cy="500062"/>
                      </a:xfrm>
                      <a:prstGeom prst="rect">
                        <a:avLst/>
                      </a:prstGeom>
                      <a:noFill/>
                      <a:ln w="38100">
                        <a:noFill/>
                        <a:miter/>
                      </a:ln>
                    </p:spPr>
                  </p:pic>
                </p:oleObj>
              </mc:Fallback>
            </mc:AlternateContent>
          </a:graphicData>
        </a:graphic>
      </p:graphicFrame>
      <p:graphicFrame>
        <p:nvGraphicFramePr>
          <p:cNvPr id="11" name="Object 42"/>
          <p:cNvGraphicFramePr/>
          <p:nvPr/>
        </p:nvGraphicFramePr>
        <p:xfrm>
          <a:off x="2214563" y="5383213"/>
          <a:ext cx="5778500" cy="546100"/>
        </p:xfrm>
        <a:graphic>
          <a:graphicData uri="http://schemas.openxmlformats.org/presentationml/2006/ole">
            <mc:AlternateContent xmlns:mc="http://schemas.openxmlformats.org/markup-compatibility/2006">
              <mc:Choice xmlns:v="urn:schemas-microsoft-com:vml" Requires="v">
                <p:oleObj spid="_x0000_s3249" name="" r:id="rId21" imgW="2438400" imgH="228600" progId="Equation.3">
                  <p:embed/>
                </p:oleObj>
              </mc:Choice>
              <mc:Fallback>
                <p:oleObj name="" r:id="rId21" imgW="2438400" imgH="228600" progId="Equation.3">
                  <p:embed/>
                  <p:pic>
                    <p:nvPicPr>
                      <p:cNvPr id="0" name="图片 3248"/>
                      <p:cNvPicPr/>
                      <p:nvPr/>
                    </p:nvPicPr>
                    <p:blipFill>
                      <a:blip r:embed="rId22"/>
                      <a:stretch>
                        <a:fillRect/>
                      </a:stretch>
                    </p:blipFill>
                    <p:spPr>
                      <a:xfrm>
                        <a:off x="2214563" y="5383213"/>
                        <a:ext cx="5778500" cy="546100"/>
                      </a:xfrm>
                      <a:prstGeom prst="rect">
                        <a:avLst/>
                      </a:prstGeom>
                      <a:noFill/>
                      <a:ln w="38100">
                        <a:noFill/>
                        <a:miter/>
                      </a:ln>
                    </p:spPr>
                  </p:pic>
                </p:oleObj>
              </mc:Fallback>
            </mc:AlternateContent>
          </a:graphicData>
        </a:graphic>
      </p:graphicFrame>
      <p:graphicFrame>
        <p:nvGraphicFramePr>
          <p:cNvPr id="13" name="Object 42"/>
          <p:cNvGraphicFramePr/>
          <p:nvPr/>
        </p:nvGraphicFramePr>
        <p:xfrm>
          <a:off x="1476375" y="5994400"/>
          <a:ext cx="6381750" cy="577850"/>
        </p:xfrm>
        <a:graphic>
          <a:graphicData uri="http://schemas.openxmlformats.org/presentationml/2006/ole">
            <mc:AlternateContent xmlns:mc="http://schemas.openxmlformats.org/markup-compatibility/2006">
              <mc:Choice xmlns:v="urn:schemas-microsoft-com:vml" Requires="v">
                <p:oleObj spid="_x0000_s3250" name="" r:id="rId23" imgW="2691130" imgH="241300" progId="Equation.3">
                  <p:embed/>
                </p:oleObj>
              </mc:Choice>
              <mc:Fallback>
                <p:oleObj name="" r:id="rId23" imgW="2691130" imgH="241300" progId="Equation.3">
                  <p:embed/>
                  <p:pic>
                    <p:nvPicPr>
                      <p:cNvPr id="0" name="图片 3249"/>
                      <p:cNvPicPr/>
                      <p:nvPr/>
                    </p:nvPicPr>
                    <p:blipFill>
                      <a:blip r:embed="rId24"/>
                      <a:stretch>
                        <a:fillRect/>
                      </a:stretch>
                    </p:blipFill>
                    <p:spPr>
                      <a:xfrm>
                        <a:off x="1476375" y="5994400"/>
                        <a:ext cx="6381750" cy="577850"/>
                      </a:xfrm>
                      <a:prstGeom prst="rect">
                        <a:avLst/>
                      </a:prstGeom>
                      <a:noFill/>
                      <a:ln w="38100">
                        <a:noFill/>
                        <a:miter/>
                      </a:ln>
                    </p:spPr>
                  </p:pic>
                </p:oleObj>
              </mc:Fallback>
            </mc:AlternateContent>
          </a:graphicData>
        </a:graphic>
      </p:graphicFrame>
      <p:sp>
        <p:nvSpPr>
          <p:cNvPr id="34831" name="Text Box 2"/>
          <p:cNvSpPr txBox="1"/>
          <p:nvPr/>
        </p:nvSpPr>
        <p:spPr>
          <a:xfrm>
            <a:off x="785813" y="2643188"/>
            <a:ext cx="906462" cy="523875"/>
          </a:xfrm>
          <a:prstGeom prst="rect">
            <a:avLst/>
          </a:prstGeom>
          <a:noFill/>
          <a:ln w="9525">
            <a:noFill/>
          </a:ln>
        </p:spPr>
        <p:txBody>
          <a:bodyPr wrap="none">
            <a:spAutoFit/>
          </a:bodyPr>
          <a:p>
            <a:r>
              <a:rPr lang="zh-CN" altLang="en-US" sz="2800" b="1" dirty="0">
                <a:solidFill>
                  <a:srgbClr val="3333FF"/>
                </a:solidFill>
                <a:latin typeface="楷体_GB2312" pitchFamily="49" charset="-122"/>
              </a:rPr>
              <a:t>解：</a:t>
            </a:r>
            <a:endParaRPr lang="zh-CN" altLang="en-US" sz="2800" b="1" dirty="0">
              <a:solidFill>
                <a:srgbClr val="3333FF"/>
              </a:solidFill>
              <a:latin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9702"/>
                                        </p:tgtEl>
                                        <p:attrNameLst>
                                          <p:attrName>style.visibility</p:attrName>
                                        </p:attrNameLst>
                                      </p:cBhvr>
                                      <p:to>
                                        <p:strVal val="visible"/>
                                      </p:to>
                                    </p:set>
                                    <p:animEffect transition="in" filter="wipe(left)">
                                      <p:cBhvr>
                                        <p:cTn id="43"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8" name="AutoShape 2"/>
          <p:cNvSpPr/>
          <p:nvPr/>
        </p:nvSpPr>
        <p:spPr>
          <a:xfrm>
            <a:off x="1928813" y="1500188"/>
            <a:ext cx="2592387" cy="1943100"/>
          </a:xfrm>
          <a:prstGeom prst="rtTriangle">
            <a:avLst/>
          </a:prstGeom>
          <a:solidFill>
            <a:srgbClr val="FFFF99"/>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graphicFrame>
        <p:nvGraphicFramePr>
          <p:cNvPr id="2" name="Object 22"/>
          <p:cNvGraphicFramePr/>
          <p:nvPr/>
        </p:nvGraphicFramePr>
        <p:xfrm>
          <a:off x="4541838" y="2419350"/>
          <a:ext cx="1870075" cy="503238"/>
        </p:xfrm>
        <a:graphic>
          <a:graphicData uri="http://schemas.openxmlformats.org/presentationml/2006/ole">
            <mc:AlternateContent xmlns:mc="http://schemas.openxmlformats.org/markup-compatibility/2006">
              <mc:Choice xmlns:v="urn:schemas-microsoft-com:vml" Requires="v">
                <p:oleObj spid="_x0000_s3263" name="" r:id="rId1" imgW="851535" imgH="228600" progId="">
                  <p:embed/>
                </p:oleObj>
              </mc:Choice>
              <mc:Fallback>
                <p:oleObj name="" r:id="rId1" imgW="851535" imgH="228600" progId="">
                  <p:embed/>
                  <p:pic>
                    <p:nvPicPr>
                      <p:cNvPr id="0" name="图片 3262"/>
                      <p:cNvPicPr/>
                      <p:nvPr/>
                    </p:nvPicPr>
                    <p:blipFill>
                      <a:blip r:embed="rId2"/>
                      <a:stretch>
                        <a:fillRect/>
                      </a:stretch>
                    </p:blipFill>
                    <p:spPr>
                      <a:xfrm>
                        <a:off x="4541838" y="2419350"/>
                        <a:ext cx="1870075" cy="503238"/>
                      </a:xfrm>
                      <a:prstGeom prst="rect">
                        <a:avLst/>
                      </a:prstGeom>
                      <a:noFill/>
                      <a:ln w="38100">
                        <a:noFill/>
                        <a:miter/>
                      </a:ln>
                    </p:spPr>
                  </p:pic>
                </p:oleObj>
              </mc:Fallback>
            </mc:AlternateContent>
          </a:graphicData>
        </a:graphic>
      </p:graphicFrame>
      <p:graphicFrame>
        <p:nvGraphicFramePr>
          <p:cNvPr id="35843" name="Object 19"/>
          <p:cNvGraphicFramePr/>
          <p:nvPr/>
        </p:nvGraphicFramePr>
        <p:xfrm>
          <a:off x="1071563" y="1644650"/>
          <a:ext cx="3487737" cy="2070100"/>
        </p:xfrm>
        <a:graphic>
          <a:graphicData uri="http://schemas.openxmlformats.org/presentationml/2006/ole">
            <mc:AlternateContent xmlns:mc="http://schemas.openxmlformats.org/markup-compatibility/2006">
              <mc:Choice xmlns:v="urn:schemas-microsoft-com:vml" Requires="v">
                <p:oleObj spid="_x0000_s3261" name="" r:id="rId3" imgW="1587500" imgH="939800" progId="">
                  <p:embed/>
                </p:oleObj>
              </mc:Choice>
              <mc:Fallback>
                <p:oleObj name="" r:id="rId3" imgW="1587500" imgH="939800" progId="">
                  <p:embed/>
                  <p:pic>
                    <p:nvPicPr>
                      <p:cNvPr id="0" name="图片 3260"/>
                      <p:cNvPicPr/>
                      <p:nvPr/>
                    </p:nvPicPr>
                    <p:blipFill>
                      <a:blip r:embed="rId4"/>
                      <a:stretch>
                        <a:fillRect/>
                      </a:stretch>
                    </p:blipFill>
                    <p:spPr>
                      <a:xfrm>
                        <a:off x="1071563" y="1644650"/>
                        <a:ext cx="3487737" cy="2070100"/>
                      </a:xfrm>
                      <a:prstGeom prst="rect">
                        <a:avLst/>
                      </a:prstGeom>
                      <a:noFill/>
                      <a:ln w="38100">
                        <a:noFill/>
                        <a:miter/>
                      </a:ln>
                    </p:spPr>
                  </p:pic>
                </p:oleObj>
              </mc:Fallback>
            </mc:AlternateContent>
          </a:graphicData>
        </a:graphic>
      </p:graphicFrame>
      <p:graphicFrame>
        <p:nvGraphicFramePr>
          <p:cNvPr id="35844" name="Object 23"/>
          <p:cNvGraphicFramePr/>
          <p:nvPr/>
        </p:nvGraphicFramePr>
        <p:xfrm>
          <a:off x="1000125" y="806450"/>
          <a:ext cx="939800" cy="407988"/>
        </p:xfrm>
        <a:graphic>
          <a:graphicData uri="http://schemas.openxmlformats.org/presentationml/2006/ole">
            <mc:AlternateContent xmlns:mc="http://schemas.openxmlformats.org/markup-compatibility/2006">
              <mc:Choice xmlns:v="urn:schemas-microsoft-com:vml" Requires="v">
                <p:oleObj spid="_x0000_s3256" name="" r:id="rId5" imgW="481965" imgH="203200" progId="Equation.3">
                  <p:embed/>
                </p:oleObj>
              </mc:Choice>
              <mc:Fallback>
                <p:oleObj name="" r:id="rId5" imgW="481965" imgH="203200" progId="Equation.3">
                  <p:embed/>
                  <p:pic>
                    <p:nvPicPr>
                      <p:cNvPr id="0" name="图片 3255"/>
                      <p:cNvPicPr/>
                      <p:nvPr/>
                    </p:nvPicPr>
                    <p:blipFill>
                      <a:blip r:embed="rId6"/>
                      <a:stretch>
                        <a:fillRect/>
                      </a:stretch>
                    </p:blipFill>
                    <p:spPr>
                      <a:xfrm>
                        <a:off x="1000125" y="806450"/>
                        <a:ext cx="939800" cy="407988"/>
                      </a:xfrm>
                      <a:prstGeom prst="rect">
                        <a:avLst/>
                      </a:prstGeom>
                      <a:noFill/>
                      <a:ln w="38100">
                        <a:noFill/>
                        <a:miter/>
                      </a:ln>
                    </p:spPr>
                  </p:pic>
                </p:oleObj>
              </mc:Fallback>
            </mc:AlternateContent>
          </a:graphicData>
        </a:graphic>
      </p:graphicFrame>
      <p:graphicFrame>
        <p:nvGraphicFramePr>
          <p:cNvPr id="35845" name="Object 30"/>
          <p:cNvGraphicFramePr/>
          <p:nvPr/>
        </p:nvGraphicFramePr>
        <p:xfrm>
          <a:off x="1098550" y="4003675"/>
          <a:ext cx="3432175" cy="2068513"/>
        </p:xfrm>
        <a:graphic>
          <a:graphicData uri="http://schemas.openxmlformats.org/presentationml/2006/ole">
            <mc:AlternateContent xmlns:mc="http://schemas.openxmlformats.org/markup-compatibility/2006">
              <mc:Choice xmlns:v="urn:schemas-microsoft-com:vml" Requires="v">
                <p:oleObj spid="_x0000_s3262" name="" r:id="rId7" imgW="1562100" imgH="939800" progId="">
                  <p:embed/>
                </p:oleObj>
              </mc:Choice>
              <mc:Fallback>
                <p:oleObj name="" r:id="rId7" imgW="1562100" imgH="939800" progId="">
                  <p:embed/>
                  <p:pic>
                    <p:nvPicPr>
                      <p:cNvPr id="0" name="图片 3261"/>
                      <p:cNvPicPr/>
                      <p:nvPr/>
                    </p:nvPicPr>
                    <p:blipFill>
                      <a:blip r:embed="rId8"/>
                      <a:stretch>
                        <a:fillRect/>
                      </a:stretch>
                    </p:blipFill>
                    <p:spPr>
                      <a:xfrm>
                        <a:off x="1098550" y="4003675"/>
                        <a:ext cx="3432175" cy="2068513"/>
                      </a:xfrm>
                      <a:prstGeom prst="rect">
                        <a:avLst/>
                      </a:prstGeom>
                      <a:noFill/>
                      <a:ln w="38100">
                        <a:noFill/>
                        <a:miter/>
                      </a:ln>
                    </p:spPr>
                  </p:pic>
                </p:oleObj>
              </mc:Fallback>
            </mc:AlternateContent>
          </a:graphicData>
        </a:graphic>
      </p:graphicFrame>
      <p:graphicFrame>
        <p:nvGraphicFramePr>
          <p:cNvPr id="28679" name="Object 32"/>
          <p:cNvGraphicFramePr/>
          <p:nvPr/>
        </p:nvGraphicFramePr>
        <p:xfrm>
          <a:off x="4572000" y="5500688"/>
          <a:ext cx="1870075" cy="503237"/>
        </p:xfrm>
        <a:graphic>
          <a:graphicData uri="http://schemas.openxmlformats.org/presentationml/2006/ole">
            <mc:AlternateContent xmlns:mc="http://schemas.openxmlformats.org/markup-compatibility/2006">
              <mc:Choice xmlns:v="urn:schemas-microsoft-com:vml" Requires="v">
                <p:oleObj spid="_x0000_s3266" name="" r:id="rId9" imgW="851535" imgH="228600" progId="">
                  <p:embed/>
                </p:oleObj>
              </mc:Choice>
              <mc:Fallback>
                <p:oleObj name="" r:id="rId9" imgW="851535" imgH="228600" progId="">
                  <p:embed/>
                  <p:pic>
                    <p:nvPicPr>
                      <p:cNvPr id="0" name="图片 3265"/>
                      <p:cNvPicPr/>
                      <p:nvPr/>
                    </p:nvPicPr>
                    <p:blipFill>
                      <a:blip r:embed="rId2"/>
                      <a:stretch>
                        <a:fillRect/>
                      </a:stretch>
                    </p:blipFill>
                    <p:spPr>
                      <a:xfrm>
                        <a:off x="4572000" y="5500688"/>
                        <a:ext cx="1870075" cy="503237"/>
                      </a:xfrm>
                      <a:prstGeom prst="rect">
                        <a:avLst/>
                      </a:prstGeom>
                      <a:noFill/>
                      <a:ln w="38100">
                        <a:noFill/>
                        <a:miter/>
                      </a:ln>
                    </p:spPr>
                  </p:pic>
                </p:oleObj>
              </mc:Fallback>
            </mc:AlternateContent>
          </a:graphicData>
        </a:graphic>
      </p:graphicFrame>
      <p:graphicFrame>
        <p:nvGraphicFramePr>
          <p:cNvPr id="3" name="Object 37"/>
          <p:cNvGraphicFramePr/>
          <p:nvPr/>
        </p:nvGraphicFramePr>
        <p:xfrm>
          <a:off x="4489450" y="4746625"/>
          <a:ext cx="2830513" cy="546100"/>
        </p:xfrm>
        <a:graphic>
          <a:graphicData uri="http://schemas.openxmlformats.org/presentationml/2006/ole">
            <mc:AlternateContent xmlns:mc="http://schemas.openxmlformats.org/markup-compatibility/2006">
              <mc:Choice xmlns:v="urn:schemas-microsoft-com:vml" Requires="v">
                <p:oleObj spid="_x0000_s3268" name="" r:id="rId10" imgW="1447165" imgH="241300" progId="Equation.3">
                  <p:embed/>
                </p:oleObj>
              </mc:Choice>
              <mc:Fallback>
                <p:oleObj name="" r:id="rId10" imgW="1447165" imgH="241300" progId="Equation.3">
                  <p:embed/>
                  <p:pic>
                    <p:nvPicPr>
                      <p:cNvPr id="0" name="图片 3267"/>
                      <p:cNvPicPr/>
                      <p:nvPr/>
                    </p:nvPicPr>
                    <p:blipFill>
                      <a:blip r:embed="rId11"/>
                      <a:stretch>
                        <a:fillRect/>
                      </a:stretch>
                    </p:blipFill>
                    <p:spPr>
                      <a:xfrm>
                        <a:off x="4489450" y="4746625"/>
                        <a:ext cx="2830513" cy="546100"/>
                      </a:xfrm>
                      <a:prstGeom prst="rect">
                        <a:avLst/>
                      </a:prstGeom>
                      <a:noFill/>
                      <a:ln w="38100">
                        <a:noFill/>
                        <a:miter/>
                      </a:ln>
                    </p:spPr>
                  </p:pic>
                </p:oleObj>
              </mc:Fallback>
            </mc:AlternateContent>
          </a:graphicData>
        </a:graphic>
      </p:graphicFrame>
      <p:sp>
        <p:nvSpPr>
          <p:cNvPr id="35849" name="Line 4"/>
          <p:cNvSpPr/>
          <p:nvPr/>
        </p:nvSpPr>
        <p:spPr>
          <a:xfrm>
            <a:off x="1981200" y="4200525"/>
            <a:ext cx="2376488" cy="1800225"/>
          </a:xfrm>
          <a:prstGeom prst="line">
            <a:avLst/>
          </a:prstGeom>
          <a:ln w="28575" cap="flat" cmpd="sng">
            <a:solidFill>
              <a:srgbClr val="FF0000"/>
            </a:solidFill>
            <a:prstDash val="dash"/>
            <a:headEnd type="none" w="med" len="med"/>
            <a:tailEnd type="none" w="med" len="med"/>
          </a:ln>
        </p:spPr>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8679"/>
                                        </p:tgtEl>
                                        <p:attrNameLst>
                                          <p:attrName>style.visibility</p:attrName>
                                        </p:attrNameLst>
                                      </p:cBhvr>
                                      <p:to>
                                        <p:strVal val="visible"/>
                                      </p:to>
                                    </p:set>
                                    <p:animEffect transition="in" filter="wipe(left)">
                                      <p:cBhvr>
                                        <p:cTn id="16"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000125" y="893763"/>
            <a:ext cx="7286625" cy="2678112"/>
          </a:xfrm>
          <a:prstGeom prst="rect">
            <a:avLst/>
          </a:prstGeom>
          <a:noFill/>
          <a:ln w="9525">
            <a:noFill/>
          </a:ln>
        </p:spPr>
        <p:txBody>
          <a:bodyPr>
            <a:spAutoFit/>
          </a:bodyPr>
          <a:p>
            <a:r>
              <a:rPr lang="zh-CN" altLang="en-US" sz="2800" dirty="0">
                <a:latin typeface="Arial" panose="020B0604020202020204" pitchFamily="34" charset="0"/>
              </a:rPr>
              <a:t>       </a:t>
            </a:r>
            <a:r>
              <a:rPr lang="zh-CN" altLang="en-US" sz="2800" b="1" dirty="0">
                <a:latin typeface="Arial" panose="020B0604020202020204" pitchFamily="34" charset="0"/>
              </a:rPr>
              <a:t>随着科学的发展，我们不仅要研究单个变量之间的关系，还要进一步研究多个变量之间的关系，各种实际问题在大多数情况下可以线性化，而由于计算机的发展，线性化了的问题又可以计算出来，线性代数正是解决这些问题的有力工具。</a:t>
            </a:r>
            <a:endParaRPr lang="zh-CN" altLang="en-US" sz="2800" b="1" dirty="0">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6866" name="Object 31"/>
          <p:cNvGraphicFramePr/>
          <p:nvPr/>
        </p:nvGraphicFramePr>
        <p:xfrm>
          <a:off x="468313" y="1285875"/>
          <a:ext cx="3459162" cy="2070100"/>
        </p:xfrm>
        <a:graphic>
          <a:graphicData uri="http://schemas.openxmlformats.org/presentationml/2006/ole">
            <mc:AlternateContent xmlns:mc="http://schemas.openxmlformats.org/markup-compatibility/2006">
              <mc:Choice xmlns:v="urn:schemas-microsoft-com:vml" Requires="v">
                <p:oleObj spid="_x0000_s3257" name="" r:id="rId1" imgW="1574800" imgH="939800" progId="">
                  <p:embed/>
                </p:oleObj>
              </mc:Choice>
              <mc:Fallback>
                <p:oleObj name="" r:id="rId1" imgW="1574800" imgH="939800" progId="">
                  <p:embed/>
                  <p:pic>
                    <p:nvPicPr>
                      <p:cNvPr id="0" name="图片 3256"/>
                      <p:cNvPicPr/>
                      <p:nvPr/>
                    </p:nvPicPr>
                    <p:blipFill>
                      <a:blip r:embed="rId2"/>
                      <a:stretch>
                        <a:fillRect/>
                      </a:stretch>
                    </p:blipFill>
                    <p:spPr>
                      <a:xfrm>
                        <a:off x="468313" y="1285875"/>
                        <a:ext cx="3459162" cy="2070100"/>
                      </a:xfrm>
                      <a:prstGeom prst="rect">
                        <a:avLst/>
                      </a:prstGeom>
                      <a:noFill/>
                      <a:ln w="38100">
                        <a:noFill/>
                        <a:miter/>
                      </a:ln>
                    </p:spPr>
                  </p:pic>
                </p:oleObj>
              </mc:Fallback>
            </mc:AlternateContent>
          </a:graphicData>
        </a:graphic>
      </p:graphicFrame>
      <p:sp>
        <p:nvSpPr>
          <p:cNvPr id="36871" name="Line 6"/>
          <p:cNvSpPr/>
          <p:nvPr/>
        </p:nvSpPr>
        <p:spPr>
          <a:xfrm flipH="1">
            <a:off x="1331913" y="1430338"/>
            <a:ext cx="2305050" cy="1728787"/>
          </a:xfrm>
          <a:prstGeom prst="line">
            <a:avLst/>
          </a:prstGeom>
          <a:ln w="28575" cap="flat" cmpd="sng">
            <a:solidFill>
              <a:srgbClr val="FF0000"/>
            </a:solidFill>
            <a:prstDash val="dash"/>
            <a:headEnd type="none" w="med" len="med"/>
            <a:tailEnd type="none" w="med" len="med"/>
          </a:ln>
        </p:spPr>
      </p:sp>
      <p:graphicFrame>
        <p:nvGraphicFramePr>
          <p:cNvPr id="4" name="Object 35"/>
          <p:cNvGraphicFramePr/>
          <p:nvPr/>
        </p:nvGraphicFramePr>
        <p:xfrm>
          <a:off x="1430338" y="3860800"/>
          <a:ext cx="3013075" cy="447675"/>
        </p:xfrm>
        <a:graphic>
          <a:graphicData uri="http://schemas.openxmlformats.org/presentationml/2006/ole">
            <mc:AlternateContent xmlns:mc="http://schemas.openxmlformats.org/markup-compatibility/2006">
              <mc:Choice xmlns:v="urn:schemas-microsoft-com:vml" Requires="v">
                <p:oleObj spid="_x0000_s3270" name="" r:id="rId3" imgW="1372870" imgH="203200" progId="">
                  <p:embed/>
                </p:oleObj>
              </mc:Choice>
              <mc:Fallback>
                <p:oleObj name="" r:id="rId3" imgW="1372870" imgH="203200" progId="">
                  <p:embed/>
                  <p:pic>
                    <p:nvPicPr>
                      <p:cNvPr id="0" name="图片 3269"/>
                      <p:cNvPicPr/>
                      <p:nvPr/>
                    </p:nvPicPr>
                    <p:blipFill>
                      <a:blip r:embed="rId4"/>
                      <a:stretch>
                        <a:fillRect/>
                      </a:stretch>
                    </p:blipFill>
                    <p:spPr>
                      <a:xfrm>
                        <a:off x="1430338" y="3860800"/>
                        <a:ext cx="3013075" cy="447675"/>
                      </a:xfrm>
                      <a:prstGeom prst="rect">
                        <a:avLst/>
                      </a:prstGeom>
                      <a:noFill/>
                      <a:ln w="38100">
                        <a:noFill/>
                        <a:miter/>
                      </a:ln>
                    </p:spPr>
                  </p:pic>
                </p:oleObj>
              </mc:Fallback>
            </mc:AlternateContent>
          </a:graphicData>
        </a:graphic>
      </p:graphicFrame>
      <p:graphicFrame>
        <p:nvGraphicFramePr>
          <p:cNvPr id="6" name="Object 36"/>
          <p:cNvGraphicFramePr/>
          <p:nvPr/>
        </p:nvGraphicFramePr>
        <p:xfrm>
          <a:off x="4435475" y="3605213"/>
          <a:ext cx="1619250" cy="895350"/>
        </p:xfrm>
        <a:graphic>
          <a:graphicData uri="http://schemas.openxmlformats.org/presentationml/2006/ole">
            <mc:AlternateContent xmlns:mc="http://schemas.openxmlformats.org/markup-compatibility/2006">
              <mc:Choice xmlns:v="urn:schemas-microsoft-com:vml" Requires="v">
                <p:oleObj spid="_x0000_s3267" name="" r:id="rId5" imgW="737235" imgH="406400" progId="">
                  <p:embed/>
                </p:oleObj>
              </mc:Choice>
              <mc:Fallback>
                <p:oleObj name="" r:id="rId5" imgW="737235" imgH="406400" progId="">
                  <p:embed/>
                  <p:pic>
                    <p:nvPicPr>
                      <p:cNvPr id="0" name="图片 3266"/>
                      <p:cNvPicPr/>
                      <p:nvPr/>
                    </p:nvPicPr>
                    <p:blipFill>
                      <a:blip r:embed="rId6"/>
                      <a:stretch>
                        <a:fillRect/>
                      </a:stretch>
                    </p:blipFill>
                    <p:spPr>
                      <a:xfrm>
                        <a:off x="4435475" y="3605213"/>
                        <a:ext cx="1619250" cy="895350"/>
                      </a:xfrm>
                      <a:prstGeom prst="rect">
                        <a:avLst/>
                      </a:prstGeom>
                      <a:noFill/>
                      <a:ln w="38100">
                        <a:noFill/>
                        <a:miter/>
                      </a:ln>
                    </p:spPr>
                  </p:pic>
                </p:oleObj>
              </mc:Fallback>
            </mc:AlternateContent>
          </a:graphicData>
        </a:graphic>
      </p:graphicFrame>
      <p:sp>
        <p:nvSpPr>
          <p:cNvPr id="7" name="Text Box 12"/>
          <p:cNvSpPr txBox="1"/>
          <p:nvPr/>
        </p:nvSpPr>
        <p:spPr>
          <a:xfrm>
            <a:off x="685800" y="3829050"/>
            <a:ext cx="946150" cy="457200"/>
          </a:xfrm>
          <a:prstGeom prst="rect">
            <a:avLst/>
          </a:prstGeom>
          <a:noFill/>
          <a:ln w="9525">
            <a:noFill/>
          </a:ln>
        </p:spPr>
        <p:txBody>
          <a:bodyPr wrap="none">
            <a:spAutoFit/>
          </a:bodyPr>
          <a:p>
            <a:r>
              <a:rPr lang="zh-CN" altLang="en-US" sz="2400" b="1" dirty="0">
                <a:solidFill>
                  <a:srgbClr val="000000"/>
                </a:solidFill>
                <a:latin typeface="楷体_GB2312" pitchFamily="49" charset="-122"/>
              </a:rPr>
              <a:t>其中 </a:t>
            </a:r>
            <a:endParaRPr lang="zh-CN" altLang="en-US" sz="2400" b="1" dirty="0">
              <a:solidFill>
                <a:srgbClr val="000000"/>
              </a:solidFill>
              <a:latin typeface="楷体_GB2312" pitchFamily="49" charset="-122"/>
            </a:endParaRPr>
          </a:p>
        </p:txBody>
      </p:sp>
      <p:graphicFrame>
        <p:nvGraphicFramePr>
          <p:cNvPr id="2" name="Object 37"/>
          <p:cNvGraphicFramePr/>
          <p:nvPr/>
        </p:nvGraphicFramePr>
        <p:xfrm>
          <a:off x="4081463" y="2003425"/>
          <a:ext cx="2706687" cy="546100"/>
        </p:xfrm>
        <a:graphic>
          <a:graphicData uri="http://schemas.openxmlformats.org/presentationml/2006/ole">
            <mc:AlternateContent xmlns:mc="http://schemas.openxmlformats.org/markup-compatibility/2006">
              <mc:Choice xmlns:v="urn:schemas-microsoft-com:vml" Requires="v">
                <p:oleObj spid="_x0000_s3258" name="" r:id="rId7" imgW="1383665" imgH="241300" progId="Equation.3">
                  <p:embed/>
                </p:oleObj>
              </mc:Choice>
              <mc:Fallback>
                <p:oleObj name="" r:id="rId7" imgW="1383665" imgH="241300" progId="Equation.3">
                  <p:embed/>
                  <p:pic>
                    <p:nvPicPr>
                      <p:cNvPr id="0" name="图片 3257"/>
                      <p:cNvPicPr/>
                      <p:nvPr/>
                    </p:nvPicPr>
                    <p:blipFill>
                      <a:blip r:embed="rId8"/>
                      <a:stretch>
                        <a:fillRect/>
                      </a:stretch>
                    </p:blipFill>
                    <p:spPr>
                      <a:xfrm>
                        <a:off x="4081463" y="2003425"/>
                        <a:ext cx="2706687" cy="546100"/>
                      </a:xfrm>
                      <a:prstGeom prst="rect">
                        <a:avLst/>
                      </a:prstGeom>
                      <a:noFill/>
                      <a:ln w="38100">
                        <a:noFill/>
                        <a:miter/>
                      </a:ln>
                    </p:spPr>
                  </p:pic>
                </p:oleObj>
              </mc:Fallback>
            </mc:AlternateContent>
          </a:graphicData>
        </a:graphic>
      </p:graphicFrame>
      <p:graphicFrame>
        <p:nvGraphicFramePr>
          <p:cNvPr id="3" name="Object 38"/>
          <p:cNvGraphicFramePr/>
          <p:nvPr/>
        </p:nvGraphicFramePr>
        <p:xfrm>
          <a:off x="4071938" y="2714625"/>
          <a:ext cx="2170112" cy="515938"/>
        </p:xfrm>
        <a:graphic>
          <a:graphicData uri="http://schemas.openxmlformats.org/presentationml/2006/ole">
            <mc:AlternateContent xmlns:mc="http://schemas.openxmlformats.org/markup-compatibility/2006">
              <mc:Choice xmlns:v="urn:schemas-microsoft-com:vml" Requires="v">
                <p:oleObj spid="_x0000_s3259" name="" r:id="rId9" imgW="862965" imgH="228600" progId="Equation.3">
                  <p:embed/>
                </p:oleObj>
              </mc:Choice>
              <mc:Fallback>
                <p:oleObj name="" r:id="rId9" imgW="862965" imgH="228600" progId="Equation.3">
                  <p:embed/>
                  <p:pic>
                    <p:nvPicPr>
                      <p:cNvPr id="0" name="图片 3258"/>
                      <p:cNvPicPr/>
                      <p:nvPr/>
                    </p:nvPicPr>
                    <p:blipFill>
                      <a:blip r:embed="rId10"/>
                      <a:stretch>
                        <a:fillRect/>
                      </a:stretch>
                    </p:blipFill>
                    <p:spPr>
                      <a:xfrm>
                        <a:off x="4071938" y="2714625"/>
                        <a:ext cx="2170112" cy="515938"/>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par>
                                <p:cTn id="12" presetID="9"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lide(fromBottom)">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722" name="Object 18"/>
          <p:cNvGraphicFramePr/>
          <p:nvPr/>
        </p:nvGraphicFramePr>
        <p:xfrm>
          <a:off x="1219200" y="4149725"/>
          <a:ext cx="3581400" cy="2070100"/>
        </p:xfrm>
        <a:graphic>
          <a:graphicData uri="http://schemas.openxmlformats.org/presentationml/2006/ole">
            <mc:AlternateContent xmlns:mc="http://schemas.openxmlformats.org/markup-compatibility/2006">
              <mc:Choice xmlns:v="urn:schemas-microsoft-com:vml" Requires="v">
                <p:oleObj spid="_x0000_s3269" name="" r:id="rId1" imgW="1625600" imgH="939800" progId="">
                  <p:embed/>
                </p:oleObj>
              </mc:Choice>
              <mc:Fallback>
                <p:oleObj name="" r:id="rId1" imgW="1625600" imgH="939800" progId="">
                  <p:embed/>
                  <p:pic>
                    <p:nvPicPr>
                      <p:cNvPr id="0" name="图片 3268"/>
                      <p:cNvPicPr/>
                      <p:nvPr/>
                    </p:nvPicPr>
                    <p:blipFill>
                      <a:blip r:embed="rId2"/>
                      <a:stretch>
                        <a:fillRect/>
                      </a:stretch>
                    </p:blipFill>
                    <p:spPr>
                      <a:xfrm>
                        <a:off x="1219200" y="4149725"/>
                        <a:ext cx="3581400" cy="2070100"/>
                      </a:xfrm>
                      <a:prstGeom prst="rect">
                        <a:avLst/>
                      </a:prstGeom>
                      <a:noFill/>
                      <a:ln w="38100">
                        <a:noFill/>
                        <a:miter/>
                      </a:ln>
                    </p:spPr>
                  </p:pic>
                </p:oleObj>
              </mc:Fallback>
            </mc:AlternateContent>
          </a:graphicData>
        </a:graphic>
      </p:graphicFrame>
      <p:graphicFrame>
        <p:nvGraphicFramePr>
          <p:cNvPr id="30723" name="Object 19"/>
          <p:cNvGraphicFramePr/>
          <p:nvPr/>
        </p:nvGraphicFramePr>
        <p:xfrm>
          <a:off x="1219200" y="1557338"/>
          <a:ext cx="3271838" cy="2068512"/>
        </p:xfrm>
        <a:graphic>
          <a:graphicData uri="http://schemas.openxmlformats.org/presentationml/2006/ole">
            <mc:AlternateContent xmlns:mc="http://schemas.openxmlformats.org/markup-compatibility/2006">
              <mc:Choice xmlns:v="urn:schemas-microsoft-com:vml" Requires="v">
                <p:oleObj spid="_x0000_s3260" name="" r:id="rId3" imgW="1485900" imgH="939800" progId="">
                  <p:embed/>
                </p:oleObj>
              </mc:Choice>
              <mc:Fallback>
                <p:oleObj name="" r:id="rId3" imgW="1485900" imgH="939800" progId="">
                  <p:embed/>
                  <p:pic>
                    <p:nvPicPr>
                      <p:cNvPr id="0" name="图片 3259"/>
                      <p:cNvPicPr/>
                      <p:nvPr/>
                    </p:nvPicPr>
                    <p:blipFill>
                      <a:blip r:embed="rId4"/>
                      <a:stretch>
                        <a:fillRect/>
                      </a:stretch>
                    </p:blipFill>
                    <p:spPr>
                      <a:xfrm>
                        <a:off x="1219200" y="1557338"/>
                        <a:ext cx="3271838" cy="2068512"/>
                      </a:xfrm>
                      <a:prstGeom prst="rect">
                        <a:avLst/>
                      </a:prstGeom>
                      <a:noFill/>
                      <a:ln w="38100">
                        <a:noFill/>
                        <a:miter/>
                      </a:ln>
                    </p:spPr>
                  </p:pic>
                </p:oleObj>
              </mc:Fallback>
            </mc:AlternateContent>
          </a:graphicData>
        </a:graphic>
      </p:graphicFrame>
      <p:sp>
        <p:nvSpPr>
          <p:cNvPr id="30725" name="Text Box 5"/>
          <p:cNvSpPr txBox="1"/>
          <p:nvPr/>
        </p:nvSpPr>
        <p:spPr>
          <a:xfrm>
            <a:off x="609600" y="1071563"/>
            <a:ext cx="2622550" cy="457200"/>
          </a:xfrm>
          <a:prstGeom prst="rect">
            <a:avLst/>
          </a:prstGeom>
          <a:noFill/>
          <a:ln w="9525">
            <a:noFill/>
          </a:ln>
        </p:spPr>
        <p:txBody>
          <a:bodyPr wrap="none">
            <a:spAutoFit/>
          </a:bodyPr>
          <a:p>
            <a:r>
              <a:rPr lang="en-US" altLang="zh-CN" sz="2400" b="1" dirty="0">
                <a:solidFill>
                  <a:srgbClr val="000000"/>
                </a:solidFill>
                <a:latin typeface="楷体_GB2312" pitchFamily="49" charset="-122"/>
              </a:rPr>
              <a:t>(1)  </a:t>
            </a:r>
            <a:r>
              <a:rPr lang="zh-CN" altLang="en-US" sz="2400" b="1" dirty="0">
                <a:solidFill>
                  <a:srgbClr val="000000"/>
                </a:solidFill>
                <a:latin typeface="楷体_GB2312" pitchFamily="49" charset="-122"/>
              </a:rPr>
              <a:t>对角行列式 </a:t>
            </a:r>
            <a:endParaRPr lang="zh-CN" altLang="en-US" sz="2400" b="1" dirty="0">
              <a:solidFill>
                <a:srgbClr val="000000"/>
              </a:solidFill>
              <a:latin typeface="楷体_GB2312" pitchFamily="49" charset="-122"/>
            </a:endParaRPr>
          </a:p>
        </p:txBody>
      </p:sp>
      <p:graphicFrame>
        <p:nvGraphicFramePr>
          <p:cNvPr id="30726" name="Object 20"/>
          <p:cNvGraphicFramePr/>
          <p:nvPr/>
        </p:nvGraphicFramePr>
        <p:xfrm>
          <a:off x="4500563" y="2374900"/>
          <a:ext cx="1803400" cy="431800"/>
        </p:xfrm>
        <a:graphic>
          <a:graphicData uri="http://schemas.openxmlformats.org/presentationml/2006/ole">
            <mc:AlternateContent xmlns:mc="http://schemas.openxmlformats.org/markup-compatibility/2006">
              <mc:Choice xmlns:v="urn:schemas-microsoft-com:vml" Requires="v">
                <p:oleObj spid="_x0000_s3264" name="" r:id="rId5" imgW="1803400" imgH="431800" progId="Equation.3">
                  <p:embed/>
                </p:oleObj>
              </mc:Choice>
              <mc:Fallback>
                <p:oleObj name="" r:id="rId5" imgW="1803400" imgH="431800" progId="Equation.3">
                  <p:embed/>
                  <p:pic>
                    <p:nvPicPr>
                      <p:cNvPr id="0" name="图片 3263"/>
                      <p:cNvPicPr/>
                      <p:nvPr/>
                    </p:nvPicPr>
                    <p:blipFill>
                      <a:blip r:embed="rId6"/>
                      <a:stretch>
                        <a:fillRect/>
                      </a:stretch>
                    </p:blipFill>
                    <p:spPr>
                      <a:xfrm>
                        <a:off x="4500563" y="2374900"/>
                        <a:ext cx="1803400" cy="431800"/>
                      </a:xfrm>
                      <a:prstGeom prst="rect">
                        <a:avLst/>
                      </a:prstGeom>
                      <a:noFill/>
                      <a:ln w="38100">
                        <a:noFill/>
                        <a:miter/>
                      </a:ln>
                    </p:spPr>
                  </p:pic>
                </p:oleObj>
              </mc:Fallback>
            </mc:AlternateContent>
          </a:graphicData>
        </a:graphic>
      </p:graphicFrame>
      <p:sp>
        <p:nvSpPr>
          <p:cNvPr id="3" name="Text Box 7"/>
          <p:cNvSpPr txBox="1"/>
          <p:nvPr/>
        </p:nvSpPr>
        <p:spPr>
          <a:xfrm>
            <a:off x="533400" y="3733800"/>
            <a:ext cx="7010400" cy="457200"/>
          </a:xfrm>
          <a:prstGeom prst="rect">
            <a:avLst/>
          </a:prstGeom>
          <a:noFill/>
          <a:ln w="9525">
            <a:noFill/>
          </a:ln>
        </p:spPr>
        <p:txBody>
          <a:bodyPr>
            <a:spAutoFit/>
          </a:bodyPr>
          <a:p>
            <a:r>
              <a:rPr lang="en-US" altLang="zh-CN" sz="2400" b="1" dirty="0">
                <a:solidFill>
                  <a:srgbClr val="000000"/>
                </a:solidFill>
                <a:latin typeface="楷体_GB2312" pitchFamily="49" charset="-122"/>
              </a:rPr>
              <a:t>(2) </a:t>
            </a:r>
            <a:endParaRPr lang="en-US" altLang="zh-CN" sz="2400" b="1" dirty="0">
              <a:solidFill>
                <a:srgbClr val="000000"/>
              </a:solidFill>
              <a:latin typeface="楷体_GB2312" pitchFamily="49" charset="-122"/>
            </a:endParaRPr>
          </a:p>
        </p:txBody>
      </p:sp>
      <p:graphicFrame>
        <p:nvGraphicFramePr>
          <p:cNvPr id="30728" name="Object 21"/>
          <p:cNvGraphicFramePr/>
          <p:nvPr/>
        </p:nvGraphicFramePr>
        <p:xfrm>
          <a:off x="4727575" y="5527675"/>
          <a:ext cx="3459163" cy="781050"/>
        </p:xfrm>
        <a:graphic>
          <a:graphicData uri="http://schemas.openxmlformats.org/presentationml/2006/ole">
            <mc:AlternateContent xmlns:mc="http://schemas.openxmlformats.org/markup-compatibility/2006">
              <mc:Choice xmlns:v="urn:schemas-microsoft-com:vml" Requires="v">
                <p:oleObj spid="_x0000_s3265" name="" r:id="rId7" imgW="1574165" imgH="355600" progId="">
                  <p:embed/>
                </p:oleObj>
              </mc:Choice>
              <mc:Fallback>
                <p:oleObj name="" r:id="rId7" imgW="1574165" imgH="355600" progId="">
                  <p:embed/>
                  <p:pic>
                    <p:nvPicPr>
                      <p:cNvPr id="0" name="图片 3264"/>
                      <p:cNvPicPr/>
                      <p:nvPr/>
                    </p:nvPicPr>
                    <p:blipFill>
                      <a:blip r:embed="rId8"/>
                      <a:stretch>
                        <a:fillRect/>
                      </a:stretch>
                    </p:blipFill>
                    <p:spPr>
                      <a:xfrm>
                        <a:off x="4727575" y="5527675"/>
                        <a:ext cx="3459163" cy="781050"/>
                      </a:xfrm>
                      <a:prstGeom prst="rect">
                        <a:avLst/>
                      </a:prstGeom>
                      <a:noFill/>
                      <a:ln w="38100">
                        <a:noFill/>
                        <a:miter/>
                      </a:ln>
                    </p:spPr>
                  </p:pic>
                </p:oleObj>
              </mc:Fallback>
            </mc:AlternateContent>
          </a:graphicData>
        </a:graphic>
      </p:graphicFrame>
      <p:sp>
        <p:nvSpPr>
          <p:cNvPr id="30729" name="Line 9"/>
          <p:cNvSpPr/>
          <p:nvPr/>
        </p:nvSpPr>
        <p:spPr>
          <a:xfrm>
            <a:off x="1981200" y="1628775"/>
            <a:ext cx="2376488" cy="1800225"/>
          </a:xfrm>
          <a:prstGeom prst="line">
            <a:avLst/>
          </a:prstGeom>
          <a:ln w="28575" cap="flat" cmpd="sng">
            <a:solidFill>
              <a:srgbClr val="FF0000"/>
            </a:solidFill>
            <a:prstDash val="dash"/>
            <a:headEnd type="none" w="med" len="med"/>
            <a:tailEnd type="none" w="med" len="med"/>
          </a:ln>
        </p:spPr>
      </p:sp>
      <p:sp>
        <p:nvSpPr>
          <p:cNvPr id="30730" name="Line 10"/>
          <p:cNvSpPr/>
          <p:nvPr/>
        </p:nvSpPr>
        <p:spPr>
          <a:xfrm flipH="1">
            <a:off x="1978025" y="4292600"/>
            <a:ext cx="2449513" cy="1657350"/>
          </a:xfrm>
          <a:prstGeom prst="line">
            <a:avLst/>
          </a:prstGeom>
          <a:ln w="28575" cap="flat" cmpd="sng">
            <a:solidFill>
              <a:srgbClr val="FF0000"/>
            </a:solidFill>
            <a:prstDash val="dash"/>
            <a:headEnd type="none" w="med" len="med"/>
            <a:tailEnd type="none" w="med" len="med"/>
          </a:ln>
        </p:spPr>
      </p:sp>
      <p:sp>
        <p:nvSpPr>
          <p:cNvPr id="30731" name="Rectangle 11"/>
          <p:cNvSpPr/>
          <p:nvPr/>
        </p:nvSpPr>
        <p:spPr>
          <a:xfrm>
            <a:off x="4989513" y="5445125"/>
            <a:ext cx="1296987" cy="735013"/>
          </a:xfrm>
          <a:prstGeom prst="rect">
            <a:avLst/>
          </a:prstGeom>
          <a:noFill/>
          <a:ln w="28575" cap="flat" cmpd="sng">
            <a:solidFill>
              <a:srgbClr val="FF0000"/>
            </a:solidFill>
            <a:prstDash val="solid"/>
            <a:miter/>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graphicFrame>
        <p:nvGraphicFramePr>
          <p:cNvPr id="2" name="Object 22"/>
          <p:cNvGraphicFramePr/>
          <p:nvPr/>
        </p:nvGraphicFramePr>
        <p:xfrm>
          <a:off x="4722813" y="4679950"/>
          <a:ext cx="4306887" cy="836613"/>
        </p:xfrm>
        <a:graphic>
          <a:graphicData uri="http://schemas.openxmlformats.org/presentationml/2006/ole">
            <mc:AlternateContent xmlns:mc="http://schemas.openxmlformats.org/markup-compatibility/2006">
              <mc:Choice xmlns:v="urn:schemas-microsoft-com:vml" Requires="v">
                <p:oleObj spid="_x0000_s3271" name="" r:id="rId9" imgW="1421765" imgH="241300" progId="Equation.3">
                  <p:embed/>
                </p:oleObj>
              </mc:Choice>
              <mc:Fallback>
                <p:oleObj name="" r:id="rId9" imgW="1421765" imgH="241300" progId="Equation.3">
                  <p:embed/>
                  <p:pic>
                    <p:nvPicPr>
                      <p:cNvPr id="0" name="图片 3270"/>
                      <p:cNvPicPr/>
                      <p:nvPr/>
                    </p:nvPicPr>
                    <p:blipFill>
                      <a:blip r:embed="rId10"/>
                      <a:stretch>
                        <a:fillRect/>
                      </a:stretch>
                    </p:blipFill>
                    <p:spPr>
                      <a:xfrm>
                        <a:off x="4722813" y="4679950"/>
                        <a:ext cx="4306887" cy="836613"/>
                      </a:xfrm>
                      <a:prstGeom prst="rect">
                        <a:avLst/>
                      </a:prstGeom>
                      <a:noFill/>
                      <a:ln w="38100">
                        <a:noFill/>
                        <a:miter/>
                      </a:ln>
                    </p:spPr>
                  </p:pic>
                </p:oleObj>
              </mc:Fallback>
            </mc:AlternateContent>
          </a:graphicData>
        </a:graphic>
      </p:graphicFrame>
      <p:sp>
        <p:nvSpPr>
          <p:cNvPr id="13" name="Text Box 5"/>
          <p:cNvSpPr txBox="1"/>
          <p:nvPr/>
        </p:nvSpPr>
        <p:spPr>
          <a:xfrm>
            <a:off x="592138" y="500063"/>
            <a:ext cx="2890837" cy="523875"/>
          </a:xfrm>
          <a:prstGeom prst="rect">
            <a:avLst/>
          </a:prstGeom>
          <a:noFill/>
          <a:ln w="9525">
            <a:noFill/>
          </a:ln>
        </p:spPr>
        <p:txBody>
          <a:bodyPr wrap="none">
            <a:spAutoFit/>
          </a:bodyPr>
          <a:p>
            <a:r>
              <a:rPr lang="zh-CN" altLang="en-US" sz="2800" b="1" dirty="0">
                <a:solidFill>
                  <a:srgbClr val="0000CC"/>
                </a:solidFill>
                <a:latin typeface="楷体_GB2312" pitchFamily="49" charset="-122"/>
              </a:rPr>
              <a:t>三、特殊行列式 </a:t>
            </a:r>
            <a:endParaRPr lang="zh-CN" altLang="en-US" sz="2800" b="1" dirty="0">
              <a:solidFill>
                <a:srgbClr val="0000CC"/>
              </a:solidFill>
              <a:latin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5">
                                            <p:txEl>
                                              <p:charRg st="0" end="12"/>
                                            </p:txEl>
                                          </p:spTgt>
                                        </p:tgtEl>
                                        <p:attrNameLst>
                                          <p:attrName>style.visibility</p:attrName>
                                        </p:attrNameLst>
                                      </p:cBhvr>
                                      <p:to>
                                        <p:strVal val="visible"/>
                                      </p:to>
                                    </p:set>
                                    <p:animEffect transition="in" filter="wipe(left)">
                                      <p:cBhvr>
                                        <p:cTn id="7" dur="500"/>
                                        <p:tgtEl>
                                          <p:spTgt spid="30725">
                                            <p:txEl>
                                              <p:charRg st="0" end="1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wipe(left)">
                                      <p:cBhvr>
                                        <p:cTn id="11" dur="500"/>
                                        <p:tgtEl>
                                          <p:spTgt spid="307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0729"/>
                                        </p:tgtEl>
                                        <p:attrNameLst>
                                          <p:attrName>style.visibility</p:attrName>
                                        </p:attrNameLst>
                                      </p:cBhvr>
                                      <p:to>
                                        <p:strVal val="visible"/>
                                      </p:to>
                                    </p:set>
                                    <p:animEffect transition="in" filter="wipe(left)">
                                      <p:cBhvr>
                                        <p:cTn id="16" dur="500"/>
                                        <p:tgtEl>
                                          <p:spTgt spid="307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0726"/>
                                        </p:tgtEl>
                                        <p:attrNameLst>
                                          <p:attrName>style.visibility</p:attrName>
                                        </p:attrNameLst>
                                      </p:cBhvr>
                                      <p:to>
                                        <p:strVal val="visible"/>
                                      </p:to>
                                    </p:set>
                                    <p:animEffect transition="in" filter="wipe(left)">
                                      <p:cBhvr>
                                        <p:cTn id="21" dur="500"/>
                                        <p:tgtEl>
                                          <p:spTgt spid="307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charRg st="0" end="5"/>
                                            </p:txEl>
                                          </p:spTgt>
                                        </p:tgtEl>
                                        <p:attrNameLst>
                                          <p:attrName>style.visibility</p:attrName>
                                        </p:attrNameLst>
                                      </p:cBhvr>
                                      <p:to>
                                        <p:strVal val="visible"/>
                                      </p:to>
                                    </p:set>
                                    <p:animEffect transition="in" filter="wipe(left)">
                                      <p:cBhvr>
                                        <p:cTn id="26" dur="500"/>
                                        <p:tgtEl>
                                          <p:spTgt spid="3">
                                            <p:txEl>
                                              <p:charRg st="0" end="5"/>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0722"/>
                                        </p:tgtEl>
                                        <p:attrNameLst>
                                          <p:attrName>style.visibility</p:attrName>
                                        </p:attrNameLst>
                                      </p:cBhvr>
                                      <p:to>
                                        <p:strVal val="visible"/>
                                      </p:to>
                                    </p:set>
                                    <p:animEffect transition="in" filter="wipe(left)">
                                      <p:cBhvr>
                                        <p:cTn id="30" dur="500"/>
                                        <p:tgtEl>
                                          <p:spTgt spid="307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0730"/>
                                        </p:tgtEl>
                                        <p:attrNameLst>
                                          <p:attrName>style.visibility</p:attrName>
                                        </p:attrNameLst>
                                      </p:cBhvr>
                                      <p:to>
                                        <p:strVal val="visible"/>
                                      </p:to>
                                    </p:set>
                                    <p:animEffect transition="in" filter="wipe(left)">
                                      <p:cBhvr>
                                        <p:cTn id="35" dur="500"/>
                                        <p:tgtEl>
                                          <p:spTgt spid="3073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0728"/>
                                        </p:tgtEl>
                                        <p:attrNameLst>
                                          <p:attrName>style.visibility</p:attrName>
                                        </p:attrNameLst>
                                      </p:cBhvr>
                                      <p:to>
                                        <p:strVal val="visible"/>
                                      </p:to>
                                    </p:set>
                                    <p:animEffect transition="in" filter="wipe(left)">
                                      <p:cBhvr>
                                        <p:cTn id="44" dur="500"/>
                                        <p:tgtEl>
                                          <p:spTgt spid="30728"/>
                                        </p:tgtEl>
                                      </p:cBhvr>
                                    </p:animEffect>
                                  </p:childTnLst>
                                </p:cTn>
                              </p:par>
                            </p:childTnLst>
                          </p:cTn>
                        </p:par>
                      </p:childTnLst>
                    </p:cTn>
                  </p:par>
                  <p:par>
                    <p:cTn id="45" fill="hold">
                      <p:stCondLst>
                        <p:cond delay="indefinite"/>
                      </p:stCondLst>
                      <p:childTnLst>
                        <p:par>
                          <p:cTn id="46" fill="hold">
                            <p:stCondLst>
                              <p:cond delay="0"/>
                            </p:stCondLst>
                            <p:childTnLst>
                              <p:par>
                                <p:cTn id="47" presetID="20" presetClass="entr" presetSubtype="0" fill="hold" grpId="0" nodeType="clickEffect">
                                  <p:stCondLst>
                                    <p:cond delay="0"/>
                                  </p:stCondLst>
                                  <p:childTnLst>
                                    <p:set>
                                      <p:cBhvr>
                                        <p:cTn id="48" dur="1" fill="hold">
                                          <p:stCondLst>
                                            <p:cond delay="0"/>
                                          </p:stCondLst>
                                        </p:cTn>
                                        <p:tgtEl>
                                          <p:spTgt spid="30731"/>
                                        </p:tgtEl>
                                        <p:attrNameLst>
                                          <p:attrName>style.visibility</p:attrName>
                                        </p:attrNameLst>
                                      </p:cBhvr>
                                      <p:to>
                                        <p:strVal val="visible"/>
                                      </p:to>
                                    </p:set>
                                    <p:animEffect transition="in" filter="wedge">
                                      <p:cBhvr>
                                        <p:cTn id="49" dur="2000"/>
                                        <p:tgtEl>
                                          <p:spTgt spid="3073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3">
                                            <p:txEl>
                                              <p:charRg st="0" end="9"/>
                                            </p:txEl>
                                          </p:spTgt>
                                        </p:tgtEl>
                                        <p:attrNameLst>
                                          <p:attrName>style.visibility</p:attrName>
                                        </p:attrNameLst>
                                      </p:cBhvr>
                                      <p:to>
                                        <p:strVal val="visible"/>
                                      </p:to>
                                    </p:set>
                                    <p:animEffect transition="in" filter="wipe(left)">
                                      <p:cBhvr>
                                        <p:cTn id="54" dur="500"/>
                                        <p:tgtEl>
                                          <p:spTgt spid="13">
                                            <p:txEl>
                                              <p:charRg st="0"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uild="p"/>
      <p:bldP spid="3" grpId="0" build="p"/>
      <p:bldP spid="30731" grpId="0" bldLvl="0" animBg="1"/>
      <p:bldP spid="1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AutoShape 2"/>
          <p:cNvSpPr/>
          <p:nvPr/>
        </p:nvSpPr>
        <p:spPr>
          <a:xfrm flipH="1" flipV="1">
            <a:off x="1858963" y="1752600"/>
            <a:ext cx="2441575" cy="1981200"/>
          </a:xfrm>
          <a:prstGeom prst="rtTriangle">
            <a:avLst/>
          </a:prstGeom>
          <a:solidFill>
            <a:srgbClr val="FFFF99"/>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31747" name="AutoShape 3"/>
          <p:cNvSpPr/>
          <p:nvPr/>
        </p:nvSpPr>
        <p:spPr>
          <a:xfrm>
            <a:off x="1947863" y="4343400"/>
            <a:ext cx="2516187" cy="2057400"/>
          </a:xfrm>
          <a:prstGeom prst="rtTriangle">
            <a:avLst/>
          </a:prstGeom>
          <a:solidFill>
            <a:srgbClr val="FFFF99"/>
          </a:solidFill>
          <a:ln w="9525">
            <a:noFill/>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graphicFrame>
        <p:nvGraphicFramePr>
          <p:cNvPr id="31748" name="Object 18"/>
          <p:cNvGraphicFramePr/>
          <p:nvPr/>
        </p:nvGraphicFramePr>
        <p:xfrm>
          <a:off x="1219200" y="4343400"/>
          <a:ext cx="3276600" cy="2057400"/>
        </p:xfrm>
        <a:graphic>
          <a:graphicData uri="http://schemas.openxmlformats.org/presentationml/2006/ole">
            <mc:AlternateContent xmlns:mc="http://schemas.openxmlformats.org/markup-compatibility/2006">
              <mc:Choice xmlns:v="urn:schemas-microsoft-com:vml" Requires="v">
                <p:oleObj spid="_x0000_s3311" name="" r:id="rId1" imgW="3276600" imgH="2057400" progId="Equation.3">
                  <p:embed/>
                </p:oleObj>
              </mc:Choice>
              <mc:Fallback>
                <p:oleObj name="" r:id="rId1" imgW="3276600" imgH="2057400" progId="Equation.3">
                  <p:embed/>
                  <p:pic>
                    <p:nvPicPr>
                      <p:cNvPr id="0" name="图片 3310"/>
                      <p:cNvPicPr/>
                      <p:nvPr/>
                    </p:nvPicPr>
                    <p:blipFill>
                      <a:blip r:embed="rId2"/>
                      <a:stretch>
                        <a:fillRect/>
                      </a:stretch>
                    </p:blipFill>
                    <p:spPr>
                      <a:xfrm>
                        <a:off x="1219200" y="4343400"/>
                        <a:ext cx="3276600" cy="2057400"/>
                      </a:xfrm>
                      <a:prstGeom prst="rect">
                        <a:avLst/>
                      </a:prstGeom>
                      <a:noFill/>
                      <a:ln w="38100">
                        <a:noFill/>
                        <a:miter/>
                      </a:ln>
                    </p:spPr>
                  </p:pic>
                </p:oleObj>
              </mc:Fallback>
            </mc:AlternateContent>
          </a:graphicData>
        </a:graphic>
      </p:graphicFrame>
      <p:graphicFrame>
        <p:nvGraphicFramePr>
          <p:cNvPr id="31749" name="Object 19"/>
          <p:cNvGraphicFramePr/>
          <p:nvPr/>
        </p:nvGraphicFramePr>
        <p:xfrm>
          <a:off x="1149350" y="1676400"/>
          <a:ext cx="3225800" cy="2057400"/>
        </p:xfrm>
        <a:graphic>
          <a:graphicData uri="http://schemas.openxmlformats.org/presentationml/2006/ole">
            <mc:AlternateContent xmlns:mc="http://schemas.openxmlformats.org/markup-compatibility/2006">
              <mc:Choice xmlns:v="urn:schemas-microsoft-com:vml" Requires="v">
                <p:oleObj spid="_x0000_s3308" name="" r:id="rId3" imgW="3225800" imgH="2057400" progId="Equation.3">
                  <p:embed/>
                </p:oleObj>
              </mc:Choice>
              <mc:Fallback>
                <p:oleObj name="" r:id="rId3" imgW="3225800" imgH="2057400" progId="Equation.3">
                  <p:embed/>
                  <p:pic>
                    <p:nvPicPr>
                      <p:cNvPr id="0" name="图片 3307"/>
                      <p:cNvPicPr/>
                      <p:nvPr/>
                    </p:nvPicPr>
                    <p:blipFill>
                      <a:blip r:embed="rId4"/>
                      <a:stretch>
                        <a:fillRect/>
                      </a:stretch>
                    </p:blipFill>
                    <p:spPr>
                      <a:xfrm>
                        <a:off x="1149350" y="1676400"/>
                        <a:ext cx="3225800" cy="2057400"/>
                      </a:xfrm>
                      <a:prstGeom prst="rect">
                        <a:avLst/>
                      </a:prstGeom>
                      <a:noFill/>
                      <a:ln w="38100">
                        <a:noFill/>
                        <a:miter/>
                      </a:ln>
                    </p:spPr>
                  </p:pic>
                </p:oleObj>
              </mc:Fallback>
            </mc:AlternateContent>
          </a:graphicData>
        </a:graphic>
      </p:graphicFrame>
      <p:sp>
        <p:nvSpPr>
          <p:cNvPr id="31750" name="Text Box 6"/>
          <p:cNvSpPr txBox="1"/>
          <p:nvPr/>
        </p:nvSpPr>
        <p:spPr>
          <a:xfrm>
            <a:off x="609600" y="969963"/>
            <a:ext cx="7042150" cy="457200"/>
          </a:xfrm>
          <a:prstGeom prst="rect">
            <a:avLst/>
          </a:prstGeom>
          <a:noFill/>
          <a:ln w="9525">
            <a:noFill/>
          </a:ln>
        </p:spPr>
        <p:txBody>
          <a:bodyPr wrap="none">
            <a:spAutoFit/>
          </a:bodyPr>
          <a:p>
            <a:r>
              <a:rPr lang="en-US" altLang="zh-CN" sz="2400" b="1" dirty="0">
                <a:solidFill>
                  <a:srgbClr val="000000"/>
                </a:solidFill>
                <a:latin typeface="楷体_GB2312" pitchFamily="49" charset="-122"/>
              </a:rPr>
              <a:t>(3)  </a:t>
            </a:r>
            <a:r>
              <a:rPr lang="zh-CN" altLang="en-US" sz="2400" b="1" dirty="0">
                <a:solidFill>
                  <a:srgbClr val="000000"/>
                </a:solidFill>
                <a:latin typeface="楷体_GB2312" pitchFamily="49" charset="-122"/>
              </a:rPr>
              <a:t>上三角形行列式 （主对角线下侧元素都为</a:t>
            </a:r>
            <a:r>
              <a:rPr lang="en-US" altLang="zh-CN" sz="2400" b="1" dirty="0">
                <a:solidFill>
                  <a:srgbClr val="000000"/>
                </a:solidFill>
                <a:latin typeface="楷体_GB2312" pitchFamily="49" charset="-122"/>
              </a:rPr>
              <a:t>0</a:t>
            </a:r>
            <a:r>
              <a:rPr lang="zh-CN" altLang="en-US" sz="2400" b="1" dirty="0">
                <a:solidFill>
                  <a:srgbClr val="000000"/>
                </a:solidFill>
                <a:latin typeface="楷体_GB2312" pitchFamily="49" charset="-122"/>
              </a:rPr>
              <a:t>）</a:t>
            </a:r>
            <a:endParaRPr lang="zh-CN" altLang="en-US" sz="2400" b="1" dirty="0">
              <a:solidFill>
                <a:srgbClr val="000000"/>
              </a:solidFill>
              <a:latin typeface="楷体_GB2312" pitchFamily="49" charset="-122"/>
            </a:endParaRPr>
          </a:p>
        </p:txBody>
      </p:sp>
      <p:graphicFrame>
        <p:nvGraphicFramePr>
          <p:cNvPr id="31751" name="Object 20"/>
          <p:cNvGraphicFramePr/>
          <p:nvPr/>
        </p:nvGraphicFramePr>
        <p:xfrm>
          <a:off x="4597400" y="2463800"/>
          <a:ext cx="1803400" cy="431800"/>
        </p:xfrm>
        <a:graphic>
          <a:graphicData uri="http://schemas.openxmlformats.org/presentationml/2006/ole">
            <mc:AlternateContent xmlns:mc="http://schemas.openxmlformats.org/markup-compatibility/2006">
              <mc:Choice xmlns:v="urn:schemas-microsoft-com:vml" Requires="v">
                <p:oleObj spid="_x0000_s3307" name="" r:id="rId5" imgW="1803400" imgH="431800" progId="Equation.3">
                  <p:embed/>
                </p:oleObj>
              </mc:Choice>
              <mc:Fallback>
                <p:oleObj name="" r:id="rId5" imgW="1803400" imgH="431800" progId="Equation.3">
                  <p:embed/>
                  <p:pic>
                    <p:nvPicPr>
                      <p:cNvPr id="0" name="图片 3306"/>
                      <p:cNvPicPr/>
                      <p:nvPr/>
                    </p:nvPicPr>
                    <p:blipFill>
                      <a:blip r:embed="rId6"/>
                      <a:stretch>
                        <a:fillRect/>
                      </a:stretch>
                    </p:blipFill>
                    <p:spPr>
                      <a:xfrm>
                        <a:off x="4597400" y="2463800"/>
                        <a:ext cx="1803400" cy="431800"/>
                      </a:xfrm>
                      <a:prstGeom prst="rect">
                        <a:avLst/>
                      </a:prstGeom>
                      <a:noFill/>
                      <a:ln w="38100">
                        <a:noFill/>
                        <a:miter/>
                      </a:ln>
                    </p:spPr>
                  </p:pic>
                </p:oleObj>
              </mc:Fallback>
            </mc:AlternateContent>
          </a:graphicData>
        </a:graphic>
      </p:graphicFrame>
      <p:sp>
        <p:nvSpPr>
          <p:cNvPr id="31752" name="Text Box 8"/>
          <p:cNvSpPr txBox="1"/>
          <p:nvPr/>
        </p:nvSpPr>
        <p:spPr>
          <a:xfrm>
            <a:off x="533400" y="3733800"/>
            <a:ext cx="7278688" cy="457200"/>
          </a:xfrm>
          <a:prstGeom prst="rect">
            <a:avLst/>
          </a:prstGeom>
          <a:noFill/>
          <a:ln w="9525">
            <a:noFill/>
          </a:ln>
        </p:spPr>
        <p:txBody>
          <a:bodyPr>
            <a:spAutoFit/>
          </a:bodyPr>
          <a:p>
            <a:r>
              <a:rPr lang="en-US" altLang="zh-CN" sz="2400" b="1" dirty="0">
                <a:solidFill>
                  <a:srgbClr val="000000"/>
                </a:solidFill>
                <a:latin typeface="楷体_GB2312" pitchFamily="49" charset="-122"/>
              </a:rPr>
              <a:t>(4)  </a:t>
            </a:r>
            <a:r>
              <a:rPr lang="zh-CN" altLang="en-US" sz="2400" b="1" dirty="0">
                <a:solidFill>
                  <a:srgbClr val="000000"/>
                </a:solidFill>
                <a:latin typeface="楷体_GB2312" pitchFamily="49" charset="-122"/>
              </a:rPr>
              <a:t>下三角形行列式 （主对角线上侧元素都为</a:t>
            </a:r>
            <a:r>
              <a:rPr lang="en-US" altLang="zh-CN" sz="2400" b="1" dirty="0">
                <a:solidFill>
                  <a:srgbClr val="000000"/>
                </a:solidFill>
                <a:latin typeface="楷体_GB2312" pitchFamily="49" charset="-122"/>
              </a:rPr>
              <a:t>0</a:t>
            </a:r>
            <a:r>
              <a:rPr lang="zh-CN" altLang="en-US" sz="2400" b="1" dirty="0">
                <a:solidFill>
                  <a:srgbClr val="000000"/>
                </a:solidFill>
                <a:latin typeface="楷体_GB2312" pitchFamily="49" charset="-122"/>
              </a:rPr>
              <a:t>）</a:t>
            </a:r>
            <a:endParaRPr lang="zh-CN" altLang="en-US" sz="2400" b="1" dirty="0">
              <a:solidFill>
                <a:srgbClr val="000000"/>
              </a:solidFill>
              <a:latin typeface="楷体_GB2312" pitchFamily="49" charset="-122"/>
            </a:endParaRPr>
          </a:p>
        </p:txBody>
      </p:sp>
      <p:graphicFrame>
        <p:nvGraphicFramePr>
          <p:cNvPr id="31753" name="Object 21"/>
          <p:cNvGraphicFramePr/>
          <p:nvPr/>
        </p:nvGraphicFramePr>
        <p:xfrm>
          <a:off x="4673600" y="5105400"/>
          <a:ext cx="1803400" cy="431800"/>
        </p:xfrm>
        <a:graphic>
          <a:graphicData uri="http://schemas.openxmlformats.org/presentationml/2006/ole">
            <mc:AlternateContent xmlns:mc="http://schemas.openxmlformats.org/markup-compatibility/2006">
              <mc:Choice xmlns:v="urn:schemas-microsoft-com:vml" Requires="v">
                <p:oleObj spid="_x0000_s3309" name="" r:id="rId7" imgW="1803400" imgH="431800" progId="Equation.3">
                  <p:embed/>
                </p:oleObj>
              </mc:Choice>
              <mc:Fallback>
                <p:oleObj name="" r:id="rId7" imgW="1803400" imgH="431800" progId="Equation.3">
                  <p:embed/>
                  <p:pic>
                    <p:nvPicPr>
                      <p:cNvPr id="0" name="图片 3308"/>
                      <p:cNvPicPr/>
                      <p:nvPr/>
                    </p:nvPicPr>
                    <p:blipFill>
                      <a:blip r:embed="rId6"/>
                      <a:stretch>
                        <a:fillRect/>
                      </a:stretch>
                    </p:blipFill>
                    <p:spPr>
                      <a:xfrm>
                        <a:off x="4673600" y="5105400"/>
                        <a:ext cx="1803400" cy="43180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50">
                                            <p:txEl>
                                              <p:charRg st="0" end="27"/>
                                            </p:txEl>
                                          </p:spTgt>
                                        </p:tgtEl>
                                        <p:attrNameLst>
                                          <p:attrName>style.visibility</p:attrName>
                                        </p:attrNameLst>
                                      </p:cBhvr>
                                      <p:to>
                                        <p:strVal val="visible"/>
                                      </p:to>
                                    </p:set>
                                    <p:animEffect transition="in" filter="wipe(left)">
                                      <p:cBhvr>
                                        <p:cTn id="7" dur="500"/>
                                        <p:tgtEl>
                                          <p:spTgt spid="31750">
                                            <p:txEl>
                                              <p:charRg st="0" end="27"/>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749"/>
                                        </p:tgtEl>
                                        <p:attrNameLst>
                                          <p:attrName>style.visibility</p:attrName>
                                        </p:attrNameLst>
                                      </p:cBhvr>
                                      <p:to>
                                        <p:strVal val="visible"/>
                                      </p:to>
                                    </p:set>
                                    <p:animEffect transition="in" filter="wipe(left)">
                                      <p:cBhvr>
                                        <p:cTn id="11" dur="500"/>
                                        <p:tgtEl>
                                          <p:spTgt spid="3174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746"/>
                                        </p:tgtEl>
                                        <p:attrNameLst>
                                          <p:attrName>style.visibility</p:attrName>
                                        </p:attrNameLst>
                                      </p:cBhvr>
                                      <p:to>
                                        <p:strVal val="visible"/>
                                      </p:to>
                                    </p:set>
                                    <p:animEffect transition="in" filter="wipe(left)">
                                      <p:cBhvr>
                                        <p:cTn id="15" dur="500"/>
                                        <p:tgtEl>
                                          <p:spTgt spid="317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1751"/>
                                        </p:tgtEl>
                                        <p:attrNameLst>
                                          <p:attrName>style.visibility</p:attrName>
                                        </p:attrNameLst>
                                      </p:cBhvr>
                                      <p:to>
                                        <p:strVal val="visible"/>
                                      </p:to>
                                    </p:set>
                                    <p:animEffect transition="in" filter="wipe(left)">
                                      <p:cBhvr>
                                        <p:cTn id="20" dur="500"/>
                                        <p:tgtEl>
                                          <p:spTgt spid="3175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1752">
                                            <p:txEl>
                                              <p:charRg st="0" end="27"/>
                                            </p:txEl>
                                          </p:spTgt>
                                        </p:tgtEl>
                                        <p:attrNameLst>
                                          <p:attrName>style.visibility</p:attrName>
                                        </p:attrNameLst>
                                      </p:cBhvr>
                                      <p:to>
                                        <p:strVal val="visible"/>
                                      </p:to>
                                    </p:set>
                                    <p:animEffect transition="in" filter="wipe(left)">
                                      <p:cBhvr>
                                        <p:cTn id="25" dur="500"/>
                                        <p:tgtEl>
                                          <p:spTgt spid="31752">
                                            <p:txEl>
                                              <p:charRg st="0" end="27"/>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1748"/>
                                        </p:tgtEl>
                                        <p:attrNameLst>
                                          <p:attrName>style.visibility</p:attrName>
                                        </p:attrNameLst>
                                      </p:cBhvr>
                                      <p:to>
                                        <p:strVal val="visible"/>
                                      </p:to>
                                    </p:set>
                                    <p:animEffect transition="in" filter="wipe(left)">
                                      <p:cBhvr>
                                        <p:cTn id="29" dur="500"/>
                                        <p:tgtEl>
                                          <p:spTgt spid="31748"/>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31747"/>
                                        </p:tgtEl>
                                        <p:attrNameLst>
                                          <p:attrName>style.visibility</p:attrName>
                                        </p:attrNameLst>
                                      </p:cBhvr>
                                      <p:to>
                                        <p:strVal val="visible"/>
                                      </p:to>
                                    </p:set>
                                    <p:animEffect transition="in" filter="wipe(up)">
                                      <p:cBhvr>
                                        <p:cTn id="33" dur="500"/>
                                        <p:tgtEl>
                                          <p:spTgt spid="317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1753"/>
                                        </p:tgtEl>
                                        <p:attrNameLst>
                                          <p:attrName>style.visibility</p:attrName>
                                        </p:attrNameLst>
                                      </p:cBhvr>
                                      <p:to>
                                        <p:strVal val="visible"/>
                                      </p:to>
                                    </p:set>
                                    <p:animEffect transition="in" filter="wipe(left)">
                                      <p:cBhvr>
                                        <p:cTn id="38" dur="500"/>
                                        <p:tgtEl>
                                          <p:spTgt spid="31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ldLvl="0" animBg="1"/>
      <p:bldP spid="31747" grpId="0" bldLvl="0" animBg="1"/>
      <p:bldP spid="31750" grpId="0" build="p"/>
      <p:bldP spid="3175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51522" name="Object 2"/>
          <p:cNvGraphicFramePr/>
          <p:nvPr/>
        </p:nvGraphicFramePr>
        <p:xfrm>
          <a:off x="1258888" y="1557338"/>
          <a:ext cx="3879850" cy="1943100"/>
        </p:xfrm>
        <a:graphic>
          <a:graphicData uri="http://schemas.openxmlformats.org/presentationml/2006/ole">
            <mc:AlternateContent xmlns:mc="http://schemas.openxmlformats.org/markup-compatibility/2006">
              <mc:Choice xmlns:v="urn:schemas-microsoft-com:vml" Requires="v">
                <p:oleObj spid="_x0000_s3313" name="" r:id="rId1" imgW="1333500" imgH="939800" progId="Equation.3">
                  <p:embed/>
                </p:oleObj>
              </mc:Choice>
              <mc:Fallback>
                <p:oleObj name="" r:id="rId1" imgW="1333500" imgH="939800" progId="Equation.3">
                  <p:embed/>
                  <p:pic>
                    <p:nvPicPr>
                      <p:cNvPr id="0" name="图片 3312"/>
                      <p:cNvPicPr/>
                      <p:nvPr/>
                    </p:nvPicPr>
                    <p:blipFill>
                      <a:blip r:embed="rId2"/>
                      <a:stretch>
                        <a:fillRect/>
                      </a:stretch>
                    </p:blipFill>
                    <p:spPr>
                      <a:xfrm>
                        <a:off x="1258888" y="1557338"/>
                        <a:ext cx="3879850" cy="1943100"/>
                      </a:xfrm>
                      <a:prstGeom prst="rect">
                        <a:avLst/>
                      </a:prstGeom>
                      <a:noFill/>
                      <a:ln w="38100">
                        <a:noFill/>
                        <a:miter/>
                      </a:ln>
                    </p:spPr>
                  </p:pic>
                </p:oleObj>
              </mc:Fallback>
            </mc:AlternateContent>
          </a:graphicData>
        </a:graphic>
      </p:graphicFrame>
      <p:sp>
        <p:nvSpPr>
          <p:cNvPr id="3" name="TextBox 2"/>
          <p:cNvSpPr txBox="1"/>
          <p:nvPr/>
        </p:nvSpPr>
        <p:spPr>
          <a:xfrm>
            <a:off x="1619250" y="836613"/>
            <a:ext cx="2592388" cy="523875"/>
          </a:xfrm>
          <a:prstGeom prst="rect">
            <a:avLst/>
          </a:prstGeom>
          <a:noFill/>
        </p:spPr>
        <p:txBody>
          <a:bodyPr>
            <a:spAutoFit/>
          </a:bodyPr>
          <a:p>
            <a:pPr marR="0" defTabSz="914400">
              <a:buClrTx/>
              <a:buSzTx/>
              <a:buFontTx/>
              <a:defRPr/>
            </a:pPr>
            <a:r>
              <a:rPr kumimoji="0" lang="zh-CN" altLang="en-US" sz="2800" b="1" kern="1200" cap="none" spc="0" normalizeH="0" baseline="0" noProof="0" dirty="0">
                <a:solidFill>
                  <a:schemeClr val="accent1">
                    <a:lumMod val="50000"/>
                  </a:schemeClr>
                </a:solidFill>
                <a:latin typeface="Arial" panose="020B0604020202020204" pitchFamily="34" charset="0"/>
                <a:ea typeface="宋体" panose="02010600030101010101" pitchFamily="2" charset="-122"/>
                <a:cs typeface="+mn-cs"/>
              </a:rPr>
              <a:t>练习：</a:t>
            </a:r>
            <a:endParaRPr kumimoji="0" lang="zh-CN" altLang="en-US" sz="2800" b="1" kern="1200" cap="none" spc="0" normalizeH="0" baseline="0" noProof="0" dirty="0">
              <a:solidFill>
                <a:schemeClr val="accent1">
                  <a:lumMod val="50000"/>
                </a:schemeClr>
              </a:solidFill>
              <a:latin typeface="Arial" panose="020B0604020202020204" pitchFamily="34" charset="0"/>
              <a:ea typeface="宋体" panose="02010600030101010101" pitchFamily="2" charset="-122"/>
              <a:cs typeface="+mn-cs"/>
            </a:endParaRPr>
          </a:p>
        </p:txBody>
      </p:sp>
      <p:graphicFrame>
        <p:nvGraphicFramePr>
          <p:cNvPr id="3051523" name="Object 3"/>
          <p:cNvGraphicFramePr/>
          <p:nvPr/>
        </p:nvGraphicFramePr>
        <p:xfrm>
          <a:off x="5148263" y="1844675"/>
          <a:ext cx="952500" cy="1008063"/>
        </p:xfrm>
        <a:graphic>
          <a:graphicData uri="http://schemas.openxmlformats.org/presentationml/2006/ole">
            <mc:AlternateContent xmlns:mc="http://schemas.openxmlformats.org/markup-compatibility/2006">
              <mc:Choice xmlns:v="urn:schemas-microsoft-com:vml" Requires="v">
                <p:oleObj spid="_x0000_s3304" name="" r:id="rId3" imgW="227965" imgH="177800" progId="Equation.3">
                  <p:embed/>
                </p:oleObj>
              </mc:Choice>
              <mc:Fallback>
                <p:oleObj name="" r:id="rId3" imgW="227965" imgH="177800" progId="Equation.3">
                  <p:embed/>
                  <p:pic>
                    <p:nvPicPr>
                      <p:cNvPr id="0" name="图片 3303"/>
                      <p:cNvPicPr/>
                      <p:nvPr/>
                    </p:nvPicPr>
                    <p:blipFill>
                      <a:blip r:embed="rId4"/>
                      <a:stretch>
                        <a:fillRect/>
                      </a:stretch>
                    </p:blipFill>
                    <p:spPr>
                      <a:xfrm>
                        <a:off x="5148263" y="1844675"/>
                        <a:ext cx="952500" cy="1008063"/>
                      </a:xfrm>
                      <a:prstGeom prst="rect">
                        <a:avLst/>
                      </a:prstGeom>
                      <a:noFill/>
                      <a:ln w="38100">
                        <a:noFill/>
                        <a:miter/>
                      </a:ln>
                    </p:spPr>
                  </p:pic>
                </p:oleObj>
              </mc:Fallback>
            </mc:AlternateContent>
          </a:graphicData>
        </a:graphic>
      </p:graphicFrame>
      <p:graphicFrame>
        <p:nvGraphicFramePr>
          <p:cNvPr id="3051524" name="Object 4"/>
          <p:cNvGraphicFramePr/>
          <p:nvPr/>
        </p:nvGraphicFramePr>
        <p:xfrm>
          <a:off x="1187450" y="4014788"/>
          <a:ext cx="4079875" cy="2006600"/>
        </p:xfrm>
        <a:graphic>
          <a:graphicData uri="http://schemas.openxmlformats.org/presentationml/2006/ole">
            <mc:AlternateContent xmlns:mc="http://schemas.openxmlformats.org/markup-compatibility/2006">
              <mc:Choice xmlns:v="urn:schemas-microsoft-com:vml" Requires="v">
                <p:oleObj spid="_x0000_s3305" name="" r:id="rId5" imgW="1358900" imgH="939800" progId="Equation.3">
                  <p:embed/>
                </p:oleObj>
              </mc:Choice>
              <mc:Fallback>
                <p:oleObj name="" r:id="rId5" imgW="1358900" imgH="939800" progId="Equation.3">
                  <p:embed/>
                  <p:pic>
                    <p:nvPicPr>
                      <p:cNvPr id="0" name="图片 3304"/>
                      <p:cNvPicPr/>
                      <p:nvPr/>
                    </p:nvPicPr>
                    <p:blipFill>
                      <a:blip r:embed="rId6"/>
                      <a:stretch>
                        <a:fillRect/>
                      </a:stretch>
                    </p:blipFill>
                    <p:spPr>
                      <a:xfrm>
                        <a:off x="1187450" y="4014788"/>
                        <a:ext cx="4079875" cy="2006600"/>
                      </a:xfrm>
                      <a:prstGeom prst="rect">
                        <a:avLst/>
                      </a:prstGeom>
                      <a:noFill/>
                      <a:ln w="38100">
                        <a:noFill/>
                        <a:miter/>
                      </a:ln>
                    </p:spPr>
                  </p:pic>
                </p:oleObj>
              </mc:Fallback>
            </mc:AlternateContent>
          </a:graphicData>
        </a:graphic>
      </p:graphicFrame>
      <p:graphicFrame>
        <p:nvGraphicFramePr>
          <p:cNvPr id="3051525" name="Object 5"/>
          <p:cNvGraphicFramePr/>
          <p:nvPr/>
        </p:nvGraphicFramePr>
        <p:xfrm>
          <a:off x="5219700" y="4149725"/>
          <a:ext cx="952500" cy="1008063"/>
        </p:xfrm>
        <a:graphic>
          <a:graphicData uri="http://schemas.openxmlformats.org/presentationml/2006/ole">
            <mc:AlternateContent xmlns:mc="http://schemas.openxmlformats.org/markup-compatibility/2006">
              <mc:Choice xmlns:v="urn:schemas-microsoft-com:vml" Requires="v">
                <p:oleObj spid="_x0000_s3310" name="" r:id="rId7" imgW="227965" imgH="177800" progId="Equation.3">
                  <p:embed/>
                </p:oleObj>
              </mc:Choice>
              <mc:Fallback>
                <p:oleObj name="" r:id="rId7" imgW="227965" imgH="177800" progId="Equation.3">
                  <p:embed/>
                  <p:pic>
                    <p:nvPicPr>
                      <p:cNvPr id="0" name="图片 3309"/>
                      <p:cNvPicPr/>
                      <p:nvPr/>
                    </p:nvPicPr>
                    <p:blipFill>
                      <a:blip r:embed="rId8"/>
                      <a:stretch>
                        <a:fillRect/>
                      </a:stretch>
                    </p:blipFill>
                    <p:spPr>
                      <a:xfrm>
                        <a:off x="5219700" y="4149725"/>
                        <a:ext cx="952500" cy="1008063"/>
                      </a:xfrm>
                      <a:prstGeom prst="rect">
                        <a:avLst/>
                      </a:prstGeom>
                      <a:noFill/>
                      <a:ln w="38100">
                        <a:noFill/>
                        <a:miter/>
                      </a:ln>
                    </p:spPr>
                  </p:pic>
                </p:oleObj>
              </mc:Fallback>
            </mc:AlternateContent>
          </a:graphicData>
        </a:graphic>
      </p:graphicFrame>
      <p:graphicFrame>
        <p:nvGraphicFramePr>
          <p:cNvPr id="30728" name="Object 6"/>
          <p:cNvGraphicFramePr/>
          <p:nvPr/>
        </p:nvGraphicFramePr>
        <p:xfrm>
          <a:off x="5219700" y="1844675"/>
          <a:ext cx="3827463" cy="863600"/>
        </p:xfrm>
        <a:graphic>
          <a:graphicData uri="http://schemas.openxmlformats.org/presentationml/2006/ole">
            <mc:AlternateContent xmlns:mc="http://schemas.openxmlformats.org/markup-compatibility/2006">
              <mc:Choice xmlns:v="urn:schemas-microsoft-com:vml" Requires="v">
                <p:oleObj spid="_x0000_s3302" name="" r:id="rId9" imgW="1574165" imgH="355600" progId="">
                  <p:embed/>
                </p:oleObj>
              </mc:Choice>
              <mc:Fallback>
                <p:oleObj name="" r:id="rId9" imgW="1574165" imgH="355600" progId="">
                  <p:embed/>
                  <p:pic>
                    <p:nvPicPr>
                      <p:cNvPr id="0" name="图片 3301"/>
                      <p:cNvPicPr/>
                      <p:nvPr/>
                    </p:nvPicPr>
                    <p:blipFill>
                      <a:blip r:embed="rId10"/>
                      <a:stretch>
                        <a:fillRect/>
                      </a:stretch>
                    </p:blipFill>
                    <p:spPr>
                      <a:xfrm>
                        <a:off x="5219700" y="1844675"/>
                        <a:ext cx="3827463" cy="863600"/>
                      </a:xfrm>
                      <a:prstGeom prst="rect">
                        <a:avLst/>
                      </a:prstGeom>
                      <a:noFill/>
                      <a:ln w="38100">
                        <a:noFill/>
                        <a:miter/>
                      </a:ln>
                    </p:spPr>
                  </p:pic>
                </p:oleObj>
              </mc:Fallback>
            </mc:AlternateContent>
          </a:graphicData>
        </a:graphic>
      </p:graphicFrame>
      <p:graphicFrame>
        <p:nvGraphicFramePr>
          <p:cNvPr id="2" name="Object 7"/>
          <p:cNvGraphicFramePr/>
          <p:nvPr/>
        </p:nvGraphicFramePr>
        <p:xfrm>
          <a:off x="5292725" y="4292600"/>
          <a:ext cx="3825875" cy="865188"/>
        </p:xfrm>
        <a:graphic>
          <a:graphicData uri="http://schemas.openxmlformats.org/presentationml/2006/ole">
            <mc:AlternateContent xmlns:mc="http://schemas.openxmlformats.org/markup-compatibility/2006">
              <mc:Choice xmlns:v="urn:schemas-microsoft-com:vml" Requires="v">
                <p:oleObj spid="_x0000_s3303" name="" r:id="rId11" imgW="1574165" imgH="355600" progId="">
                  <p:embed/>
                </p:oleObj>
              </mc:Choice>
              <mc:Fallback>
                <p:oleObj name="" r:id="rId11" imgW="1574165" imgH="355600" progId="">
                  <p:embed/>
                  <p:pic>
                    <p:nvPicPr>
                      <p:cNvPr id="0" name="图片 3302"/>
                      <p:cNvPicPr/>
                      <p:nvPr/>
                    </p:nvPicPr>
                    <p:blipFill>
                      <a:blip r:embed="rId10"/>
                      <a:stretch>
                        <a:fillRect/>
                      </a:stretch>
                    </p:blipFill>
                    <p:spPr>
                      <a:xfrm>
                        <a:off x="5292725" y="4292600"/>
                        <a:ext cx="3825875" cy="865188"/>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51522"/>
                                        </p:tgtEl>
                                        <p:attrNameLst>
                                          <p:attrName>style.visibility</p:attrName>
                                        </p:attrNameLst>
                                      </p:cBhvr>
                                      <p:to>
                                        <p:strVal val="visible"/>
                                      </p:to>
                                    </p:set>
                                    <p:animEffect transition="in" filter="wipe(up)">
                                      <p:cBhvr>
                                        <p:cTn id="7" dur="5000"/>
                                        <p:tgtEl>
                                          <p:spTgt spid="30515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515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051524"/>
                                        </p:tgtEl>
                                        <p:attrNameLst>
                                          <p:attrName>style.visibility</p:attrName>
                                        </p:attrNameLst>
                                      </p:cBhvr>
                                      <p:to>
                                        <p:strVal val="visible"/>
                                      </p:to>
                                    </p:set>
                                    <p:animEffect transition="in" filter="wipe(up)">
                                      <p:cBhvr>
                                        <p:cTn id="16" dur="5000"/>
                                        <p:tgtEl>
                                          <p:spTgt spid="305152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515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nodeType="clickEffect">
                                  <p:stCondLst>
                                    <p:cond delay="0"/>
                                  </p:stCondLst>
                                  <p:childTnLst>
                                    <p:animEffect transition="out" filter="blinds(horizontal)">
                                      <p:cBhvr>
                                        <p:cTn id="24" dur="500"/>
                                        <p:tgtEl>
                                          <p:spTgt spid="3051523"/>
                                        </p:tgtEl>
                                      </p:cBhvr>
                                    </p:animEffect>
                                    <p:set>
                                      <p:cBhvr>
                                        <p:cTn id="25" dur="1" fill="hold">
                                          <p:stCondLst>
                                            <p:cond delay="499"/>
                                          </p:stCondLst>
                                        </p:cTn>
                                        <p:tgtEl>
                                          <p:spTgt spid="305152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0728"/>
                                        </p:tgtEl>
                                        <p:attrNameLst>
                                          <p:attrName>style.visibility</p:attrName>
                                        </p:attrNameLst>
                                      </p:cBhvr>
                                      <p:to>
                                        <p:strVal val="visible"/>
                                      </p:to>
                                    </p:set>
                                    <p:animEffect transition="in" filter="wipe(left)">
                                      <p:cBhvr>
                                        <p:cTn id="30" dur="500"/>
                                        <p:tgtEl>
                                          <p:spTgt spid="3072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xit" presetSubtype="10" fill="hold" nodeType="clickEffect">
                                  <p:stCondLst>
                                    <p:cond delay="0"/>
                                  </p:stCondLst>
                                  <p:childTnLst>
                                    <p:animEffect transition="out" filter="blinds(horizontal)">
                                      <p:cBhvr>
                                        <p:cTn id="34" dur="500"/>
                                        <p:tgtEl>
                                          <p:spTgt spid="3051525"/>
                                        </p:tgtEl>
                                      </p:cBhvr>
                                    </p:animEffect>
                                    <p:set>
                                      <p:cBhvr>
                                        <p:cTn id="35" dur="1" fill="hold">
                                          <p:stCondLst>
                                            <p:cond delay="499"/>
                                          </p:stCondLst>
                                        </p:cTn>
                                        <p:tgtEl>
                                          <p:spTgt spid="305152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4" name="Text Box 2"/>
          <p:cNvSpPr txBox="1"/>
          <p:nvPr/>
        </p:nvSpPr>
        <p:spPr>
          <a:xfrm>
            <a:off x="900113" y="2636838"/>
            <a:ext cx="955675" cy="708025"/>
          </a:xfrm>
          <a:prstGeom prst="rect">
            <a:avLst/>
          </a:prstGeom>
          <a:noFill/>
          <a:ln w="9525">
            <a:noFill/>
          </a:ln>
        </p:spPr>
        <p:txBody>
          <a:bodyPr wrap="none">
            <a:spAutoFit/>
          </a:bodyPr>
          <a:p>
            <a:r>
              <a:rPr lang="zh-CN" altLang="en-US" sz="4000" b="1" dirty="0">
                <a:solidFill>
                  <a:srgbClr val="0000FF"/>
                </a:solidFill>
                <a:latin typeface="Times New Roman" panose="02020603050405020304" pitchFamily="18" charset="0"/>
              </a:rPr>
              <a:t>例</a:t>
            </a:r>
            <a:r>
              <a:rPr lang="en-US" altLang="zh-CN" sz="4000" b="1" dirty="0">
                <a:solidFill>
                  <a:srgbClr val="0000FF"/>
                </a:solidFill>
                <a:latin typeface="Times New Roman" panose="02020603050405020304" pitchFamily="18" charset="0"/>
              </a:rPr>
              <a:t>3</a:t>
            </a:r>
            <a:endParaRPr lang="zh-CN" altLang="en-US" sz="4000" b="1" dirty="0">
              <a:solidFill>
                <a:srgbClr val="0000FF"/>
              </a:solidFill>
              <a:latin typeface="Times New Roman" panose="02020603050405020304" pitchFamily="18" charset="0"/>
            </a:endParaRPr>
          </a:p>
        </p:txBody>
      </p:sp>
      <p:sp>
        <p:nvSpPr>
          <p:cNvPr id="40965" name="Text Box 3"/>
          <p:cNvSpPr txBox="1"/>
          <p:nvPr/>
        </p:nvSpPr>
        <p:spPr>
          <a:xfrm>
            <a:off x="2030413" y="2740025"/>
            <a:ext cx="6862762" cy="519113"/>
          </a:xfrm>
          <a:prstGeom prst="rect">
            <a:avLst/>
          </a:prstGeom>
          <a:noFill/>
          <a:ln w="9525">
            <a:noFill/>
          </a:ln>
        </p:spPr>
        <p:txBody>
          <a:bodyPr wrap="none">
            <a:spAutoFit/>
          </a:bodyPr>
          <a:p>
            <a:r>
              <a:rPr lang="zh-CN" altLang="en-US" sz="2800" b="1" dirty="0">
                <a:solidFill>
                  <a:srgbClr val="000000"/>
                </a:solidFill>
                <a:latin typeface="Times New Roman" panose="02020603050405020304" pitchFamily="18" charset="0"/>
              </a:rPr>
              <a:t>已知</a:t>
            </a:r>
            <a:r>
              <a:rPr lang="zh-CN" altLang="en-US" sz="2800" b="1" i="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                                        ，求    的系数</a:t>
            </a: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p:txBody>
      </p:sp>
      <p:graphicFrame>
        <p:nvGraphicFramePr>
          <p:cNvPr id="40962" name="Object 10"/>
          <p:cNvGraphicFramePr/>
          <p:nvPr/>
        </p:nvGraphicFramePr>
        <p:xfrm>
          <a:off x="2894013" y="2032000"/>
          <a:ext cx="3479800" cy="2044700"/>
        </p:xfrm>
        <a:graphic>
          <a:graphicData uri="http://schemas.openxmlformats.org/presentationml/2006/ole">
            <mc:AlternateContent xmlns:mc="http://schemas.openxmlformats.org/markup-compatibility/2006">
              <mc:Choice xmlns:v="urn:schemas-microsoft-com:vml" Requires="v">
                <p:oleObj spid="_x0000_s3312" name="" r:id="rId1" imgW="3479800" imgH="2044700" progId="Equation.3">
                  <p:embed/>
                </p:oleObj>
              </mc:Choice>
              <mc:Fallback>
                <p:oleObj name="" r:id="rId1" imgW="3479800" imgH="2044700" progId="Equation.3">
                  <p:embed/>
                  <p:pic>
                    <p:nvPicPr>
                      <p:cNvPr id="0" name="图片 3311"/>
                      <p:cNvPicPr/>
                      <p:nvPr/>
                    </p:nvPicPr>
                    <p:blipFill>
                      <a:blip r:embed="rId2"/>
                      <a:stretch>
                        <a:fillRect/>
                      </a:stretch>
                    </p:blipFill>
                    <p:spPr>
                      <a:xfrm>
                        <a:off x="2894013" y="2032000"/>
                        <a:ext cx="3479800" cy="2044700"/>
                      </a:xfrm>
                      <a:prstGeom prst="rect">
                        <a:avLst/>
                      </a:prstGeom>
                      <a:noFill/>
                      <a:ln w="38100">
                        <a:noFill/>
                        <a:miter/>
                      </a:ln>
                    </p:spPr>
                  </p:pic>
                </p:oleObj>
              </mc:Fallback>
            </mc:AlternateContent>
          </a:graphicData>
        </a:graphic>
      </p:graphicFrame>
      <p:graphicFrame>
        <p:nvGraphicFramePr>
          <p:cNvPr id="40963" name="Object 11"/>
          <p:cNvGraphicFramePr/>
          <p:nvPr/>
        </p:nvGraphicFramePr>
        <p:xfrm>
          <a:off x="7035800" y="2725738"/>
          <a:ext cx="604838" cy="573087"/>
        </p:xfrm>
        <a:graphic>
          <a:graphicData uri="http://schemas.openxmlformats.org/presentationml/2006/ole">
            <mc:AlternateContent xmlns:mc="http://schemas.openxmlformats.org/markup-compatibility/2006">
              <mc:Choice xmlns:v="urn:schemas-microsoft-com:vml" Requires="v">
                <p:oleObj spid="_x0000_s3306" name="" r:id="rId3" imgW="241935" imgH="229235" progId="">
                  <p:embed/>
                </p:oleObj>
              </mc:Choice>
              <mc:Fallback>
                <p:oleObj name="" r:id="rId3" imgW="241935" imgH="229235" progId="">
                  <p:embed/>
                  <p:pic>
                    <p:nvPicPr>
                      <p:cNvPr id="0" name="图片 3305"/>
                      <p:cNvPicPr/>
                      <p:nvPr/>
                    </p:nvPicPr>
                    <p:blipFill>
                      <a:blip r:embed="rId4"/>
                      <a:stretch>
                        <a:fillRect/>
                      </a:stretch>
                    </p:blipFill>
                    <p:spPr>
                      <a:xfrm>
                        <a:off x="7035800" y="2725738"/>
                        <a:ext cx="604838" cy="573087"/>
                      </a:xfrm>
                      <a:prstGeom prst="rect">
                        <a:avLst/>
                      </a:prstGeom>
                      <a:noFill/>
                      <a:ln w="38100">
                        <a:noFill/>
                        <a:miter/>
                      </a:ln>
                    </p:spPr>
                  </p:pic>
                </p:oleObj>
              </mc:Fallback>
            </mc:AlternateContent>
          </a:graphicData>
        </a:graphic>
      </p:graphicFrame>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2"/>
          <p:cNvSpPr txBox="1"/>
          <p:nvPr/>
        </p:nvSpPr>
        <p:spPr>
          <a:xfrm>
            <a:off x="5715000" y="5957888"/>
            <a:ext cx="2822575" cy="519112"/>
          </a:xfrm>
          <a:prstGeom prst="rect">
            <a:avLst/>
          </a:prstGeom>
          <a:noFill/>
          <a:ln w="9525">
            <a:noFill/>
          </a:ln>
        </p:spPr>
        <p:txBody>
          <a:bodyPr wrap="none">
            <a:spAutoFit/>
          </a:bodyPr>
          <a:p>
            <a:r>
              <a:rPr lang="zh-CN" altLang="en-US" sz="2800" b="1" dirty="0">
                <a:solidFill>
                  <a:srgbClr val="000000"/>
                </a:solidFill>
                <a:latin typeface="Times New Roman" panose="02020603050405020304" pitchFamily="18" charset="0"/>
              </a:rPr>
              <a:t>故    的系数为</a:t>
            </a:r>
            <a:r>
              <a:rPr lang="zh-CN" altLang="en-US" sz="1800" b="1" dirty="0">
                <a:solidFill>
                  <a:srgbClr val="000000"/>
                </a:solidFill>
                <a:latin typeface="Arial" panose="020B0604020202020204" pitchFamily="34" charset="0"/>
                <a:ea typeface="宋体" panose="02010600030101010101" pitchFamily="2" charset="-122"/>
              </a:rPr>
              <a:t>－</a:t>
            </a:r>
            <a:r>
              <a:rPr lang="en-US" altLang="zh-CN" sz="2800" b="1" dirty="0">
                <a:solidFill>
                  <a:srgbClr val="000000"/>
                </a:solidFill>
                <a:latin typeface="Times New Roman" panose="02020603050405020304" pitchFamily="18" charset="0"/>
              </a:rPr>
              <a:t>1.</a:t>
            </a:r>
            <a:endParaRPr lang="en-US" altLang="zh-CN" sz="2800" b="1" dirty="0">
              <a:solidFill>
                <a:srgbClr val="000000"/>
              </a:solidFill>
              <a:latin typeface="Times New Roman" panose="02020603050405020304" pitchFamily="18" charset="0"/>
            </a:endParaRPr>
          </a:p>
        </p:txBody>
      </p:sp>
      <p:sp>
        <p:nvSpPr>
          <p:cNvPr id="35843" name="Text Box 3"/>
          <p:cNvSpPr txBox="1"/>
          <p:nvPr/>
        </p:nvSpPr>
        <p:spPr>
          <a:xfrm>
            <a:off x="838200" y="533400"/>
            <a:ext cx="542925" cy="519113"/>
          </a:xfrm>
          <a:prstGeom prst="rect">
            <a:avLst/>
          </a:prstGeom>
          <a:noFill/>
          <a:ln w="9525">
            <a:noFill/>
          </a:ln>
        </p:spPr>
        <p:txBody>
          <a:bodyPr wrap="none">
            <a:spAutoFit/>
          </a:bodyPr>
          <a:p>
            <a:r>
              <a:rPr lang="zh-CN" altLang="en-US" sz="2800" b="1" dirty="0">
                <a:solidFill>
                  <a:srgbClr val="3333FF"/>
                </a:solidFill>
                <a:latin typeface="Times New Roman" panose="02020603050405020304" pitchFamily="18" charset="0"/>
              </a:rPr>
              <a:t>解</a:t>
            </a:r>
            <a:endParaRPr lang="zh-CN" altLang="en-US" sz="2800" b="1" dirty="0">
              <a:solidFill>
                <a:srgbClr val="3333FF"/>
              </a:solidFill>
              <a:latin typeface="Times New Roman" panose="02020603050405020304" pitchFamily="18" charset="0"/>
            </a:endParaRPr>
          </a:p>
        </p:txBody>
      </p:sp>
      <p:sp>
        <p:nvSpPr>
          <p:cNvPr id="35844" name="Text Box 4"/>
          <p:cNvSpPr txBox="1"/>
          <p:nvPr/>
        </p:nvSpPr>
        <p:spPr>
          <a:xfrm>
            <a:off x="1828800" y="533400"/>
            <a:ext cx="3940175" cy="519113"/>
          </a:xfrm>
          <a:prstGeom prst="rect">
            <a:avLst/>
          </a:prstGeom>
          <a:noFill/>
          <a:ln w="9525">
            <a:noFill/>
          </a:ln>
        </p:spPr>
        <p:txBody>
          <a:bodyPr>
            <a:spAutoFit/>
          </a:bodyPr>
          <a:p>
            <a:pPr>
              <a:spcBef>
                <a:spcPct val="50000"/>
              </a:spcBef>
            </a:pPr>
            <a:r>
              <a:rPr lang="zh-CN" altLang="en-US" sz="2800" b="1" dirty="0">
                <a:solidFill>
                  <a:srgbClr val="000000"/>
                </a:solidFill>
                <a:latin typeface="楷体_GB2312" pitchFamily="49" charset="-122"/>
              </a:rPr>
              <a:t>含  的项有两项，即</a:t>
            </a:r>
            <a:endParaRPr lang="zh-CN" altLang="en-US" sz="2800" b="1" dirty="0">
              <a:solidFill>
                <a:srgbClr val="000000"/>
              </a:solidFill>
              <a:latin typeface="楷体_GB2312" pitchFamily="49" charset="-122"/>
            </a:endParaRPr>
          </a:p>
        </p:txBody>
      </p:sp>
      <p:graphicFrame>
        <p:nvGraphicFramePr>
          <p:cNvPr id="35845" name="Object 30"/>
          <p:cNvGraphicFramePr/>
          <p:nvPr/>
        </p:nvGraphicFramePr>
        <p:xfrm>
          <a:off x="2286000" y="609600"/>
          <a:ext cx="381000" cy="393700"/>
        </p:xfrm>
        <a:graphic>
          <a:graphicData uri="http://schemas.openxmlformats.org/presentationml/2006/ole">
            <mc:AlternateContent xmlns:mc="http://schemas.openxmlformats.org/markup-compatibility/2006">
              <mc:Choice xmlns:v="urn:schemas-microsoft-com:vml" Requires="v">
                <p:oleObj spid="_x0000_s3314" name="" r:id="rId1" imgW="381635" imgH="394335" progId="Equation.3">
                  <p:embed/>
                </p:oleObj>
              </mc:Choice>
              <mc:Fallback>
                <p:oleObj name="" r:id="rId1" imgW="381635" imgH="394335" progId="Equation.3">
                  <p:embed/>
                  <p:pic>
                    <p:nvPicPr>
                      <p:cNvPr id="0" name="图片 3313"/>
                      <p:cNvPicPr/>
                      <p:nvPr/>
                    </p:nvPicPr>
                    <p:blipFill>
                      <a:blip r:embed="rId2"/>
                      <a:stretch>
                        <a:fillRect/>
                      </a:stretch>
                    </p:blipFill>
                    <p:spPr>
                      <a:xfrm>
                        <a:off x="2286000" y="609600"/>
                        <a:ext cx="381000" cy="393700"/>
                      </a:xfrm>
                      <a:prstGeom prst="rect">
                        <a:avLst/>
                      </a:prstGeom>
                      <a:noFill/>
                      <a:ln w="38100">
                        <a:noFill/>
                        <a:miter/>
                      </a:ln>
                    </p:spPr>
                  </p:pic>
                </p:oleObj>
              </mc:Fallback>
            </mc:AlternateContent>
          </a:graphicData>
        </a:graphic>
      </p:graphicFrame>
      <p:graphicFrame>
        <p:nvGraphicFramePr>
          <p:cNvPr id="35846" name="Object 31"/>
          <p:cNvGraphicFramePr/>
          <p:nvPr/>
        </p:nvGraphicFramePr>
        <p:xfrm>
          <a:off x="1905000" y="1219200"/>
          <a:ext cx="3479800" cy="2044700"/>
        </p:xfrm>
        <a:graphic>
          <a:graphicData uri="http://schemas.openxmlformats.org/presentationml/2006/ole">
            <mc:AlternateContent xmlns:mc="http://schemas.openxmlformats.org/markup-compatibility/2006">
              <mc:Choice xmlns:v="urn:schemas-microsoft-com:vml" Requires="v">
                <p:oleObj spid="_x0000_s3320" name="" r:id="rId3" imgW="3479800" imgH="2044700" progId="Equation.3">
                  <p:embed/>
                </p:oleObj>
              </mc:Choice>
              <mc:Fallback>
                <p:oleObj name="" r:id="rId3" imgW="3479800" imgH="2044700" progId="Equation.3">
                  <p:embed/>
                  <p:pic>
                    <p:nvPicPr>
                      <p:cNvPr id="0" name="图片 3319"/>
                      <p:cNvPicPr/>
                      <p:nvPr/>
                    </p:nvPicPr>
                    <p:blipFill>
                      <a:blip r:embed="rId4"/>
                      <a:stretch>
                        <a:fillRect/>
                      </a:stretch>
                    </p:blipFill>
                    <p:spPr>
                      <a:xfrm>
                        <a:off x="1905000" y="1219200"/>
                        <a:ext cx="3479800" cy="2044700"/>
                      </a:xfrm>
                      <a:prstGeom prst="rect">
                        <a:avLst/>
                      </a:prstGeom>
                      <a:noFill/>
                      <a:ln w="38100">
                        <a:noFill/>
                        <a:miter/>
                      </a:ln>
                    </p:spPr>
                  </p:pic>
                </p:oleObj>
              </mc:Fallback>
            </mc:AlternateContent>
          </a:graphicData>
        </a:graphic>
      </p:graphicFrame>
      <p:sp>
        <p:nvSpPr>
          <p:cNvPr id="35847" name="Line 7"/>
          <p:cNvSpPr/>
          <p:nvPr/>
        </p:nvSpPr>
        <p:spPr>
          <a:xfrm>
            <a:off x="3200400" y="1524000"/>
            <a:ext cx="1905000" cy="1524000"/>
          </a:xfrm>
          <a:prstGeom prst="line">
            <a:avLst/>
          </a:prstGeom>
          <a:ln w="28575" cap="flat" cmpd="sng">
            <a:solidFill>
              <a:srgbClr val="FF0000"/>
            </a:solidFill>
            <a:prstDash val="solid"/>
            <a:headEnd type="none" w="med" len="med"/>
            <a:tailEnd type="none" w="med" len="med"/>
          </a:ln>
        </p:spPr>
      </p:sp>
      <p:sp>
        <p:nvSpPr>
          <p:cNvPr id="35848" name="Freeform 8"/>
          <p:cNvSpPr/>
          <p:nvPr/>
        </p:nvSpPr>
        <p:spPr>
          <a:xfrm>
            <a:off x="3200400" y="1447800"/>
            <a:ext cx="1993900" cy="1447800"/>
          </a:xfrm>
          <a:custGeom>
            <a:avLst/>
            <a:gdLst>
              <a:gd name="txL" fmla="*/ 0 w 1256"/>
              <a:gd name="txT" fmla="*/ 0 h 912"/>
              <a:gd name="txR" fmla="*/ 1256 w 1256"/>
              <a:gd name="txB" fmla="*/ 912 h 912"/>
            </a:gdLst>
            <a:ahLst/>
            <a:cxnLst>
              <a:cxn ang="0">
                <a:pos x="0" y="0"/>
              </a:cxn>
              <a:cxn ang="0">
                <a:pos x="2147483647" y="2147483647"/>
              </a:cxn>
              <a:cxn ang="0">
                <a:pos x="2147483647" y="2147483647"/>
              </a:cxn>
              <a:cxn ang="0">
                <a:pos x="2147483647" y="2147483647"/>
              </a:cxn>
            </a:cxnLst>
            <a:rect l="txL" t="txT" r="txR" b="txB"/>
            <a:pathLst>
              <a:path w="1256" h="912">
                <a:moveTo>
                  <a:pt x="0" y="0"/>
                </a:moveTo>
                <a:cubicBezTo>
                  <a:pt x="92" y="120"/>
                  <a:pt x="184" y="240"/>
                  <a:pt x="384" y="336"/>
                </a:cubicBezTo>
                <a:cubicBezTo>
                  <a:pt x="584" y="432"/>
                  <a:pt x="1144" y="480"/>
                  <a:pt x="1200" y="576"/>
                </a:cubicBezTo>
                <a:cubicBezTo>
                  <a:pt x="1256" y="672"/>
                  <a:pt x="800" y="856"/>
                  <a:pt x="720" y="912"/>
                </a:cubicBezTo>
              </a:path>
            </a:pathLst>
          </a:custGeom>
          <a:noFill/>
          <a:ln w="28575" cap="flat" cmpd="sng">
            <a:solidFill>
              <a:srgbClr val="0000FF"/>
            </a:solidFill>
            <a:prstDash val="solid"/>
            <a:round/>
            <a:headEnd type="none" w="med" len="med"/>
            <a:tailEnd type="none" w="med" len="med"/>
          </a:ln>
        </p:spPr>
        <p:txBody>
          <a:bodyPr wrap="none"/>
          <a:p>
            <a:endParaRPr lang="zh-CN" altLang="en-US" sz="2400" dirty="0">
              <a:latin typeface="Arial" panose="020B0604020202020204" pitchFamily="34" charset="0"/>
            </a:endParaRPr>
          </a:p>
        </p:txBody>
      </p:sp>
      <p:sp>
        <p:nvSpPr>
          <p:cNvPr id="35849" name="Text Box 9"/>
          <p:cNvSpPr txBox="1"/>
          <p:nvPr/>
        </p:nvSpPr>
        <p:spPr>
          <a:xfrm>
            <a:off x="898525" y="3429000"/>
            <a:ext cx="1255713" cy="519113"/>
          </a:xfrm>
          <a:prstGeom prst="rect">
            <a:avLst/>
          </a:prstGeom>
          <a:noFill/>
          <a:ln w="9525">
            <a:noFill/>
          </a:ln>
        </p:spPr>
        <p:txBody>
          <a:bodyPr wrap="none">
            <a:spAutoFit/>
          </a:bodyPr>
          <a:p>
            <a:r>
              <a:rPr lang="zh-CN" altLang="en-US" sz="2800" b="1" dirty="0">
                <a:solidFill>
                  <a:srgbClr val="000000"/>
                </a:solidFill>
                <a:latin typeface="Times New Roman" panose="02020603050405020304" pitchFamily="18" charset="0"/>
              </a:rPr>
              <a:t>对应于</a:t>
            </a:r>
            <a:endParaRPr lang="zh-CN" altLang="en-US" sz="2800" b="1" dirty="0">
              <a:solidFill>
                <a:srgbClr val="000000"/>
              </a:solidFill>
              <a:latin typeface="Times New Roman" panose="02020603050405020304" pitchFamily="18" charset="0"/>
            </a:endParaRPr>
          </a:p>
        </p:txBody>
      </p:sp>
      <p:graphicFrame>
        <p:nvGraphicFramePr>
          <p:cNvPr id="35850" name="Object 32"/>
          <p:cNvGraphicFramePr/>
          <p:nvPr/>
        </p:nvGraphicFramePr>
        <p:xfrm>
          <a:off x="4102100" y="4108450"/>
          <a:ext cx="3459163" cy="665163"/>
        </p:xfrm>
        <a:graphic>
          <a:graphicData uri="http://schemas.openxmlformats.org/presentationml/2006/ole">
            <mc:AlternateContent xmlns:mc="http://schemas.openxmlformats.org/markup-compatibility/2006">
              <mc:Choice xmlns:v="urn:schemas-microsoft-com:vml" Requires="v">
                <p:oleObj spid="_x0000_s3318" name="" r:id="rId5" imgW="1384935" imgH="266700" progId="">
                  <p:embed/>
                </p:oleObj>
              </mc:Choice>
              <mc:Fallback>
                <p:oleObj name="" r:id="rId5" imgW="1384935" imgH="266700" progId="">
                  <p:embed/>
                  <p:pic>
                    <p:nvPicPr>
                      <p:cNvPr id="0" name="图片 3317"/>
                      <p:cNvPicPr/>
                      <p:nvPr/>
                    </p:nvPicPr>
                    <p:blipFill>
                      <a:blip r:embed="rId6"/>
                      <a:stretch>
                        <a:fillRect/>
                      </a:stretch>
                    </p:blipFill>
                    <p:spPr>
                      <a:xfrm>
                        <a:off x="4102100" y="4108450"/>
                        <a:ext cx="3459163" cy="665163"/>
                      </a:xfrm>
                      <a:prstGeom prst="rect">
                        <a:avLst/>
                      </a:prstGeom>
                      <a:noFill/>
                      <a:ln w="38100">
                        <a:noFill/>
                        <a:miter/>
                      </a:ln>
                    </p:spPr>
                  </p:pic>
                </p:oleObj>
              </mc:Fallback>
            </mc:AlternateContent>
          </a:graphicData>
        </a:graphic>
      </p:graphicFrame>
      <p:graphicFrame>
        <p:nvGraphicFramePr>
          <p:cNvPr id="35851" name="Object 33"/>
          <p:cNvGraphicFramePr/>
          <p:nvPr/>
        </p:nvGraphicFramePr>
        <p:xfrm>
          <a:off x="769938" y="4124325"/>
          <a:ext cx="3205162" cy="603250"/>
        </p:xfrm>
        <a:graphic>
          <a:graphicData uri="http://schemas.openxmlformats.org/presentationml/2006/ole">
            <mc:AlternateContent xmlns:mc="http://schemas.openxmlformats.org/markup-compatibility/2006">
              <mc:Choice xmlns:v="urn:schemas-microsoft-com:vml" Requires="v">
                <p:oleObj spid="_x0000_s3315" name="" r:id="rId7" imgW="1283970" imgH="241300" progId="">
                  <p:embed/>
                </p:oleObj>
              </mc:Choice>
              <mc:Fallback>
                <p:oleObj name="" r:id="rId7" imgW="1283970" imgH="241300" progId="">
                  <p:embed/>
                  <p:pic>
                    <p:nvPicPr>
                      <p:cNvPr id="0" name="图片 3314"/>
                      <p:cNvPicPr/>
                      <p:nvPr/>
                    </p:nvPicPr>
                    <p:blipFill>
                      <a:blip r:embed="rId8"/>
                      <a:stretch>
                        <a:fillRect/>
                      </a:stretch>
                    </p:blipFill>
                    <p:spPr>
                      <a:xfrm>
                        <a:off x="769938" y="4124325"/>
                        <a:ext cx="3205162" cy="603250"/>
                      </a:xfrm>
                      <a:prstGeom prst="rect">
                        <a:avLst/>
                      </a:prstGeom>
                      <a:noFill/>
                      <a:ln w="38100">
                        <a:noFill/>
                        <a:miter/>
                      </a:ln>
                    </p:spPr>
                  </p:pic>
                </p:oleObj>
              </mc:Fallback>
            </mc:AlternateContent>
          </a:graphicData>
        </a:graphic>
      </p:graphicFrame>
      <p:graphicFrame>
        <p:nvGraphicFramePr>
          <p:cNvPr id="35852" name="Object 34"/>
          <p:cNvGraphicFramePr/>
          <p:nvPr/>
        </p:nvGraphicFramePr>
        <p:xfrm>
          <a:off x="769938" y="5035550"/>
          <a:ext cx="4125912" cy="603250"/>
        </p:xfrm>
        <a:graphic>
          <a:graphicData uri="http://schemas.openxmlformats.org/presentationml/2006/ole">
            <mc:AlternateContent xmlns:mc="http://schemas.openxmlformats.org/markup-compatibility/2006">
              <mc:Choice xmlns:v="urn:schemas-microsoft-com:vml" Requires="v">
                <p:oleObj spid="_x0000_s3325" name="" r:id="rId9" imgW="1651000" imgH="241300" progId="">
                  <p:embed/>
                </p:oleObj>
              </mc:Choice>
              <mc:Fallback>
                <p:oleObj name="" r:id="rId9" imgW="1651000" imgH="241300" progId="">
                  <p:embed/>
                  <p:pic>
                    <p:nvPicPr>
                      <p:cNvPr id="0" name="图片 3324"/>
                      <p:cNvPicPr/>
                      <p:nvPr/>
                    </p:nvPicPr>
                    <p:blipFill>
                      <a:blip r:embed="rId10"/>
                      <a:stretch>
                        <a:fillRect/>
                      </a:stretch>
                    </p:blipFill>
                    <p:spPr>
                      <a:xfrm>
                        <a:off x="769938" y="5035550"/>
                        <a:ext cx="4125912" cy="603250"/>
                      </a:xfrm>
                      <a:prstGeom prst="rect">
                        <a:avLst/>
                      </a:prstGeom>
                      <a:noFill/>
                      <a:ln w="38100">
                        <a:noFill/>
                        <a:miter/>
                      </a:ln>
                    </p:spPr>
                  </p:pic>
                </p:oleObj>
              </mc:Fallback>
            </mc:AlternateContent>
          </a:graphicData>
        </a:graphic>
      </p:graphicFrame>
      <p:graphicFrame>
        <p:nvGraphicFramePr>
          <p:cNvPr id="35853" name="Object 35"/>
          <p:cNvGraphicFramePr/>
          <p:nvPr/>
        </p:nvGraphicFramePr>
        <p:xfrm>
          <a:off x="769938" y="5861050"/>
          <a:ext cx="4411662" cy="665163"/>
        </p:xfrm>
        <a:graphic>
          <a:graphicData uri="http://schemas.openxmlformats.org/presentationml/2006/ole">
            <mc:AlternateContent xmlns:mc="http://schemas.openxmlformats.org/markup-compatibility/2006">
              <mc:Choice xmlns:v="urn:schemas-microsoft-com:vml" Requires="v">
                <p:oleObj spid="_x0000_s3323" name="" r:id="rId11" imgW="1764665" imgH="266700" progId="">
                  <p:embed/>
                </p:oleObj>
              </mc:Choice>
              <mc:Fallback>
                <p:oleObj name="" r:id="rId11" imgW="1764665" imgH="266700" progId="">
                  <p:embed/>
                  <p:pic>
                    <p:nvPicPr>
                      <p:cNvPr id="0" name="图片 3322"/>
                      <p:cNvPicPr/>
                      <p:nvPr/>
                    </p:nvPicPr>
                    <p:blipFill>
                      <a:blip r:embed="rId12"/>
                      <a:stretch>
                        <a:fillRect/>
                      </a:stretch>
                    </p:blipFill>
                    <p:spPr>
                      <a:xfrm>
                        <a:off x="769938" y="5861050"/>
                        <a:ext cx="4411662" cy="665163"/>
                      </a:xfrm>
                      <a:prstGeom prst="rect">
                        <a:avLst/>
                      </a:prstGeom>
                      <a:noFill/>
                      <a:ln w="38100">
                        <a:noFill/>
                        <a:miter/>
                      </a:ln>
                    </p:spPr>
                  </p:pic>
                </p:oleObj>
              </mc:Fallback>
            </mc:AlternateContent>
          </a:graphicData>
        </a:graphic>
      </p:graphicFrame>
      <p:graphicFrame>
        <p:nvGraphicFramePr>
          <p:cNvPr id="35854" name="Object 36"/>
          <p:cNvGraphicFramePr/>
          <p:nvPr/>
        </p:nvGraphicFramePr>
        <p:xfrm>
          <a:off x="6154738" y="5908675"/>
          <a:ext cx="474662" cy="506413"/>
        </p:xfrm>
        <a:graphic>
          <a:graphicData uri="http://schemas.openxmlformats.org/presentationml/2006/ole">
            <mc:AlternateContent xmlns:mc="http://schemas.openxmlformats.org/markup-compatibility/2006">
              <mc:Choice xmlns:v="urn:schemas-microsoft-com:vml" Requires="v">
                <p:oleObj spid="_x0000_s3321" name="" r:id="rId13" imgW="191135" imgH="203835" progId="">
                  <p:embed/>
                </p:oleObj>
              </mc:Choice>
              <mc:Fallback>
                <p:oleObj name="" r:id="rId13" imgW="191135" imgH="203835" progId="">
                  <p:embed/>
                  <p:pic>
                    <p:nvPicPr>
                      <p:cNvPr id="0" name="图片 3320"/>
                      <p:cNvPicPr/>
                      <p:nvPr/>
                    </p:nvPicPr>
                    <p:blipFill>
                      <a:blip r:embed="rId14"/>
                      <a:stretch>
                        <a:fillRect/>
                      </a:stretch>
                    </p:blipFill>
                    <p:spPr>
                      <a:xfrm>
                        <a:off x="6154738" y="5908675"/>
                        <a:ext cx="474662" cy="506413"/>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wipe(left)">
                                      <p:cBhvr>
                                        <p:cTn id="7" dur="500"/>
                                        <p:tgtEl>
                                          <p:spTgt spid="35843"/>
                                        </p:tgtEl>
                                      </p:cBhvr>
                                    </p:animEffect>
                                  </p:childTnLst>
                                </p:cTn>
                              </p:par>
                              <p:par>
                                <p:cTn id="8" presetID="5" presetClass="entr" presetSubtype="10" fill="hold" nodeType="withEffect">
                                  <p:stCondLst>
                                    <p:cond delay="0"/>
                                  </p:stCondLst>
                                  <p:childTnLst>
                                    <p:set>
                                      <p:cBhvr>
                                        <p:cTn id="9" dur="1" fill="hold">
                                          <p:stCondLst>
                                            <p:cond delay="0"/>
                                          </p:stCondLst>
                                        </p:cTn>
                                        <p:tgtEl>
                                          <p:spTgt spid="35845"/>
                                        </p:tgtEl>
                                        <p:attrNameLst>
                                          <p:attrName>style.visibility</p:attrName>
                                        </p:attrNameLst>
                                      </p:cBhvr>
                                      <p:to>
                                        <p:strVal val="visible"/>
                                      </p:to>
                                    </p:set>
                                    <p:animEffect transition="in" filter="checkerboard(across)">
                                      <p:cBhvr>
                                        <p:cTn id="10" dur="500"/>
                                        <p:tgtEl>
                                          <p:spTgt spid="3584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5844"/>
                                        </p:tgtEl>
                                        <p:attrNameLst>
                                          <p:attrName>style.visibility</p:attrName>
                                        </p:attrNameLst>
                                      </p:cBhvr>
                                      <p:to>
                                        <p:strVal val="visible"/>
                                      </p:to>
                                    </p:set>
                                    <p:animEffect transition="in" filter="checkerboard(across)">
                                      <p:cBhvr>
                                        <p:cTn id="13" dur="500"/>
                                        <p:tgtEl>
                                          <p:spTgt spid="3584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5846"/>
                                        </p:tgtEl>
                                        <p:attrNameLst>
                                          <p:attrName>style.visibility</p:attrName>
                                        </p:attrNameLst>
                                      </p:cBhvr>
                                      <p:to>
                                        <p:strVal val="visible"/>
                                      </p:to>
                                    </p:set>
                                    <p:animEffect transition="in" filter="wipe(left)">
                                      <p:cBhvr>
                                        <p:cTn id="18" dur="500"/>
                                        <p:tgtEl>
                                          <p:spTgt spid="358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5847"/>
                                        </p:tgtEl>
                                        <p:attrNameLst>
                                          <p:attrName>style.visibility</p:attrName>
                                        </p:attrNameLst>
                                      </p:cBhvr>
                                      <p:to>
                                        <p:strVal val="visible"/>
                                      </p:to>
                                    </p:set>
                                    <p:animEffect transition="in" filter="wipe(left)">
                                      <p:cBhvr>
                                        <p:cTn id="23" dur="500"/>
                                        <p:tgtEl>
                                          <p:spTgt spid="3584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5848"/>
                                        </p:tgtEl>
                                        <p:attrNameLst>
                                          <p:attrName>style.visibility</p:attrName>
                                        </p:attrNameLst>
                                      </p:cBhvr>
                                      <p:to>
                                        <p:strVal val="visible"/>
                                      </p:to>
                                    </p:set>
                                    <p:animEffect transition="in" filter="wipe(left)">
                                      <p:cBhvr>
                                        <p:cTn id="28" dur="500"/>
                                        <p:tgtEl>
                                          <p:spTgt spid="358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35849"/>
                                        </p:tgtEl>
                                        <p:attrNameLst>
                                          <p:attrName>style.visibility</p:attrName>
                                        </p:attrNameLst>
                                      </p:cBhvr>
                                      <p:to>
                                        <p:strVal val="visible"/>
                                      </p:to>
                                    </p:set>
                                    <p:animEffect transition="in" filter="wipe(left)">
                                      <p:cBhvr>
                                        <p:cTn id="33" dur="75"/>
                                        <p:tgtEl>
                                          <p:spTgt spid="3584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5851"/>
                                        </p:tgtEl>
                                        <p:attrNameLst>
                                          <p:attrName>style.visibility</p:attrName>
                                        </p:attrNameLst>
                                      </p:cBhvr>
                                      <p:to>
                                        <p:strVal val="visible"/>
                                      </p:to>
                                    </p:set>
                                    <p:animEffect transition="in" filter="wipe(left)">
                                      <p:cBhvr>
                                        <p:cTn id="38" dur="500"/>
                                        <p:tgtEl>
                                          <p:spTgt spid="3585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5850"/>
                                        </p:tgtEl>
                                        <p:attrNameLst>
                                          <p:attrName>style.visibility</p:attrName>
                                        </p:attrNameLst>
                                      </p:cBhvr>
                                      <p:to>
                                        <p:strVal val="visible"/>
                                      </p:to>
                                    </p:set>
                                    <p:animEffect transition="in" filter="wipe(left)">
                                      <p:cBhvr>
                                        <p:cTn id="43" dur="500"/>
                                        <p:tgtEl>
                                          <p:spTgt spid="3585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5852"/>
                                        </p:tgtEl>
                                        <p:attrNameLst>
                                          <p:attrName>style.visibility</p:attrName>
                                        </p:attrNameLst>
                                      </p:cBhvr>
                                      <p:to>
                                        <p:strVal val="visible"/>
                                      </p:to>
                                    </p:set>
                                    <p:animEffect transition="in" filter="wipe(left)">
                                      <p:cBhvr>
                                        <p:cTn id="48" dur="2000"/>
                                        <p:tgtEl>
                                          <p:spTgt spid="3585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5853"/>
                                        </p:tgtEl>
                                        <p:attrNameLst>
                                          <p:attrName>style.visibility</p:attrName>
                                        </p:attrNameLst>
                                      </p:cBhvr>
                                      <p:to>
                                        <p:strVal val="visible"/>
                                      </p:to>
                                    </p:set>
                                    <p:animEffect transition="in" filter="wipe(left)">
                                      <p:cBhvr>
                                        <p:cTn id="53" dur="500"/>
                                        <p:tgtEl>
                                          <p:spTgt spid="3585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iterate type="lt">
                                    <p:tmPct val="100000"/>
                                  </p:iterate>
                                  <p:childTnLst>
                                    <p:set>
                                      <p:cBhvr>
                                        <p:cTn id="57" dur="1" fill="hold">
                                          <p:stCondLst>
                                            <p:cond delay="0"/>
                                          </p:stCondLst>
                                        </p:cTn>
                                        <p:tgtEl>
                                          <p:spTgt spid="35842"/>
                                        </p:tgtEl>
                                        <p:attrNameLst>
                                          <p:attrName>style.visibility</p:attrName>
                                        </p:attrNameLst>
                                      </p:cBhvr>
                                      <p:to>
                                        <p:strVal val="visible"/>
                                      </p:to>
                                    </p:set>
                                    <p:animEffect transition="in" filter="wipe(left)">
                                      <p:cBhvr>
                                        <p:cTn id="58" dur="75"/>
                                        <p:tgtEl>
                                          <p:spTgt spid="35842"/>
                                        </p:tgtEl>
                                      </p:cBhvr>
                                    </p:animEffect>
                                  </p:childTnLst>
                                </p:cTn>
                              </p:par>
                              <p:par>
                                <p:cTn id="59" presetID="22" presetClass="entr" presetSubtype="8" fill="hold" nodeType="withEffect">
                                  <p:stCondLst>
                                    <p:cond delay="0"/>
                                  </p:stCondLst>
                                  <p:childTnLst>
                                    <p:set>
                                      <p:cBhvr>
                                        <p:cTn id="60" dur="1" fill="hold">
                                          <p:stCondLst>
                                            <p:cond delay="0"/>
                                          </p:stCondLst>
                                        </p:cTn>
                                        <p:tgtEl>
                                          <p:spTgt spid="35854"/>
                                        </p:tgtEl>
                                        <p:attrNameLst>
                                          <p:attrName>style.visibility</p:attrName>
                                        </p:attrNameLst>
                                      </p:cBhvr>
                                      <p:to>
                                        <p:strVal val="visible"/>
                                      </p:to>
                                    </p:set>
                                    <p:animEffect transition="in" filter="wipe(left)">
                                      <p:cBhvr>
                                        <p:cTn id="61"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p:bldP spid="35844" grpId="0"/>
      <p:bldP spid="35848" grpId="0" bldLvl="0" animBg="1"/>
      <p:bldP spid="3584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5" name="Text Box 2"/>
          <p:cNvSpPr txBox="1"/>
          <p:nvPr/>
        </p:nvSpPr>
        <p:spPr>
          <a:xfrm>
            <a:off x="914400" y="1149350"/>
            <a:ext cx="4202430" cy="521970"/>
          </a:xfrm>
          <a:prstGeom prst="rect">
            <a:avLst/>
          </a:prstGeom>
          <a:noFill/>
          <a:ln w="9525">
            <a:noFill/>
          </a:ln>
        </p:spPr>
        <p:txBody>
          <a:bodyPr wrap="none">
            <a:spAutoFit/>
          </a:bodyPr>
          <a:p>
            <a:r>
              <a:rPr lang="zh-CN" altLang="en-US" sz="2800" b="1" dirty="0">
                <a:solidFill>
                  <a:srgbClr val="4044F6"/>
                </a:solidFill>
                <a:latin typeface="Times New Roman" panose="02020603050405020304" pitchFamily="18" charset="0"/>
              </a:rPr>
              <a:t>例</a:t>
            </a:r>
            <a:r>
              <a:rPr lang="en-US" altLang="zh-CN" sz="2800" b="1" dirty="0">
                <a:solidFill>
                  <a:srgbClr val="4044F6"/>
                </a:solidFill>
                <a:latin typeface="Times New Roman" panose="02020603050405020304" pitchFamily="18" charset="0"/>
              </a:rPr>
              <a:t>4</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用行列式的定义计算  </a:t>
            </a:r>
            <a:endParaRPr lang="zh-CN" altLang="en-US" sz="2800" b="1" dirty="0">
              <a:solidFill>
                <a:srgbClr val="000000"/>
              </a:solidFill>
              <a:latin typeface="Times New Roman" panose="02020603050405020304" pitchFamily="18" charset="0"/>
            </a:endParaRPr>
          </a:p>
        </p:txBody>
      </p:sp>
      <p:graphicFrame>
        <p:nvGraphicFramePr>
          <p:cNvPr id="64514" name="Object 6"/>
          <p:cNvGraphicFramePr/>
          <p:nvPr/>
        </p:nvGraphicFramePr>
        <p:xfrm>
          <a:off x="1905000" y="1905000"/>
          <a:ext cx="5486400" cy="2749550"/>
        </p:xfrm>
        <a:graphic>
          <a:graphicData uri="http://schemas.openxmlformats.org/presentationml/2006/ole">
            <mc:AlternateContent xmlns:mc="http://schemas.openxmlformats.org/markup-compatibility/2006">
              <mc:Choice xmlns:v="urn:schemas-microsoft-com:vml" Requires="v">
                <p:oleObj spid="_x0000_s3425" name="" r:id="rId1" imgW="2082800" imgH="1155700" progId="">
                  <p:embed/>
                </p:oleObj>
              </mc:Choice>
              <mc:Fallback>
                <p:oleObj name="" r:id="rId1" imgW="2082800" imgH="1155700" progId="">
                  <p:embed/>
                  <p:pic>
                    <p:nvPicPr>
                      <p:cNvPr id="0" name="图片 3424"/>
                      <p:cNvPicPr/>
                      <p:nvPr/>
                    </p:nvPicPr>
                    <p:blipFill>
                      <a:blip r:embed="rId2"/>
                      <a:stretch>
                        <a:fillRect/>
                      </a:stretch>
                    </p:blipFill>
                    <p:spPr>
                      <a:xfrm>
                        <a:off x="1905000" y="1905000"/>
                        <a:ext cx="5486400" cy="2749550"/>
                      </a:xfrm>
                      <a:prstGeom prst="rect">
                        <a:avLst/>
                      </a:prstGeom>
                      <a:noFill/>
                      <a:ln w="38100">
                        <a:noFill/>
                        <a:miter/>
                      </a:ln>
                    </p:spPr>
                  </p:pic>
                </p:oleObj>
              </mc:Fallback>
            </mc:AlternateContent>
          </a:graphicData>
        </a:graphic>
      </p:graphicFrame>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3794" name="Object 14"/>
          <p:cNvGraphicFramePr/>
          <p:nvPr/>
        </p:nvGraphicFramePr>
        <p:xfrm>
          <a:off x="1354138" y="4905375"/>
          <a:ext cx="2989262" cy="809625"/>
        </p:xfrm>
        <a:graphic>
          <a:graphicData uri="http://schemas.openxmlformats.org/presentationml/2006/ole">
            <mc:AlternateContent xmlns:mc="http://schemas.openxmlformats.org/markup-compatibility/2006">
              <mc:Choice xmlns:v="urn:schemas-microsoft-com:vml" Requires="v">
                <p:oleObj spid="_x0000_s3426" name="" r:id="rId1" imgW="1308735" imgH="355600" progId="">
                  <p:embed/>
                </p:oleObj>
              </mc:Choice>
              <mc:Fallback>
                <p:oleObj name="" r:id="rId1" imgW="1308735" imgH="355600" progId="">
                  <p:embed/>
                  <p:pic>
                    <p:nvPicPr>
                      <p:cNvPr id="0" name="图片 3425"/>
                      <p:cNvPicPr/>
                      <p:nvPr/>
                    </p:nvPicPr>
                    <p:blipFill>
                      <a:blip r:embed="rId2"/>
                      <a:stretch>
                        <a:fillRect/>
                      </a:stretch>
                    </p:blipFill>
                    <p:spPr>
                      <a:xfrm>
                        <a:off x="1354138" y="4905375"/>
                        <a:ext cx="2989262" cy="809625"/>
                      </a:xfrm>
                      <a:prstGeom prst="rect">
                        <a:avLst/>
                      </a:prstGeom>
                      <a:noFill/>
                      <a:ln w="38100">
                        <a:noFill/>
                        <a:miter/>
                      </a:ln>
                    </p:spPr>
                  </p:pic>
                </p:oleObj>
              </mc:Fallback>
            </mc:AlternateContent>
          </a:graphicData>
        </a:graphic>
      </p:graphicFrame>
      <p:sp>
        <p:nvSpPr>
          <p:cNvPr id="65541" name="Text Box 3"/>
          <p:cNvSpPr txBox="1"/>
          <p:nvPr/>
        </p:nvSpPr>
        <p:spPr>
          <a:xfrm>
            <a:off x="827088" y="692150"/>
            <a:ext cx="542925" cy="519113"/>
          </a:xfrm>
          <a:prstGeom prst="rect">
            <a:avLst/>
          </a:prstGeom>
          <a:noFill/>
          <a:ln w="9525">
            <a:noFill/>
          </a:ln>
        </p:spPr>
        <p:txBody>
          <a:bodyPr wrap="none">
            <a:spAutoFit/>
          </a:bodyPr>
          <a:p>
            <a:r>
              <a:rPr lang="zh-CN" altLang="en-US" sz="2800" b="1" dirty="0">
                <a:solidFill>
                  <a:srgbClr val="4044F6"/>
                </a:solidFill>
                <a:latin typeface="Times New Roman" panose="02020603050405020304" pitchFamily="18" charset="0"/>
              </a:rPr>
              <a:t>解</a:t>
            </a:r>
            <a:endParaRPr lang="zh-CN" altLang="en-US" sz="2800" b="1" dirty="0">
              <a:solidFill>
                <a:srgbClr val="4044F6"/>
              </a:solidFill>
              <a:latin typeface="Times New Roman" panose="02020603050405020304" pitchFamily="18" charset="0"/>
            </a:endParaRPr>
          </a:p>
        </p:txBody>
      </p:sp>
      <p:graphicFrame>
        <p:nvGraphicFramePr>
          <p:cNvPr id="33796" name="Object 15"/>
          <p:cNvGraphicFramePr/>
          <p:nvPr/>
        </p:nvGraphicFramePr>
        <p:xfrm>
          <a:off x="1447800" y="652463"/>
          <a:ext cx="4692650" cy="2047875"/>
        </p:xfrm>
        <a:graphic>
          <a:graphicData uri="http://schemas.openxmlformats.org/presentationml/2006/ole">
            <mc:AlternateContent xmlns:mc="http://schemas.openxmlformats.org/markup-compatibility/2006">
              <mc:Choice xmlns:v="urn:schemas-microsoft-com:vml" Requires="v">
                <p:oleObj spid="_x0000_s3428" name="" r:id="rId3" imgW="2006600" imgH="876300" progId="">
                  <p:embed/>
                </p:oleObj>
              </mc:Choice>
              <mc:Fallback>
                <p:oleObj name="" r:id="rId3" imgW="2006600" imgH="876300" progId="">
                  <p:embed/>
                  <p:pic>
                    <p:nvPicPr>
                      <p:cNvPr id="0" name="图片 3427"/>
                      <p:cNvPicPr/>
                      <p:nvPr/>
                    </p:nvPicPr>
                    <p:blipFill>
                      <a:blip r:embed="rId4"/>
                      <a:stretch>
                        <a:fillRect/>
                      </a:stretch>
                    </p:blipFill>
                    <p:spPr>
                      <a:xfrm>
                        <a:off x="1447800" y="652463"/>
                        <a:ext cx="4692650" cy="2047875"/>
                      </a:xfrm>
                      <a:prstGeom prst="rect">
                        <a:avLst/>
                      </a:prstGeom>
                      <a:noFill/>
                      <a:ln w="38100">
                        <a:noFill/>
                        <a:miter/>
                      </a:ln>
                    </p:spPr>
                  </p:pic>
                </p:oleObj>
              </mc:Fallback>
            </mc:AlternateContent>
          </a:graphicData>
        </a:graphic>
      </p:graphicFrame>
      <p:graphicFrame>
        <p:nvGraphicFramePr>
          <p:cNvPr id="33797" name="Object 16"/>
          <p:cNvGraphicFramePr/>
          <p:nvPr/>
        </p:nvGraphicFramePr>
        <p:xfrm>
          <a:off x="1835150" y="2846388"/>
          <a:ext cx="4559300" cy="1954212"/>
        </p:xfrm>
        <a:graphic>
          <a:graphicData uri="http://schemas.openxmlformats.org/presentationml/2006/ole">
            <mc:AlternateContent xmlns:mc="http://schemas.openxmlformats.org/markup-compatibility/2006">
              <mc:Choice xmlns:v="urn:schemas-microsoft-com:vml" Requires="v">
                <p:oleObj spid="_x0000_s3432" name="" r:id="rId5" imgW="1854200" imgH="800100" progId="">
                  <p:embed/>
                </p:oleObj>
              </mc:Choice>
              <mc:Fallback>
                <p:oleObj name="" r:id="rId5" imgW="1854200" imgH="800100" progId="">
                  <p:embed/>
                  <p:pic>
                    <p:nvPicPr>
                      <p:cNvPr id="0" name="图片 3431"/>
                      <p:cNvPicPr/>
                      <p:nvPr/>
                    </p:nvPicPr>
                    <p:blipFill>
                      <a:blip r:embed="rId6"/>
                      <a:stretch>
                        <a:fillRect/>
                      </a:stretch>
                    </p:blipFill>
                    <p:spPr>
                      <a:xfrm>
                        <a:off x="1835150" y="2846388"/>
                        <a:ext cx="4559300" cy="1954212"/>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wipe(up)">
                                      <p:cBhvr>
                                        <p:cTn id="7" dur="5000"/>
                                        <p:tgtEl>
                                          <p:spTgt spid="337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wipe(left)">
                                      <p:cBhvr>
                                        <p:cTn id="12" dur="500"/>
                                        <p:tgtEl>
                                          <p:spTgt spid="337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794"/>
                                        </p:tgtEl>
                                        <p:attrNameLst>
                                          <p:attrName>style.visibility</p:attrName>
                                        </p:attrNameLst>
                                      </p:cBhvr>
                                      <p:to>
                                        <p:strVal val="visible"/>
                                      </p:to>
                                    </p:set>
                                    <p:animEffect transition="in" filter="wipe(left)">
                                      <p:cBhvr>
                                        <p:cTn id="17"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187450" y="981075"/>
            <a:ext cx="1368425" cy="521970"/>
          </a:xfrm>
          <a:prstGeom prst="rect">
            <a:avLst/>
          </a:prstGeom>
          <a:noFill/>
        </p:spPr>
        <p:txBody>
          <a:bodyPr>
            <a:spAutoFit/>
          </a:bodyPr>
          <a:p>
            <a:pPr marR="0" defTabSz="914400">
              <a:buClrTx/>
              <a:buSzTx/>
              <a:buFontTx/>
              <a:defRPr/>
            </a:pPr>
            <a:r>
              <a:rPr kumimoji="0" lang="zh-CN" altLang="en-US" sz="2800" b="1" kern="1200" cap="none" spc="0" normalizeH="0" baseline="0" noProof="0" dirty="0">
                <a:solidFill>
                  <a:schemeClr val="accent5">
                    <a:lumMod val="50000"/>
                  </a:schemeClr>
                </a:solidFill>
                <a:latin typeface="Arial" panose="020B0604020202020204" pitchFamily="34" charset="0"/>
                <a:ea typeface="宋体" panose="02010600030101010101" pitchFamily="2" charset="-122"/>
                <a:cs typeface="+mn-cs"/>
              </a:rPr>
              <a:t>例</a:t>
            </a:r>
            <a:r>
              <a:rPr kumimoji="0" lang="en-US" altLang="zh-CN" sz="2800" b="1" kern="1200" cap="none" spc="0" normalizeH="0" baseline="0" noProof="0" dirty="0">
                <a:solidFill>
                  <a:schemeClr val="accent5">
                    <a:lumMod val="50000"/>
                  </a:schemeClr>
                </a:solidFill>
                <a:latin typeface="Arial" panose="020B0604020202020204" pitchFamily="34" charset="0"/>
                <a:ea typeface="宋体" panose="02010600030101010101" pitchFamily="2" charset="-122"/>
                <a:cs typeface="+mn-cs"/>
              </a:rPr>
              <a:t>5</a:t>
            </a:r>
            <a:endParaRPr kumimoji="0" lang="zh-CN" altLang="en-US" sz="2800" b="1" kern="1200" cap="none" spc="0" normalizeH="0" baseline="0" noProof="0" dirty="0">
              <a:solidFill>
                <a:schemeClr val="accent5">
                  <a:lumMod val="50000"/>
                </a:schemeClr>
              </a:solidFill>
              <a:latin typeface="Arial" panose="020B0604020202020204" pitchFamily="34" charset="0"/>
              <a:ea typeface="宋体" panose="02010600030101010101" pitchFamily="2" charset="-122"/>
              <a:cs typeface="+mn-cs"/>
            </a:endParaRPr>
          </a:p>
        </p:txBody>
      </p:sp>
      <p:graphicFrame>
        <p:nvGraphicFramePr>
          <p:cNvPr id="66562" name="Object 2"/>
          <p:cNvGraphicFramePr/>
          <p:nvPr/>
        </p:nvGraphicFramePr>
        <p:xfrm>
          <a:off x="2195513" y="908050"/>
          <a:ext cx="2927350" cy="617538"/>
        </p:xfrm>
        <a:graphic>
          <a:graphicData uri="http://schemas.openxmlformats.org/presentationml/2006/ole">
            <mc:AlternateContent xmlns:mc="http://schemas.openxmlformats.org/markup-compatibility/2006">
              <mc:Choice xmlns:v="urn:schemas-microsoft-com:vml" Requires="v">
                <p:oleObj spid="_x0000_s3429" name="" r:id="rId1" imgW="1268095" imgH="266065" progId="Equation.3">
                  <p:embed/>
                </p:oleObj>
              </mc:Choice>
              <mc:Fallback>
                <p:oleObj name="" r:id="rId1" imgW="1268095" imgH="266065" progId="Equation.3">
                  <p:embed/>
                  <p:pic>
                    <p:nvPicPr>
                      <p:cNvPr id="0" name="图片 3428"/>
                      <p:cNvPicPr/>
                      <p:nvPr/>
                    </p:nvPicPr>
                    <p:blipFill>
                      <a:blip r:embed="rId2"/>
                      <a:stretch>
                        <a:fillRect/>
                      </a:stretch>
                    </p:blipFill>
                    <p:spPr>
                      <a:xfrm>
                        <a:off x="2195513" y="908050"/>
                        <a:ext cx="2927350" cy="617538"/>
                      </a:xfrm>
                      <a:prstGeom prst="rect">
                        <a:avLst/>
                      </a:prstGeom>
                      <a:noFill/>
                      <a:ln w="38100">
                        <a:noFill/>
                        <a:miter/>
                      </a:ln>
                    </p:spPr>
                  </p:pic>
                </p:oleObj>
              </mc:Fallback>
            </mc:AlternateContent>
          </a:graphicData>
        </a:graphic>
      </p:graphicFrame>
      <p:sp>
        <p:nvSpPr>
          <p:cNvPr id="66568" name="TextBox 4"/>
          <p:cNvSpPr txBox="1"/>
          <p:nvPr/>
        </p:nvSpPr>
        <p:spPr>
          <a:xfrm>
            <a:off x="5148263" y="981075"/>
            <a:ext cx="2808287" cy="522288"/>
          </a:xfrm>
          <a:prstGeom prst="rect">
            <a:avLst/>
          </a:prstGeom>
          <a:noFill/>
          <a:ln w="9525">
            <a:noFill/>
          </a:ln>
        </p:spPr>
        <p:txBody>
          <a:bodyPr>
            <a:spAutoFit/>
          </a:bodyPr>
          <a:p>
            <a:r>
              <a:rPr lang="zh-CN" altLang="en-US" sz="2800" b="1" dirty="0">
                <a:latin typeface="Arial" panose="020B0604020202020204" pitchFamily="34" charset="0"/>
                <a:ea typeface="宋体" panose="02010600030101010101" pitchFamily="2" charset="-122"/>
              </a:rPr>
              <a:t>是五阶行列式的</a:t>
            </a:r>
            <a:endParaRPr lang="zh-CN" altLang="en-US" sz="2800" b="1" dirty="0">
              <a:latin typeface="Arial" panose="020B0604020202020204" pitchFamily="34" charset="0"/>
              <a:ea typeface="宋体" panose="02010600030101010101" pitchFamily="2" charset="-122"/>
            </a:endParaRPr>
          </a:p>
        </p:txBody>
      </p:sp>
      <p:sp>
        <p:nvSpPr>
          <p:cNvPr id="66569" name="TextBox 5"/>
          <p:cNvSpPr txBox="1"/>
          <p:nvPr/>
        </p:nvSpPr>
        <p:spPr>
          <a:xfrm>
            <a:off x="468313" y="1844675"/>
            <a:ext cx="1582737" cy="523875"/>
          </a:xfrm>
          <a:prstGeom prst="rect">
            <a:avLst/>
          </a:prstGeom>
          <a:noFill/>
          <a:ln w="9525">
            <a:noFill/>
          </a:ln>
        </p:spPr>
        <p:txBody>
          <a:bodyPr>
            <a:spAutoFit/>
          </a:bodyPr>
          <a:p>
            <a:r>
              <a:rPr lang="zh-CN" altLang="en-US" sz="2800" b="1" dirty="0">
                <a:latin typeface="Arial" panose="020B0604020202020204" pitchFamily="34" charset="0"/>
                <a:ea typeface="宋体" panose="02010600030101010101" pitchFamily="2" charset="-122"/>
              </a:rPr>
              <a:t>一项</a:t>
            </a: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求</a:t>
            </a:r>
            <a:endParaRPr lang="zh-CN" altLang="en-US" sz="2800" b="1" dirty="0">
              <a:latin typeface="Arial" panose="020B0604020202020204" pitchFamily="34" charset="0"/>
              <a:ea typeface="宋体" panose="02010600030101010101" pitchFamily="2" charset="-122"/>
            </a:endParaRPr>
          </a:p>
        </p:txBody>
      </p:sp>
      <p:graphicFrame>
        <p:nvGraphicFramePr>
          <p:cNvPr id="66563" name="Object 3"/>
          <p:cNvGraphicFramePr/>
          <p:nvPr/>
        </p:nvGraphicFramePr>
        <p:xfrm>
          <a:off x="1908175" y="1876425"/>
          <a:ext cx="1258888" cy="469900"/>
        </p:xfrm>
        <a:graphic>
          <a:graphicData uri="http://schemas.openxmlformats.org/presentationml/2006/ole">
            <mc:AlternateContent xmlns:mc="http://schemas.openxmlformats.org/markup-compatibility/2006">
              <mc:Choice xmlns:v="urn:schemas-microsoft-com:vml" Requires="v">
                <p:oleObj spid="_x0000_s3430" name="" r:id="rId3" imgW="545465" imgH="203200" progId="Equation.3">
                  <p:embed/>
                </p:oleObj>
              </mc:Choice>
              <mc:Fallback>
                <p:oleObj name="" r:id="rId3" imgW="545465" imgH="203200" progId="Equation.3">
                  <p:embed/>
                  <p:pic>
                    <p:nvPicPr>
                      <p:cNvPr id="0" name="图片 3429"/>
                      <p:cNvPicPr/>
                      <p:nvPr/>
                    </p:nvPicPr>
                    <p:blipFill>
                      <a:blip r:embed="rId4"/>
                      <a:stretch>
                        <a:fillRect/>
                      </a:stretch>
                    </p:blipFill>
                    <p:spPr>
                      <a:xfrm>
                        <a:off x="1908175" y="1876425"/>
                        <a:ext cx="1258888" cy="469900"/>
                      </a:xfrm>
                      <a:prstGeom prst="rect">
                        <a:avLst/>
                      </a:prstGeom>
                      <a:noFill/>
                      <a:ln w="38100">
                        <a:noFill/>
                        <a:miter/>
                      </a:ln>
                    </p:spPr>
                  </p:pic>
                </p:oleObj>
              </mc:Fallback>
            </mc:AlternateContent>
          </a:graphicData>
        </a:graphic>
      </p:graphicFrame>
      <p:sp>
        <p:nvSpPr>
          <p:cNvPr id="8" name="TextBox 7"/>
          <p:cNvSpPr txBox="1"/>
          <p:nvPr/>
        </p:nvSpPr>
        <p:spPr>
          <a:xfrm>
            <a:off x="1187450" y="2565400"/>
            <a:ext cx="6624638" cy="522288"/>
          </a:xfrm>
          <a:prstGeom prst="rect">
            <a:avLst/>
          </a:prstGeom>
          <a:noFill/>
        </p:spPr>
        <p:txBody>
          <a:bodyPr>
            <a:spAutoFit/>
          </a:bodyPr>
          <a:p>
            <a:pPr marR="0" defTabSz="914400">
              <a:buClrTx/>
              <a:buSzTx/>
              <a:buFontTx/>
              <a:defRPr/>
            </a:pPr>
            <a:r>
              <a:rPr kumimoji="0" lang="zh-CN" altLang="en-US" sz="2800" b="1" kern="1200" cap="none" spc="0" normalizeH="0" baseline="0" noProof="0" dirty="0">
                <a:solidFill>
                  <a:schemeClr val="accent5">
                    <a:lumMod val="50000"/>
                  </a:schemeClr>
                </a:solidFill>
                <a:latin typeface="Arial" panose="020B0604020202020204" pitchFamily="34" charset="0"/>
                <a:ea typeface="宋体" panose="02010600030101010101" pitchFamily="2" charset="-122"/>
                <a:cs typeface="+mn-cs"/>
              </a:rPr>
              <a:t>解：</a:t>
            </a:r>
            <a:r>
              <a:rPr kumimoji="0" lang="zh-CN" altLang="en-US" sz="2800" b="1" kern="1200" cap="none" spc="0" normalizeH="0" baseline="0" noProof="0" dirty="0">
                <a:solidFill>
                  <a:schemeClr val="tx2"/>
                </a:solidFill>
                <a:latin typeface="Arial" panose="020B0604020202020204" pitchFamily="34" charset="0"/>
                <a:ea typeface="宋体" panose="02010600030101010101" pitchFamily="2" charset="-122"/>
                <a:cs typeface="+mn-cs"/>
              </a:rPr>
              <a:t>将已知项按行标的标准次序排列得</a:t>
            </a:r>
            <a:endParaRPr kumimoji="0" lang="zh-CN" altLang="en-US" sz="2800" b="1" kern="1200" cap="none" spc="0" normalizeH="0" baseline="0" noProof="0" dirty="0">
              <a:solidFill>
                <a:schemeClr val="tx2"/>
              </a:solidFill>
              <a:latin typeface="Arial" panose="020B0604020202020204" pitchFamily="34" charset="0"/>
              <a:ea typeface="宋体" panose="02010600030101010101" pitchFamily="2" charset="-122"/>
              <a:cs typeface="+mn-cs"/>
            </a:endParaRPr>
          </a:p>
        </p:txBody>
      </p:sp>
      <p:graphicFrame>
        <p:nvGraphicFramePr>
          <p:cNvPr id="3049476" name="Object 4"/>
          <p:cNvGraphicFramePr/>
          <p:nvPr/>
        </p:nvGraphicFramePr>
        <p:xfrm>
          <a:off x="3013075" y="3387725"/>
          <a:ext cx="2927350" cy="617538"/>
        </p:xfrm>
        <a:graphic>
          <a:graphicData uri="http://schemas.openxmlformats.org/presentationml/2006/ole">
            <mc:AlternateContent xmlns:mc="http://schemas.openxmlformats.org/markup-compatibility/2006">
              <mc:Choice xmlns:v="urn:schemas-microsoft-com:vml" Requires="v">
                <p:oleObj spid="_x0000_s3433" name="" r:id="rId5" imgW="1268095" imgH="266065" progId="Equation.3">
                  <p:embed/>
                </p:oleObj>
              </mc:Choice>
              <mc:Fallback>
                <p:oleObj name="" r:id="rId5" imgW="1268095" imgH="266065" progId="Equation.3">
                  <p:embed/>
                  <p:pic>
                    <p:nvPicPr>
                      <p:cNvPr id="0" name="图片 3432"/>
                      <p:cNvPicPr/>
                      <p:nvPr/>
                    </p:nvPicPr>
                    <p:blipFill>
                      <a:blip r:embed="rId6"/>
                      <a:stretch>
                        <a:fillRect/>
                      </a:stretch>
                    </p:blipFill>
                    <p:spPr>
                      <a:xfrm>
                        <a:off x="3013075" y="3387725"/>
                        <a:ext cx="2927350" cy="617538"/>
                      </a:xfrm>
                      <a:prstGeom prst="rect">
                        <a:avLst/>
                      </a:prstGeom>
                      <a:noFill/>
                      <a:ln w="38100">
                        <a:noFill/>
                        <a:miter/>
                      </a:ln>
                    </p:spPr>
                  </p:pic>
                </p:oleObj>
              </mc:Fallback>
            </mc:AlternateContent>
          </a:graphicData>
        </a:graphic>
      </p:graphicFrame>
      <p:sp>
        <p:nvSpPr>
          <p:cNvPr id="3049483" name="TextBox 9"/>
          <p:cNvSpPr txBox="1"/>
          <p:nvPr/>
        </p:nvSpPr>
        <p:spPr>
          <a:xfrm>
            <a:off x="620713" y="4005263"/>
            <a:ext cx="1582737" cy="522287"/>
          </a:xfrm>
          <a:prstGeom prst="rect">
            <a:avLst/>
          </a:prstGeom>
          <a:noFill/>
          <a:ln w="9525">
            <a:noFill/>
          </a:ln>
        </p:spPr>
        <p:txBody>
          <a:bodyPr>
            <a:spAutoFit/>
          </a:bodyPr>
          <a:p>
            <a:r>
              <a:rPr lang="zh-CN" altLang="en-US" sz="2800" b="1" dirty="0">
                <a:latin typeface="Arial" panose="020B0604020202020204" pitchFamily="34" charset="0"/>
                <a:ea typeface="宋体" panose="02010600030101010101" pitchFamily="2" charset="-122"/>
              </a:rPr>
              <a:t>由此得</a:t>
            </a:r>
            <a:endParaRPr lang="zh-CN" altLang="en-US" sz="2800" b="1" dirty="0">
              <a:latin typeface="Arial" panose="020B0604020202020204" pitchFamily="34" charset="0"/>
              <a:ea typeface="宋体" panose="02010600030101010101" pitchFamily="2" charset="-122"/>
            </a:endParaRPr>
          </a:p>
        </p:txBody>
      </p:sp>
      <p:graphicFrame>
        <p:nvGraphicFramePr>
          <p:cNvPr id="3049477" name="Object 5"/>
          <p:cNvGraphicFramePr/>
          <p:nvPr/>
        </p:nvGraphicFramePr>
        <p:xfrm>
          <a:off x="3132138" y="4687888"/>
          <a:ext cx="1727200" cy="469900"/>
        </p:xfrm>
        <a:graphic>
          <a:graphicData uri="http://schemas.openxmlformats.org/presentationml/2006/ole">
            <mc:AlternateContent xmlns:mc="http://schemas.openxmlformats.org/markup-compatibility/2006">
              <mc:Choice xmlns:v="urn:schemas-microsoft-com:vml" Requires="v">
                <p:oleObj spid="_x0000_s3434" name="" r:id="rId7" imgW="748665" imgH="203200" progId="Equation.3">
                  <p:embed/>
                </p:oleObj>
              </mc:Choice>
              <mc:Fallback>
                <p:oleObj name="" r:id="rId7" imgW="748665" imgH="203200" progId="Equation.3">
                  <p:embed/>
                  <p:pic>
                    <p:nvPicPr>
                      <p:cNvPr id="0" name="图片 3433"/>
                      <p:cNvPicPr/>
                      <p:nvPr/>
                    </p:nvPicPr>
                    <p:blipFill>
                      <a:blip r:embed="rId8"/>
                      <a:stretch>
                        <a:fillRect/>
                      </a:stretch>
                    </p:blipFill>
                    <p:spPr>
                      <a:xfrm>
                        <a:off x="3132138" y="4687888"/>
                        <a:ext cx="1727200" cy="469900"/>
                      </a:xfrm>
                      <a:prstGeom prst="rect">
                        <a:avLst/>
                      </a:prstGeom>
                      <a:noFill/>
                      <a:ln w="38100">
                        <a:noFill/>
                        <a:miter/>
                      </a:ln>
                    </p:spPr>
                  </p:pic>
                </p:oleObj>
              </mc:Fallback>
            </mc:AlternateContent>
          </a:graphicData>
        </a:graphic>
      </p:graphicFrame>
      <p:sp>
        <p:nvSpPr>
          <p:cNvPr id="3049484" name="TextBox 11"/>
          <p:cNvSpPr txBox="1"/>
          <p:nvPr/>
        </p:nvSpPr>
        <p:spPr>
          <a:xfrm>
            <a:off x="611188" y="5138738"/>
            <a:ext cx="1584325" cy="522287"/>
          </a:xfrm>
          <a:prstGeom prst="rect">
            <a:avLst/>
          </a:prstGeom>
          <a:noFill/>
          <a:ln w="9525">
            <a:noFill/>
          </a:ln>
        </p:spPr>
        <p:txBody>
          <a:bodyPr>
            <a:spAutoFit/>
          </a:bodyPr>
          <a:p>
            <a:r>
              <a:rPr lang="zh-CN" altLang="en-US" sz="2800" b="1" dirty="0">
                <a:latin typeface="Arial" panose="020B0604020202020204" pitchFamily="34" charset="0"/>
                <a:ea typeface="宋体" panose="02010600030101010101" pitchFamily="2" charset="-122"/>
              </a:rPr>
              <a:t>而</a:t>
            </a:r>
            <a:endParaRPr lang="zh-CN" altLang="en-US" sz="2800" b="1" dirty="0">
              <a:latin typeface="Arial" panose="020B0604020202020204" pitchFamily="34" charset="0"/>
              <a:ea typeface="宋体" panose="02010600030101010101" pitchFamily="2" charset="-122"/>
            </a:endParaRPr>
          </a:p>
        </p:txBody>
      </p:sp>
      <p:graphicFrame>
        <p:nvGraphicFramePr>
          <p:cNvPr id="3049478" name="Object 6"/>
          <p:cNvGraphicFramePr/>
          <p:nvPr/>
        </p:nvGraphicFramePr>
        <p:xfrm>
          <a:off x="2403475" y="5695950"/>
          <a:ext cx="4918075" cy="469900"/>
        </p:xfrm>
        <a:graphic>
          <a:graphicData uri="http://schemas.openxmlformats.org/presentationml/2006/ole">
            <mc:AlternateContent xmlns:mc="http://schemas.openxmlformats.org/markup-compatibility/2006">
              <mc:Choice xmlns:v="urn:schemas-microsoft-com:vml" Requires="v">
                <p:oleObj spid="_x0000_s3422" name="" r:id="rId9" imgW="2131695" imgH="203200" progId="Equation.3">
                  <p:embed/>
                </p:oleObj>
              </mc:Choice>
              <mc:Fallback>
                <p:oleObj name="" r:id="rId9" imgW="2131695" imgH="203200" progId="Equation.3">
                  <p:embed/>
                  <p:pic>
                    <p:nvPicPr>
                      <p:cNvPr id="0" name="图片 3421"/>
                      <p:cNvPicPr/>
                      <p:nvPr/>
                    </p:nvPicPr>
                    <p:blipFill>
                      <a:blip r:embed="rId10"/>
                      <a:stretch>
                        <a:fillRect/>
                      </a:stretch>
                    </p:blipFill>
                    <p:spPr>
                      <a:xfrm>
                        <a:off x="2403475" y="5695950"/>
                        <a:ext cx="4918075" cy="46990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4947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4948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04947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4948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049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49483" grpId="0"/>
      <p:bldP spid="304948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矩形 164865"/>
          <p:cNvSpPr/>
          <p:nvPr/>
        </p:nvSpPr>
        <p:spPr>
          <a:xfrm>
            <a:off x="914400" y="1827213"/>
            <a:ext cx="7551738" cy="519112"/>
          </a:xfrm>
          <a:prstGeom prst="rect">
            <a:avLst/>
          </a:prstGeom>
          <a:noFill/>
          <a:ln w="9525">
            <a:noFill/>
          </a:ln>
        </p:spPr>
        <p:txBody>
          <a:bodyPr>
            <a:spAutoFit/>
          </a:bodyPr>
          <a:p>
            <a:r>
              <a:rPr lang="en-US" altLang="zh-CN" sz="2800" b="1" dirty="0">
                <a:latin typeface="Times New Roman" panose="02020603050405020304" pitchFamily="18" charset="0"/>
              </a:rPr>
              <a:t>1 </a:t>
            </a:r>
            <a:r>
              <a:rPr lang="zh-CN" altLang="en-US" sz="2800" b="1" dirty="0">
                <a:latin typeface="Times New Roman" panose="02020603050405020304" pitchFamily="18" charset="0"/>
              </a:rPr>
              <a:t>、行列式是一种特定的算式</a:t>
            </a:r>
            <a:endParaRPr lang="zh-CN" altLang="en-US" sz="2800" b="1">
              <a:latin typeface="Times New Roman" panose="02020603050405020304" pitchFamily="18" charset="0"/>
            </a:endParaRPr>
          </a:p>
        </p:txBody>
      </p:sp>
      <p:grpSp>
        <p:nvGrpSpPr>
          <p:cNvPr id="164867" name="组合 164866"/>
          <p:cNvGrpSpPr/>
          <p:nvPr/>
        </p:nvGrpSpPr>
        <p:grpSpPr>
          <a:xfrm>
            <a:off x="971550" y="2565400"/>
            <a:ext cx="7620000" cy="1373188"/>
            <a:chOff x="624" y="2160"/>
            <a:chExt cx="4800" cy="865"/>
          </a:xfrm>
        </p:grpSpPr>
        <p:sp>
          <p:nvSpPr>
            <p:cNvPr id="164868" name="文本框 164867"/>
            <p:cNvSpPr txBox="1"/>
            <p:nvPr/>
          </p:nvSpPr>
          <p:spPr>
            <a:xfrm>
              <a:off x="624" y="2160"/>
              <a:ext cx="4800" cy="865"/>
            </a:xfrm>
            <a:prstGeom prst="rect">
              <a:avLst/>
            </a:prstGeom>
            <a:noFill/>
            <a:ln w="9525">
              <a:noFill/>
            </a:ln>
          </p:spPr>
          <p:txBody>
            <a:bodyPr>
              <a:spAutoFit/>
            </a:bodyPr>
            <a:p>
              <a:r>
                <a:rPr lang="en-US" altLang="zh-CN" sz="2800" b="1" dirty="0">
                  <a:latin typeface="Times New Roman" panose="02020603050405020304" pitchFamily="18" charset="0"/>
                </a:rPr>
                <a:t>2</a:t>
              </a:r>
              <a:r>
                <a:rPr lang="zh-CN" altLang="en-US" sz="2800" b="1" dirty="0">
                  <a:latin typeface="Times New Roman" panose="02020603050405020304" pitchFamily="18" charset="0"/>
                </a:rPr>
                <a:t>、      阶行列式共有     项，每项都是位于不同行、不同列 的   个元素的乘积</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正负号由下标排列的逆序数决定</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aphicFrame>
          <p:nvGraphicFramePr>
            <p:cNvPr id="164869" name="对象 164868"/>
            <p:cNvGraphicFramePr/>
            <p:nvPr/>
          </p:nvGraphicFramePr>
          <p:xfrm>
            <a:off x="1056" y="2256"/>
            <a:ext cx="151" cy="159"/>
          </p:xfrm>
          <a:graphic>
            <a:graphicData uri="http://schemas.openxmlformats.org/presentationml/2006/ole">
              <mc:AlternateContent xmlns:mc="http://schemas.openxmlformats.org/markup-compatibility/2006">
                <mc:Choice xmlns:v="urn:schemas-microsoft-com:vml" Requires="v">
                  <p:oleObj spid="_x0000_s3561" name="" r:id="rId1" imgW="241935" imgH="254635" progId="Equation.3">
                    <p:embed/>
                  </p:oleObj>
                </mc:Choice>
                <mc:Fallback>
                  <p:oleObj name="" r:id="rId1" imgW="241935" imgH="254635" progId="Equation.3">
                    <p:embed/>
                    <p:pic>
                      <p:nvPicPr>
                        <p:cNvPr id="0" name="图片 3560"/>
                        <p:cNvPicPr/>
                        <p:nvPr/>
                      </p:nvPicPr>
                      <p:blipFill>
                        <a:blip r:embed="rId2"/>
                        <a:stretch>
                          <a:fillRect/>
                        </a:stretch>
                      </p:blipFill>
                      <p:spPr>
                        <a:xfrm>
                          <a:off x="1056" y="2256"/>
                          <a:ext cx="151" cy="159"/>
                        </a:xfrm>
                        <a:prstGeom prst="rect">
                          <a:avLst/>
                        </a:prstGeom>
                        <a:noFill/>
                        <a:ln w="38100">
                          <a:noFill/>
                          <a:miter/>
                        </a:ln>
                      </p:spPr>
                    </p:pic>
                  </p:oleObj>
                </mc:Fallback>
              </mc:AlternateContent>
            </a:graphicData>
          </a:graphic>
        </p:graphicFrame>
        <p:graphicFrame>
          <p:nvGraphicFramePr>
            <p:cNvPr id="164870" name="对象 164869"/>
            <p:cNvGraphicFramePr/>
            <p:nvPr/>
          </p:nvGraphicFramePr>
          <p:xfrm>
            <a:off x="2112" y="2496"/>
            <a:ext cx="151" cy="159"/>
          </p:xfrm>
          <a:graphic>
            <a:graphicData uri="http://schemas.openxmlformats.org/presentationml/2006/ole">
              <mc:AlternateContent xmlns:mc="http://schemas.openxmlformats.org/markup-compatibility/2006">
                <mc:Choice xmlns:v="urn:schemas-microsoft-com:vml" Requires="v">
                  <p:oleObj spid="_x0000_s3566" name="" r:id="rId3" imgW="241935" imgH="254635" progId="Equation.3">
                    <p:embed/>
                  </p:oleObj>
                </mc:Choice>
                <mc:Fallback>
                  <p:oleObj name="" r:id="rId3" imgW="241935" imgH="254635" progId="Equation.3">
                    <p:embed/>
                    <p:pic>
                      <p:nvPicPr>
                        <p:cNvPr id="0" name="图片 3565"/>
                        <p:cNvPicPr/>
                        <p:nvPr/>
                      </p:nvPicPr>
                      <p:blipFill>
                        <a:blip r:embed="rId2"/>
                        <a:stretch>
                          <a:fillRect/>
                        </a:stretch>
                      </p:blipFill>
                      <p:spPr>
                        <a:xfrm>
                          <a:off x="2112" y="2496"/>
                          <a:ext cx="151" cy="159"/>
                        </a:xfrm>
                        <a:prstGeom prst="rect">
                          <a:avLst/>
                        </a:prstGeom>
                        <a:noFill/>
                        <a:ln w="38100">
                          <a:noFill/>
                          <a:miter/>
                        </a:ln>
                      </p:spPr>
                    </p:pic>
                  </p:oleObj>
                </mc:Fallback>
              </mc:AlternateContent>
            </a:graphicData>
          </a:graphic>
        </p:graphicFrame>
        <p:graphicFrame>
          <p:nvGraphicFramePr>
            <p:cNvPr id="164871" name="对象 164870"/>
            <p:cNvGraphicFramePr/>
            <p:nvPr/>
          </p:nvGraphicFramePr>
          <p:xfrm>
            <a:off x="2736" y="2208"/>
            <a:ext cx="240" cy="208"/>
          </p:xfrm>
          <a:graphic>
            <a:graphicData uri="http://schemas.openxmlformats.org/presentationml/2006/ole">
              <mc:AlternateContent xmlns:mc="http://schemas.openxmlformats.org/markup-compatibility/2006">
                <mc:Choice xmlns:v="urn:schemas-microsoft-com:vml" Requires="v">
                  <p:oleObj spid="_x0000_s3567" name="" r:id="rId4" imgW="381000" imgH="330200" progId="Equation.3">
                    <p:embed/>
                  </p:oleObj>
                </mc:Choice>
                <mc:Fallback>
                  <p:oleObj name="" r:id="rId4" imgW="381000" imgH="330200" progId="Equation.3">
                    <p:embed/>
                    <p:pic>
                      <p:nvPicPr>
                        <p:cNvPr id="0" name="图片 3566"/>
                        <p:cNvPicPr/>
                        <p:nvPr/>
                      </p:nvPicPr>
                      <p:blipFill>
                        <a:blip r:embed="rId5"/>
                        <a:stretch>
                          <a:fillRect/>
                        </a:stretch>
                      </p:blipFill>
                      <p:spPr>
                        <a:xfrm>
                          <a:off x="2736" y="2208"/>
                          <a:ext cx="240" cy="208"/>
                        </a:xfrm>
                        <a:prstGeom prst="rect">
                          <a:avLst/>
                        </a:prstGeom>
                        <a:noFill/>
                        <a:ln w="38100">
                          <a:noFill/>
                          <a:miter/>
                        </a:ln>
                      </p:spPr>
                    </p:pic>
                  </p:oleObj>
                </mc:Fallback>
              </mc:AlternateContent>
            </a:graphicData>
          </a:graphic>
        </p:graphicFrame>
      </p:grpSp>
      <p:sp>
        <p:nvSpPr>
          <p:cNvPr id="164872" name="标题 164871"/>
          <p:cNvSpPr>
            <a:spLocks noGrp="1"/>
          </p:cNvSpPr>
          <p:nvPr/>
        </p:nvSpPr>
        <p:spPr>
          <a:xfrm>
            <a:off x="1839595" y="558800"/>
            <a:ext cx="7772400" cy="1143000"/>
          </a:xfrm>
          <a:prstGeom prst="rect">
            <a:avLst/>
          </a:prstGeom>
          <a:noFill/>
          <a:ln w="9525">
            <a:noFill/>
          </a:ln>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l"/>
            <a:r>
              <a:rPr lang="zh-CN" altLang="en-US" sz="4000" dirty="0">
                <a:solidFill>
                  <a:srgbClr val="0000FF"/>
                </a:solidFill>
              </a:rPr>
              <a:t>小  结</a:t>
            </a:r>
            <a:endParaRPr lang="zh-CN" altLang="en-US" sz="4000">
              <a:solidFill>
                <a:srgbClr val="0000FF"/>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4866"/>
                                        </p:tgtEl>
                                        <p:attrNameLst>
                                          <p:attrName>style.visibility</p:attrName>
                                        </p:attrNameLst>
                                      </p:cBhvr>
                                      <p:to>
                                        <p:strVal val="visible"/>
                                      </p:to>
                                    </p:set>
                                    <p:animEffect transition="in" filter="wipe(left)">
                                      <p:cBhvr>
                                        <p:cTn id="7" dur="75"/>
                                        <p:tgtEl>
                                          <p:spTgt spid="1648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4867"/>
                                        </p:tgtEl>
                                        <p:attrNameLst>
                                          <p:attrName>style.visibility</p:attrName>
                                        </p:attrNameLst>
                                      </p:cBhvr>
                                      <p:to>
                                        <p:strVal val="visible"/>
                                      </p:to>
                                    </p:set>
                                    <p:animEffect transition="in" filter="wipe(left)">
                                      <p:cBhvr>
                                        <p:cTn id="12" dur="500"/>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5794" name="矩形 3"/>
          <p:cNvSpPr/>
          <p:nvPr/>
        </p:nvSpPr>
        <p:spPr>
          <a:xfrm>
            <a:off x="1071563" y="1677988"/>
            <a:ext cx="7072312" cy="3538537"/>
          </a:xfrm>
          <a:prstGeom prst="rect">
            <a:avLst/>
          </a:prstGeom>
          <a:noFill/>
          <a:ln w="9525">
            <a:noFill/>
          </a:ln>
        </p:spPr>
        <p:txBody>
          <a:bodyPr>
            <a:spAutoFit/>
          </a:bodyPr>
          <a:p>
            <a:r>
              <a:rPr lang="zh-CN" altLang="en-US" sz="2400" dirty="0">
                <a:latin typeface="Arial" panose="020B0604020202020204" pitchFamily="34" charset="0"/>
              </a:rPr>
              <a:t>       </a:t>
            </a:r>
            <a:r>
              <a:rPr lang="zh-CN" altLang="en-US" sz="2400" b="1" dirty="0">
                <a:latin typeface="Arial" panose="020B0604020202020204" pitchFamily="34" charset="0"/>
              </a:rPr>
              <a:t>“</a:t>
            </a:r>
            <a:r>
              <a:rPr lang="zh-CN" altLang="en-US" sz="2800" b="1" dirty="0">
                <a:latin typeface="Arial" panose="020B0604020202020204" pitchFamily="34" charset="0"/>
              </a:rPr>
              <a:t>以直代曲”是人们处理很多数学问题时一个很自然的思想。很多实际问题的处理，通常把非线性模型近似为线性模型，最后往往归结为线性问题，它比较容易处理。因此，线性代数在工程技术、科学研究以及经济、管理等许多领域都有着广泛的应用，是一门基本的和重要的学科。线性代数的计算方法是计算数学里一个很重要的内容。</a:t>
            </a:r>
            <a:endParaRPr lang="zh-CN" altLang="en-US" sz="2800" b="1" dirty="0">
              <a:latin typeface="Arial" panose="020B0604020202020204" pitchFamily="34" charset="0"/>
            </a:endParaRP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4226" name="Rectangle 2"/>
          <p:cNvSpPr>
            <a:spLocks noGrp="1"/>
          </p:cNvSpPr>
          <p:nvPr/>
        </p:nvSpPr>
        <p:spPr>
          <a:xfrm>
            <a:off x="843280" y="706755"/>
            <a:ext cx="7772400" cy="1462088"/>
          </a:xfrm>
          <a:prstGeom prst="rect">
            <a:avLst/>
          </a:prstGeom>
          <a:noFill/>
          <a:ln w="9525">
            <a:noFill/>
          </a:ln>
        </p:spPr>
        <p:txBody>
          <a:bodyPr vert="horz" wrap="square" lIns="91440" tIns="45720" rIns="91440" bIns="45720" anchor="b"/>
          <a:lstStyle>
            <a:lvl1pPr algn="l" rtl="0" eaLnBrk="0" fontAlgn="base" hangingPunct="0">
              <a:spcBef>
                <a:spcPct val="0"/>
              </a:spcBef>
              <a:spcAft>
                <a:spcPct val="0"/>
              </a:spcAft>
              <a:defRPr sz="4400">
                <a:solidFill>
                  <a:srgbClr val="333399"/>
                </a:solidFill>
                <a:latin typeface="Tahoma" panose="020B0604030504040204" pitchFamily="34" charset="0"/>
                <a:ea typeface="宋体" panose="02010600030101010101" pitchFamily="2" charset="-122"/>
                <a:cs typeface="+mn-ea"/>
              </a:defRPr>
            </a:lvl1pPr>
            <a:lvl2pPr algn="l" rtl="0" eaLnBrk="0" fontAlgn="base" hangingPunct="0">
              <a:spcBef>
                <a:spcPct val="0"/>
              </a:spcBef>
              <a:spcAft>
                <a:spcPct val="0"/>
              </a:spcAft>
              <a:defRPr sz="4400">
                <a:solidFill>
                  <a:srgbClr val="333399"/>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rgbClr val="333399"/>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rgbClr val="333399"/>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rgbClr val="333399"/>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rgbClr val="333399"/>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rgbClr val="333399"/>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rgbClr val="333399"/>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rgbClr val="333399"/>
                </a:solidFill>
                <a:latin typeface="Tahoma" panose="020B0604030504040204" pitchFamily="34" charset="0"/>
                <a:ea typeface="宋体" panose="02010600030101010101" pitchFamily="2" charset="-122"/>
              </a:defRPr>
            </a:lvl9pPr>
          </a:lstStyle>
          <a:p>
            <a:pPr algn="ctr" eaLnBrk="1" hangingPunct="1">
              <a:buClrTx/>
              <a:buSzTx/>
              <a:buFontTx/>
            </a:pPr>
            <a:r>
              <a:rPr lang="en-US" altLang="zh-CN" sz="3600" b="1" dirty="0">
                <a:solidFill>
                  <a:srgbClr val="CC0099"/>
                </a:solidFill>
                <a:latin typeface="楷体_GB2312" pitchFamily="49" charset="-122"/>
                <a:ea typeface="楷体_GB2312" pitchFamily="49" charset="-122"/>
                <a:cs typeface="+mn-ea"/>
              </a:rPr>
              <a:t>§1.4  </a:t>
            </a:r>
            <a:r>
              <a:rPr lang="zh-CN" altLang="en-US" sz="3600" b="1" dirty="0">
                <a:solidFill>
                  <a:srgbClr val="CC0099"/>
                </a:solidFill>
                <a:latin typeface="楷体_GB2312" pitchFamily="49" charset="-122"/>
                <a:ea typeface="楷体_GB2312" pitchFamily="49" charset="-122"/>
                <a:cs typeface="+mn-ea"/>
              </a:rPr>
              <a:t>行列式的性质</a:t>
            </a:r>
            <a:endParaRPr lang="zh-CN" altLang="en-US" sz="3600" b="1" dirty="0">
              <a:solidFill>
                <a:srgbClr val="CC0099"/>
              </a:solidFill>
              <a:latin typeface="楷体_GB2312" pitchFamily="49" charset="-122"/>
              <a:ea typeface="楷体_GB2312" pitchFamily="49" charset="-122"/>
              <a:cs typeface="+mn-ea"/>
            </a:endParaRPr>
          </a:p>
        </p:txBody>
      </p:sp>
      <p:sp>
        <p:nvSpPr>
          <p:cNvPr id="284679" name="文本占位符 284678"/>
          <p:cNvSpPr>
            <a:spLocks noGrp="1"/>
          </p:cNvSpPr>
          <p:nvPr/>
        </p:nvSpPr>
        <p:spPr>
          <a:xfrm>
            <a:off x="-696595" y="2809240"/>
            <a:ext cx="8229600" cy="4525963"/>
          </a:xfrm>
          <a:prstGeom prst="rect">
            <a:avLst/>
          </a:prstGeom>
          <a:noFill/>
          <a:ln w="9525">
            <a:noFill/>
          </a:ln>
        </p:spPr>
        <p:txBody>
          <a:bodyPr/>
          <a:lstStyle>
            <a:lvl1pPr marL="0" indent="0" algn="ctr" rtl="0" eaLnBrk="0" fontAlgn="base" hangingPunct="0">
              <a:spcBef>
                <a:spcPct val="20000"/>
              </a:spcBef>
              <a:spcAft>
                <a:spcPct val="0"/>
              </a:spcAft>
              <a:buClr>
                <a:srgbClr val="3333CC"/>
              </a:buClr>
              <a:buSzPct val="60000"/>
              <a:buFont typeface="Wingdings" panose="05000000000000000000" pitchFamily="2" charset="2"/>
              <a:buNone/>
              <a:defRPr sz="3200">
                <a:solidFill>
                  <a:srgbClr val="000000"/>
                </a:solidFill>
                <a:latin typeface="Tahoma" panose="020B0604030504040204" pitchFamily="34" charset="0"/>
                <a:ea typeface="宋体" panose="02010600030101010101" pitchFamily="2" charset="-122"/>
                <a:cs typeface="+mn-ea"/>
              </a:defRPr>
            </a:lvl1pPr>
            <a:lvl2pPr marL="742950" indent="-285750" algn="l" rtl="0" eaLnBrk="0" fontAlgn="base" hangingPunct="0">
              <a:spcBef>
                <a:spcPct val="20000"/>
              </a:spcBef>
              <a:spcAft>
                <a:spcPct val="0"/>
              </a:spcAft>
              <a:buClr>
                <a:srgbClr val="FF0000"/>
              </a:buClr>
              <a:buSzPct val="55000"/>
              <a:buFont typeface="Wingdings" panose="05000000000000000000" pitchFamily="2" charset="2"/>
              <a:buChar char="n"/>
              <a:defRPr sz="2800">
                <a:solidFill>
                  <a:srgbClr val="000000"/>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rgbClr val="3333CC"/>
              </a:buClr>
              <a:buSzPct val="50000"/>
              <a:buFont typeface="Wingdings" panose="05000000000000000000" pitchFamily="2" charset="2"/>
              <a:buChar char="n"/>
              <a:defRPr sz="2400">
                <a:solidFill>
                  <a:srgbClr val="000000"/>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rgbClr val="FFCF01"/>
              </a:buClr>
              <a:buSzPct val="55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rgbClr val="00E4A8"/>
              </a:buClr>
              <a:buSzPct val="50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rgbClr val="00E4A8"/>
              </a:buClr>
              <a:buSzPct val="50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rgbClr val="00E4A8"/>
              </a:buClr>
              <a:buSzPct val="50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rgbClr val="00E4A8"/>
              </a:buClr>
              <a:buSzPct val="50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rgbClr val="00E4A8"/>
              </a:buClr>
              <a:buSzPct val="50000"/>
              <a:buFont typeface="Wingdings" panose="05000000000000000000" pitchFamily="2" charset="2"/>
              <a:buChar char="n"/>
              <a:defRPr sz="2000">
                <a:solidFill>
                  <a:srgbClr val="000000"/>
                </a:solidFill>
                <a:latin typeface="Tahoma" panose="020B0604030504040204" pitchFamily="34" charset="0"/>
                <a:ea typeface="宋体" panose="02010600030101010101" pitchFamily="2" charset="-122"/>
              </a:defRPr>
            </a:lvl9pPr>
          </a:lstStyle>
          <a:p>
            <a:r>
              <a:rPr lang="en-US" altLang="zh-CN" b="1" dirty="0"/>
              <a:t>       </a:t>
            </a:r>
            <a:r>
              <a:rPr lang="zh-CN" altLang="en-US" b="1" dirty="0"/>
              <a:t>一、行列式的性质</a:t>
            </a:r>
            <a:endParaRPr lang="zh-CN" altLang="en-US" b="1" dirty="0"/>
          </a:p>
          <a:p>
            <a:r>
              <a:rPr lang="zh-CN" altLang="en-US" b="1" dirty="0"/>
              <a:t>二、应用举例</a:t>
            </a:r>
            <a:endParaRPr lang="zh-CN" altLang="en-US" b="1" dirty="0"/>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67" name="Rectangle 2"/>
          <p:cNvSpPr>
            <a:spLocks noGrp="1"/>
          </p:cNvSpPr>
          <p:nvPr/>
        </p:nvSpPr>
        <p:spPr>
          <a:xfrm>
            <a:off x="685800" y="125413"/>
            <a:ext cx="7772400" cy="1143000"/>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rgbClr val="0000FF"/>
                </a:solidFill>
                <a:latin typeface="楷体_GB2312" pitchFamily="49" charset="-122"/>
                <a:ea typeface="楷体_GB2312" pitchFamily="49" charset="-122"/>
              </a:rPr>
              <a:t>一、行列式的性质</a:t>
            </a:r>
            <a:endParaRPr lang="zh-CN" altLang="en-US" sz="3600" b="1" dirty="0">
              <a:solidFill>
                <a:srgbClr val="0000FF"/>
              </a:solidFill>
              <a:latin typeface="楷体_GB2312" pitchFamily="49" charset="-122"/>
              <a:ea typeface="楷体_GB2312" pitchFamily="49" charset="-122"/>
            </a:endParaRPr>
          </a:p>
        </p:txBody>
      </p:sp>
      <p:graphicFrame>
        <p:nvGraphicFramePr>
          <p:cNvPr id="70658" name="Object 30"/>
          <p:cNvGraphicFramePr/>
          <p:nvPr/>
        </p:nvGraphicFramePr>
        <p:xfrm>
          <a:off x="1187450" y="1689100"/>
          <a:ext cx="3276600" cy="2065338"/>
        </p:xfrm>
        <a:graphic>
          <a:graphicData uri="http://schemas.openxmlformats.org/presentationml/2006/ole">
            <mc:AlternateContent xmlns:mc="http://schemas.openxmlformats.org/markup-compatibility/2006">
              <mc:Choice xmlns:v="urn:schemas-microsoft-com:vml" Requires="v">
                <p:oleObj spid="_x0000_s3436" name="" r:id="rId1" imgW="2146300" imgH="1257300" progId="">
                  <p:embed/>
                </p:oleObj>
              </mc:Choice>
              <mc:Fallback>
                <p:oleObj name="" r:id="rId1" imgW="2146300" imgH="1257300" progId="">
                  <p:embed/>
                  <p:pic>
                    <p:nvPicPr>
                      <p:cNvPr id="0" name="图片 3435"/>
                      <p:cNvPicPr/>
                      <p:nvPr/>
                    </p:nvPicPr>
                    <p:blipFill>
                      <a:blip r:embed="rId2"/>
                      <a:stretch>
                        <a:fillRect/>
                      </a:stretch>
                    </p:blipFill>
                    <p:spPr>
                      <a:xfrm>
                        <a:off x="1187450" y="1689100"/>
                        <a:ext cx="3276600" cy="2065338"/>
                      </a:xfrm>
                      <a:prstGeom prst="rect">
                        <a:avLst/>
                      </a:prstGeom>
                      <a:noFill/>
                      <a:ln w="38100">
                        <a:noFill/>
                        <a:miter/>
                      </a:ln>
                    </p:spPr>
                  </p:pic>
                </p:oleObj>
              </mc:Fallback>
            </mc:AlternateContent>
          </a:graphicData>
        </a:graphic>
      </p:graphicFrame>
      <p:sp>
        <p:nvSpPr>
          <p:cNvPr id="33796" name="Rectangle 4"/>
          <p:cNvSpPr/>
          <p:nvPr/>
        </p:nvSpPr>
        <p:spPr>
          <a:xfrm>
            <a:off x="679450" y="3933825"/>
            <a:ext cx="6013450" cy="457200"/>
          </a:xfrm>
          <a:prstGeom prst="rect">
            <a:avLst/>
          </a:prstGeom>
          <a:noFill/>
          <a:ln w="9525">
            <a:noFill/>
          </a:ln>
        </p:spPr>
        <p:txBody>
          <a:bodyPr wrap="none"/>
          <a:p>
            <a:r>
              <a:rPr lang="zh-CN" altLang="en-US" sz="2800" b="1" dirty="0">
                <a:solidFill>
                  <a:srgbClr val="000000"/>
                </a:solidFill>
                <a:latin typeface="楷体_GB2312" pitchFamily="49" charset="-122"/>
              </a:rPr>
              <a:t>则行列式   称为行列式  的</a:t>
            </a:r>
            <a:r>
              <a:rPr lang="zh-CN" altLang="en-US" sz="2800" b="1" dirty="0">
                <a:solidFill>
                  <a:srgbClr val="FF0000"/>
                </a:solidFill>
                <a:latin typeface="楷体_GB2312" pitchFamily="49" charset="-122"/>
              </a:rPr>
              <a:t>转置行列式</a:t>
            </a:r>
            <a:r>
              <a:rPr lang="en-US" altLang="zh-CN" sz="2800" b="1" dirty="0">
                <a:solidFill>
                  <a:srgbClr val="000000"/>
                </a:solidFill>
                <a:latin typeface="楷体_GB2312" pitchFamily="49" charset="-122"/>
              </a:rPr>
              <a:t>.    </a:t>
            </a:r>
            <a:endParaRPr lang="en-US" altLang="zh-CN" sz="2800" b="1" dirty="0">
              <a:solidFill>
                <a:srgbClr val="000000"/>
              </a:solidFill>
              <a:latin typeface="楷体_GB2312" pitchFamily="49" charset="-122"/>
            </a:endParaRPr>
          </a:p>
        </p:txBody>
      </p:sp>
      <p:graphicFrame>
        <p:nvGraphicFramePr>
          <p:cNvPr id="33797" name="Object 31"/>
          <p:cNvGraphicFramePr/>
          <p:nvPr/>
        </p:nvGraphicFramePr>
        <p:xfrm>
          <a:off x="2268538" y="4005263"/>
          <a:ext cx="468312" cy="422275"/>
        </p:xfrm>
        <a:graphic>
          <a:graphicData uri="http://schemas.openxmlformats.org/presentationml/2006/ole">
            <mc:AlternateContent xmlns:mc="http://schemas.openxmlformats.org/markup-compatibility/2006">
              <mc:Choice xmlns:v="urn:schemas-microsoft-com:vml" Requires="v">
                <p:oleObj spid="_x0000_s3437" name="" r:id="rId3" imgW="304800" imgH="254000" progId="">
                  <p:embed/>
                </p:oleObj>
              </mc:Choice>
              <mc:Fallback>
                <p:oleObj name="" r:id="rId3" imgW="304800" imgH="254000" progId="">
                  <p:embed/>
                  <p:pic>
                    <p:nvPicPr>
                      <p:cNvPr id="0" name="图片 3436"/>
                      <p:cNvPicPr/>
                      <p:nvPr/>
                    </p:nvPicPr>
                    <p:blipFill>
                      <a:blip r:embed="rId4"/>
                      <a:stretch>
                        <a:fillRect/>
                      </a:stretch>
                    </p:blipFill>
                    <p:spPr>
                      <a:xfrm>
                        <a:off x="2268538" y="4005263"/>
                        <a:ext cx="468312" cy="422275"/>
                      </a:xfrm>
                      <a:prstGeom prst="rect">
                        <a:avLst/>
                      </a:prstGeom>
                      <a:noFill/>
                      <a:ln w="38100">
                        <a:noFill/>
                        <a:miter/>
                      </a:ln>
                    </p:spPr>
                  </p:pic>
                </p:oleObj>
              </mc:Fallback>
            </mc:AlternateContent>
          </a:graphicData>
        </a:graphic>
      </p:graphicFrame>
      <p:graphicFrame>
        <p:nvGraphicFramePr>
          <p:cNvPr id="33798" name="Object 32"/>
          <p:cNvGraphicFramePr/>
          <p:nvPr/>
        </p:nvGraphicFramePr>
        <p:xfrm>
          <a:off x="4524375" y="4005263"/>
          <a:ext cx="334963" cy="361950"/>
        </p:xfrm>
        <a:graphic>
          <a:graphicData uri="http://schemas.openxmlformats.org/presentationml/2006/ole">
            <mc:AlternateContent xmlns:mc="http://schemas.openxmlformats.org/markup-compatibility/2006">
              <mc:Choice xmlns:v="urn:schemas-microsoft-com:vml" Requires="v">
                <p:oleObj spid="_x0000_s3438" name="" r:id="rId5" imgW="215900" imgH="215900" progId="">
                  <p:embed/>
                </p:oleObj>
              </mc:Choice>
              <mc:Fallback>
                <p:oleObj name="" r:id="rId5" imgW="215900" imgH="215900" progId="">
                  <p:embed/>
                  <p:pic>
                    <p:nvPicPr>
                      <p:cNvPr id="0" name="图片 3437"/>
                      <p:cNvPicPr/>
                      <p:nvPr/>
                    </p:nvPicPr>
                    <p:blipFill>
                      <a:blip r:embed="rId6"/>
                      <a:stretch>
                        <a:fillRect/>
                      </a:stretch>
                    </p:blipFill>
                    <p:spPr>
                      <a:xfrm>
                        <a:off x="4524375" y="4005263"/>
                        <a:ext cx="334963" cy="361950"/>
                      </a:xfrm>
                      <a:prstGeom prst="rect">
                        <a:avLst/>
                      </a:prstGeom>
                      <a:noFill/>
                      <a:ln w="38100">
                        <a:noFill/>
                        <a:miter/>
                      </a:ln>
                    </p:spPr>
                  </p:pic>
                </p:oleObj>
              </mc:Fallback>
            </mc:AlternateContent>
          </a:graphicData>
        </a:graphic>
      </p:graphicFrame>
      <p:sp>
        <p:nvSpPr>
          <p:cNvPr id="33799" name="Rectangle 7"/>
          <p:cNvSpPr/>
          <p:nvPr/>
        </p:nvSpPr>
        <p:spPr>
          <a:xfrm>
            <a:off x="679450" y="4649788"/>
            <a:ext cx="5951538" cy="457200"/>
          </a:xfrm>
          <a:prstGeom prst="rect">
            <a:avLst/>
          </a:prstGeom>
          <a:noFill/>
          <a:ln w="9525">
            <a:noFill/>
          </a:ln>
        </p:spPr>
        <p:txBody>
          <a:bodyPr wrap="none"/>
          <a:p>
            <a:r>
              <a:rPr lang="zh-CN" altLang="en-US" sz="2800" b="1" dirty="0">
                <a:solidFill>
                  <a:srgbClr val="000000"/>
                </a:solidFill>
                <a:latin typeface="楷体_GB2312" pitchFamily="49" charset="-122"/>
              </a:rPr>
              <a:t>若记                     ，则       </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graphicFrame>
        <p:nvGraphicFramePr>
          <p:cNvPr id="33800" name="Object 33"/>
          <p:cNvGraphicFramePr/>
          <p:nvPr/>
        </p:nvGraphicFramePr>
        <p:xfrm>
          <a:off x="1785938" y="4672013"/>
          <a:ext cx="3433762" cy="557212"/>
        </p:xfrm>
        <a:graphic>
          <a:graphicData uri="http://schemas.openxmlformats.org/presentationml/2006/ole">
            <mc:AlternateContent xmlns:mc="http://schemas.openxmlformats.org/markup-compatibility/2006">
              <mc:Choice xmlns:v="urn:schemas-microsoft-com:vml" Requires="v">
                <p:oleObj spid="_x0000_s3439" name="" r:id="rId7" imgW="2247900" imgH="342900" progId="">
                  <p:embed/>
                </p:oleObj>
              </mc:Choice>
              <mc:Fallback>
                <p:oleObj name="" r:id="rId7" imgW="2247900" imgH="342900" progId="">
                  <p:embed/>
                  <p:pic>
                    <p:nvPicPr>
                      <p:cNvPr id="0" name="图片 3438"/>
                      <p:cNvPicPr/>
                      <p:nvPr/>
                    </p:nvPicPr>
                    <p:blipFill>
                      <a:blip r:embed="rId8"/>
                      <a:stretch>
                        <a:fillRect/>
                      </a:stretch>
                    </p:blipFill>
                    <p:spPr>
                      <a:xfrm>
                        <a:off x="1785938" y="4672013"/>
                        <a:ext cx="3433762" cy="557212"/>
                      </a:xfrm>
                      <a:prstGeom prst="rect">
                        <a:avLst/>
                      </a:prstGeom>
                      <a:noFill/>
                      <a:ln w="38100">
                        <a:noFill/>
                        <a:miter/>
                      </a:ln>
                    </p:spPr>
                  </p:pic>
                </p:oleObj>
              </mc:Fallback>
            </mc:AlternateContent>
          </a:graphicData>
        </a:graphic>
      </p:graphicFrame>
      <p:graphicFrame>
        <p:nvGraphicFramePr>
          <p:cNvPr id="33801" name="Object 34"/>
          <p:cNvGraphicFramePr/>
          <p:nvPr/>
        </p:nvGraphicFramePr>
        <p:xfrm>
          <a:off x="6156325" y="4646613"/>
          <a:ext cx="1003300" cy="528637"/>
        </p:xfrm>
        <a:graphic>
          <a:graphicData uri="http://schemas.openxmlformats.org/presentationml/2006/ole">
            <mc:AlternateContent xmlns:mc="http://schemas.openxmlformats.org/markup-compatibility/2006">
              <mc:Choice xmlns:v="urn:schemas-microsoft-com:vml" Requires="v">
                <p:oleObj spid="_x0000_s3453" name="" r:id="rId9" imgW="660400" imgH="317500" progId="">
                  <p:embed/>
                </p:oleObj>
              </mc:Choice>
              <mc:Fallback>
                <p:oleObj name="" r:id="rId9" imgW="660400" imgH="317500" progId="">
                  <p:embed/>
                  <p:pic>
                    <p:nvPicPr>
                      <p:cNvPr id="0" name="图片 3452"/>
                      <p:cNvPicPr/>
                      <p:nvPr/>
                    </p:nvPicPr>
                    <p:blipFill>
                      <a:blip r:embed="rId10"/>
                      <a:stretch>
                        <a:fillRect/>
                      </a:stretch>
                    </p:blipFill>
                    <p:spPr>
                      <a:xfrm>
                        <a:off x="6156325" y="4646613"/>
                        <a:ext cx="1003300" cy="528637"/>
                      </a:xfrm>
                      <a:prstGeom prst="rect">
                        <a:avLst/>
                      </a:prstGeom>
                      <a:noFill/>
                      <a:ln w="38100">
                        <a:noFill/>
                        <a:miter/>
                      </a:ln>
                    </p:spPr>
                  </p:pic>
                </p:oleObj>
              </mc:Fallback>
            </mc:AlternateContent>
          </a:graphicData>
        </a:graphic>
      </p:graphicFrame>
      <p:sp>
        <p:nvSpPr>
          <p:cNvPr id="70670" name="Rectangle 10"/>
          <p:cNvSpPr/>
          <p:nvPr/>
        </p:nvSpPr>
        <p:spPr>
          <a:xfrm>
            <a:off x="679450" y="2349500"/>
            <a:ext cx="541338" cy="519113"/>
          </a:xfrm>
          <a:prstGeom prst="rect">
            <a:avLst/>
          </a:prstGeom>
          <a:noFill/>
          <a:ln w="9525">
            <a:noFill/>
          </a:ln>
        </p:spPr>
        <p:txBody>
          <a:bodyPr wrap="none"/>
          <a:p>
            <a:endParaRPr lang="zh-CN" altLang="en-US" sz="2800" b="1" dirty="0">
              <a:solidFill>
                <a:srgbClr val="000000"/>
              </a:solidFill>
              <a:latin typeface="楷体_GB2312" pitchFamily="49" charset="-122"/>
            </a:endParaRPr>
          </a:p>
        </p:txBody>
      </p:sp>
      <p:graphicFrame>
        <p:nvGraphicFramePr>
          <p:cNvPr id="33805" name="Object 36"/>
          <p:cNvGraphicFramePr/>
          <p:nvPr/>
        </p:nvGraphicFramePr>
        <p:xfrm>
          <a:off x="4391025" y="1689100"/>
          <a:ext cx="3494088" cy="2068513"/>
        </p:xfrm>
        <a:graphic>
          <a:graphicData uri="http://schemas.openxmlformats.org/presentationml/2006/ole">
            <mc:AlternateContent xmlns:mc="http://schemas.openxmlformats.org/markup-compatibility/2006">
              <mc:Choice xmlns:v="urn:schemas-microsoft-com:vml" Requires="v">
                <p:oleObj spid="_x0000_s3454" name="" r:id="rId11" imgW="1587500" imgH="939800" progId="">
                  <p:embed/>
                </p:oleObj>
              </mc:Choice>
              <mc:Fallback>
                <p:oleObj name="" r:id="rId11" imgW="1587500" imgH="939800" progId="">
                  <p:embed/>
                  <p:pic>
                    <p:nvPicPr>
                      <p:cNvPr id="0" name="图片 3453"/>
                      <p:cNvPicPr/>
                      <p:nvPr/>
                    </p:nvPicPr>
                    <p:blipFill>
                      <a:blip r:embed="rId12"/>
                      <a:stretch>
                        <a:fillRect/>
                      </a:stretch>
                    </p:blipFill>
                    <p:spPr>
                      <a:xfrm>
                        <a:off x="4391025" y="1689100"/>
                        <a:ext cx="3494088" cy="2068513"/>
                      </a:xfrm>
                      <a:prstGeom prst="rect">
                        <a:avLst/>
                      </a:prstGeom>
                      <a:noFill/>
                      <a:ln w="38100">
                        <a:noFill/>
                        <a:miter/>
                      </a:ln>
                    </p:spPr>
                  </p:pic>
                </p:oleObj>
              </mc:Fallback>
            </mc:AlternateContent>
          </a:graphicData>
        </a:graphic>
      </p:graphicFrame>
      <p:sp>
        <p:nvSpPr>
          <p:cNvPr id="70671" name="Rectangle 10"/>
          <p:cNvSpPr/>
          <p:nvPr/>
        </p:nvSpPr>
        <p:spPr>
          <a:xfrm>
            <a:off x="684213" y="1038225"/>
            <a:ext cx="1800225" cy="519113"/>
          </a:xfrm>
          <a:prstGeom prst="rect">
            <a:avLst/>
          </a:prstGeom>
          <a:noFill/>
          <a:ln w="9525">
            <a:noFill/>
          </a:ln>
        </p:spPr>
        <p:txBody>
          <a:bodyPr wrap="none"/>
          <a:p>
            <a:r>
              <a:rPr lang="zh-CN" altLang="en-US" sz="2800" b="1" dirty="0">
                <a:solidFill>
                  <a:schemeClr val="bg2"/>
                </a:solidFill>
                <a:latin typeface="楷体_GB2312" pitchFamily="49" charset="-122"/>
              </a:rPr>
              <a:t>定义</a:t>
            </a:r>
            <a:r>
              <a:rPr lang="en-US" altLang="zh-CN" sz="2800" b="1" dirty="0">
                <a:solidFill>
                  <a:schemeClr val="bg2"/>
                </a:solidFill>
                <a:latin typeface="楷体_GB2312" pitchFamily="49" charset="-122"/>
              </a:rPr>
              <a:t>1 </a:t>
            </a:r>
            <a:r>
              <a:rPr lang="zh-CN" altLang="en-US" sz="2800" b="1" dirty="0">
                <a:latin typeface="楷体_GB2312" pitchFamily="49" charset="-122"/>
              </a:rPr>
              <a:t>记</a:t>
            </a:r>
            <a:r>
              <a:rPr lang="en-US" altLang="zh-CN" sz="2800" b="1" dirty="0">
                <a:solidFill>
                  <a:schemeClr val="bg2"/>
                </a:solidFill>
                <a:latin typeface="楷体_GB2312" pitchFamily="49" charset="-122"/>
              </a:rPr>
              <a:t> </a:t>
            </a:r>
            <a:endParaRPr lang="zh-CN" altLang="en-US" sz="2800" b="1" dirty="0">
              <a:solidFill>
                <a:schemeClr val="bg2"/>
              </a:solidFill>
              <a:latin typeface="楷体_GB2312" pitchFamily="49" charset="-122"/>
            </a:endParaRPr>
          </a:p>
        </p:txBody>
      </p:sp>
      <p:sp>
        <p:nvSpPr>
          <p:cNvPr id="15" name="Rectangle 4"/>
          <p:cNvSpPr/>
          <p:nvPr/>
        </p:nvSpPr>
        <p:spPr>
          <a:xfrm>
            <a:off x="684213" y="5273675"/>
            <a:ext cx="7343775" cy="457200"/>
          </a:xfrm>
          <a:prstGeom prst="rect">
            <a:avLst/>
          </a:prstGeom>
          <a:noFill/>
          <a:ln w="9525">
            <a:noFill/>
          </a:ln>
        </p:spPr>
        <p:txBody>
          <a:bodyPr wrap="none"/>
          <a:p>
            <a:r>
              <a:rPr lang="zh-CN" altLang="en-US" sz="2800" b="1" dirty="0">
                <a:solidFill>
                  <a:srgbClr val="000000"/>
                </a:solidFill>
                <a:latin typeface="楷体_GB2312" pitchFamily="49" charset="-122"/>
              </a:rPr>
              <a:t>注：行列式   也是行列式   </a:t>
            </a:r>
            <a:r>
              <a:rPr lang="zh-CN" altLang="en-US" sz="2800" b="1" dirty="0">
                <a:latin typeface="楷体_GB2312" pitchFamily="49" charset="-122"/>
              </a:rPr>
              <a:t>的转置行列式</a:t>
            </a:r>
            <a:r>
              <a:rPr lang="en-US" altLang="zh-CN" sz="2800" b="1" dirty="0">
                <a:solidFill>
                  <a:srgbClr val="000000"/>
                </a:solidFill>
                <a:latin typeface="楷体_GB2312" pitchFamily="49" charset="-122"/>
              </a:rPr>
              <a:t>,</a:t>
            </a:r>
            <a:r>
              <a:rPr lang="zh-CN" altLang="en-US" sz="2800" b="1" dirty="0">
                <a:solidFill>
                  <a:srgbClr val="000000"/>
                </a:solidFill>
                <a:latin typeface="楷体_GB2312" pitchFamily="49" charset="-122"/>
              </a:rPr>
              <a:t>即</a:t>
            </a:r>
            <a:r>
              <a:rPr lang="en-US" altLang="zh-CN" sz="2800" b="1" dirty="0">
                <a:solidFill>
                  <a:srgbClr val="000000"/>
                </a:solidFill>
                <a:latin typeface="楷体_GB2312" pitchFamily="49" charset="-122"/>
              </a:rPr>
              <a:t>    </a:t>
            </a:r>
            <a:endParaRPr lang="en-US" altLang="zh-CN" sz="2800" b="1" dirty="0">
              <a:solidFill>
                <a:srgbClr val="000000"/>
              </a:solidFill>
              <a:latin typeface="楷体_GB2312" pitchFamily="49" charset="-122"/>
            </a:endParaRPr>
          </a:p>
        </p:txBody>
      </p:sp>
      <p:graphicFrame>
        <p:nvGraphicFramePr>
          <p:cNvPr id="3" name="Object 37"/>
          <p:cNvGraphicFramePr/>
          <p:nvPr/>
        </p:nvGraphicFramePr>
        <p:xfrm>
          <a:off x="2627313" y="5370513"/>
          <a:ext cx="334962" cy="361950"/>
        </p:xfrm>
        <a:graphic>
          <a:graphicData uri="http://schemas.openxmlformats.org/presentationml/2006/ole">
            <mc:AlternateContent xmlns:mc="http://schemas.openxmlformats.org/markup-compatibility/2006">
              <mc:Choice xmlns:v="urn:schemas-microsoft-com:vml" Requires="v">
                <p:oleObj spid="_x0000_s3451" name="" r:id="rId13" imgW="215900" imgH="215900" progId="">
                  <p:embed/>
                </p:oleObj>
              </mc:Choice>
              <mc:Fallback>
                <p:oleObj name="" r:id="rId13" imgW="215900" imgH="215900" progId="">
                  <p:embed/>
                  <p:pic>
                    <p:nvPicPr>
                      <p:cNvPr id="0" name="图片 3450"/>
                      <p:cNvPicPr/>
                      <p:nvPr/>
                    </p:nvPicPr>
                    <p:blipFill>
                      <a:blip r:embed="rId6"/>
                      <a:stretch>
                        <a:fillRect/>
                      </a:stretch>
                    </p:blipFill>
                    <p:spPr>
                      <a:xfrm>
                        <a:off x="2627313" y="5370513"/>
                        <a:ext cx="334962" cy="361950"/>
                      </a:xfrm>
                      <a:prstGeom prst="rect">
                        <a:avLst/>
                      </a:prstGeom>
                      <a:noFill/>
                      <a:ln w="38100">
                        <a:noFill/>
                        <a:miter/>
                      </a:ln>
                    </p:spPr>
                  </p:pic>
                </p:oleObj>
              </mc:Fallback>
            </mc:AlternateContent>
          </a:graphicData>
        </a:graphic>
      </p:graphicFrame>
      <p:graphicFrame>
        <p:nvGraphicFramePr>
          <p:cNvPr id="4" name="Object 38"/>
          <p:cNvGraphicFramePr/>
          <p:nvPr/>
        </p:nvGraphicFramePr>
        <p:xfrm>
          <a:off x="4967288" y="5299075"/>
          <a:ext cx="468312" cy="422275"/>
        </p:xfrm>
        <a:graphic>
          <a:graphicData uri="http://schemas.openxmlformats.org/presentationml/2006/ole">
            <mc:AlternateContent xmlns:mc="http://schemas.openxmlformats.org/markup-compatibility/2006">
              <mc:Choice xmlns:v="urn:schemas-microsoft-com:vml" Requires="v">
                <p:oleObj spid="_x0000_s3455" name="" r:id="rId14" imgW="304800" imgH="254000" progId="">
                  <p:embed/>
                </p:oleObj>
              </mc:Choice>
              <mc:Fallback>
                <p:oleObj name="" r:id="rId14" imgW="304800" imgH="254000" progId="">
                  <p:embed/>
                  <p:pic>
                    <p:nvPicPr>
                      <p:cNvPr id="0" name="图片 3454"/>
                      <p:cNvPicPr/>
                      <p:nvPr/>
                    </p:nvPicPr>
                    <p:blipFill>
                      <a:blip r:embed="rId4"/>
                      <a:stretch>
                        <a:fillRect/>
                      </a:stretch>
                    </p:blipFill>
                    <p:spPr>
                      <a:xfrm>
                        <a:off x="4967288" y="5299075"/>
                        <a:ext cx="468312" cy="422275"/>
                      </a:xfrm>
                      <a:prstGeom prst="rect">
                        <a:avLst/>
                      </a:prstGeom>
                      <a:noFill/>
                      <a:ln w="38100">
                        <a:noFill/>
                        <a:miter/>
                      </a:ln>
                    </p:spPr>
                  </p:pic>
                </p:oleObj>
              </mc:Fallback>
            </mc:AlternateContent>
          </a:graphicData>
        </a:graphic>
      </p:graphicFrame>
      <p:graphicFrame>
        <p:nvGraphicFramePr>
          <p:cNvPr id="18" name="Object 39"/>
          <p:cNvGraphicFramePr/>
          <p:nvPr/>
        </p:nvGraphicFramePr>
        <p:xfrm>
          <a:off x="3779838" y="5876925"/>
          <a:ext cx="1512887" cy="647700"/>
        </p:xfrm>
        <a:graphic>
          <a:graphicData uri="http://schemas.openxmlformats.org/presentationml/2006/ole">
            <mc:AlternateContent xmlns:mc="http://schemas.openxmlformats.org/markup-compatibility/2006">
              <mc:Choice xmlns:v="urn:schemas-microsoft-com:vml" Requires="v">
                <p:oleObj spid="_x0000_s3456" name="" r:id="rId15" imgW="711200" imgH="241300" progId="Equation.3">
                  <p:embed/>
                </p:oleObj>
              </mc:Choice>
              <mc:Fallback>
                <p:oleObj name="" r:id="rId15" imgW="711200" imgH="241300" progId="Equation.3">
                  <p:embed/>
                  <p:pic>
                    <p:nvPicPr>
                      <p:cNvPr id="0" name="图片 3455"/>
                      <p:cNvPicPr/>
                      <p:nvPr/>
                    </p:nvPicPr>
                    <p:blipFill>
                      <a:blip r:embed="rId16"/>
                      <a:stretch>
                        <a:fillRect/>
                      </a:stretch>
                    </p:blipFill>
                    <p:spPr>
                      <a:xfrm>
                        <a:off x="3779838" y="5876925"/>
                        <a:ext cx="1512887" cy="64770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3805"/>
                                        </p:tgtEl>
                                        <p:attrNameLst>
                                          <p:attrName>style.visibility</p:attrName>
                                        </p:attrNameLst>
                                      </p:cBhvr>
                                      <p:to>
                                        <p:strVal val="visible"/>
                                      </p:to>
                                    </p:set>
                                    <p:animEffect transition="in" filter="slide(fromLeft)">
                                      <p:cBhvr>
                                        <p:cTn id="7" dur="500"/>
                                        <p:tgtEl>
                                          <p:spTgt spid="3380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fade">
                                      <p:cBhvr>
                                        <p:cTn id="12" dur="1000"/>
                                        <p:tgtEl>
                                          <p:spTgt spid="33797"/>
                                        </p:tgtEl>
                                      </p:cBhvr>
                                    </p:animEffect>
                                    <p:anim calcmode="lin" valueType="num">
                                      <p:cBhvr>
                                        <p:cTn id="13" dur="1000" fill="hold"/>
                                        <p:tgtEl>
                                          <p:spTgt spid="33797"/>
                                        </p:tgtEl>
                                        <p:attrNameLst>
                                          <p:attrName>ppt_x</p:attrName>
                                        </p:attrNameLst>
                                      </p:cBhvr>
                                      <p:tavLst>
                                        <p:tav tm="0">
                                          <p:val>
                                            <p:strVal val="#ppt_x"/>
                                          </p:val>
                                        </p:tav>
                                        <p:tav tm="100000">
                                          <p:val>
                                            <p:strVal val="#ppt_x"/>
                                          </p:val>
                                        </p:tav>
                                      </p:tavLst>
                                    </p:anim>
                                    <p:anim calcmode="lin" valueType="num">
                                      <p:cBhvr>
                                        <p:cTn id="14" dur="1000" fill="hold"/>
                                        <p:tgtEl>
                                          <p:spTgt spid="3379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796"/>
                                        </p:tgtEl>
                                        <p:attrNameLst>
                                          <p:attrName>style.visibility</p:attrName>
                                        </p:attrNameLst>
                                      </p:cBhvr>
                                      <p:to>
                                        <p:strVal val="visible"/>
                                      </p:to>
                                    </p:set>
                                    <p:animEffect transition="in" filter="fade">
                                      <p:cBhvr>
                                        <p:cTn id="17" dur="1000"/>
                                        <p:tgtEl>
                                          <p:spTgt spid="33796"/>
                                        </p:tgtEl>
                                      </p:cBhvr>
                                    </p:animEffect>
                                    <p:anim calcmode="lin" valueType="num">
                                      <p:cBhvr>
                                        <p:cTn id="18" dur="1000" fill="hold"/>
                                        <p:tgtEl>
                                          <p:spTgt spid="33796"/>
                                        </p:tgtEl>
                                        <p:attrNameLst>
                                          <p:attrName>ppt_x</p:attrName>
                                        </p:attrNameLst>
                                      </p:cBhvr>
                                      <p:tavLst>
                                        <p:tav tm="0">
                                          <p:val>
                                            <p:strVal val="#ppt_x"/>
                                          </p:val>
                                        </p:tav>
                                        <p:tav tm="100000">
                                          <p:val>
                                            <p:strVal val="#ppt_x"/>
                                          </p:val>
                                        </p:tav>
                                      </p:tavLst>
                                    </p:anim>
                                    <p:anim calcmode="lin" valueType="num">
                                      <p:cBhvr>
                                        <p:cTn id="19" dur="1000" fill="hold"/>
                                        <p:tgtEl>
                                          <p:spTgt spid="3379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3798"/>
                                        </p:tgtEl>
                                        <p:attrNameLst>
                                          <p:attrName>style.visibility</p:attrName>
                                        </p:attrNameLst>
                                      </p:cBhvr>
                                      <p:to>
                                        <p:strVal val="visible"/>
                                      </p:to>
                                    </p:set>
                                    <p:animEffect transition="in" filter="fade">
                                      <p:cBhvr>
                                        <p:cTn id="22" dur="1000"/>
                                        <p:tgtEl>
                                          <p:spTgt spid="33798"/>
                                        </p:tgtEl>
                                      </p:cBhvr>
                                    </p:animEffect>
                                    <p:anim calcmode="lin" valueType="num">
                                      <p:cBhvr>
                                        <p:cTn id="23" dur="1000" fill="hold"/>
                                        <p:tgtEl>
                                          <p:spTgt spid="33798"/>
                                        </p:tgtEl>
                                        <p:attrNameLst>
                                          <p:attrName>ppt_x</p:attrName>
                                        </p:attrNameLst>
                                      </p:cBhvr>
                                      <p:tavLst>
                                        <p:tav tm="0">
                                          <p:val>
                                            <p:strVal val="#ppt_x"/>
                                          </p:val>
                                        </p:tav>
                                        <p:tav tm="100000">
                                          <p:val>
                                            <p:strVal val="#ppt_x"/>
                                          </p:val>
                                        </p:tav>
                                      </p:tavLst>
                                    </p:anim>
                                    <p:anim calcmode="lin" valueType="num">
                                      <p:cBhvr>
                                        <p:cTn id="24" dur="1000" fill="hold"/>
                                        <p:tgtEl>
                                          <p:spTgt spid="3379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3800"/>
                                        </p:tgtEl>
                                        <p:attrNameLst>
                                          <p:attrName>style.visibility</p:attrName>
                                        </p:attrNameLst>
                                      </p:cBhvr>
                                      <p:to>
                                        <p:strVal val="visible"/>
                                      </p:to>
                                    </p:set>
                                    <p:animEffect transition="in" filter="dissolve">
                                      <p:cBhvr>
                                        <p:cTn id="29" dur="500"/>
                                        <p:tgtEl>
                                          <p:spTgt spid="3380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3799"/>
                                        </p:tgtEl>
                                        <p:attrNameLst>
                                          <p:attrName>style.visibility</p:attrName>
                                        </p:attrNameLst>
                                      </p:cBhvr>
                                      <p:to>
                                        <p:strVal val="visible"/>
                                      </p:to>
                                    </p:set>
                                    <p:animEffect transition="in" filter="dissolve">
                                      <p:cBhvr>
                                        <p:cTn id="32" dur="500"/>
                                        <p:tgtEl>
                                          <p:spTgt spid="33799"/>
                                        </p:tgtEl>
                                      </p:cBhvr>
                                    </p:animEffect>
                                  </p:childTnLst>
                                </p:cTn>
                              </p:par>
                              <p:par>
                                <p:cTn id="33" presetID="9" presetClass="entr" presetSubtype="0" fill="hold" nodeType="withEffect">
                                  <p:stCondLst>
                                    <p:cond delay="0"/>
                                  </p:stCondLst>
                                  <p:childTnLst>
                                    <p:set>
                                      <p:cBhvr>
                                        <p:cTn id="34" dur="1" fill="hold">
                                          <p:stCondLst>
                                            <p:cond delay="0"/>
                                          </p:stCondLst>
                                        </p:cTn>
                                        <p:tgtEl>
                                          <p:spTgt spid="33801"/>
                                        </p:tgtEl>
                                        <p:attrNameLst>
                                          <p:attrName>style.visibility</p:attrName>
                                        </p:attrNameLst>
                                      </p:cBhvr>
                                      <p:to>
                                        <p:strVal val="visible"/>
                                      </p:to>
                                    </p:set>
                                    <p:animEffect transition="in" filter="dissolve">
                                      <p:cBhvr>
                                        <p:cTn id="35" dur="500"/>
                                        <p:tgtEl>
                                          <p:spTgt spid="33801"/>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1000"/>
                                        <p:tgtEl>
                                          <p:spTgt spid="3"/>
                                        </p:tgtEl>
                                      </p:cBhvr>
                                    </p:animEffect>
                                    <p:anim calcmode="lin" valueType="num">
                                      <p:cBhvr>
                                        <p:cTn id="46" dur="1000" fill="hold"/>
                                        <p:tgtEl>
                                          <p:spTgt spid="3"/>
                                        </p:tgtEl>
                                        <p:attrNameLst>
                                          <p:attrName>ppt_x</p:attrName>
                                        </p:attrNameLst>
                                      </p:cBhvr>
                                      <p:tavLst>
                                        <p:tav tm="0">
                                          <p:val>
                                            <p:strVal val="#ppt_x"/>
                                          </p:val>
                                        </p:tav>
                                        <p:tav tm="100000">
                                          <p:val>
                                            <p:strVal val="#ppt_x"/>
                                          </p:val>
                                        </p:tav>
                                      </p:tavLst>
                                    </p:anim>
                                    <p:anim calcmode="lin" valueType="num">
                                      <p:cBhvr>
                                        <p:cTn id="47" dur="1000" fill="hold"/>
                                        <p:tgtEl>
                                          <p:spTgt spid="3"/>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anim calcmode="lin" valueType="num">
                                      <p:cBhvr>
                                        <p:cTn id="51" dur="1000" fill="hold"/>
                                        <p:tgtEl>
                                          <p:spTgt spid="4"/>
                                        </p:tgtEl>
                                        <p:attrNameLst>
                                          <p:attrName>ppt_x</p:attrName>
                                        </p:attrNameLst>
                                      </p:cBhvr>
                                      <p:tavLst>
                                        <p:tav tm="0">
                                          <p:val>
                                            <p:strVal val="#ppt_x"/>
                                          </p:val>
                                        </p:tav>
                                        <p:tav tm="100000">
                                          <p:val>
                                            <p:strVal val="#ppt_x"/>
                                          </p:val>
                                        </p:tav>
                                      </p:tavLst>
                                    </p:anim>
                                    <p:anim calcmode="lin" valueType="num">
                                      <p:cBhvr>
                                        <p:cTn id="5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33799" grpId="0"/>
      <p:bldP spid="1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682" name="Object 2"/>
          <p:cNvGraphicFramePr/>
          <p:nvPr/>
        </p:nvGraphicFramePr>
        <p:xfrm>
          <a:off x="965200" y="1484313"/>
          <a:ext cx="3576638" cy="1920875"/>
        </p:xfrm>
        <a:graphic>
          <a:graphicData uri="http://schemas.openxmlformats.org/presentationml/2006/ole">
            <mc:AlternateContent xmlns:mc="http://schemas.openxmlformats.org/markup-compatibility/2006">
              <mc:Choice xmlns:v="urn:schemas-microsoft-com:vml" Requires="v">
                <p:oleObj spid="_x0000_s3446" name="" r:id="rId1" imgW="1701800" imgH="914400" progId="Equation.3">
                  <p:embed/>
                </p:oleObj>
              </mc:Choice>
              <mc:Fallback>
                <p:oleObj name="" r:id="rId1" imgW="1701800" imgH="914400" progId="Equation.3">
                  <p:embed/>
                  <p:pic>
                    <p:nvPicPr>
                      <p:cNvPr id="0" name="图片 3445"/>
                      <p:cNvPicPr/>
                      <p:nvPr/>
                    </p:nvPicPr>
                    <p:blipFill>
                      <a:blip r:embed="rId2"/>
                      <a:stretch>
                        <a:fillRect/>
                      </a:stretch>
                    </p:blipFill>
                    <p:spPr>
                      <a:xfrm>
                        <a:off x="965200" y="1484313"/>
                        <a:ext cx="3576638" cy="1920875"/>
                      </a:xfrm>
                      <a:prstGeom prst="rect">
                        <a:avLst/>
                      </a:prstGeom>
                      <a:noFill/>
                      <a:ln w="38100">
                        <a:noFill/>
                        <a:miter/>
                      </a:ln>
                    </p:spPr>
                  </p:pic>
                </p:oleObj>
              </mc:Fallback>
            </mc:AlternateContent>
          </a:graphicData>
        </a:graphic>
      </p:graphicFrame>
      <p:sp>
        <p:nvSpPr>
          <p:cNvPr id="71686" name="TextBox 3"/>
          <p:cNvSpPr txBox="1"/>
          <p:nvPr/>
        </p:nvSpPr>
        <p:spPr>
          <a:xfrm>
            <a:off x="900113" y="620713"/>
            <a:ext cx="7343775" cy="523875"/>
          </a:xfrm>
          <a:prstGeom prst="rect">
            <a:avLst/>
          </a:prstGeom>
          <a:noFill/>
          <a:ln w="9525">
            <a:noFill/>
          </a:ln>
        </p:spPr>
        <p:txBody>
          <a:bodyPr>
            <a:spAutoFit/>
          </a:bodyPr>
          <a:p>
            <a:r>
              <a:rPr lang="zh-CN" altLang="en-US" sz="2800" b="1" dirty="0">
                <a:solidFill>
                  <a:schemeClr val="bg2"/>
                </a:solidFill>
                <a:latin typeface="Arial" panose="020B0604020202020204" pitchFamily="34" charset="0"/>
                <a:ea typeface="宋体" panose="02010600030101010101" pitchFamily="2" charset="-122"/>
              </a:rPr>
              <a:t>例</a:t>
            </a:r>
            <a:r>
              <a:rPr lang="en-US" altLang="zh-CN" sz="2800" b="1" dirty="0">
                <a:solidFill>
                  <a:schemeClr val="bg2"/>
                </a:solidFill>
                <a:latin typeface="Arial" panose="020B0604020202020204" pitchFamily="34" charset="0"/>
                <a:ea typeface="宋体" panose="02010600030101010101" pitchFamily="2" charset="-122"/>
              </a:rPr>
              <a:t>1 </a:t>
            </a:r>
            <a:r>
              <a:rPr lang="zh-CN" altLang="en-US" sz="2800" b="1" dirty="0">
                <a:latin typeface="Arial" panose="020B0604020202020204" pitchFamily="34" charset="0"/>
                <a:ea typeface="宋体" panose="02010600030101010101" pitchFamily="2" charset="-122"/>
              </a:rPr>
              <a:t>写出下列行列式的转置行列式</a:t>
            </a:r>
            <a:r>
              <a:rPr lang="en-US" altLang="zh-CN" sz="2800" b="1" dirty="0">
                <a:latin typeface="Arial" panose="020B0604020202020204" pitchFamily="34" charset="0"/>
                <a:ea typeface="宋体" panose="02010600030101010101" pitchFamily="2" charset="-122"/>
              </a:rPr>
              <a:t>.</a:t>
            </a:r>
            <a:endParaRPr lang="zh-CN" altLang="en-US" sz="2800" b="1" dirty="0">
              <a:solidFill>
                <a:schemeClr val="bg2"/>
              </a:solidFill>
              <a:latin typeface="Arial" panose="020B0604020202020204" pitchFamily="34" charset="0"/>
              <a:ea typeface="宋体" panose="02010600030101010101" pitchFamily="2" charset="-122"/>
            </a:endParaRPr>
          </a:p>
        </p:txBody>
      </p:sp>
      <p:graphicFrame>
        <p:nvGraphicFramePr>
          <p:cNvPr id="71683" name="Object 3"/>
          <p:cNvGraphicFramePr/>
          <p:nvPr/>
        </p:nvGraphicFramePr>
        <p:xfrm>
          <a:off x="4684713" y="1412875"/>
          <a:ext cx="3919537" cy="2047875"/>
        </p:xfrm>
        <a:graphic>
          <a:graphicData uri="http://schemas.openxmlformats.org/presentationml/2006/ole">
            <mc:AlternateContent xmlns:mc="http://schemas.openxmlformats.org/markup-compatibility/2006">
              <mc:Choice xmlns:v="urn:schemas-microsoft-com:vml" Requires="v">
                <p:oleObj spid="_x0000_s3445" name="" r:id="rId3" imgW="1612900" imgH="939800" progId="Equation.3">
                  <p:embed/>
                </p:oleObj>
              </mc:Choice>
              <mc:Fallback>
                <p:oleObj name="" r:id="rId3" imgW="1612900" imgH="939800" progId="Equation.3">
                  <p:embed/>
                  <p:pic>
                    <p:nvPicPr>
                      <p:cNvPr id="0" name="图片 3444"/>
                      <p:cNvPicPr/>
                      <p:nvPr/>
                    </p:nvPicPr>
                    <p:blipFill>
                      <a:blip r:embed="rId4"/>
                      <a:stretch>
                        <a:fillRect/>
                      </a:stretch>
                    </p:blipFill>
                    <p:spPr>
                      <a:xfrm>
                        <a:off x="4684713" y="1412875"/>
                        <a:ext cx="3919537" cy="2047875"/>
                      </a:xfrm>
                      <a:prstGeom prst="rect">
                        <a:avLst/>
                      </a:prstGeom>
                      <a:noFill/>
                      <a:ln w="38100">
                        <a:noFill/>
                        <a:miter/>
                      </a:ln>
                    </p:spPr>
                  </p:pic>
                </p:oleObj>
              </mc:Fallback>
            </mc:AlternateContent>
          </a:graphicData>
        </a:graphic>
      </p:graphicFrame>
      <p:graphicFrame>
        <p:nvGraphicFramePr>
          <p:cNvPr id="3525636" name="Object 4"/>
          <p:cNvGraphicFramePr/>
          <p:nvPr/>
        </p:nvGraphicFramePr>
        <p:xfrm>
          <a:off x="919163" y="4316413"/>
          <a:ext cx="3600450" cy="1920875"/>
        </p:xfrm>
        <a:graphic>
          <a:graphicData uri="http://schemas.openxmlformats.org/presentationml/2006/ole">
            <mc:AlternateContent xmlns:mc="http://schemas.openxmlformats.org/markup-compatibility/2006">
              <mc:Choice xmlns:v="urn:schemas-microsoft-com:vml" Requires="v">
                <p:oleObj spid="_x0000_s3452" name="" r:id="rId5" imgW="1714500" imgH="914400" progId="Equation.3">
                  <p:embed/>
                </p:oleObj>
              </mc:Choice>
              <mc:Fallback>
                <p:oleObj name="" r:id="rId5" imgW="1714500" imgH="914400" progId="Equation.3">
                  <p:embed/>
                  <p:pic>
                    <p:nvPicPr>
                      <p:cNvPr id="0" name="图片 3451"/>
                      <p:cNvPicPr/>
                      <p:nvPr/>
                    </p:nvPicPr>
                    <p:blipFill>
                      <a:blip r:embed="rId6"/>
                      <a:stretch>
                        <a:fillRect/>
                      </a:stretch>
                    </p:blipFill>
                    <p:spPr>
                      <a:xfrm>
                        <a:off x="919163" y="4316413"/>
                        <a:ext cx="3600450" cy="1920875"/>
                      </a:xfrm>
                      <a:prstGeom prst="rect">
                        <a:avLst/>
                      </a:prstGeom>
                      <a:noFill/>
                      <a:ln w="38100">
                        <a:noFill/>
                        <a:miter/>
                      </a:ln>
                    </p:spPr>
                  </p:pic>
                </p:oleObj>
              </mc:Fallback>
            </mc:AlternateContent>
          </a:graphicData>
        </a:graphic>
      </p:graphicFrame>
      <p:graphicFrame>
        <p:nvGraphicFramePr>
          <p:cNvPr id="3525637" name="Object 5"/>
          <p:cNvGraphicFramePr/>
          <p:nvPr/>
        </p:nvGraphicFramePr>
        <p:xfrm>
          <a:off x="4643438" y="4217988"/>
          <a:ext cx="4125912" cy="2090737"/>
        </p:xfrm>
        <a:graphic>
          <a:graphicData uri="http://schemas.openxmlformats.org/presentationml/2006/ole">
            <mc:AlternateContent xmlns:mc="http://schemas.openxmlformats.org/markup-compatibility/2006">
              <mc:Choice xmlns:v="urn:schemas-microsoft-com:vml" Requires="v">
                <p:oleObj spid="_x0000_s3447" name="" r:id="rId7" imgW="1663700" imgH="939800" progId="Equation.3">
                  <p:embed/>
                </p:oleObj>
              </mc:Choice>
              <mc:Fallback>
                <p:oleObj name="" r:id="rId7" imgW="1663700" imgH="939800" progId="Equation.3">
                  <p:embed/>
                  <p:pic>
                    <p:nvPicPr>
                      <p:cNvPr id="0" name="图片 3446"/>
                      <p:cNvPicPr/>
                      <p:nvPr/>
                    </p:nvPicPr>
                    <p:blipFill>
                      <a:blip r:embed="rId8"/>
                      <a:stretch>
                        <a:fillRect/>
                      </a:stretch>
                    </p:blipFill>
                    <p:spPr>
                      <a:xfrm>
                        <a:off x="4643438" y="4217988"/>
                        <a:ext cx="4125912" cy="2090737"/>
                      </a:xfrm>
                      <a:prstGeom prst="rect">
                        <a:avLst/>
                      </a:prstGeom>
                      <a:noFill/>
                      <a:ln w="38100">
                        <a:noFill/>
                        <a:miter/>
                      </a:ln>
                    </p:spPr>
                  </p:pic>
                </p:oleObj>
              </mc:Fallback>
            </mc:AlternateContent>
          </a:graphicData>
        </a:graphic>
      </p:graphicFrame>
      <p:sp>
        <p:nvSpPr>
          <p:cNvPr id="71687" name="TextBox 7"/>
          <p:cNvSpPr txBox="1"/>
          <p:nvPr/>
        </p:nvSpPr>
        <p:spPr>
          <a:xfrm>
            <a:off x="900113" y="3573463"/>
            <a:ext cx="1223962" cy="522287"/>
          </a:xfrm>
          <a:prstGeom prst="rect">
            <a:avLst/>
          </a:prstGeom>
          <a:noFill/>
          <a:ln w="9525">
            <a:noFill/>
          </a:ln>
        </p:spPr>
        <p:txBody>
          <a:bodyPr>
            <a:spAutoFit/>
          </a:bodyPr>
          <a:p>
            <a:r>
              <a:rPr lang="zh-CN" altLang="en-US" sz="2800" b="1" dirty="0">
                <a:solidFill>
                  <a:schemeClr val="bg2"/>
                </a:solidFill>
                <a:latin typeface="Arial" panose="020B0604020202020204" pitchFamily="34" charset="0"/>
                <a:ea typeface="宋体" panose="02010600030101010101" pitchFamily="2" charset="-122"/>
              </a:rPr>
              <a:t>解：</a:t>
            </a:r>
            <a:endParaRPr lang="zh-CN" altLang="en-US" sz="2800" b="1" dirty="0">
              <a:solidFill>
                <a:schemeClr val="bg2"/>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25636"/>
                                        </p:tgtEl>
                                        <p:attrNameLst>
                                          <p:attrName>style.visibility</p:attrName>
                                        </p:attrNameLst>
                                      </p:cBhvr>
                                      <p:to>
                                        <p:strVal val="visible"/>
                                      </p:to>
                                    </p:set>
                                    <p:animEffect transition="in" filter="wipe(left)">
                                      <p:cBhvr>
                                        <p:cTn id="7" dur="5000"/>
                                        <p:tgtEl>
                                          <p:spTgt spid="35256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25637"/>
                                        </p:tgtEl>
                                        <p:attrNameLst>
                                          <p:attrName>style.visibility</p:attrName>
                                        </p:attrNameLst>
                                      </p:cBhvr>
                                      <p:to>
                                        <p:strVal val="visible"/>
                                      </p:to>
                                    </p:set>
                                    <p:animEffect transition="in" filter="wipe(left)">
                                      <p:cBhvr>
                                        <p:cTn id="12" dur="5000"/>
                                        <p:tgtEl>
                                          <p:spTgt spid="3525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4818" name="Object 22"/>
          <p:cNvGraphicFramePr/>
          <p:nvPr/>
        </p:nvGraphicFramePr>
        <p:xfrm>
          <a:off x="2060575" y="3284538"/>
          <a:ext cx="5251450" cy="809625"/>
        </p:xfrm>
        <a:graphic>
          <a:graphicData uri="http://schemas.openxmlformats.org/presentationml/2006/ole">
            <mc:AlternateContent xmlns:mc="http://schemas.openxmlformats.org/markup-compatibility/2006">
              <mc:Choice xmlns:v="urn:schemas-microsoft-com:vml" Requires="v">
                <p:oleObj spid="_x0000_s3457" name="" r:id="rId1" imgW="2387600" imgH="368300" progId="">
                  <p:embed/>
                </p:oleObj>
              </mc:Choice>
              <mc:Fallback>
                <p:oleObj name="" r:id="rId1" imgW="2387600" imgH="368300" progId="">
                  <p:embed/>
                  <p:pic>
                    <p:nvPicPr>
                      <p:cNvPr id="0" name="图片 3456"/>
                      <p:cNvPicPr/>
                      <p:nvPr/>
                    </p:nvPicPr>
                    <p:blipFill>
                      <a:blip r:embed="rId2"/>
                      <a:stretch>
                        <a:fillRect/>
                      </a:stretch>
                    </p:blipFill>
                    <p:spPr>
                      <a:xfrm>
                        <a:off x="2060575" y="3284538"/>
                        <a:ext cx="5251450" cy="809625"/>
                      </a:xfrm>
                      <a:prstGeom prst="rect">
                        <a:avLst/>
                      </a:prstGeom>
                      <a:noFill/>
                      <a:ln w="38100">
                        <a:noFill/>
                        <a:miter/>
                      </a:ln>
                    </p:spPr>
                  </p:pic>
                </p:oleObj>
              </mc:Fallback>
            </mc:AlternateContent>
          </a:graphicData>
        </a:graphic>
      </p:graphicFrame>
      <p:sp>
        <p:nvSpPr>
          <p:cNvPr id="72711" name="Rectangle 3"/>
          <p:cNvSpPr/>
          <p:nvPr/>
        </p:nvSpPr>
        <p:spPr>
          <a:xfrm>
            <a:off x="323850" y="547688"/>
            <a:ext cx="6629400" cy="523875"/>
          </a:xfrm>
          <a:prstGeom prst="rect">
            <a:avLst/>
          </a:prstGeom>
          <a:noFill/>
          <a:ln w="9525">
            <a:noFill/>
          </a:ln>
        </p:spPr>
        <p:txBody>
          <a:bodyPr>
            <a:spAutoFit/>
          </a:bodyPr>
          <a:p>
            <a:r>
              <a:rPr lang="zh-CN" altLang="en-US" sz="2800" b="1" dirty="0">
                <a:solidFill>
                  <a:srgbClr val="0000FF"/>
                </a:solidFill>
                <a:latin typeface="楷体_GB2312" pitchFamily="49" charset="-122"/>
              </a:rPr>
              <a:t>性质</a:t>
            </a:r>
            <a:r>
              <a:rPr lang="en-US" altLang="zh-CN" sz="2800" b="1" dirty="0">
                <a:solidFill>
                  <a:srgbClr val="0000FF"/>
                </a:solidFill>
                <a:latin typeface="Times New Roman" panose="02020603050405020304" pitchFamily="18" charset="0"/>
              </a:rPr>
              <a:t>1</a:t>
            </a:r>
            <a:r>
              <a:rPr lang="en-US" altLang="zh-CN" sz="2800" b="1" dirty="0">
                <a:solidFill>
                  <a:srgbClr val="000000"/>
                </a:solidFill>
                <a:latin typeface="楷体_GB2312" pitchFamily="49" charset="-122"/>
              </a:rPr>
              <a:t>  </a:t>
            </a:r>
            <a:r>
              <a:rPr lang="zh-CN" altLang="en-US" sz="2800" b="1" dirty="0">
                <a:solidFill>
                  <a:srgbClr val="000000"/>
                </a:solidFill>
                <a:latin typeface="楷体_GB2312" pitchFamily="49" charset="-122"/>
              </a:rPr>
              <a:t>行列式与它的转置行列式相等</a:t>
            </a:r>
            <a:r>
              <a:rPr lang="en-US" altLang="zh-CN" sz="2800" b="1" dirty="0">
                <a:solidFill>
                  <a:srgbClr val="000000"/>
                </a:solidFill>
                <a:latin typeface="楷体_GB2312" pitchFamily="49" charset="-122"/>
              </a:rPr>
              <a:t>.</a:t>
            </a:r>
            <a:endParaRPr lang="en-US" altLang="zh-CN" sz="2800" b="1" dirty="0">
              <a:solidFill>
                <a:srgbClr val="000000"/>
              </a:solidFill>
              <a:latin typeface="楷体_GB2312" pitchFamily="49" charset="-122"/>
            </a:endParaRPr>
          </a:p>
        </p:txBody>
      </p:sp>
      <p:sp>
        <p:nvSpPr>
          <p:cNvPr id="34820" name="Rectangle 4"/>
          <p:cNvSpPr/>
          <p:nvPr/>
        </p:nvSpPr>
        <p:spPr>
          <a:xfrm>
            <a:off x="323850" y="1330325"/>
            <a:ext cx="796925" cy="457200"/>
          </a:xfrm>
          <a:prstGeom prst="rect">
            <a:avLst/>
          </a:prstGeom>
          <a:noFill/>
          <a:ln w="9525">
            <a:noFill/>
          </a:ln>
        </p:spPr>
        <p:txBody>
          <a:bodyPr wrap="none">
            <a:spAutoFit/>
          </a:bodyPr>
          <a:p>
            <a:r>
              <a:rPr lang="zh-CN" altLang="en-US" sz="2400" b="1" dirty="0">
                <a:solidFill>
                  <a:srgbClr val="0000FF"/>
                </a:solidFill>
                <a:latin typeface="楷体_GB2312" pitchFamily="49" charset="-122"/>
              </a:rPr>
              <a:t>证明</a:t>
            </a:r>
            <a:endParaRPr lang="zh-CN" altLang="en-US" sz="2400" b="1" dirty="0">
              <a:solidFill>
                <a:srgbClr val="0000FF"/>
              </a:solidFill>
              <a:latin typeface="楷体_GB2312" pitchFamily="49" charset="-122"/>
            </a:endParaRPr>
          </a:p>
        </p:txBody>
      </p:sp>
      <p:sp>
        <p:nvSpPr>
          <p:cNvPr id="34821" name="Rectangle 5"/>
          <p:cNvSpPr/>
          <p:nvPr/>
        </p:nvSpPr>
        <p:spPr>
          <a:xfrm>
            <a:off x="1341438" y="2565400"/>
            <a:ext cx="3248025" cy="457200"/>
          </a:xfrm>
          <a:prstGeom prst="rect">
            <a:avLst/>
          </a:prstGeom>
          <a:noFill/>
          <a:ln w="9525">
            <a:noFill/>
          </a:ln>
        </p:spPr>
        <p:txBody>
          <a:bodyPr wrap="none">
            <a:spAutoFit/>
          </a:bodyPr>
          <a:p>
            <a:r>
              <a:rPr lang="zh-CN" altLang="en-US" sz="2400" b="1" dirty="0">
                <a:solidFill>
                  <a:srgbClr val="000000"/>
                </a:solidFill>
                <a:latin typeface="楷体_GB2312" pitchFamily="49" charset="-122"/>
              </a:rPr>
              <a:t>根据行列式的定义，有</a:t>
            </a:r>
            <a:endParaRPr lang="zh-CN" altLang="en-US" sz="2400" b="1" dirty="0">
              <a:solidFill>
                <a:srgbClr val="000000"/>
              </a:solidFill>
              <a:latin typeface="楷体_GB2312" pitchFamily="49" charset="-122"/>
            </a:endParaRPr>
          </a:p>
        </p:txBody>
      </p:sp>
      <p:sp>
        <p:nvSpPr>
          <p:cNvPr id="34822" name="Rectangle 6"/>
          <p:cNvSpPr/>
          <p:nvPr/>
        </p:nvSpPr>
        <p:spPr>
          <a:xfrm>
            <a:off x="1341438" y="1330325"/>
            <a:ext cx="4908550" cy="457200"/>
          </a:xfrm>
          <a:prstGeom prst="rect">
            <a:avLst/>
          </a:prstGeom>
          <a:noFill/>
          <a:ln w="9525">
            <a:noFill/>
          </a:ln>
        </p:spPr>
        <p:txBody>
          <a:bodyPr wrap="none">
            <a:spAutoFit/>
          </a:bodyPr>
          <a:p>
            <a:r>
              <a:rPr lang="zh-CN" altLang="en-US" sz="2400" b="1" dirty="0">
                <a:solidFill>
                  <a:srgbClr val="000000"/>
                </a:solidFill>
                <a:latin typeface="楷体_GB2312" pitchFamily="49" charset="-122"/>
              </a:rPr>
              <a:t>若记                       ，则</a:t>
            </a:r>
            <a:endParaRPr lang="zh-CN" altLang="en-US" sz="2400" b="1" dirty="0">
              <a:solidFill>
                <a:srgbClr val="000000"/>
              </a:solidFill>
              <a:latin typeface="楷体_GB2312" pitchFamily="49" charset="-122"/>
            </a:endParaRPr>
          </a:p>
        </p:txBody>
      </p:sp>
      <p:graphicFrame>
        <p:nvGraphicFramePr>
          <p:cNvPr id="34823" name="Object 23"/>
          <p:cNvGraphicFramePr/>
          <p:nvPr/>
        </p:nvGraphicFramePr>
        <p:xfrm>
          <a:off x="2065338" y="1330325"/>
          <a:ext cx="3433762" cy="557213"/>
        </p:xfrm>
        <a:graphic>
          <a:graphicData uri="http://schemas.openxmlformats.org/presentationml/2006/ole">
            <mc:AlternateContent xmlns:mc="http://schemas.openxmlformats.org/markup-compatibility/2006">
              <mc:Choice xmlns:v="urn:schemas-microsoft-com:vml" Requires="v">
                <p:oleObj spid="_x0000_s3450" name="" r:id="rId3" imgW="2247900" imgH="342900" progId="">
                  <p:embed/>
                </p:oleObj>
              </mc:Choice>
              <mc:Fallback>
                <p:oleObj name="" r:id="rId3" imgW="2247900" imgH="342900" progId="">
                  <p:embed/>
                  <p:pic>
                    <p:nvPicPr>
                      <p:cNvPr id="0" name="图片 3449"/>
                      <p:cNvPicPr/>
                      <p:nvPr/>
                    </p:nvPicPr>
                    <p:blipFill>
                      <a:blip r:embed="rId4"/>
                      <a:stretch>
                        <a:fillRect/>
                      </a:stretch>
                    </p:blipFill>
                    <p:spPr>
                      <a:xfrm>
                        <a:off x="2065338" y="1330325"/>
                        <a:ext cx="3433762" cy="557213"/>
                      </a:xfrm>
                      <a:prstGeom prst="rect">
                        <a:avLst/>
                      </a:prstGeom>
                      <a:noFill/>
                      <a:ln w="38100">
                        <a:noFill/>
                        <a:miter/>
                      </a:ln>
                    </p:spPr>
                  </p:pic>
                </p:oleObj>
              </mc:Fallback>
            </mc:AlternateContent>
          </a:graphicData>
        </a:graphic>
      </p:graphicFrame>
      <p:sp>
        <p:nvSpPr>
          <p:cNvPr id="34825" name="Line 9"/>
          <p:cNvSpPr/>
          <p:nvPr/>
        </p:nvSpPr>
        <p:spPr>
          <a:xfrm>
            <a:off x="5570538" y="3860800"/>
            <a:ext cx="0" cy="360363"/>
          </a:xfrm>
          <a:prstGeom prst="line">
            <a:avLst/>
          </a:prstGeom>
          <a:ln w="28575" cap="flat" cmpd="sng">
            <a:solidFill>
              <a:srgbClr val="0000FF"/>
            </a:solidFill>
            <a:prstDash val="solid"/>
            <a:headEnd type="arrow" w="med" len="med"/>
            <a:tailEnd type="arrow" w="med" len="med"/>
          </a:ln>
        </p:spPr>
      </p:sp>
      <p:graphicFrame>
        <p:nvGraphicFramePr>
          <p:cNvPr id="34826" name="Object 25"/>
          <p:cNvGraphicFramePr/>
          <p:nvPr/>
        </p:nvGraphicFramePr>
        <p:xfrm>
          <a:off x="2573338" y="4149725"/>
          <a:ext cx="4838700" cy="811213"/>
        </p:xfrm>
        <a:graphic>
          <a:graphicData uri="http://schemas.openxmlformats.org/presentationml/2006/ole">
            <mc:AlternateContent xmlns:mc="http://schemas.openxmlformats.org/markup-compatibility/2006">
              <mc:Choice xmlns:v="urn:schemas-microsoft-com:vml" Requires="v">
                <p:oleObj spid="_x0000_s3458" name="" r:id="rId5" imgW="2197100" imgH="368300" progId="">
                  <p:embed/>
                </p:oleObj>
              </mc:Choice>
              <mc:Fallback>
                <p:oleObj name="" r:id="rId5" imgW="2197100" imgH="368300" progId="">
                  <p:embed/>
                  <p:pic>
                    <p:nvPicPr>
                      <p:cNvPr id="0" name="图片 3457"/>
                      <p:cNvPicPr/>
                      <p:nvPr/>
                    </p:nvPicPr>
                    <p:blipFill>
                      <a:blip r:embed="rId6"/>
                      <a:stretch>
                        <a:fillRect/>
                      </a:stretch>
                    </p:blipFill>
                    <p:spPr>
                      <a:xfrm>
                        <a:off x="2573338" y="4149725"/>
                        <a:ext cx="4838700" cy="811213"/>
                      </a:xfrm>
                      <a:prstGeom prst="rect">
                        <a:avLst/>
                      </a:prstGeom>
                      <a:noFill/>
                      <a:ln w="38100">
                        <a:noFill/>
                        <a:miter/>
                      </a:ln>
                    </p:spPr>
                  </p:pic>
                </p:oleObj>
              </mc:Fallback>
            </mc:AlternateContent>
          </a:graphicData>
        </a:graphic>
      </p:graphicFrame>
      <p:graphicFrame>
        <p:nvGraphicFramePr>
          <p:cNvPr id="34827" name="Object 26"/>
          <p:cNvGraphicFramePr/>
          <p:nvPr/>
        </p:nvGraphicFramePr>
        <p:xfrm>
          <a:off x="2544763" y="5229225"/>
          <a:ext cx="727075" cy="363538"/>
        </p:xfrm>
        <a:graphic>
          <a:graphicData uri="http://schemas.openxmlformats.org/presentationml/2006/ole">
            <mc:AlternateContent xmlns:mc="http://schemas.openxmlformats.org/markup-compatibility/2006">
              <mc:Choice xmlns:v="urn:schemas-microsoft-com:vml" Requires="v">
                <p:oleObj spid="_x0000_s3448" name="" r:id="rId7" imgW="330835" imgH="165100" progId="">
                  <p:embed/>
                </p:oleObj>
              </mc:Choice>
              <mc:Fallback>
                <p:oleObj name="" r:id="rId7" imgW="330835" imgH="165100" progId="">
                  <p:embed/>
                  <p:pic>
                    <p:nvPicPr>
                      <p:cNvPr id="0" name="图片 3447"/>
                      <p:cNvPicPr/>
                      <p:nvPr/>
                    </p:nvPicPr>
                    <p:blipFill>
                      <a:blip r:embed="rId8"/>
                      <a:stretch>
                        <a:fillRect/>
                      </a:stretch>
                    </p:blipFill>
                    <p:spPr>
                      <a:xfrm>
                        <a:off x="2544763" y="5229225"/>
                        <a:ext cx="727075" cy="363538"/>
                      </a:xfrm>
                      <a:prstGeom prst="rect">
                        <a:avLst/>
                      </a:prstGeom>
                      <a:noFill/>
                      <a:ln w="38100">
                        <a:noFill/>
                        <a:miter/>
                      </a:ln>
                    </p:spPr>
                  </p:pic>
                </p:oleObj>
              </mc:Fallback>
            </mc:AlternateContent>
          </a:graphicData>
        </a:graphic>
      </p:graphicFrame>
      <p:sp>
        <p:nvSpPr>
          <p:cNvPr id="34828" name="Line 12"/>
          <p:cNvSpPr/>
          <p:nvPr/>
        </p:nvSpPr>
        <p:spPr>
          <a:xfrm>
            <a:off x="6002338" y="3860800"/>
            <a:ext cx="0" cy="360363"/>
          </a:xfrm>
          <a:prstGeom prst="line">
            <a:avLst/>
          </a:prstGeom>
          <a:ln w="28575" cap="flat" cmpd="sng">
            <a:solidFill>
              <a:srgbClr val="0000FF"/>
            </a:solidFill>
            <a:prstDash val="solid"/>
            <a:headEnd type="arrow" w="med" len="med"/>
            <a:tailEnd type="arrow" w="med" len="med"/>
          </a:ln>
        </p:spPr>
      </p:sp>
      <p:sp>
        <p:nvSpPr>
          <p:cNvPr id="34829" name="Line 13"/>
          <p:cNvSpPr/>
          <p:nvPr/>
        </p:nvSpPr>
        <p:spPr>
          <a:xfrm>
            <a:off x="6865938" y="3860800"/>
            <a:ext cx="0" cy="360363"/>
          </a:xfrm>
          <a:prstGeom prst="line">
            <a:avLst/>
          </a:prstGeom>
          <a:ln w="28575" cap="flat" cmpd="sng">
            <a:solidFill>
              <a:srgbClr val="0000FF"/>
            </a:solidFill>
            <a:prstDash val="solid"/>
            <a:headEnd type="arrow" w="med" len="med"/>
            <a:tailEnd type="arrow" w="med" len="med"/>
          </a:ln>
        </p:spPr>
      </p:sp>
      <p:sp>
        <p:nvSpPr>
          <p:cNvPr id="34830" name="AutoShape 14"/>
          <p:cNvSpPr/>
          <p:nvPr/>
        </p:nvSpPr>
        <p:spPr>
          <a:xfrm>
            <a:off x="323850" y="5765800"/>
            <a:ext cx="7931150" cy="920750"/>
          </a:xfrm>
          <a:prstGeom prst="roundRect">
            <a:avLst>
              <a:gd name="adj" fmla="val 16667"/>
            </a:avLst>
          </a:prstGeom>
          <a:noFill/>
          <a:ln w="19050" cap="flat" cmpd="sng">
            <a:solidFill>
              <a:schemeClr val="accent2"/>
            </a:solidFill>
            <a:prstDash val="solid"/>
            <a:headEnd type="none" w="med" len="med"/>
            <a:tailEnd type="none" w="med" len="med"/>
          </a:ln>
        </p:spPr>
        <p:txBody>
          <a:bodyPr>
            <a:spAutoFit/>
          </a:bodyPr>
          <a:p>
            <a:r>
              <a:rPr lang="zh-CN" altLang="en-US" sz="2400" b="1" dirty="0">
                <a:solidFill>
                  <a:srgbClr val="FF0000"/>
                </a:solidFill>
                <a:latin typeface="楷体_GB2312" pitchFamily="49" charset="-122"/>
              </a:rPr>
              <a:t>行列式中行与列具有同等的地位</a:t>
            </a:r>
            <a:r>
              <a:rPr lang="en-US" altLang="zh-CN" sz="2400" b="1" dirty="0">
                <a:solidFill>
                  <a:srgbClr val="FF0000"/>
                </a:solidFill>
                <a:latin typeface="楷体_GB2312" pitchFamily="49" charset="-122"/>
              </a:rPr>
              <a:t>,</a:t>
            </a:r>
            <a:r>
              <a:rPr lang="zh-CN" altLang="en-US" sz="2400" b="1" dirty="0">
                <a:solidFill>
                  <a:srgbClr val="FF0000"/>
                </a:solidFill>
                <a:latin typeface="楷体_GB2312" pitchFamily="49" charset="-122"/>
              </a:rPr>
              <a:t>行列式的性质凡是对行成立的对列也同样成立</a:t>
            </a:r>
            <a:r>
              <a:rPr lang="en-US" altLang="zh-CN" sz="2400" b="1" dirty="0">
                <a:solidFill>
                  <a:srgbClr val="FF0000"/>
                </a:solidFill>
                <a:latin typeface="楷体_GB2312" pitchFamily="49" charset="-122"/>
              </a:rPr>
              <a:t>.</a:t>
            </a:r>
            <a:endParaRPr lang="en-US" altLang="zh-CN" sz="2400" b="1" dirty="0">
              <a:solidFill>
                <a:srgbClr val="FF0000"/>
              </a:solidFill>
              <a:latin typeface="楷体_GB2312" pitchFamily="49" charset="-122"/>
            </a:endParaRPr>
          </a:p>
        </p:txBody>
      </p:sp>
      <p:graphicFrame>
        <p:nvGraphicFramePr>
          <p:cNvPr id="72710" name="Object 27"/>
          <p:cNvGraphicFramePr/>
          <p:nvPr/>
        </p:nvGraphicFramePr>
        <p:xfrm>
          <a:off x="2411413" y="1939925"/>
          <a:ext cx="3529012" cy="598488"/>
        </p:xfrm>
        <a:graphic>
          <a:graphicData uri="http://schemas.openxmlformats.org/presentationml/2006/ole">
            <mc:AlternateContent xmlns:mc="http://schemas.openxmlformats.org/markup-compatibility/2006">
              <mc:Choice xmlns:v="urn:schemas-microsoft-com:vml" Requires="v">
                <p:oleObj spid="_x0000_s3449" name="" r:id="rId9" imgW="1421765" imgH="241300" progId="Equation.3">
                  <p:embed/>
                </p:oleObj>
              </mc:Choice>
              <mc:Fallback>
                <p:oleObj name="" r:id="rId9" imgW="1421765" imgH="241300" progId="Equation.3">
                  <p:embed/>
                  <p:pic>
                    <p:nvPicPr>
                      <p:cNvPr id="0" name="图片 3448"/>
                      <p:cNvPicPr/>
                      <p:nvPr/>
                    </p:nvPicPr>
                    <p:blipFill>
                      <a:blip r:embed="rId10"/>
                      <a:stretch>
                        <a:fillRect/>
                      </a:stretch>
                    </p:blipFill>
                    <p:spPr>
                      <a:xfrm>
                        <a:off x="2411413" y="1939925"/>
                        <a:ext cx="3529012" cy="598488"/>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4823"/>
                                        </p:tgtEl>
                                        <p:attrNameLst>
                                          <p:attrName>style.visibility</p:attrName>
                                        </p:attrNameLst>
                                      </p:cBhvr>
                                      <p:to>
                                        <p:strVal val="visible"/>
                                      </p:to>
                                    </p:set>
                                    <p:animEffect transition="in" filter="slide(fromBottom)">
                                      <p:cBhvr>
                                        <p:cTn id="7" dur="500"/>
                                        <p:tgtEl>
                                          <p:spTgt spid="3482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4820"/>
                                        </p:tgtEl>
                                        <p:attrNameLst>
                                          <p:attrName>style.visibility</p:attrName>
                                        </p:attrNameLst>
                                      </p:cBhvr>
                                      <p:to>
                                        <p:strVal val="visible"/>
                                      </p:to>
                                    </p:set>
                                    <p:animEffect transition="in" filter="slide(fromBottom)">
                                      <p:cBhvr>
                                        <p:cTn id="10" dur="500"/>
                                        <p:tgtEl>
                                          <p:spTgt spid="34820"/>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4822"/>
                                        </p:tgtEl>
                                        <p:attrNameLst>
                                          <p:attrName>style.visibility</p:attrName>
                                        </p:attrNameLst>
                                      </p:cBhvr>
                                      <p:to>
                                        <p:strVal val="visible"/>
                                      </p:to>
                                    </p:set>
                                    <p:animEffect transition="in" filter="slide(fromBottom)">
                                      <p:cBhvr>
                                        <p:cTn id="13" dur="500"/>
                                        <p:tgtEl>
                                          <p:spTgt spid="3482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27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4821"/>
                                        </p:tgtEl>
                                        <p:attrNameLst>
                                          <p:attrName>style.visibility</p:attrName>
                                        </p:attrNameLst>
                                      </p:cBhvr>
                                      <p:to>
                                        <p:strVal val="visible"/>
                                      </p:to>
                                    </p:set>
                                    <p:animEffect transition="in" filter="checkerboard(across)">
                                      <p:cBhvr>
                                        <p:cTn id="22" dur="500"/>
                                        <p:tgtEl>
                                          <p:spTgt spid="3482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4818"/>
                                        </p:tgtEl>
                                        <p:attrNameLst>
                                          <p:attrName>style.visibility</p:attrName>
                                        </p:attrNameLst>
                                      </p:cBhvr>
                                      <p:to>
                                        <p:strVal val="visible"/>
                                      </p:to>
                                    </p:set>
                                    <p:animEffect transition="in" filter="checkerboard(across)">
                                      <p:cBhvr>
                                        <p:cTn id="27" dur="500"/>
                                        <p:tgtEl>
                                          <p:spTgt spid="348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4826"/>
                                        </p:tgtEl>
                                        <p:attrNameLst>
                                          <p:attrName>style.visibility</p:attrName>
                                        </p:attrNameLst>
                                      </p:cBhvr>
                                      <p:to>
                                        <p:strVal val="visible"/>
                                      </p:to>
                                    </p:set>
                                    <p:animEffect transition="in" filter="wipe(left)">
                                      <p:cBhvr>
                                        <p:cTn id="32" dur="500"/>
                                        <p:tgtEl>
                                          <p:spTgt spid="3482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4825"/>
                                        </p:tgtEl>
                                        <p:attrNameLst>
                                          <p:attrName>style.visibility</p:attrName>
                                        </p:attrNameLst>
                                      </p:cBhvr>
                                      <p:to>
                                        <p:strVal val="visible"/>
                                      </p:to>
                                    </p:set>
                                    <p:animEffect transition="in" filter="dissolve">
                                      <p:cBhvr>
                                        <p:cTn id="37" dur="500"/>
                                        <p:tgtEl>
                                          <p:spTgt spid="34825"/>
                                        </p:tgtEl>
                                      </p:cBhvr>
                                    </p:animEffect>
                                  </p:childTnLst>
                                </p:cTn>
                              </p:par>
                              <p:par>
                                <p:cTn id="38" presetID="9" presetClass="entr" presetSubtype="0" fill="hold" nodeType="withEffect">
                                  <p:stCondLst>
                                    <p:cond delay="0"/>
                                  </p:stCondLst>
                                  <p:childTnLst>
                                    <p:set>
                                      <p:cBhvr>
                                        <p:cTn id="39" dur="1" fill="hold">
                                          <p:stCondLst>
                                            <p:cond delay="0"/>
                                          </p:stCondLst>
                                        </p:cTn>
                                        <p:tgtEl>
                                          <p:spTgt spid="34828"/>
                                        </p:tgtEl>
                                        <p:attrNameLst>
                                          <p:attrName>style.visibility</p:attrName>
                                        </p:attrNameLst>
                                      </p:cBhvr>
                                      <p:to>
                                        <p:strVal val="visible"/>
                                      </p:to>
                                    </p:set>
                                    <p:animEffect transition="in" filter="dissolve">
                                      <p:cBhvr>
                                        <p:cTn id="40" dur="500"/>
                                        <p:tgtEl>
                                          <p:spTgt spid="34828"/>
                                        </p:tgtEl>
                                      </p:cBhvr>
                                    </p:animEffect>
                                  </p:childTnLst>
                                </p:cTn>
                              </p:par>
                              <p:par>
                                <p:cTn id="41" presetID="9" presetClass="entr" presetSubtype="0" fill="hold" nodeType="withEffect">
                                  <p:stCondLst>
                                    <p:cond delay="0"/>
                                  </p:stCondLst>
                                  <p:childTnLst>
                                    <p:set>
                                      <p:cBhvr>
                                        <p:cTn id="42" dur="1" fill="hold">
                                          <p:stCondLst>
                                            <p:cond delay="0"/>
                                          </p:stCondLst>
                                        </p:cTn>
                                        <p:tgtEl>
                                          <p:spTgt spid="34829"/>
                                        </p:tgtEl>
                                        <p:attrNameLst>
                                          <p:attrName>style.visibility</p:attrName>
                                        </p:attrNameLst>
                                      </p:cBhvr>
                                      <p:to>
                                        <p:strVal val="visible"/>
                                      </p:to>
                                    </p:set>
                                    <p:animEffect transition="in" filter="dissolve">
                                      <p:cBhvr>
                                        <p:cTn id="43" dur="500"/>
                                        <p:tgtEl>
                                          <p:spTgt spid="3482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34827"/>
                                        </p:tgtEl>
                                        <p:attrNameLst>
                                          <p:attrName>style.visibility</p:attrName>
                                        </p:attrNameLst>
                                      </p:cBhvr>
                                      <p:to>
                                        <p:strVal val="visible"/>
                                      </p:to>
                                    </p:set>
                                    <p:anim calcmode="lin" valueType="num">
                                      <p:cBhvr additive="base">
                                        <p:cTn id="48" dur="500" fill="hold"/>
                                        <p:tgtEl>
                                          <p:spTgt spid="34827"/>
                                        </p:tgtEl>
                                        <p:attrNameLst>
                                          <p:attrName>ppt_x</p:attrName>
                                        </p:attrNameLst>
                                      </p:cBhvr>
                                      <p:tavLst>
                                        <p:tav tm="0">
                                          <p:val>
                                            <p:strVal val="0-#ppt_w/2"/>
                                          </p:val>
                                        </p:tav>
                                        <p:tav tm="100000">
                                          <p:val>
                                            <p:strVal val="#ppt_x"/>
                                          </p:val>
                                        </p:tav>
                                      </p:tavLst>
                                    </p:anim>
                                    <p:anim calcmode="lin" valueType="num">
                                      <p:cBhvr additive="base">
                                        <p:cTn id="49" dur="500" fill="hold"/>
                                        <p:tgtEl>
                                          <p:spTgt spid="34827"/>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34830"/>
                                        </p:tgtEl>
                                        <p:attrNameLst>
                                          <p:attrName>style.visibility</p:attrName>
                                        </p:attrNameLst>
                                      </p:cBhvr>
                                      <p:to>
                                        <p:strVal val="visible"/>
                                      </p:to>
                                    </p:set>
                                    <p:animEffect transition="in" filter="checkerboard(across)">
                                      <p:cBhvr>
                                        <p:cTn id="54" dur="500"/>
                                        <p:tgtEl>
                                          <p:spTgt spid="34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1" grpId="0"/>
      <p:bldP spid="34822" grpId="0"/>
      <p:bldP spid="34830"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8" name="文本占位符 219137"/>
          <p:cNvSpPr>
            <a:spLocks noGrp="1"/>
          </p:cNvSpPr>
          <p:nvPr/>
        </p:nvSpPr>
        <p:spPr>
          <a:xfrm>
            <a:off x="395288" y="549275"/>
            <a:ext cx="4038600" cy="676275"/>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buClrTx/>
              <a:buSzTx/>
              <a:buFontTx/>
              <a:buNone/>
            </a:pPr>
            <a:r>
              <a:rPr lang="zh-CN" altLang="en-US" sz="2800" dirty="0"/>
              <a:t>例如：</a:t>
            </a:r>
            <a:endParaRPr lang="zh-CN" altLang="en-US" sz="2800" dirty="0"/>
          </a:p>
        </p:txBody>
      </p:sp>
      <p:graphicFrame>
        <p:nvGraphicFramePr>
          <p:cNvPr id="219139" name="内容占位符 219138"/>
          <p:cNvGraphicFramePr>
            <a:graphicFrameLocks noGrp="1"/>
          </p:cNvGraphicFramePr>
          <p:nvPr>
            <p:ph sz="quarter" idx="2"/>
          </p:nvPr>
        </p:nvGraphicFramePr>
        <p:xfrm>
          <a:off x="1979613" y="333375"/>
          <a:ext cx="2808287" cy="1276350"/>
        </p:xfrm>
        <a:graphic>
          <a:graphicData uri="http://schemas.openxmlformats.org/presentationml/2006/ole">
            <mc:AlternateContent xmlns:mc="http://schemas.openxmlformats.org/markup-compatibility/2006">
              <mc:Choice xmlns:v="urn:schemas-microsoft-com:vml" Requires="v">
                <p:oleObj spid="_x0000_s3194" name="" r:id="rId1" imgW="1536700" imgH="698500" progId="Equation.3">
                  <p:embed/>
                </p:oleObj>
              </mc:Choice>
              <mc:Fallback>
                <p:oleObj name="" r:id="rId1" imgW="1536700" imgH="698500" progId="Equation.3">
                  <p:embed/>
                  <p:pic>
                    <p:nvPicPr>
                      <p:cNvPr id="0" name="图片 3193"/>
                      <p:cNvPicPr/>
                      <p:nvPr/>
                    </p:nvPicPr>
                    <p:blipFill>
                      <a:blip r:embed="rId2"/>
                      <a:stretch>
                        <a:fillRect/>
                      </a:stretch>
                    </p:blipFill>
                    <p:spPr>
                      <a:xfrm>
                        <a:off x="1979613" y="333375"/>
                        <a:ext cx="2808287" cy="1276350"/>
                      </a:xfrm>
                      <a:prstGeom prst="rect">
                        <a:avLst/>
                      </a:prstGeom>
                      <a:noFill/>
                      <a:ln w="38100">
                        <a:noFill/>
                        <a:miter/>
                      </a:ln>
                    </p:spPr>
                  </p:pic>
                </p:oleObj>
              </mc:Fallback>
            </mc:AlternateContent>
          </a:graphicData>
        </a:graphic>
      </p:graphicFrame>
      <p:sp>
        <p:nvSpPr>
          <p:cNvPr id="219141" name="文本框 219140"/>
          <p:cNvSpPr txBox="1"/>
          <p:nvPr/>
        </p:nvSpPr>
        <p:spPr>
          <a:xfrm>
            <a:off x="827088" y="1700213"/>
            <a:ext cx="4176712"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对这个行列式进行</a:t>
            </a:r>
            <a:r>
              <a:rPr lang="zh-CN" altLang="en-US" b="1" dirty="0">
                <a:solidFill>
                  <a:srgbClr val="0000FF"/>
                </a:solidFill>
                <a:latin typeface="Times New Roman" panose="02020603050405020304" pitchFamily="18" charset="0"/>
              </a:rPr>
              <a:t>转置</a:t>
            </a:r>
            <a:endParaRPr lang="zh-CN" altLang="en-US" b="1" dirty="0">
              <a:solidFill>
                <a:srgbClr val="0000FF"/>
              </a:solidFill>
              <a:latin typeface="Times New Roman" panose="02020603050405020304" pitchFamily="18" charset="0"/>
            </a:endParaRPr>
          </a:p>
        </p:txBody>
      </p:sp>
      <p:sp>
        <p:nvSpPr>
          <p:cNvPr id="41989" name="文本框 219141"/>
          <p:cNvSpPr txBox="1"/>
          <p:nvPr/>
        </p:nvSpPr>
        <p:spPr>
          <a:xfrm>
            <a:off x="1619250" y="4581525"/>
            <a:ext cx="1728788" cy="457200"/>
          </a:xfrm>
          <a:prstGeom prst="rect">
            <a:avLst/>
          </a:prstGeom>
          <a:noFill/>
          <a:ln w="9525">
            <a:noFill/>
          </a:ln>
        </p:spPr>
        <p:txBody>
          <a:bodyPr>
            <a:spAutoFit/>
          </a:bodyPr>
          <a:p>
            <a:pPr>
              <a:spcBef>
                <a:spcPct val="50000"/>
              </a:spcBef>
            </a:pPr>
            <a:endParaRPr lang="zh-CN" altLang="zh-CN" dirty="0">
              <a:latin typeface="Times New Roman" panose="02020603050405020304" pitchFamily="18" charset="0"/>
            </a:endParaRPr>
          </a:p>
        </p:txBody>
      </p:sp>
      <p:graphicFrame>
        <p:nvGraphicFramePr>
          <p:cNvPr id="219143" name="内容占位符 219142"/>
          <p:cNvGraphicFramePr>
            <a:graphicFrameLocks noGrp="1"/>
          </p:cNvGraphicFramePr>
          <p:nvPr>
            <p:ph sz="quarter" idx="3"/>
          </p:nvPr>
        </p:nvGraphicFramePr>
        <p:xfrm>
          <a:off x="1258888" y="2276475"/>
          <a:ext cx="2232025" cy="1158875"/>
        </p:xfrm>
        <a:graphic>
          <a:graphicData uri="http://schemas.openxmlformats.org/presentationml/2006/ole">
            <mc:AlternateContent xmlns:mc="http://schemas.openxmlformats.org/markup-compatibility/2006">
              <mc:Choice xmlns:v="urn:schemas-microsoft-com:vml" Requires="v">
                <p:oleObj spid="_x0000_s3205" name="" r:id="rId3" imgW="1346200" imgH="698500" progId="Equation.3">
                  <p:embed/>
                </p:oleObj>
              </mc:Choice>
              <mc:Fallback>
                <p:oleObj name="" r:id="rId3" imgW="1346200" imgH="698500" progId="Equation.3">
                  <p:embed/>
                  <p:pic>
                    <p:nvPicPr>
                      <p:cNvPr id="0" name="图片 3204"/>
                      <p:cNvPicPr/>
                      <p:nvPr/>
                    </p:nvPicPr>
                    <p:blipFill>
                      <a:blip r:embed="rId4"/>
                      <a:stretch>
                        <a:fillRect/>
                      </a:stretch>
                    </p:blipFill>
                    <p:spPr>
                      <a:xfrm>
                        <a:off x="1258888" y="2276475"/>
                        <a:ext cx="2232025" cy="1158875"/>
                      </a:xfrm>
                      <a:prstGeom prst="rect">
                        <a:avLst/>
                      </a:prstGeom>
                      <a:noFill/>
                      <a:ln w="38100">
                        <a:noFill/>
                        <a:miter/>
                      </a:ln>
                    </p:spPr>
                  </p:pic>
                </p:oleObj>
              </mc:Fallback>
            </mc:AlternateContent>
          </a:graphicData>
        </a:graphic>
      </p:graphicFrame>
      <p:sp>
        <p:nvSpPr>
          <p:cNvPr id="41991" name="文本框 219143"/>
          <p:cNvSpPr txBox="1"/>
          <p:nvPr/>
        </p:nvSpPr>
        <p:spPr>
          <a:xfrm>
            <a:off x="3708400" y="4292600"/>
            <a:ext cx="1368425" cy="457200"/>
          </a:xfrm>
          <a:prstGeom prst="rect">
            <a:avLst/>
          </a:prstGeom>
          <a:noFill/>
          <a:ln w="9525">
            <a:noFill/>
          </a:ln>
        </p:spPr>
        <p:txBody>
          <a:bodyPr>
            <a:spAutoFit/>
          </a:bodyPr>
          <a:p>
            <a:pPr>
              <a:spcBef>
                <a:spcPct val="50000"/>
              </a:spcBef>
            </a:pPr>
            <a:endParaRPr lang="zh-CN" altLang="zh-CN" dirty="0">
              <a:latin typeface="Times New Roman" panose="02020603050405020304" pitchFamily="18" charset="0"/>
            </a:endParaRPr>
          </a:p>
        </p:txBody>
      </p:sp>
      <p:graphicFrame>
        <p:nvGraphicFramePr>
          <p:cNvPr id="219145" name="对象 219144"/>
          <p:cNvGraphicFramePr/>
          <p:nvPr/>
        </p:nvGraphicFramePr>
        <p:xfrm>
          <a:off x="3635375" y="2636838"/>
          <a:ext cx="5040313" cy="485775"/>
        </p:xfrm>
        <a:graphic>
          <a:graphicData uri="http://schemas.openxmlformats.org/presentationml/2006/ole">
            <mc:AlternateContent xmlns:mc="http://schemas.openxmlformats.org/markup-compatibility/2006">
              <mc:Choice xmlns:v="urn:schemas-microsoft-com:vml" Requires="v">
                <p:oleObj spid="_x0000_s3196" name="" r:id="rId5" imgW="2677160" imgH="203200" progId="Equation.3">
                  <p:embed/>
                </p:oleObj>
              </mc:Choice>
              <mc:Fallback>
                <p:oleObj name="" r:id="rId5" imgW="2677160" imgH="203200" progId="Equation.3">
                  <p:embed/>
                  <p:pic>
                    <p:nvPicPr>
                      <p:cNvPr id="0" name="图片 3195"/>
                      <p:cNvPicPr/>
                      <p:nvPr/>
                    </p:nvPicPr>
                    <p:blipFill>
                      <a:blip r:embed="rId6"/>
                      <a:stretch>
                        <a:fillRect/>
                      </a:stretch>
                    </p:blipFill>
                    <p:spPr>
                      <a:xfrm>
                        <a:off x="3635375" y="2636838"/>
                        <a:ext cx="5040313" cy="485775"/>
                      </a:xfrm>
                      <a:prstGeom prst="rect">
                        <a:avLst/>
                      </a:prstGeom>
                      <a:noFill/>
                      <a:ln w="38100">
                        <a:noFill/>
                        <a:miter/>
                      </a:ln>
                    </p:spPr>
                  </p:pic>
                </p:oleObj>
              </mc:Fallback>
            </mc:AlternateContent>
          </a:graphicData>
        </a:graphic>
      </p:graphicFrame>
      <p:sp>
        <p:nvSpPr>
          <p:cNvPr id="41993" name="文本框 219145"/>
          <p:cNvSpPr txBox="1"/>
          <p:nvPr/>
        </p:nvSpPr>
        <p:spPr>
          <a:xfrm>
            <a:off x="3779838" y="4941888"/>
            <a:ext cx="3529012" cy="457200"/>
          </a:xfrm>
          <a:prstGeom prst="rect">
            <a:avLst/>
          </a:prstGeom>
          <a:noFill/>
          <a:ln w="9525">
            <a:noFill/>
          </a:ln>
        </p:spPr>
        <p:txBody>
          <a:bodyPr>
            <a:spAutoFit/>
          </a:bodyPr>
          <a:p>
            <a:pPr>
              <a:spcBef>
                <a:spcPct val="50000"/>
              </a:spcBef>
            </a:pPr>
            <a:endParaRPr lang="zh-CN" altLang="zh-CN" dirty="0">
              <a:latin typeface="Times New Roman" panose="02020603050405020304" pitchFamily="18" charset="0"/>
            </a:endParaRPr>
          </a:p>
        </p:txBody>
      </p:sp>
      <p:graphicFrame>
        <p:nvGraphicFramePr>
          <p:cNvPr id="219147" name="对象 219146"/>
          <p:cNvGraphicFramePr/>
          <p:nvPr/>
        </p:nvGraphicFramePr>
        <p:xfrm>
          <a:off x="3635375" y="3284538"/>
          <a:ext cx="5040313" cy="504825"/>
        </p:xfrm>
        <a:graphic>
          <a:graphicData uri="http://schemas.openxmlformats.org/presentationml/2006/ole">
            <mc:AlternateContent xmlns:mc="http://schemas.openxmlformats.org/markup-compatibility/2006">
              <mc:Choice xmlns:v="urn:schemas-microsoft-com:vml" Requires="v">
                <p:oleObj spid="_x0000_s3197" name="" r:id="rId7" imgW="2664460" imgH="203200" progId="Equation.3">
                  <p:embed/>
                </p:oleObj>
              </mc:Choice>
              <mc:Fallback>
                <p:oleObj name="" r:id="rId7" imgW="2664460" imgH="203200" progId="Equation.3">
                  <p:embed/>
                  <p:pic>
                    <p:nvPicPr>
                      <p:cNvPr id="0" name="图片 3196"/>
                      <p:cNvPicPr/>
                      <p:nvPr/>
                    </p:nvPicPr>
                    <p:blipFill>
                      <a:blip r:embed="rId8"/>
                      <a:stretch>
                        <a:fillRect/>
                      </a:stretch>
                    </p:blipFill>
                    <p:spPr>
                      <a:xfrm>
                        <a:off x="3635375" y="3284538"/>
                        <a:ext cx="5040313" cy="504825"/>
                      </a:xfrm>
                      <a:prstGeom prst="rect">
                        <a:avLst/>
                      </a:prstGeom>
                      <a:noFill/>
                      <a:ln w="38100">
                        <a:noFill/>
                        <a:miter/>
                      </a:ln>
                    </p:spPr>
                  </p:pic>
                </p:oleObj>
              </mc:Fallback>
            </mc:AlternateContent>
          </a:graphicData>
        </a:graphic>
      </p:graphicFrame>
      <p:sp>
        <p:nvSpPr>
          <p:cNvPr id="41995" name="文本框 219147"/>
          <p:cNvSpPr txBox="1"/>
          <p:nvPr/>
        </p:nvSpPr>
        <p:spPr>
          <a:xfrm>
            <a:off x="1692275" y="5445125"/>
            <a:ext cx="2159000" cy="457200"/>
          </a:xfrm>
          <a:prstGeom prst="rect">
            <a:avLst/>
          </a:prstGeom>
          <a:noFill/>
          <a:ln w="9525">
            <a:noFill/>
          </a:ln>
        </p:spPr>
        <p:txBody>
          <a:bodyPr>
            <a:spAutoFit/>
          </a:bodyPr>
          <a:p>
            <a:pPr>
              <a:spcBef>
                <a:spcPct val="50000"/>
              </a:spcBef>
            </a:pPr>
            <a:endParaRPr lang="zh-CN" altLang="zh-CN" dirty="0">
              <a:latin typeface="Times New Roman" panose="02020603050405020304" pitchFamily="18" charset="0"/>
            </a:endParaRPr>
          </a:p>
        </p:txBody>
      </p:sp>
      <p:graphicFrame>
        <p:nvGraphicFramePr>
          <p:cNvPr id="219149" name="对象 219148"/>
          <p:cNvGraphicFramePr/>
          <p:nvPr/>
        </p:nvGraphicFramePr>
        <p:xfrm>
          <a:off x="1476375" y="4292600"/>
          <a:ext cx="4903788" cy="473075"/>
        </p:xfrm>
        <a:graphic>
          <a:graphicData uri="http://schemas.openxmlformats.org/presentationml/2006/ole">
            <mc:AlternateContent xmlns:mc="http://schemas.openxmlformats.org/markup-compatibility/2006">
              <mc:Choice xmlns:v="urn:schemas-microsoft-com:vml" Requires="v">
                <p:oleObj spid="_x0000_s3198" name="" r:id="rId9" imgW="1597660" imgH="177800" progId="Equation.3">
                  <p:embed/>
                </p:oleObj>
              </mc:Choice>
              <mc:Fallback>
                <p:oleObj name="" r:id="rId9" imgW="1597660" imgH="177800" progId="Equation.3">
                  <p:embed/>
                  <p:pic>
                    <p:nvPicPr>
                      <p:cNvPr id="0" name="图片 3197"/>
                      <p:cNvPicPr/>
                      <p:nvPr/>
                    </p:nvPicPr>
                    <p:blipFill>
                      <a:blip r:embed="rId10"/>
                      <a:stretch>
                        <a:fillRect/>
                      </a:stretch>
                    </p:blipFill>
                    <p:spPr>
                      <a:xfrm>
                        <a:off x="1476375" y="4292600"/>
                        <a:ext cx="4903788" cy="473075"/>
                      </a:xfrm>
                      <a:prstGeom prst="rect">
                        <a:avLst/>
                      </a:prstGeom>
                      <a:noFill/>
                      <a:ln w="38100">
                        <a:noFill/>
                        <a:miter/>
                      </a:ln>
                    </p:spPr>
                  </p:pic>
                </p:oleObj>
              </mc:Fallback>
            </mc:AlternateContent>
          </a:graphicData>
        </a:graphic>
      </p:graphicFrame>
      <p:sp>
        <p:nvSpPr>
          <p:cNvPr id="41997" name="文本框 219149"/>
          <p:cNvSpPr txBox="1"/>
          <p:nvPr/>
        </p:nvSpPr>
        <p:spPr>
          <a:xfrm>
            <a:off x="6516688" y="5516563"/>
            <a:ext cx="792162" cy="457200"/>
          </a:xfrm>
          <a:prstGeom prst="rect">
            <a:avLst/>
          </a:prstGeom>
          <a:noFill/>
          <a:ln w="9525">
            <a:noFill/>
          </a:ln>
        </p:spPr>
        <p:txBody>
          <a:bodyPr>
            <a:spAutoFit/>
          </a:bodyPr>
          <a:p>
            <a:pPr>
              <a:spcBef>
                <a:spcPct val="50000"/>
              </a:spcBef>
            </a:pPr>
            <a:endParaRPr lang="zh-CN" altLang="zh-CN" dirty="0">
              <a:latin typeface="Times New Roman" panose="02020603050405020304" pitchFamily="18" charset="0"/>
            </a:endParaRPr>
          </a:p>
        </p:txBody>
      </p:sp>
      <p:graphicFrame>
        <p:nvGraphicFramePr>
          <p:cNvPr id="219151" name="对象 219150"/>
          <p:cNvGraphicFramePr/>
          <p:nvPr/>
        </p:nvGraphicFramePr>
        <p:xfrm>
          <a:off x="1476375" y="4797425"/>
          <a:ext cx="1073150" cy="422275"/>
        </p:xfrm>
        <a:graphic>
          <a:graphicData uri="http://schemas.openxmlformats.org/presentationml/2006/ole">
            <mc:AlternateContent xmlns:mc="http://schemas.openxmlformats.org/markup-compatibility/2006">
              <mc:Choice xmlns:v="urn:schemas-microsoft-com:vml" Requires="v">
                <p:oleObj spid="_x0000_s3200" name="" r:id="rId11" imgW="418465" imgH="165100" progId="Equation.3">
                  <p:embed/>
                </p:oleObj>
              </mc:Choice>
              <mc:Fallback>
                <p:oleObj name="" r:id="rId11" imgW="418465" imgH="165100" progId="Equation.3">
                  <p:embed/>
                  <p:pic>
                    <p:nvPicPr>
                      <p:cNvPr id="0" name="图片 3199"/>
                      <p:cNvPicPr/>
                      <p:nvPr/>
                    </p:nvPicPr>
                    <p:blipFill>
                      <a:blip r:embed="rId12"/>
                      <a:stretch>
                        <a:fillRect/>
                      </a:stretch>
                    </p:blipFill>
                    <p:spPr>
                      <a:xfrm>
                        <a:off x="1476375" y="4797425"/>
                        <a:ext cx="1073150" cy="42227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19138">
                                            <p:txEl>
                                              <p:charRg st="0" end="4"/>
                                            </p:txEl>
                                          </p:spTgt>
                                        </p:tgtEl>
                                        <p:attrNameLst>
                                          <p:attrName>style.visibility</p:attrName>
                                        </p:attrNameLst>
                                      </p:cBhvr>
                                      <p:to>
                                        <p:strVal val="visible"/>
                                      </p:to>
                                    </p:set>
                                    <p:animEffect transition="in" filter="strips(downLeft)">
                                      <p:cBhvr>
                                        <p:cTn id="7" dur="500"/>
                                        <p:tgtEl>
                                          <p:spTgt spid="219138">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19139"/>
                                        </p:tgtEl>
                                        <p:attrNameLst>
                                          <p:attrName>style.visibility</p:attrName>
                                        </p:attrNameLst>
                                      </p:cBhvr>
                                      <p:to>
                                        <p:strVal val="visible"/>
                                      </p:to>
                                    </p:set>
                                    <p:animEffect transition="in" filter="diamond(in)">
                                      <p:cBhvr>
                                        <p:cTn id="12" dur="2000"/>
                                        <p:tgtEl>
                                          <p:spTgt spid="219139"/>
                                        </p:tgtEl>
                                      </p:cBhvr>
                                    </p:animEffect>
                                  </p:childTnLst>
                                </p:cTn>
                              </p:par>
                            </p:childTnLst>
                          </p:cTn>
                        </p:par>
                      </p:childTnLst>
                    </p:cTn>
                  </p:par>
                  <p:par>
                    <p:cTn id="13" fill="hold">
                      <p:stCondLst>
                        <p:cond delay="indefinite"/>
                      </p:stCondLst>
                      <p:childTnLst>
                        <p:par>
                          <p:cTn id="14" fill="hold">
                            <p:stCondLst>
                              <p:cond delay="0"/>
                            </p:stCondLst>
                            <p:childTnLst>
                              <p:par>
                                <p:cTn id="15" presetID="48" presetClass="entr" presetSubtype="0" accel="50000" fill="hold" grpId="0" nodeType="clickEffect">
                                  <p:stCondLst>
                                    <p:cond delay="0"/>
                                  </p:stCondLst>
                                  <p:childTnLst>
                                    <p:set>
                                      <p:cBhvr>
                                        <p:cTn id="16" dur="1" fill="hold">
                                          <p:stCondLst>
                                            <p:cond delay="0"/>
                                          </p:stCondLst>
                                        </p:cTn>
                                        <p:tgtEl>
                                          <p:spTgt spid="219141"/>
                                        </p:tgtEl>
                                        <p:attrNameLst>
                                          <p:attrName>style.visibility</p:attrName>
                                        </p:attrNameLst>
                                      </p:cBhvr>
                                      <p:to>
                                        <p:strVal val="visible"/>
                                      </p:to>
                                    </p:set>
                                    <p:anim calcmode="lin" valueType="num">
                                      <p:cBhvr>
                                        <p:cTn id="17" dur="1000" fill="hold"/>
                                        <p:tgtEl>
                                          <p:spTgt spid="219141"/>
                                        </p:tgtEl>
                                        <p:attrNameLst>
                                          <p:attrName>style.rotation</p:attrName>
                                        </p:attrNameLst>
                                      </p:cBhvr>
                                      <p:tavLst>
                                        <p:tav tm="0">
                                          <p:val>
                                            <p:fltVal val="90.000000"/>
                                          </p:val>
                                        </p:tav>
                                        <p:tav tm="80000">
                                          <p:val>
                                            <p:fltVal val="90.000000"/>
                                          </p:val>
                                        </p:tav>
                                        <p:tav tm="80000">
                                          <p:val>
                                            <p:fltVal val="90.000000"/>
                                          </p:val>
                                        </p:tav>
                                        <p:tav tm="100000">
                                          <p:val>
                                            <p:fltVal val="0.000000"/>
                                          </p:val>
                                        </p:tav>
                                      </p:tavLst>
                                    </p:anim>
                                    <p:anim calcmode="lin" valueType="num">
                                      <p:cBhvr>
                                        <p:cTn id="18" dur="1000" fill="hold"/>
                                        <p:tgtEl>
                                          <p:spTgt spid="219141"/>
                                        </p:tgtEl>
                                        <p:attrNameLst>
                                          <p:attrName>ppt_x</p:attrName>
                                        </p:attrNameLst>
                                      </p:cBhvr>
                                      <p:tavLst>
                                        <p:tav tm="0">
                                          <p:val>
                                            <p:fltVal val="-1.000000"/>
                                          </p:val>
                                        </p:tav>
                                        <p:tav tm="50000">
                                          <p:val>
                                            <p:fltVal val="0.950000"/>
                                          </p:val>
                                        </p:tav>
                                        <p:tav tm="100000">
                                          <p:val>
                                            <p:strVal val="#ppt_x"/>
                                          </p:val>
                                        </p:tav>
                                      </p:tavLst>
                                    </p:anim>
                                    <p:anim calcmode="lin" valueType="num">
                                      <p:cBhvr>
                                        <p:cTn id="19" dur="1000" fill="hold"/>
                                        <p:tgtEl>
                                          <p:spTgt spid="219141"/>
                                        </p:tgtEl>
                                        <p:attrNameLst>
                                          <p:attrName>ppt_y</p:attrName>
                                        </p:attrNameLst>
                                      </p:cBhvr>
                                      <p:tavLst>
                                        <p:tav tm="0">
                                          <p:val>
                                            <p:strVal val="#ppt_y"/>
                                          </p:val>
                                        </p:tav>
                                        <p:tav tm="100000">
                                          <p:val>
                                            <p:strVal val="#ppt_y"/>
                                          </p:val>
                                        </p:tav>
                                      </p:tavLst>
                                    </p:anim>
                                    <p:animEffect transition="in" filter="fade">
                                      <p:cBhvr>
                                        <p:cTn id="20" dur="1000"/>
                                        <p:tgtEl>
                                          <p:spTgt spid="21914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19143"/>
                                        </p:tgtEl>
                                        <p:attrNameLst>
                                          <p:attrName>style.visibility</p:attrName>
                                        </p:attrNameLst>
                                      </p:cBhvr>
                                      <p:to>
                                        <p:strVal val="visible"/>
                                      </p:to>
                                    </p:set>
                                    <p:animEffect transition="in" filter="blinds(horizontal)">
                                      <p:cBhvr>
                                        <p:cTn id="25" dur="500"/>
                                        <p:tgtEl>
                                          <p:spTgt spid="21914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19145"/>
                                        </p:tgtEl>
                                        <p:attrNameLst>
                                          <p:attrName>style.visibility</p:attrName>
                                        </p:attrNameLst>
                                      </p:cBhvr>
                                      <p:to>
                                        <p:strVal val="visible"/>
                                      </p:to>
                                    </p:set>
                                    <p:animEffect transition="in" filter="blinds(horizontal)">
                                      <p:cBhvr>
                                        <p:cTn id="30" dur="500"/>
                                        <p:tgtEl>
                                          <p:spTgt spid="21914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19147"/>
                                        </p:tgtEl>
                                        <p:attrNameLst>
                                          <p:attrName>style.visibility</p:attrName>
                                        </p:attrNameLst>
                                      </p:cBhvr>
                                      <p:to>
                                        <p:strVal val="visible"/>
                                      </p:to>
                                    </p:set>
                                    <p:animEffect transition="in" filter="blinds(horizontal)">
                                      <p:cBhvr>
                                        <p:cTn id="35" dur="500"/>
                                        <p:tgtEl>
                                          <p:spTgt spid="21914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19149"/>
                                        </p:tgtEl>
                                        <p:attrNameLst>
                                          <p:attrName>style.visibility</p:attrName>
                                        </p:attrNameLst>
                                      </p:cBhvr>
                                      <p:to>
                                        <p:strVal val="visible"/>
                                      </p:to>
                                    </p:set>
                                    <p:animEffect transition="in" filter="blinds(horizontal)">
                                      <p:cBhvr>
                                        <p:cTn id="40" dur="500"/>
                                        <p:tgtEl>
                                          <p:spTgt spid="21914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19151"/>
                                        </p:tgtEl>
                                        <p:attrNameLst>
                                          <p:attrName>style.visibility</p:attrName>
                                        </p:attrNameLst>
                                      </p:cBhvr>
                                      <p:to>
                                        <p:strVal val="visible"/>
                                      </p:to>
                                    </p:set>
                                    <p:animEffect transition="in" filter="blinds(horizontal)">
                                      <p:cBhvr>
                                        <p:cTn id="45" dur="500"/>
                                        <p:tgtEl>
                                          <p:spTgt spid="219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build="p"/>
      <p:bldP spid="21914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40" name="Rectangle 2"/>
          <p:cNvSpPr/>
          <p:nvPr/>
        </p:nvSpPr>
        <p:spPr>
          <a:xfrm>
            <a:off x="323850" y="547688"/>
            <a:ext cx="7632700" cy="523875"/>
          </a:xfrm>
          <a:prstGeom prst="rect">
            <a:avLst/>
          </a:prstGeom>
          <a:noFill/>
          <a:ln w="9525">
            <a:noFill/>
          </a:ln>
        </p:spPr>
        <p:txBody>
          <a:bodyPr>
            <a:spAutoFit/>
          </a:bodyPr>
          <a:p>
            <a:r>
              <a:rPr lang="zh-CN" altLang="en-US" sz="2800" b="1" dirty="0">
                <a:solidFill>
                  <a:srgbClr val="0000FF"/>
                </a:solidFill>
                <a:latin typeface="楷体_GB2312" pitchFamily="49" charset="-122"/>
              </a:rPr>
              <a:t>性质</a:t>
            </a:r>
            <a:r>
              <a:rPr lang="en-US" altLang="zh-CN" sz="2800" b="1" dirty="0">
                <a:solidFill>
                  <a:srgbClr val="0000FF"/>
                </a:solidFill>
                <a:latin typeface="Times New Roman" panose="02020603050405020304" pitchFamily="18" charset="0"/>
              </a:rPr>
              <a:t>2</a:t>
            </a:r>
            <a:r>
              <a:rPr lang="en-US" altLang="zh-CN" sz="2800" b="1" dirty="0">
                <a:solidFill>
                  <a:srgbClr val="000000"/>
                </a:solidFill>
                <a:latin typeface="楷体_GB2312" pitchFamily="49" charset="-122"/>
              </a:rPr>
              <a:t>  </a:t>
            </a:r>
            <a:r>
              <a:rPr lang="zh-CN" altLang="en-US" sz="2800" b="1" dirty="0">
                <a:solidFill>
                  <a:srgbClr val="000000"/>
                </a:solidFill>
                <a:latin typeface="楷体_GB2312" pitchFamily="49" charset="-122"/>
              </a:rPr>
              <a:t>互换行列式的两行（列）</a:t>
            </a:r>
            <a:r>
              <a:rPr lang="en-US" altLang="zh-CN" sz="2800" b="1" dirty="0">
                <a:solidFill>
                  <a:srgbClr val="000000"/>
                </a:solidFill>
                <a:latin typeface="楷体_GB2312" pitchFamily="49" charset="-122"/>
              </a:rPr>
              <a:t>,</a:t>
            </a:r>
            <a:r>
              <a:rPr lang="zh-CN" altLang="en-US" sz="2800" b="1" dirty="0">
                <a:solidFill>
                  <a:srgbClr val="000000"/>
                </a:solidFill>
                <a:latin typeface="楷体_GB2312" pitchFamily="49" charset="-122"/>
              </a:rPr>
              <a:t>行列式变号</a:t>
            </a:r>
            <a:r>
              <a:rPr lang="en-US" altLang="zh-CN" sz="2800" b="1" dirty="0">
                <a:solidFill>
                  <a:srgbClr val="000000"/>
                </a:solidFill>
                <a:latin typeface="楷体_GB2312" pitchFamily="49" charset="-122"/>
              </a:rPr>
              <a:t>.</a:t>
            </a:r>
            <a:endParaRPr lang="en-US" altLang="zh-CN" sz="2800" b="1" dirty="0">
              <a:solidFill>
                <a:srgbClr val="000000"/>
              </a:solidFill>
              <a:latin typeface="楷体_GB2312" pitchFamily="49" charset="-122"/>
            </a:endParaRPr>
          </a:p>
        </p:txBody>
      </p:sp>
      <p:sp>
        <p:nvSpPr>
          <p:cNvPr id="35843" name="Rectangle 3"/>
          <p:cNvSpPr/>
          <p:nvPr/>
        </p:nvSpPr>
        <p:spPr>
          <a:xfrm>
            <a:off x="323850" y="1947863"/>
            <a:ext cx="796925" cy="457200"/>
          </a:xfrm>
          <a:prstGeom prst="rect">
            <a:avLst/>
          </a:prstGeom>
          <a:noFill/>
          <a:ln w="9525">
            <a:noFill/>
          </a:ln>
        </p:spPr>
        <p:txBody>
          <a:bodyPr wrap="none">
            <a:spAutoFit/>
          </a:bodyPr>
          <a:p>
            <a:r>
              <a:rPr lang="zh-CN" altLang="en-US" sz="2400" b="1" dirty="0">
                <a:solidFill>
                  <a:srgbClr val="0000FF"/>
                </a:solidFill>
                <a:latin typeface="楷体_GB2312" pitchFamily="49" charset="-122"/>
              </a:rPr>
              <a:t>验证</a:t>
            </a:r>
            <a:endParaRPr lang="zh-CN" altLang="en-US" sz="2400" b="1" dirty="0">
              <a:solidFill>
                <a:srgbClr val="0000FF"/>
              </a:solidFill>
              <a:latin typeface="楷体_GB2312" pitchFamily="49" charset="-122"/>
            </a:endParaRPr>
          </a:p>
        </p:txBody>
      </p:sp>
      <p:sp>
        <p:nvSpPr>
          <p:cNvPr id="35844" name="Rectangle 4"/>
          <p:cNvSpPr/>
          <p:nvPr/>
        </p:nvSpPr>
        <p:spPr>
          <a:xfrm>
            <a:off x="323850" y="3933825"/>
            <a:ext cx="854075" cy="519113"/>
          </a:xfrm>
          <a:prstGeom prst="rect">
            <a:avLst/>
          </a:prstGeom>
          <a:noFill/>
          <a:ln w="9525">
            <a:noFill/>
          </a:ln>
        </p:spPr>
        <p:txBody>
          <a:bodyPr wrap="none"/>
          <a:p>
            <a:r>
              <a:rPr lang="zh-CN" altLang="en-US" sz="2400" b="1" dirty="0">
                <a:solidFill>
                  <a:srgbClr val="000000"/>
                </a:solidFill>
                <a:latin typeface="楷体_GB2312" pitchFamily="49" charset="-122"/>
              </a:rPr>
              <a:t>于是</a:t>
            </a:r>
            <a:endParaRPr lang="zh-CN" altLang="en-US" sz="2400" b="1" dirty="0">
              <a:solidFill>
                <a:srgbClr val="000000"/>
              </a:solidFill>
              <a:latin typeface="楷体_GB2312" pitchFamily="49" charset="-122"/>
            </a:endParaRPr>
          </a:p>
        </p:txBody>
      </p:sp>
      <p:graphicFrame>
        <p:nvGraphicFramePr>
          <p:cNvPr id="35845" name="Object 42"/>
          <p:cNvGraphicFramePr/>
          <p:nvPr/>
        </p:nvGraphicFramePr>
        <p:xfrm>
          <a:off x="1495425" y="1820863"/>
          <a:ext cx="1338263" cy="1531937"/>
        </p:xfrm>
        <a:graphic>
          <a:graphicData uri="http://schemas.openxmlformats.org/presentationml/2006/ole">
            <mc:AlternateContent xmlns:mc="http://schemas.openxmlformats.org/markup-compatibility/2006">
              <mc:Choice xmlns:v="urn:schemas-microsoft-com:vml" Requires="v">
                <p:oleObj spid="_x0000_s3467" name="" r:id="rId1" imgW="610235" imgH="699135" progId="">
                  <p:embed/>
                </p:oleObj>
              </mc:Choice>
              <mc:Fallback>
                <p:oleObj name="" r:id="rId1" imgW="610235" imgH="699135" progId="">
                  <p:embed/>
                  <p:pic>
                    <p:nvPicPr>
                      <p:cNvPr id="0" name="图片 3466"/>
                      <p:cNvPicPr/>
                      <p:nvPr/>
                    </p:nvPicPr>
                    <p:blipFill>
                      <a:blip r:embed="rId2"/>
                      <a:stretch>
                        <a:fillRect/>
                      </a:stretch>
                    </p:blipFill>
                    <p:spPr>
                      <a:xfrm>
                        <a:off x="1495425" y="1820863"/>
                        <a:ext cx="1338263" cy="1531937"/>
                      </a:xfrm>
                      <a:prstGeom prst="rect">
                        <a:avLst/>
                      </a:prstGeom>
                      <a:noFill/>
                      <a:ln w="38100">
                        <a:noFill/>
                        <a:miter/>
                      </a:ln>
                    </p:spPr>
                  </p:pic>
                </p:oleObj>
              </mc:Fallback>
            </mc:AlternateContent>
          </a:graphicData>
        </a:graphic>
      </p:graphicFrame>
      <p:graphicFrame>
        <p:nvGraphicFramePr>
          <p:cNvPr id="35846" name="Object 43"/>
          <p:cNvGraphicFramePr/>
          <p:nvPr/>
        </p:nvGraphicFramePr>
        <p:xfrm>
          <a:off x="4848225" y="1820863"/>
          <a:ext cx="1341438" cy="1536700"/>
        </p:xfrm>
        <a:graphic>
          <a:graphicData uri="http://schemas.openxmlformats.org/presentationml/2006/ole">
            <mc:AlternateContent xmlns:mc="http://schemas.openxmlformats.org/markup-compatibility/2006">
              <mc:Choice xmlns:v="urn:schemas-microsoft-com:vml" Requires="v">
                <p:oleObj spid="_x0000_s3466" name="" r:id="rId3" imgW="610235" imgH="699135" progId="">
                  <p:embed/>
                </p:oleObj>
              </mc:Choice>
              <mc:Fallback>
                <p:oleObj name="" r:id="rId3" imgW="610235" imgH="699135" progId="">
                  <p:embed/>
                  <p:pic>
                    <p:nvPicPr>
                      <p:cNvPr id="0" name="图片 3465"/>
                      <p:cNvPicPr/>
                      <p:nvPr/>
                    </p:nvPicPr>
                    <p:blipFill>
                      <a:blip r:embed="rId4"/>
                      <a:stretch>
                        <a:fillRect/>
                      </a:stretch>
                    </p:blipFill>
                    <p:spPr>
                      <a:xfrm>
                        <a:off x="4848225" y="1820863"/>
                        <a:ext cx="1341438" cy="1536700"/>
                      </a:xfrm>
                      <a:prstGeom prst="rect">
                        <a:avLst/>
                      </a:prstGeom>
                      <a:noFill/>
                      <a:ln w="38100">
                        <a:noFill/>
                        <a:miter/>
                      </a:ln>
                    </p:spPr>
                  </p:pic>
                </p:oleObj>
              </mc:Fallback>
            </mc:AlternateContent>
          </a:graphicData>
        </a:graphic>
      </p:graphicFrame>
      <p:graphicFrame>
        <p:nvGraphicFramePr>
          <p:cNvPr id="35847" name="Object 44"/>
          <p:cNvGraphicFramePr/>
          <p:nvPr/>
        </p:nvGraphicFramePr>
        <p:xfrm>
          <a:off x="2857500" y="2386013"/>
          <a:ext cx="1065213" cy="392112"/>
        </p:xfrm>
        <a:graphic>
          <a:graphicData uri="http://schemas.openxmlformats.org/presentationml/2006/ole">
            <mc:AlternateContent xmlns:mc="http://schemas.openxmlformats.org/markup-compatibility/2006">
              <mc:Choice xmlns:v="urn:schemas-microsoft-com:vml" Requires="v">
                <p:oleObj spid="_x0000_s3468" name="" r:id="rId5" imgW="483235" imgH="177800" progId="">
                  <p:embed/>
                </p:oleObj>
              </mc:Choice>
              <mc:Fallback>
                <p:oleObj name="" r:id="rId5" imgW="483235" imgH="177800" progId="">
                  <p:embed/>
                  <p:pic>
                    <p:nvPicPr>
                      <p:cNvPr id="0" name="图片 3467"/>
                      <p:cNvPicPr/>
                      <p:nvPr/>
                    </p:nvPicPr>
                    <p:blipFill>
                      <a:blip r:embed="rId6"/>
                      <a:stretch>
                        <a:fillRect/>
                      </a:stretch>
                    </p:blipFill>
                    <p:spPr>
                      <a:xfrm>
                        <a:off x="2857500" y="2386013"/>
                        <a:ext cx="1065213" cy="392112"/>
                      </a:xfrm>
                      <a:prstGeom prst="rect">
                        <a:avLst/>
                      </a:prstGeom>
                      <a:noFill/>
                      <a:ln w="38100">
                        <a:noFill/>
                        <a:miter/>
                      </a:ln>
                    </p:spPr>
                  </p:pic>
                </p:oleObj>
              </mc:Fallback>
            </mc:AlternateContent>
          </a:graphicData>
        </a:graphic>
      </p:graphicFrame>
      <p:graphicFrame>
        <p:nvGraphicFramePr>
          <p:cNvPr id="35848" name="Object 45"/>
          <p:cNvGraphicFramePr/>
          <p:nvPr/>
        </p:nvGraphicFramePr>
        <p:xfrm>
          <a:off x="6183313" y="2386013"/>
          <a:ext cx="866775" cy="392112"/>
        </p:xfrm>
        <a:graphic>
          <a:graphicData uri="http://schemas.openxmlformats.org/presentationml/2006/ole">
            <mc:AlternateContent xmlns:mc="http://schemas.openxmlformats.org/markup-compatibility/2006">
              <mc:Choice xmlns:v="urn:schemas-microsoft-com:vml" Requires="v">
                <p:oleObj spid="_x0000_s3464" name="" r:id="rId7" imgW="394335" imgH="177800" progId="">
                  <p:embed/>
                </p:oleObj>
              </mc:Choice>
              <mc:Fallback>
                <p:oleObj name="" r:id="rId7" imgW="394335" imgH="177800" progId="">
                  <p:embed/>
                  <p:pic>
                    <p:nvPicPr>
                      <p:cNvPr id="0" name="图片 3463"/>
                      <p:cNvPicPr/>
                      <p:nvPr/>
                    </p:nvPicPr>
                    <p:blipFill>
                      <a:blip r:embed="rId8"/>
                      <a:stretch>
                        <a:fillRect/>
                      </a:stretch>
                    </p:blipFill>
                    <p:spPr>
                      <a:xfrm>
                        <a:off x="6183313" y="2386013"/>
                        <a:ext cx="866775" cy="392112"/>
                      </a:xfrm>
                      <a:prstGeom prst="rect">
                        <a:avLst/>
                      </a:prstGeom>
                      <a:noFill/>
                      <a:ln w="38100">
                        <a:noFill/>
                        <a:miter/>
                      </a:ln>
                    </p:spPr>
                  </p:pic>
                </p:oleObj>
              </mc:Fallback>
            </mc:AlternateContent>
          </a:graphicData>
        </a:graphic>
      </p:graphicFrame>
      <p:graphicFrame>
        <p:nvGraphicFramePr>
          <p:cNvPr id="35849" name="Object 46"/>
          <p:cNvGraphicFramePr/>
          <p:nvPr/>
        </p:nvGraphicFramePr>
        <p:xfrm>
          <a:off x="1495425" y="3444875"/>
          <a:ext cx="3151188" cy="1531938"/>
        </p:xfrm>
        <a:graphic>
          <a:graphicData uri="http://schemas.openxmlformats.org/presentationml/2006/ole">
            <mc:AlternateContent xmlns:mc="http://schemas.openxmlformats.org/markup-compatibility/2006">
              <mc:Choice xmlns:v="urn:schemas-microsoft-com:vml" Requires="v">
                <p:oleObj spid="_x0000_s3463" name="" r:id="rId9" imgW="1436370" imgH="699135" progId="">
                  <p:embed/>
                </p:oleObj>
              </mc:Choice>
              <mc:Fallback>
                <p:oleObj name="" r:id="rId9" imgW="1436370" imgH="699135" progId="">
                  <p:embed/>
                  <p:pic>
                    <p:nvPicPr>
                      <p:cNvPr id="0" name="图片 3462"/>
                      <p:cNvPicPr/>
                      <p:nvPr/>
                    </p:nvPicPr>
                    <p:blipFill>
                      <a:blip r:embed="rId10"/>
                      <a:stretch>
                        <a:fillRect/>
                      </a:stretch>
                    </p:blipFill>
                    <p:spPr>
                      <a:xfrm>
                        <a:off x="1495425" y="3444875"/>
                        <a:ext cx="3151188" cy="1531938"/>
                      </a:xfrm>
                      <a:prstGeom prst="rect">
                        <a:avLst/>
                      </a:prstGeom>
                      <a:noFill/>
                      <a:ln w="38100">
                        <a:noFill/>
                        <a:miter/>
                      </a:ln>
                    </p:spPr>
                  </p:pic>
                </p:oleObj>
              </mc:Fallback>
            </mc:AlternateContent>
          </a:graphicData>
        </a:graphic>
      </p:graphicFrame>
      <p:sp>
        <p:nvSpPr>
          <p:cNvPr id="35850" name="Rectangle 10"/>
          <p:cNvSpPr/>
          <p:nvPr/>
        </p:nvSpPr>
        <p:spPr>
          <a:xfrm>
            <a:off x="323850" y="5337175"/>
            <a:ext cx="8305800" cy="457200"/>
          </a:xfrm>
          <a:prstGeom prst="rect">
            <a:avLst/>
          </a:prstGeom>
          <a:noFill/>
          <a:ln w="9525">
            <a:noFill/>
          </a:ln>
        </p:spPr>
        <p:txBody>
          <a:bodyPr>
            <a:spAutoFit/>
          </a:bodyPr>
          <a:p>
            <a:r>
              <a:rPr lang="zh-CN" altLang="zh-CN" sz="2400" b="1" dirty="0">
                <a:solidFill>
                  <a:srgbClr val="0000FF"/>
                </a:solidFill>
                <a:latin typeface="楷体_GB2312" pitchFamily="49" charset="-122"/>
              </a:rPr>
              <a:t>推论</a:t>
            </a:r>
            <a:r>
              <a:rPr lang="zh-CN" altLang="zh-CN" sz="2400" b="1" dirty="0">
                <a:solidFill>
                  <a:srgbClr val="000000"/>
                </a:solidFill>
                <a:latin typeface="楷体_GB2312" pitchFamily="49" charset="-122"/>
              </a:rPr>
              <a:t>  如果行列式有两行（列）完全相同，则此行列式为零.</a:t>
            </a:r>
            <a:endParaRPr lang="zh-CN" altLang="zh-CN" sz="2400" b="1" dirty="0">
              <a:solidFill>
                <a:srgbClr val="000000"/>
              </a:solidFill>
              <a:latin typeface="楷体_GB2312" pitchFamily="49" charset="-122"/>
            </a:endParaRPr>
          </a:p>
        </p:txBody>
      </p:sp>
      <p:sp>
        <p:nvSpPr>
          <p:cNvPr id="35851" name="Rectangle 11"/>
          <p:cNvSpPr/>
          <p:nvPr/>
        </p:nvSpPr>
        <p:spPr>
          <a:xfrm>
            <a:off x="323850" y="5949950"/>
            <a:ext cx="796925" cy="457200"/>
          </a:xfrm>
          <a:prstGeom prst="rect">
            <a:avLst/>
          </a:prstGeom>
          <a:noFill/>
          <a:ln w="9525">
            <a:noFill/>
          </a:ln>
        </p:spPr>
        <p:txBody>
          <a:bodyPr wrap="none">
            <a:spAutoFit/>
          </a:bodyPr>
          <a:p>
            <a:r>
              <a:rPr lang="zh-CN" altLang="en-US" sz="2400" b="1" dirty="0">
                <a:solidFill>
                  <a:srgbClr val="0000FF"/>
                </a:solidFill>
                <a:latin typeface="楷体_GB2312" pitchFamily="49" charset="-122"/>
              </a:rPr>
              <a:t>证明</a:t>
            </a:r>
            <a:endParaRPr lang="zh-CN" altLang="en-US" sz="2400" b="1" dirty="0">
              <a:solidFill>
                <a:srgbClr val="0000FF"/>
              </a:solidFill>
              <a:latin typeface="楷体_GB2312" pitchFamily="49" charset="-122"/>
            </a:endParaRPr>
          </a:p>
        </p:txBody>
      </p:sp>
      <p:sp>
        <p:nvSpPr>
          <p:cNvPr id="35852" name="Rectangle 12"/>
          <p:cNvSpPr/>
          <p:nvPr/>
        </p:nvSpPr>
        <p:spPr>
          <a:xfrm>
            <a:off x="1341438" y="5949950"/>
            <a:ext cx="6092825" cy="457200"/>
          </a:xfrm>
          <a:prstGeom prst="rect">
            <a:avLst/>
          </a:prstGeom>
          <a:noFill/>
          <a:ln w="9525">
            <a:noFill/>
          </a:ln>
        </p:spPr>
        <p:txBody>
          <a:bodyPr wrap="none">
            <a:spAutoFit/>
          </a:bodyPr>
          <a:p>
            <a:r>
              <a:rPr lang="zh-CN" altLang="en-US" sz="2400" b="1" dirty="0">
                <a:solidFill>
                  <a:srgbClr val="000000"/>
                </a:solidFill>
                <a:latin typeface="楷体_GB2312" pitchFamily="49" charset="-122"/>
              </a:rPr>
              <a:t>互换相同的两行，有       ，所以      </a:t>
            </a:r>
            <a:r>
              <a:rPr lang="en-US" altLang="zh-CN" sz="2400" b="1" dirty="0">
                <a:solidFill>
                  <a:srgbClr val="000000"/>
                </a:solidFill>
                <a:latin typeface="Times New Roman" panose="02020603050405020304" pitchFamily="18" charset="0"/>
              </a:rPr>
              <a:t>.</a:t>
            </a:r>
            <a:r>
              <a:rPr lang="en-US" altLang="zh-CN" sz="2400" b="1" dirty="0">
                <a:solidFill>
                  <a:srgbClr val="000000"/>
                </a:solidFill>
                <a:latin typeface="楷体_GB2312" pitchFamily="49" charset="-122"/>
              </a:rPr>
              <a:t> </a:t>
            </a:r>
            <a:endParaRPr lang="en-US" altLang="zh-CN" sz="2400" b="1" dirty="0">
              <a:solidFill>
                <a:srgbClr val="000000"/>
              </a:solidFill>
              <a:latin typeface="楷体_GB2312" pitchFamily="49" charset="-122"/>
            </a:endParaRPr>
          </a:p>
        </p:txBody>
      </p:sp>
      <p:graphicFrame>
        <p:nvGraphicFramePr>
          <p:cNvPr id="35853" name="Object 47"/>
          <p:cNvGraphicFramePr/>
          <p:nvPr/>
        </p:nvGraphicFramePr>
        <p:xfrm>
          <a:off x="4146550" y="5981700"/>
          <a:ext cx="1200150" cy="361950"/>
        </p:xfrm>
        <a:graphic>
          <a:graphicData uri="http://schemas.openxmlformats.org/presentationml/2006/ole">
            <mc:AlternateContent xmlns:mc="http://schemas.openxmlformats.org/markup-compatibility/2006">
              <mc:Choice xmlns:v="urn:schemas-microsoft-com:vml" Requires="v">
                <p:oleObj spid="_x0000_s3470" name="" r:id="rId11" imgW="546100" imgH="165100" progId="">
                  <p:embed/>
                </p:oleObj>
              </mc:Choice>
              <mc:Fallback>
                <p:oleObj name="" r:id="rId11" imgW="546100" imgH="165100" progId="">
                  <p:embed/>
                  <p:pic>
                    <p:nvPicPr>
                      <p:cNvPr id="0" name="图片 3469"/>
                      <p:cNvPicPr/>
                      <p:nvPr/>
                    </p:nvPicPr>
                    <p:blipFill>
                      <a:blip r:embed="rId12"/>
                      <a:stretch>
                        <a:fillRect/>
                      </a:stretch>
                    </p:blipFill>
                    <p:spPr>
                      <a:xfrm>
                        <a:off x="4146550" y="5981700"/>
                        <a:ext cx="1200150" cy="361950"/>
                      </a:xfrm>
                      <a:prstGeom prst="rect">
                        <a:avLst/>
                      </a:prstGeom>
                      <a:noFill/>
                      <a:ln w="38100">
                        <a:noFill/>
                        <a:miter/>
                      </a:ln>
                    </p:spPr>
                  </p:pic>
                </p:oleObj>
              </mc:Fallback>
            </mc:AlternateContent>
          </a:graphicData>
        </a:graphic>
      </p:graphicFrame>
      <p:graphicFrame>
        <p:nvGraphicFramePr>
          <p:cNvPr id="35854" name="Object 48"/>
          <p:cNvGraphicFramePr/>
          <p:nvPr/>
        </p:nvGraphicFramePr>
        <p:xfrm>
          <a:off x="6161088" y="5953125"/>
          <a:ext cx="865187" cy="390525"/>
        </p:xfrm>
        <a:graphic>
          <a:graphicData uri="http://schemas.openxmlformats.org/presentationml/2006/ole">
            <mc:AlternateContent xmlns:mc="http://schemas.openxmlformats.org/markup-compatibility/2006">
              <mc:Choice xmlns:v="urn:schemas-microsoft-com:vml" Requires="v">
                <p:oleObj spid="_x0000_s3460" name="" r:id="rId13" imgW="394335" imgH="177800" progId="">
                  <p:embed/>
                </p:oleObj>
              </mc:Choice>
              <mc:Fallback>
                <p:oleObj name="" r:id="rId13" imgW="394335" imgH="177800" progId="">
                  <p:embed/>
                  <p:pic>
                    <p:nvPicPr>
                      <p:cNvPr id="0" name="图片 3459"/>
                      <p:cNvPicPr/>
                      <p:nvPr/>
                    </p:nvPicPr>
                    <p:blipFill>
                      <a:blip r:embed="rId14"/>
                      <a:stretch>
                        <a:fillRect/>
                      </a:stretch>
                    </p:blipFill>
                    <p:spPr>
                      <a:xfrm>
                        <a:off x="6161088" y="5953125"/>
                        <a:ext cx="865187" cy="390525"/>
                      </a:xfrm>
                      <a:prstGeom prst="rect">
                        <a:avLst/>
                      </a:prstGeom>
                      <a:noFill/>
                      <a:ln w="38100">
                        <a:noFill/>
                        <a:miter/>
                      </a:ln>
                    </p:spPr>
                  </p:pic>
                </p:oleObj>
              </mc:Fallback>
            </mc:AlternateContent>
          </a:graphicData>
        </a:graphic>
      </p:graphicFrame>
      <p:sp>
        <p:nvSpPr>
          <p:cNvPr id="35855" name="Rectangle 15"/>
          <p:cNvSpPr/>
          <p:nvPr/>
        </p:nvSpPr>
        <p:spPr>
          <a:xfrm>
            <a:off x="323850" y="1238250"/>
            <a:ext cx="8777288" cy="457200"/>
          </a:xfrm>
          <a:prstGeom prst="rect">
            <a:avLst/>
          </a:prstGeom>
          <a:noFill/>
          <a:ln w="9525">
            <a:noFill/>
          </a:ln>
        </p:spPr>
        <p:txBody>
          <a:bodyPr wrap="none">
            <a:spAutoFit/>
          </a:bodyPr>
          <a:p>
            <a:r>
              <a:rPr lang="zh-CN" altLang="en-US" sz="2400" b="1" dirty="0">
                <a:solidFill>
                  <a:srgbClr val="0000FF"/>
                </a:solidFill>
                <a:latin typeface="楷体_GB2312" pitchFamily="49" charset="-122"/>
              </a:rPr>
              <a:t>备注：交换第 行（列）和第 行（列），记作               </a:t>
            </a:r>
            <a:r>
              <a:rPr lang="en-US" altLang="zh-CN" sz="2400" b="1" dirty="0">
                <a:solidFill>
                  <a:srgbClr val="0000FF"/>
                </a:solidFill>
                <a:latin typeface="楷体_GB2312" pitchFamily="49" charset="-122"/>
              </a:rPr>
              <a:t>.</a:t>
            </a:r>
            <a:endParaRPr lang="en-US" altLang="zh-CN" sz="2400" b="1" dirty="0">
              <a:solidFill>
                <a:srgbClr val="0000FF"/>
              </a:solidFill>
              <a:latin typeface="楷体_GB2312" pitchFamily="49" charset="-122"/>
            </a:endParaRPr>
          </a:p>
        </p:txBody>
      </p:sp>
      <p:graphicFrame>
        <p:nvGraphicFramePr>
          <p:cNvPr id="35856" name="Object 49"/>
          <p:cNvGraphicFramePr/>
          <p:nvPr/>
        </p:nvGraphicFramePr>
        <p:xfrm>
          <a:off x="4140200" y="1282700"/>
          <a:ext cx="274638" cy="446088"/>
        </p:xfrm>
        <a:graphic>
          <a:graphicData uri="http://schemas.openxmlformats.org/presentationml/2006/ole">
            <mc:AlternateContent xmlns:mc="http://schemas.openxmlformats.org/markup-compatibility/2006">
              <mc:Choice xmlns:v="urn:schemas-microsoft-com:vml" Requires="v">
                <p:oleObj spid="_x0000_s3465" name="" r:id="rId15" imgW="165100" imgH="266700" progId="">
                  <p:embed/>
                </p:oleObj>
              </mc:Choice>
              <mc:Fallback>
                <p:oleObj name="" r:id="rId15" imgW="165100" imgH="266700" progId="">
                  <p:embed/>
                  <p:pic>
                    <p:nvPicPr>
                      <p:cNvPr id="0" name="图片 3464"/>
                      <p:cNvPicPr/>
                      <p:nvPr/>
                    </p:nvPicPr>
                    <p:blipFill>
                      <a:blip r:embed="rId16"/>
                      <a:stretch>
                        <a:fillRect/>
                      </a:stretch>
                    </p:blipFill>
                    <p:spPr>
                      <a:xfrm>
                        <a:off x="4140200" y="1282700"/>
                        <a:ext cx="274638" cy="446088"/>
                      </a:xfrm>
                      <a:prstGeom prst="rect">
                        <a:avLst/>
                      </a:prstGeom>
                      <a:noFill/>
                      <a:ln w="38100">
                        <a:noFill/>
                        <a:miter/>
                      </a:ln>
                    </p:spPr>
                  </p:pic>
                </p:oleObj>
              </mc:Fallback>
            </mc:AlternateContent>
          </a:graphicData>
        </a:graphic>
      </p:graphicFrame>
      <p:graphicFrame>
        <p:nvGraphicFramePr>
          <p:cNvPr id="35857" name="Object 50"/>
          <p:cNvGraphicFramePr/>
          <p:nvPr/>
        </p:nvGraphicFramePr>
        <p:xfrm>
          <a:off x="2238375" y="1309688"/>
          <a:ext cx="219075" cy="390525"/>
        </p:xfrm>
        <a:graphic>
          <a:graphicData uri="http://schemas.openxmlformats.org/presentationml/2006/ole">
            <mc:AlternateContent xmlns:mc="http://schemas.openxmlformats.org/markup-compatibility/2006">
              <mc:Choice xmlns:v="urn:schemas-microsoft-com:vml" Requires="v">
                <p:oleObj spid="_x0000_s3469" name="" r:id="rId17" imgW="139700" imgH="241300" progId="">
                  <p:embed/>
                </p:oleObj>
              </mc:Choice>
              <mc:Fallback>
                <p:oleObj name="" r:id="rId17" imgW="139700" imgH="241300" progId="">
                  <p:embed/>
                  <p:pic>
                    <p:nvPicPr>
                      <p:cNvPr id="0" name="图片 3468"/>
                      <p:cNvPicPr/>
                      <p:nvPr/>
                    </p:nvPicPr>
                    <p:blipFill>
                      <a:blip r:embed="rId18"/>
                      <a:stretch>
                        <a:fillRect/>
                      </a:stretch>
                    </p:blipFill>
                    <p:spPr>
                      <a:xfrm>
                        <a:off x="2238375" y="1309688"/>
                        <a:ext cx="219075" cy="390525"/>
                      </a:xfrm>
                      <a:prstGeom prst="rect">
                        <a:avLst/>
                      </a:prstGeom>
                      <a:noFill/>
                      <a:ln w="38100">
                        <a:noFill/>
                        <a:miter/>
                      </a:ln>
                    </p:spPr>
                  </p:pic>
                </p:oleObj>
              </mc:Fallback>
            </mc:AlternateContent>
          </a:graphicData>
        </a:graphic>
      </p:graphicFrame>
      <p:graphicFrame>
        <p:nvGraphicFramePr>
          <p:cNvPr id="35858" name="Object 51"/>
          <p:cNvGraphicFramePr/>
          <p:nvPr/>
        </p:nvGraphicFramePr>
        <p:xfrm>
          <a:off x="6516688" y="1255713"/>
          <a:ext cx="2301875" cy="531812"/>
        </p:xfrm>
        <a:graphic>
          <a:graphicData uri="http://schemas.openxmlformats.org/presentationml/2006/ole">
            <mc:AlternateContent xmlns:mc="http://schemas.openxmlformats.org/markup-compatibility/2006">
              <mc:Choice xmlns:v="urn:schemas-microsoft-com:vml" Requires="v">
                <p:oleObj spid="_x0000_s3473" name="" r:id="rId19" imgW="1422400" imgH="317500" progId="">
                  <p:embed/>
                </p:oleObj>
              </mc:Choice>
              <mc:Fallback>
                <p:oleObj name="" r:id="rId19" imgW="1422400" imgH="317500" progId="">
                  <p:embed/>
                  <p:pic>
                    <p:nvPicPr>
                      <p:cNvPr id="0" name="图片 3472"/>
                      <p:cNvPicPr/>
                      <p:nvPr/>
                    </p:nvPicPr>
                    <p:blipFill>
                      <a:blip r:embed="rId20"/>
                      <a:stretch>
                        <a:fillRect/>
                      </a:stretch>
                    </p:blipFill>
                    <p:spPr>
                      <a:xfrm>
                        <a:off x="6516688" y="1255713"/>
                        <a:ext cx="2301875" cy="531812"/>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57"/>
                                        </p:tgtEl>
                                        <p:attrNameLst>
                                          <p:attrName>style.visibility</p:attrName>
                                        </p:attrNameLst>
                                      </p:cBhvr>
                                      <p:to>
                                        <p:strVal val="visible"/>
                                      </p:to>
                                    </p:set>
                                    <p:animEffect transition="in" filter="blinds(horizontal)">
                                      <p:cBhvr>
                                        <p:cTn id="7" dur="500"/>
                                        <p:tgtEl>
                                          <p:spTgt spid="35857"/>
                                        </p:tgtEl>
                                      </p:cBhvr>
                                    </p:animEffect>
                                  </p:childTnLst>
                                </p:cTn>
                              </p:par>
                              <p:par>
                                <p:cTn id="8" presetID="3" presetClass="entr" presetSubtype="10" fill="hold" nodeType="withEffect">
                                  <p:stCondLst>
                                    <p:cond delay="0"/>
                                  </p:stCondLst>
                                  <p:childTnLst>
                                    <p:set>
                                      <p:cBhvr>
                                        <p:cTn id="9" dur="1" fill="hold">
                                          <p:stCondLst>
                                            <p:cond delay="0"/>
                                          </p:stCondLst>
                                        </p:cTn>
                                        <p:tgtEl>
                                          <p:spTgt spid="35856"/>
                                        </p:tgtEl>
                                        <p:attrNameLst>
                                          <p:attrName>style.visibility</p:attrName>
                                        </p:attrNameLst>
                                      </p:cBhvr>
                                      <p:to>
                                        <p:strVal val="visible"/>
                                      </p:to>
                                    </p:set>
                                    <p:animEffect transition="in" filter="blinds(horizontal)">
                                      <p:cBhvr>
                                        <p:cTn id="10" dur="500"/>
                                        <p:tgtEl>
                                          <p:spTgt spid="35856"/>
                                        </p:tgtEl>
                                      </p:cBhvr>
                                    </p:animEffect>
                                  </p:childTnLst>
                                </p:cTn>
                              </p:par>
                              <p:par>
                                <p:cTn id="11" presetID="3" presetClass="entr" presetSubtype="10" fill="hold" nodeType="withEffect">
                                  <p:stCondLst>
                                    <p:cond delay="0"/>
                                  </p:stCondLst>
                                  <p:childTnLst>
                                    <p:set>
                                      <p:cBhvr>
                                        <p:cTn id="12" dur="1" fill="hold">
                                          <p:stCondLst>
                                            <p:cond delay="0"/>
                                          </p:stCondLst>
                                        </p:cTn>
                                        <p:tgtEl>
                                          <p:spTgt spid="35858"/>
                                        </p:tgtEl>
                                        <p:attrNameLst>
                                          <p:attrName>style.visibility</p:attrName>
                                        </p:attrNameLst>
                                      </p:cBhvr>
                                      <p:to>
                                        <p:strVal val="visible"/>
                                      </p:to>
                                    </p:set>
                                    <p:animEffect transition="in" filter="blinds(horizontal)">
                                      <p:cBhvr>
                                        <p:cTn id="13" dur="500"/>
                                        <p:tgtEl>
                                          <p:spTgt spid="3585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5855"/>
                                        </p:tgtEl>
                                        <p:attrNameLst>
                                          <p:attrName>style.visibility</p:attrName>
                                        </p:attrNameLst>
                                      </p:cBhvr>
                                      <p:to>
                                        <p:strVal val="visible"/>
                                      </p:to>
                                    </p:set>
                                    <p:animEffect transition="in" filter="blinds(horizontal)">
                                      <p:cBhvr>
                                        <p:cTn id="16" dur="500"/>
                                        <p:tgtEl>
                                          <p:spTgt spid="3585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5843"/>
                                        </p:tgtEl>
                                        <p:attrNameLst>
                                          <p:attrName>style.visibility</p:attrName>
                                        </p:attrNameLst>
                                      </p:cBhvr>
                                      <p:to>
                                        <p:strVal val="visible"/>
                                      </p:to>
                                    </p:set>
                                    <p:animEffect transition="in" filter="wipe(left)">
                                      <p:cBhvr>
                                        <p:cTn id="21" dur="500"/>
                                        <p:tgtEl>
                                          <p:spTgt spid="35843"/>
                                        </p:tgtEl>
                                      </p:cBhvr>
                                    </p:animEffect>
                                  </p:childTnLst>
                                </p:cTn>
                              </p:par>
                              <p:par>
                                <p:cTn id="22" presetID="22" presetClass="entr" presetSubtype="8" fill="hold" nodeType="withEffect">
                                  <p:stCondLst>
                                    <p:cond delay="0"/>
                                  </p:stCondLst>
                                  <p:childTnLst>
                                    <p:set>
                                      <p:cBhvr>
                                        <p:cTn id="23" dur="1" fill="hold">
                                          <p:stCondLst>
                                            <p:cond delay="0"/>
                                          </p:stCondLst>
                                        </p:cTn>
                                        <p:tgtEl>
                                          <p:spTgt spid="35845"/>
                                        </p:tgtEl>
                                        <p:attrNameLst>
                                          <p:attrName>style.visibility</p:attrName>
                                        </p:attrNameLst>
                                      </p:cBhvr>
                                      <p:to>
                                        <p:strVal val="visible"/>
                                      </p:to>
                                    </p:set>
                                    <p:animEffect transition="in" filter="wipe(left)">
                                      <p:cBhvr>
                                        <p:cTn id="24" dur="500"/>
                                        <p:tgtEl>
                                          <p:spTgt spid="35845"/>
                                        </p:tgtEl>
                                      </p:cBhvr>
                                    </p:animEffect>
                                  </p:childTnLst>
                                </p:cTn>
                              </p:par>
                              <p:par>
                                <p:cTn id="25" presetID="22" presetClass="entr" presetSubtype="8" fill="hold" nodeType="withEffect">
                                  <p:stCondLst>
                                    <p:cond delay="0"/>
                                  </p:stCondLst>
                                  <p:childTnLst>
                                    <p:set>
                                      <p:cBhvr>
                                        <p:cTn id="26" dur="1" fill="hold">
                                          <p:stCondLst>
                                            <p:cond delay="0"/>
                                          </p:stCondLst>
                                        </p:cTn>
                                        <p:tgtEl>
                                          <p:spTgt spid="35846"/>
                                        </p:tgtEl>
                                        <p:attrNameLst>
                                          <p:attrName>style.visibility</p:attrName>
                                        </p:attrNameLst>
                                      </p:cBhvr>
                                      <p:to>
                                        <p:strVal val="visible"/>
                                      </p:to>
                                    </p:set>
                                    <p:animEffect transition="in" filter="wipe(left)">
                                      <p:cBhvr>
                                        <p:cTn id="27" dur="500"/>
                                        <p:tgtEl>
                                          <p:spTgt spid="3584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5847"/>
                                        </p:tgtEl>
                                        <p:attrNameLst>
                                          <p:attrName>style.visibility</p:attrName>
                                        </p:attrNameLst>
                                      </p:cBhvr>
                                      <p:to>
                                        <p:strVal val="visible"/>
                                      </p:to>
                                    </p:set>
                                    <p:anim calcmode="lin" valueType="num">
                                      <p:cBhvr additive="base">
                                        <p:cTn id="32" dur="500" fill="hold"/>
                                        <p:tgtEl>
                                          <p:spTgt spid="35847"/>
                                        </p:tgtEl>
                                        <p:attrNameLst>
                                          <p:attrName>ppt_x</p:attrName>
                                        </p:attrNameLst>
                                      </p:cBhvr>
                                      <p:tavLst>
                                        <p:tav tm="0">
                                          <p:val>
                                            <p:strVal val="0-#ppt_w/2"/>
                                          </p:val>
                                        </p:tav>
                                        <p:tav tm="100000">
                                          <p:val>
                                            <p:strVal val="#ppt_x"/>
                                          </p:val>
                                        </p:tav>
                                      </p:tavLst>
                                    </p:anim>
                                    <p:anim calcmode="lin" valueType="num">
                                      <p:cBhvr additive="base">
                                        <p:cTn id="33" dur="500" fill="hold"/>
                                        <p:tgtEl>
                                          <p:spTgt spid="35847"/>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35848"/>
                                        </p:tgtEl>
                                        <p:attrNameLst>
                                          <p:attrName>style.visibility</p:attrName>
                                        </p:attrNameLst>
                                      </p:cBhvr>
                                      <p:to>
                                        <p:strVal val="visible"/>
                                      </p:to>
                                    </p:set>
                                    <p:anim calcmode="lin" valueType="num">
                                      <p:cBhvr additive="base">
                                        <p:cTn id="38" dur="500" fill="hold"/>
                                        <p:tgtEl>
                                          <p:spTgt spid="35848"/>
                                        </p:tgtEl>
                                        <p:attrNameLst>
                                          <p:attrName>ppt_x</p:attrName>
                                        </p:attrNameLst>
                                      </p:cBhvr>
                                      <p:tavLst>
                                        <p:tav tm="0">
                                          <p:val>
                                            <p:strVal val="0-#ppt_w/2"/>
                                          </p:val>
                                        </p:tav>
                                        <p:tav tm="100000">
                                          <p:val>
                                            <p:strVal val="#ppt_x"/>
                                          </p:val>
                                        </p:tav>
                                      </p:tavLst>
                                    </p:anim>
                                    <p:anim calcmode="lin" valueType="num">
                                      <p:cBhvr additive="base">
                                        <p:cTn id="39" dur="500" fill="hold"/>
                                        <p:tgtEl>
                                          <p:spTgt spid="35848"/>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10" fill="hold" grpId="0" nodeType="clickEffect">
                                  <p:stCondLst>
                                    <p:cond delay="0"/>
                                  </p:stCondLst>
                                  <p:childTnLst>
                                    <p:set>
                                      <p:cBhvr>
                                        <p:cTn id="43" dur="1" fill="hold">
                                          <p:stCondLst>
                                            <p:cond delay="0"/>
                                          </p:stCondLst>
                                        </p:cTn>
                                        <p:tgtEl>
                                          <p:spTgt spid="35844"/>
                                        </p:tgtEl>
                                        <p:attrNameLst>
                                          <p:attrName>style.visibility</p:attrName>
                                        </p:attrNameLst>
                                      </p:cBhvr>
                                      <p:to>
                                        <p:strVal val="visible"/>
                                      </p:to>
                                    </p:set>
                                    <p:anim calcmode="lin" valueType="num">
                                      <p:cBhvr>
                                        <p:cTn id="44" dur="500" fill="hold"/>
                                        <p:tgtEl>
                                          <p:spTgt spid="35844"/>
                                        </p:tgtEl>
                                        <p:attrNameLst>
                                          <p:attrName>ppt_w</p:attrName>
                                        </p:attrNameLst>
                                      </p:cBhvr>
                                      <p:tavLst>
                                        <p:tav tm="0">
                                          <p:val>
                                            <p:fltVal val="0.000000"/>
                                          </p:val>
                                        </p:tav>
                                        <p:tav tm="100000">
                                          <p:val>
                                            <p:strVal val="#ppt_w"/>
                                          </p:val>
                                        </p:tav>
                                      </p:tavLst>
                                    </p:anim>
                                    <p:anim calcmode="lin" valueType="num">
                                      <p:cBhvr>
                                        <p:cTn id="45" dur="500" fill="hold"/>
                                        <p:tgtEl>
                                          <p:spTgt spid="35844"/>
                                        </p:tgtEl>
                                        <p:attrNameLst>
                                          <p:attrName>ppt_h</p:attrName>
                                        </p:attrNameLst>
                                      </p:cBhvr>
                                      <p:tavLst>
                                        <p:tav tm="0">
                                          <p:val>
                                            <p:strVal val="#ppt_h"/>
                                          </p:val>
                                        </p:tav>
                                        <p:tav tm="100000">
                                          <p:val>
                                            <p:strVal val="#ppt_h"/>
                                          </p:val>
                                        </p:tav>
                                      </p:tavLst>
                                    </p:anim>
                                  </p:childTnLst>
                                </p:cTn>
                              </p:par>
                              <p:par>
                                <p:cTn id="46" presetID="17" presetClass="entr" presetSubtype="10" fill="hold" nodeType="withEffect">
                                  <p:stCondLst>
                                    <p:cond delay="0"/>
                                  </p:stCondLst>
                                  <p:childTnLst>
                                    <p:set>
                                      <p:cBhvr>
                                        <p:cTn id="47" dur="1" fill="hold">
                                          <p:stCondLst>
                                            <p:cond delay="0"/>
                                          </p:stCondLst>
                                        </p:cTn>
                                        <p:tgtEl>
                                          <p:spTgt spid="35849"/>
                                        </p:tgtEl>
                                        <p:attrNameLst>
                                          <p:attrName>style.visibility</p:attrName>
                                        </p:attrNameLst>
                                      </p:cBhvr>
                                      <p:to>
                                        <p:strVal val="visible"/>
                                      </p:to>
                                    </p:set>
                                    <p:anim calcmode="lin" valueType="num">
                                      <p:cBhvr>
                                        <p:cTn id="48" dur="500" fill="hold"/>
                                        <p:tgtEl>
                                          <p:spTgt spid="35849"/>
                                        </p:tgtEl>
                                        <p:attrNameLst>
                                          <p:attrName>ppt_w</p:attrName>
                                        </p:attrNameLst>
                                      </p:cBhvr>
                                      <p:tavLst>
                                        <p:tav tm="0">
                                          <p:val>
                                            <p:fltVal val="0.000000"/>
                                          </p:val>
                                        </p:tav>
                                        <p:tav tm="100000">
                                          <p:val>
                                            <p:strVal val="#ppt_w"/>
                                          </p:val>
                                        </p:tav>
                                      </p:tavLst>
                                    </p:anim>
                                    <p:anim calcmode="lin" valueType="num">
                                      <p:cBhvr>
                                        <p:cTn id="49" dur="500" fill="hold"/>
                                        <p:tgtEl>
                                          <p:spTgt spid="35849"/>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0" presetClass="entr" presetSubtype="0" fill="hold" grpId="0" nodeType="clickEffect">
                                  <p:stCondLst>
                                    <p:cond delay="0"/>
                                  </p:stCondLst>
                                  <p:childTnLst>
                                    <p:set>
                                      <p:cBhvr>
                                        <p:cTn id="53" dur="1" fill="hold">
                                          <p:stCondLst>
                                            <p:cond delay="0"/>
                                          </p:stCondLst>
                                        </p:cTn>
                                        <p:tgtEl>
                                          <p:spTgt spid="35850"/>
                                        </p:tgtEl>
                                        <p:attrNameLst>
                                          <p:attrName>style.visibility</p:attrName>
                                        </p:attrNameLst>
                                      </p:cBhvr>
                                      <p:to>
                                        <p:strVal val="visible"/>
                                      </p:to>
                                    </p:set>
                                    <p:animEffect transition="in" filter="wedge">
                                      <p:cBhvr>
                                        <p:cTn id="54" dur="1000"/>
                                        <p:tgtEl>
                                          <p:spTgt spid="35850"/>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5853"/>
                                        </p:tgtEl>
                                        <p:attrNameLst>
                                          <p:attrName>style.visibility</p:attrName>
                                        </p:attrNameLst>
                                      </p:cBhvr>
                                      <p:to>
                                        <p:strVal val="visible"/>
                                      </p:to>
                                    </p:set>
                                    <p:animEffect transition="in" filter="fade">
                                      <p:cBhvr>
                                        <p:cTn id="59" dur="500"/>
                                        <p:tgtEl>
                                          <p:spTgt spid="35853"/>
                                        </p:tgtEl>
                                      </p:cBhvr>
                                    </p:animEffect>
                                    <p:anim calcmode="lin" valueType="num">
                                      <p:cBhvr>
                                        <p:cTn id="60" dur="500" fill="hold"/>
                                        <p:tgtEl>
                                          <p:spTgt spid="35853"/>
                                        </p:tgtEl>
                                        <p:attrNameLst>
                                          <p:attrName>ppt_x</p:attrName>
                                        </p:attrNameLst>
                                      </p:cBhvr>
                                      <p:tavLst>
                                        <p:tav tm="0">
                                          <p:val>
                                            <p:strVal val="#ppt_x"/>
                                          </p:val>
                                        </p:tav>
                                        <p:tav tm="100000">
                                          <p:val>
                                            <p:strVal val="#ppt_x"/>
                                          </p:val>
                                        </p:tav>
                                      </p:tavLst>
                                    </p:anim>
                                    <p:anim calcmode="lin" valueType="num">
                                      <p:cBhvr>
                                        <p:cTn id="61" dur="500" fill="hold"/>
                                        <p:tgtEl>
                                          <p:spTgt spid="35853"/>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5854"/>
                                        </p:tgtEl>
                                        <p:attrNameLst>
                                          <p:attrName>style.visibility</p:attrName>
                                        </p:attrNameLst>
                                      </p:cBhvr>
                                      <p:to>
                                        <p:strVal val="visible"/>
                                      </p:to>
                                    </p:set>
                                    <p:animEffect transition="in" filter="fade">
                                      <p:cBhvr>
                                        <p:cTn id="64" dur="500"/>
                                        <p:tgtEl>
                                          <p:spTgt spid="35854"/>
                                        </p:tgtEl>
                                      </p:cBhvr>
                                    </p:animEffect>
                                    <p:anim calcmode="lin" valueType="num">
                                      <p:cBhvr>
                                        <p:cTn id="65" dur="500" fill="hold"/>
                                        <p:tgtEl>
                                          <p:spTgt spid="35854"/>
                                        </p:tgtEl>
                                        <p:attrNameLst>
                                          <p:attrName>ppt_x</p:attrName>
                                        </p:attrNameLst>
                                      </p:cBhvr>
                                      <p:tavLst>
                                        <p:tav tm="0">
                                          <p:val>
                                            <p:strVal val="#ppt_x"/>
                                          </p:val>
                                        </p:tav>
                                        <p:tav tm="100000">
                                          <p:val>
                                            <p:strVal val="#ppt_x"/>
                                          </p:val>
                                        </p:tav>
                                      </p:tavLst>
                                    </p:anim>
                                    <p:anim calcmode="lin" valueType="num">
                                      <p:cBhvr>
                                        <p:cTn id="66" dur="500" fill="hold"/>
                                        <p:tgtEl>
                                          <p:spTgt spid="3585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5852"/>
                                        </p:tgtEl>
                                        <p:attrNameLst>
                                          <p:attrName>style.visibility</p:attrName>
                                        </p:attrNameLst>
                                      </p:cBhvr>
                                      <p:to>
                                        <p:strVal val="visible"/>
                                      </p:to>
                                    </p:set>
                                    <p:animEffect transition="in" filter="fade">
                                      <p:cBhvr>
                                        <p:cTn id="69" dur="500"/>
                                        <p:tgtEl>
                                          <p:spTgt spid="35852"/>
                                        </p:tgtEl>
                                      </p:cBhvr>
                                    </p:animEffect>
                                    <p:anim calcmode="lin" valueType="num">
                                      <p:cBhvr>
                                        <p:cTn id="70" dur="500" fill="hold"/>
                                        <p:tgtEl>
                                          <p:spTgt spid="35852"/>
                                        </p:tgtEl>
                                        <p:attrNameLst>
                                          <p:attrName>ppt_x</p:attrName>
                                        </p:attrNameLst>
                                      </p:cBhvr>
                                      <p:tavLst>
                                        <p:tav tm="0">
                                          <p:val>
                                            <p:strVal val="#ppt_x"/>
                                          </p:val>
                                        </p:tav>
                                        <p:tav tm="100000">
                                          <p:val>
                                            <p:strVal val="#ppt_x"/>
                                          </p:val>
                                        </p:tav>
                                      </p:tavLst>
                                    </p:anim>
                                    <p:anim calcmode="lin" valueType="num">
                                      <p:cBhvr>
                                        <p:cTn id="71" dur="500" fill="hold"/>
                                        <p:tgtEl>
                                          <p:spTgt spid="3585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5851"/>
                                        </p:tgtEl>
                                        <p:attrNameLst>
                                          <p:attrName>style.visibility</p:attrName>
                                        </p:attrNameLst>
                                      </p:cBhvr>
                                      <p:to>
                                        <p:strVal val="visible"/>
                                      </p:to>
                                    </p:set>
                                    <p:animEffect transition="in" filter="fade">
                                      <p:cBhvr>
                                        <p:cTn id="74" dur="500"/>
                                        <p:tgtEl>
                                          <p:spTgt spid="35851"/>
                                        </p:tgtEl>
                                      </p:cBhvr>
                                    </p:animEffect>
                                    <p:anim calcmode="lin" valueType="num">
                                      <p:cBhvr>
                                        <p:cTn id="75" dur="500" fill="hold"/>
                                        <p:tgtEl>
                                          <p:spTgt spid="35851"/>
                                        </p:tgtEl>
                                        <p:attrNameLst>
                                          <p:attrName>ppt_x</p:attrName>
                                        </p:attrNameLst>
                                      </p:cBhvr>
                                      <p:tavLst>
                                        <p:tav tm="0">
                                          <p:val>
                                            <p:strVal val="#ppt_x"/>
                                          </p:val>
                                        </p:tav>
                                        <p:tav tm="100000">
                                          <p:val>
                                            <p:strVal val="#ppt_x"/>
                                          </p:val>
                                        </p:tav>
                                      </p:tavLst>
                                    </p:anim>
                                    <p:anim calcmode="lin" valueType="num">
                                      <p:cBhvr>
                                        <p:cTn id="76" dur="500" fill="hold"/>
                                        <p:tgtEl>
                                          <p:spTgt spid="358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P spid="35844" grpId="0"/>
      <p:bldP spid="35850" grpId="0"/>
      <p:bldP spid="35851" grpId="0"/>
      <p:bldP spid="35852" grpId="0"/>
      <p:bldP spid="3585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性质2证明"/>
          <p:cNvPicPr>
            <a:picLocks noChangeAspect="1"/>
          </p:cNvPicPr>
          <p:nvPr/>
        </p:nvPicPr>
        <p:blipFill>
          <a:blip r:embed="rId1"/>
          <a:stretch>
            <a:fillRect/>
          </a:stretch>
        </p:blipFill>
        <p:spPr>
          <a:xfrm>
            <a:off x="50165" y="1330960"/>
            <a:ext cx="8981440" cy="4829175"/>
          </a:xfrm>
          <a:prstGeom prst="rect">
            <a:avLst/>
          </a:prstGeom>
        </p:spPr>
      </p:pic>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62" name="Rectangle 2"/>
          <p:cNvSpPr/>
          <p:nvPr/>
        </p:nvSpPr>
        <p:spPr>
          <a:xfrm>
            <a:off x="838200" y="547688"/>
            <a:ext cx="8054975" cy="1057275"/>
          </a:xfrm>
          <a:prstGeom prst="rect">
            <a:avLst/>
          </a:prstGeom>
          <a:noFill/>
          <a:ln w="9525">
            <a:noFill/>
          </a:ln>
        </p:spPr>
        <p:txBody>
          <a:bodyPr>
            <a:spAutoFit/>
          </a:bodyPr>
          <a:p>
            <a:pPr>
              <a:lnSpc>
                <a:spcPct val="120000"/>
              </a:lnSpc>
            </a:pPr>
            <a:r>
              <a:rPr lang="zh-CN" altLang="en-US" sz="2800" b="1" dirty="0">
                <a:solidFill>
                  <a:srgbClr val="0000FF"/>
                </a:solidFill>
                <a:latin typeface="楷体_GB2312" pitchFamily="49" charset="-122"/>
              </a:rPr>
              <a:t>性质</a:t>
            </a:r>
            <a:r>
              <a:rPr lang="en-US" altLang="zh-CN" sz="2800" b="1" dirty="0">
                <a:solidFill>
                  <a:srgbClr val="0000FF"/>
                </a:solidFill>
                <a:latin typeface="Times New Roman" panose="02020603050405020304" pitchFamily="18" charset="0"/>
              </a:rPr>
              <a:t>3</a:t>
            </a:r>
            <a:r>
              <a:rPr lang="en-US" altLang="zh-CN" sz="2800" b="1" dirty="0">
                <a:solidFill>
                  <a:srgbClr val="0000FF"/>
                </a:solidFill>
                <a:latin typeface="楷体_GB2312" pitchFamily="49" charset="-122"/>
              </a:rPr>
              <a:t>  </a:t>
            </a:r>
            <a:r>
              <a:rPr lang="zh-CN" altLang="zh-CN" sz="2800" b="1" dirty="0">
                <a:solidFill>
                  <a:srgbClr val="000000"/>
                </a:solidFill>
                <a:latin typeface="楷体_GB2312" pitchFamily="49" charset="-122"/>
              </a:rPr>
              <a:t>行列式的某一行（列）中所有的元素都乘以同一个倍数  ，等于用数  乘以此行列式.</a:t>
            </a:r>
            <a:endParaRPr lang="zh-CN" altLang="zh-CN" sz="2800" b="1" dirty="0">
              <a:solidFill>
                <a:srgbClr val="000000"/>
              </a:solidFill>
              <a:latin typeface="楷体_GB2312" pitchFamily="49" charset="-122"/>
            </a:endParaRPr>
          </a:p>
        </p:txBody>
      </p:sp>
      <p:sp>
        <p:nvSpPr>
          <p:cNvPr id="36867" name="Rectangle 3"/>
          <p:cNvSpPr/>
          <p:nvPr/>
        </p:nvSpPr>
        <p:spPr>
          <a:xfrm>
            <a:off x="838200" y="2686050"/>
            <a:ext cx="796925" cy="457200"/>
          </a:xfrm>
          <a:prstGeom prst="rect">
            <a:avLst/>
          </a:prstGeom>
          <a:noFill/>
          <a:ln w="9525">
            <a:noFill/>
          </a:ln>
        </p:spPr>
        <p:txBody>
          <a:bodyPr wrap="none">
            <a:spAutoFit/>
          </a:bodyPr>
          <a:p>
            <a:r>
              <a:rPr lang="zh-CN" altLang="en-US" sz="2400" b="1" dirty="0">
                <a:solidFill>
                  <a:srgbClr val="0000FF"/>
                </a:solidFill>
                <a:latin typeface="楷体_GB2312" pitchFamily="49" charset="-122"/>
              </a:rPr>
              <a:t>验证</a:t>
            </a:r>
            <a:endParaRPr lang="zh-CN" altLang="en-US" sz="2400" b="1" dirty="0">
              <a:solidFill>
                <a:srgbClr val="0000FF"/>
              </a:solidFill>
              <a:latin typeface="楷体_GB2312" pitchFamily="49" charset="-122"/>
            </a:endParaRPr>
          </a:p>
        </p:txBody>
      </p:sp>
      <p:graphicFrame>
        <p:nvGraphicFramePr>
          <p:cNvPr id="74754" name="Object 30"/>
          <p:cNvGraphicFramePr/>
          <p:nvPr/>
        </p:nvGraphicFramePr>
        <p:xfrm>
          <a:off x="3117850" y="1196975"/>
          <a:ext cx="301625" cy="390525"/>
        </p:xfrm>
        <a:graphic>
          <a:graphicData uri="http://schemas.openxmlformats.org/presentationml/2006/ole">
            <mc:AlternateContent xmlns:mc="http://schemas.openxmlformats.org/markup-compatibility/2006">
              <mc:Choice xmlns:v="urn:schemas-microsoft-com:vml" Requires="v">
                <p:oleObj spid="_x0000_s3471" name="" r:id="rId1" imgW="140335" imgH="178435" progId="">
                  <p:embed/>
                </p:oleObj>
              </mc:Choice>
              <mc:Fallback>
                <p:oleObj name="" r:id="rId1" imgW="140335" imgH="178435" progId="">
                  <p:embed/>
                  <p:pic>
                    <p:nvPicPr>
                      <p:cNvPr id="0" name="图片 3470"/>
                      <p:cNvPicPr/>
                      <p:nvPr/>
                    </p:nvPicPr>
                    <p:blipFill>
                      <a:blip r:embed="rId2"/>
                      <a:stretch>
                        <a:fillRect/>
                      </a:stretch>
                    </p:blipFill>
                    <p:spPr>
                      <a:xfrm>
                        <a:off x="3117850" y="1196975"/>
                        <a:ext cx="301625" cy="390525"/>
                      </a:xfrm>
                      <a:prstGeom prst="rect">
                        <a:avLst/>
                      </a:prstGeom>
                      <a:noFill/>
                      <a:ln w="38100">
                        <a:noFill/>
                        <a:miter/>
                      </a:ln>
                    </p:spPr>
                  </p:pic>
                </p:oleObj>
              </mc:Fallback>
            </mc:AlternateContent>
          </a:graphicData>
        </a:graphic>
      </p:graphicFrame>
      <p:graphicFrame>
        <p:nvGraphicFramePr>
          <p:cNvPr id="74755" name="Object 31"/>
          <p:cNvGraphicFramePr/>
          <p:nvPr/>
        </p:nvGraphicFramePr>
        <p:xfrm>
          <a:off x="5292725" y="1166813"/>
          <a:ext cx="301625" cy="390525"/>
        </p:xfrm>
        <a:graphic>
          <a:graphicData uri="http://schemas.openxmlformats.org/presentationml/2006/ole">
            <mc:AlternateContent xmlns:mc="http://schemas.openxmlformats.org/markup-compatibility/2006">
              <mc:Choice xmlns:v="urn:schemas-microsoft-com:vml" Requires="v">
                <p:oleObj spid="_x0000_s3472" name="" r:id="rId3" imgW="140335" imgH="178435" progId="">
                  <p:embed/>
                </p:oleObj>
              </mc:Choice>
              <mc:Fallback>
                <p:oleObj name="" r:id="rId3" imgW="140335" imgH="178435" progId="">
                  <p:embed/>
                  <p:pic>
                    <p:nvPicPr>
                      <p:cNvPr id="0" name="图片 3471"/>
                      <p:cNvPicPr/>
                      <p:nvPr/>
                    </p:nvPicPr>
                    <p:blipFill>
                      <a:blip r:embed="rId4"/>
                      <a:stretch>
                        <a:fillRect/>
                      </a:stretch>
                    </p:blipFill>
                    <p:spPr>
                      <a:xfrm>
                        <a:off x="5292725" y="1166813"/>
                        <a:ext cx="301625" cy="390525"/>
                      </a:xfrm>
                      <a:prstGeom prst="rect">
                        <a:avLst/>
                      </a:prstGeom>
                      <a:noFill/>
                      <a:ln w="38100">
                        <a:noFill/>
                        <a:miter/>
                      </a:ln>
                    </p:spPr>
                  </p:pic>
                </p:oleObj>
              </mc:Fallback>
            </mc:AlternateContent>
          </a:graphicData>
        </a:graphic>
      </p:graphicFrame>
      <p:graphicFrame>
        <p:nvGraphicFramePr>
          <p:cNvPr id="36870" name="Object 32"/>
          <p:cNvGraphicFramePr/>
          <p:nvPr/>
        </p:nvGraphicFramePr>
        <p:xfrm>
          <a:off x="1852613" y="3305175"/>
          <a:ext cx="2552700" cy="1563688"/>
        </p:xfrm>
        <a:graphic>
          <a:graphicData uri="http://schemas.openxmlformats.org/presentationml/2006/ole">
            <mc:AlternateContent xmlns:mc="http://schemas.openxmlformats.org/markup-compatibility/2006">
              <mc:Choice xmlns:v="urn:schemas-microsoft-com:vml" Requires="v">
                <p:oleObj spid="_x0000_s3474" name="" r:id="rId5" imgW="1676400" imgH="952500" progId="">
                  <p:embed/>
                </p:oleObj>
              </mc:Choice>
              <mc:Fallback>
                <p:oleObj name="" r:id="rId5" imgW="1676400" imgH="952500" progId="">
                  <p:embed/>
                  <p:pic>
                    <p:nvPicPr>
                      <p:cNvPr id="0" name="图片 3473"/>
                      <p:cNvPicPr/>
                      <p:nvPr/>
                    </p:nvPicPr>
                    <p:blipFill>
                      <a:blip r:embed="rId6"/>
                      <a:stretch>
                        <a:fillRect/>
                      </a:stretch>
                    </p:blipFill>
                    <p:spPr>
                      <a:xfrm>
                        <a:off x="1852613" y="3305175"/>
                        <a:ext cx="2552700" cy="1563688"/>
                      </a:xfrm>
                      <a:prstGeom prst="rect">
                        <a:avLst/>
                      </a:prstGeom>
                      <a:noFill/>
                      <a:ln w="38100">
                        <a:noFill/>
                        <a:miter/>
                      </a:ln>
                    </p:spPr>
                  </p:pic>
                </p:oleObj>
              </mc:Fallback>
            </mc:AlternateContent>
          </a:graphicData>
        </a:graphic>
      </p:graphicFrame>
      <p:sp>
        <p:nvSpPr>
          <p:cNvPr id="36871" name="Rectangle 7"/>
          <p:cNvSpPr/>
          <p:nvPr/>
        </p:nvSpPr>
        <p:spPr>
          <a:xfrm>
            <a:off x="1855788" y="2686050"/>
            <a:ext cx="4016375" cy="457200"/>
          </a:xfrm>
          <a:prstGeom prst="rect">
            <a:avLst/>
          </a:prstGeom>
          <a:noFill/>
          <a:ln w="9525">
            <a:noFill/>
          </a:ln>
        </p:spPr>
        <p:txBody>
          <a:bodyPr wrap="none">
            <a:spAutoFit/>
          </a:bodyPr>
          <a:p>
            <a:r>
              <a:rPr lang="zh-CN" altLang="en-US" sz="2400" b="1" dirty="0">
                <a:solidFill>
                  <a:srgbClr val="000000"/>
                </a:solidFill>
                <a:latin typeface="楷体_GB2312" pitchFamily="49" charset="-122"/>
              </a:rPr>
              <a:t>我们以</a:t>
            </a:r>
            <a:r>
              <a:rPr lang="zh-CN" altLang="en-US" sz="2400" b="1" dirty="0">
                <a:solidFill>
                  <a:srgbClr val="000000"/>
                </a:solidFill>
                <a:latin typeface="Times New Roman" panose="02020603050405020304" pitchFamily="18" charset="0"/>
              </a:rPr>
              <a:t>三</a:t>
            </a:r>
            <a:r>
              <a:rPr lang="zh-CN" altLang="en-US" sz="2400" b="1" dirty="0">
                <a:solidFill>
                  <a:srgbClr val="000000"/>
                </a:solidFill>
                <a:latin typeface="楷体_GB2312" pitchFamily="49" charset="-122"/>
              </a:rPr>
              <a:t>阶行列式为例</a:t>
            </a:r>
            <a:r>
              <a:rPr lang="en-US" altLang="zh-CN" sz="2400" b="1" dirty="0">
                <a:solidFill>
                  <a:srgbClr val="000000"/>
                </a:solidFill>
                <a:latin typeface="楷体_GB2312" pitchFamily="49" charset="-122"/>
              </a:rPr>
              <a:t>. </a:t>
            </a:r>
            <a:r>
              <a:rPr lang="zh-CN" altLang="en-US" sz="2400" b="1" dirty="0">
                <a:solidFill>
                  <a:srgbClr val="000000"/>
                </a:solidFill>
                <a:latin typeface="楷体_GB2312" pitchFamily="49" charset="-122"/>
              </a:rPr>
              <a:t>记 </a:t>
            </a:r>
            <a:endParaRPr lang="zh-CN" altLang="en-US" sz="2400" b="1" dirty="0">
              <a:solidFill>
                <a:srgbClr val="000000"/>
              </a:solidFill>
              <a:latin typeface="楷体_GB2312" pitchFamily="49" charset="-122"/>
            </a:endParaRPr>
          </a:p>
        </p:txBody>
      </p:sp>
      <p:sp>
        <p:nvSpPr>
          <p:cNvPr id="36872" name="Rectangle 8"/>
          <p:cNvSpPr/>
          <p:nvPr/>
        </p:nvSpPr>
        <p:spPr>
          <a:xfrm>
            <a:off x="838200" y="4978400"/>
            <a:ext cx="4957763" cy="466725"/>
          </a:xfrm>
          <a:prstGeom prst="rect">
            <a:avLst/>
          </a:prstGeom>
          <a:noFill/>
          <a:ln w="9525">
            <a:noFill/>
          </a:ln>
        </p:spPr>
        <p:txBody>
          <a:bodyPr wrap="none"/>
          <a:p>
            <a:r>
              <a:rPr lang="zh-CN" altLang="en-US" sz="2400" b="1" dirty="0">
                <a:solidFill>
                  <a:srgbClr val="000000"/>
                </a:solidFill>
                <a:latin typeface="楷体_GB2312" pitchFamily="49" charset="-122"/>
              </a:rPr>
              <a:t>根据三阶行列式的对角线法则，有</a:t>
            </a:r>
            <a:endParaRPr lang="zh-CN" altLang="en-US" sz="2400" b="1" dirty="0">
              <a:solidFill>
                <a:srgbClr val="000000"/>
              </a:solidFill>
              <a:latin typeface="楷体_GB2312" pitchFamily="49" charset="-122"/>
            </a:endParaRPr>
          </a:p>
        </p:txBody>
      </p:sp>
      <p:graphicFrame>
        <p:nvGraphicFramePr>
          <p:cNvPr id="36873" name="Object 33"/>
          <p:cNvGraphicFramePr/>
          <p:nvPr/>
        </p:nvGraphicFramePr>
        <p:xfrm>
          <a:off x="4829175" y="3232150"/>
          <a:ext cx="3271838" cy="1565275"/>
        </p:xfrm>
        <a:graphic>
          <a:graphicData uri="http://schemas.openxmlformats.org/presentationml/2006/ole">
            <mc:AlternateContent xmlns:mc="http://schemas.openxmlformats.org/markup-compatibility/2006">
              <mc:Choice xmlns:v="urn:schemas-microsoft-com:vml" Requires="v">
                <p:oleObj spid="_x0000_s3459" name="" r:id="rId7" imgW="1485900" imgH="711200" progId="">
                  <p:embed/>
                </p:oleObj>
              </mc:Choice>
              <mc:Fallback>
                <p:oleObj name="" r:id="rId7" imgW="1485900" imgH="711200" progId="">
                  <p:embed/>
                  <p:pic>
                    <p:nvPicPr>
                      <p:cNvPr id="0" name="图片 3458"/>
                      <p:cNvPicPr/>
                      <p:nvPr/>
                    </p:nvPicPr>
                    <p:blipFill>
                      <a:blip r:embed="rId8"/>
                      <a:stretch>
                        <a:fillRect/>
                      </a:stretch>
                    </p:blipFill>
                    <p:spPr>
                      <a:xfrm>
                        <a:off x="4829175" y="3232150"/>
                        <a:ext cx="3271838" cy="1565275"/>
                      </a:xfrm>
                      <a:prstGeom prst="rect">
                        <a:avLst/>
                      </a:prstGeom>
                      <a:noFill/>
                      <a:ln w="38100">
                        <a:noFill/>
                        <a:miter/>
                      </a:ln>
                    </p:spPr>
                  </p:pic>
                </p:oleObj>
              </mc:Fallback>
            </mc:AlternateContent>
          </a:graphicData>
        </a:graphic>
      </p:graphicFrame>
      <p:sp>
        <p:nvSpPr>
          <p:cNvPr id="36874" name="Rectangle 10"/>
          <p:cNvSpPr/>
          <p:nvPr/>
        </p:nvSpPr>
        <p:spPr>
          <a:xfrm>
            <a:off x="838200" y="1892300"/>
            <a:ext cx="6630988" cy="457200"/>
          </a:xfrm>
          <a:prstGeom prst="rect">
            <a:avLst/>
          </a:prstGeom>
          <a:noFill/>
          <a:ln w="9525">
            <a:noFill/>
          </a:ln>
        </p:spPr>
        <p:txBody>
          <a:bodyPr wrap="none">
            <a:spAutoFit/>
          </a:bodyPr>
          <a:p>
            <a:r>
              <a:rPr lang="zh-CN" altLang="en-US" sz="2400" b="1" dirty="0">
                <a:solidFill>
                  <a:srgbClr val="0000FF"/>
                </a:solidFill>
                <a:latin typeface="楷体_GB2312" pitchFamily="49" charset="-122"/>
              </a:rPr>
              <a:t>备注：第 行（列）乘以  ，记作            </a:t>
            </a:r>
            <a:r>
              <a:rPr lang="en-US" altLang="zh-CN" sz="2400" b="1" dirty="0">
                <a:solidFill>
                  <a:srgbClr val="0000FF"/>
                </a:solidFill>
                <a:latin typeface="楷体_GB2312" pitchFamily="49" charset="-122"/>
              </a:rPr>
              <a:t>.</a:t>
            </a:r>
            <a:endParaRPr lang="en-US" altLang="zh-CN" sz="2400" b="1" dirty="0">
              <a:solidFill>
                <a:srgbClr val="0000FF"/>
              </a:solidFill>
              <a:latin typeface="楷体_GB2312" pitchFamily="49" charset="-122"/>
            </a:endParaRPr>
          </a:p>
        </p:txBody>
      </p:sp>
      <p:graphicFrame>
        <p:nvGraphicFramePr>
          <p:cNvPr id="36875" name="Object 34"/>
          <p:cNvGraphicFramePr/>
          <p:nvPr/>
        </p:nvGraphicFramePr>
        <p:xfrm>
          <a:off x="4187825" y="1916113"/>
          <a:ext cx="301625" cy="390525"/>
        </p:xfrm>
        <a:graphic>
          <a:graphicData uri="http://schemas.openxmlformats.org/presentationml/2006/ole">
            <mc:AlternateContent xmlns:mc="http://schemas.openxmlformats.org/markup-compatibility/2006">
              <mc:Choice xmlns:v="urn:schemas-microsoft-com:vml" Requires="v">
                <p:oleObj spid="_x0000_s3461" name="" r:id="rId9" imgW="190500" imgH="241300" progId="">
                  <p:embed/>
                </p:oleObj>
              </mc:Choice>
              <mc:Fallback>
                <p:oleObj name="" r:id="rId9" imgW="190500" imgH="241300" progId="">
                  <p:embed/>
                  <p:pic>
                    <p:nvPicPr>
                      <p:cNvPr id="0" name="图片 3460"/>
                      <p:cNvPicPr/>
                      <p:nvPr/>
                    </p:nvPicPr>
                    <p:blipFill>
                      <a:blip r:embed="rId10"/>
                      <a:stretch>
                        <a:fillRect/>
                      </a:stretch>
                    </p:blipFill>
                    <p:spPr>
                      <a:xfrm>
                        <a:off x="4187825" y="1916113"/>
                        <a:ext cx="301625" cy="390525"/>
                      </a:xfrm>
                      <a:prstGeom prst="rect">
                        <a:avLst/>
                      </a:prstGeom>
                      <a:noFill/>
                      <a:ln w="38100">
                        <a:noFill/>
                        <a:miter/>
                      </a:ln>
                    </p:spPr>
                  </p:pic>
                </p:oleObj>
              </mc:Fallback>
            </mc:AlternateContent>
          </a:graphicData>
        </a:graphic>
      </p:graphicFrame>
      <p:graphicFrame>
        <p:nvGraphicFramePr>
          <p:cNvPr id="36876" name="Object 35"/>
          <p:cNvGraphicFramePr/>
          <p:nvPr/>
        </p:nvGraphicFramePr>
        <p:xfrm>
          <a:off x="2124075" y="1958975"/>
          <a:ext cx="219075" cy="390525"/>
        </p:xfrm>
        <a:graphic>
          <a:graphicData uri="http://schemas.openxmlformats.org/presentationml/2006/ole">
            <mc:AlternateContent xmlns:mc="http://schemas.openxmlformats.org/markup-compatibility/2006">
              <mc:Choice xmlns:v="urn:schemas-microsoft-com:vml" Requires="v">
                <p:oleObj spid="_x0000_s3462" name="" r:id="rId11" imgW="139700" imgH="241300" progId="">
                  <p:embed/>
                </p:oleObj>
              </mc:Choice>
              <mc:Fallback>
                <p:oleObj name="" r:id="rId11" imgW="139700" imgH="241300" progId="">
                  <p:embed/>
                  <p:pic>
                    <p:nvPicPr>
                      <p:cNvPr id="0" name="图片 3461"/>
                      <p:cNvPicPr/>
                      <p:nvPr/>
                    </p:nvPicPr>
                    <p:blipFill>
                      <a:blip r:embed="rId12"/>
                      <a:stretch>
                        <a:fillRect/>
                      </a:stretch>
                    </p:blipFill>
                    <p:spPr>
                      <a:xfrm>
                        <a:off x="2124075" y="1958975"/>
                        <a:ext cx="219075" cy="390525"/>
                      </a:xfrm>
                      <a:prstGeom prst="rect">
                        <a:avLst/>
                      </a:prstGeom>
                      <a:noFill/>
                      <a:ln w="38100">
                        <a:noFill/>
                        <a:miter/>
                      </a:ln>
                    </p:spPr>
                  </p:pic>
                </p:oleObj>
              </mc:Fallback>
            </mc:AlternateContent>
          </a:graphicData>
        </a:graphic>
      </p:graphicFrame>
      <p:graphicFrame>
        <p:nvGraphicFramePr>
          <p:cNvPr id="36877" name="Object 36"/>
          <p:cNvGraphicFramePr/>
          <p:nvPr/>
        </p:nvGraphicFramePr>
        <p:xfrm>
          <a:off x="5462588" y="1917700"/>
          <a:ext cx="1701800" cy="503238"/>
        </p:xfrm>
        <a:graphic>
          <a:graphicData uri="http://schemas.openxmlformats.org/presentationml/2006/ole">
            <mc:AlternateContent xmlns:mc="http://schemas.openxmlformats.org/markup-compatibility/2006">
              <mc:Choice xmlns:v="urn:schemas-microsoft-com:vml" Requires="v">
                <p:oleObj spid="_x0000_s3478" name="" r:id="rId13" imgW="1054100" imgH="304800" progId="">
                  <p:embed/>
                </p:oleObj>
              </mc:Choice>
              <mc:Fallback>
                <p:oleObj name="" r:id="rId13" imgW="1054100" imgH="304800" progId="">
                  <p:embed/>
                  <p:pic>
                    <p:nvPicPr>
                      <p:cNvPr id="0" name="图片 3477"/>
                      <p:cNvPicPr/>
                      <p:nvPr/>
                    </p:nvPicPr>
                    <p:blipFill>
                      <a:blip r:embed="rId14"/>
                      <a:stretch>
                        <a:fillRect/>
                      </a:stretch>
                    </p:blipFill>
                    <p:spPr>
                      <a:xfrm>
                        <a:off x="5462588" y="1917700"/>
                        <a:ext cx="1701800" cy="503238"/>
                      </a:xfrm>
                      <a:prstGeom prst="rect">
                        <a:avLst/>
                      </a:prstGeom>
                      <a:noFill/>
                      <a:ln w="38100">
                        <a:noFill/>
                        <a:miter/>
                      </a:ln>
                    </p:spPr>
                  </p:pic>
                </p:oleObj>
              </mc:Fallback>
            </mc:AlternateContent>
          </a:graphicData>
        </a:graphic>
      </p:graphicFrame>
      <p:graphicFrame>
        <p:nvGraphicFramePr>
          <p:cNvPr id="37893" name="Object 9"/>
          <p:cNvGraphicFramePr/>
          <p:nvPr/>
        </p:nvGraphicFramePr>
        <p:xfrm>
          <a:off x="6156325" y="5013325"/>
          <a:ext cx="782638" cy="393700"/>
        </p:xfrm>
        <a:graphic>
          <a:graphicData uri="http://schemas.openxmlformats.org/presentationml/2006/ole">
            <mc:AlternateContent xmlns:mc="http://schemas.openxmlformats.org/markup-compatibility/2006">
              <mc:Choice xmlns:v="urn:schemas-microsoft-com:vml" Requires="v">
                <p:oleObj spid="_x0000_s3491" name="" r:id="rId15" imgW="355600" imgH="177800" progId="">
                  <p:embed/>
                </p:oleObj>
              </mc:Choice>
              <mc:Fallback>
                <p:oleObj name="" r:id="rId15" imgW="355600" imgH="177800" progId="">
                  <p:embed/>
                  <p:pic>
                    <p:nvPicPr>
                      <p:cNvPr id="0" name="图片 3490"/>
                      <p:cNvPicPr/>
                      <p:nvPr/>
                    </p:nvPicPr>
                    <p:blipFill>
                      <a:blip r:embed="rId16"/>
                      <a:stretch>
                        <a:fillRect/>
                      </a:stretch>
                    </p:blipFill>
                    <p:spPr>
                      <a:xfrm>
                        <a:off x="6156325" y="5013325"/>
                        <a:ext cx="782638" cy="393700"/>
                      </a:xfrm>
                      <a:prstGeom prst="rect">
                        <a:avLst/>
                      </a:prstGeom>
                      <a:noFill/>
                      <a:ln w="38100">
                        <a:noFill/>
                        <a:miter/>
                      </a:ln>
                    </p:spPr>
                  </p:pic>
                </p:oleObj>
              </mc:Fallback>
            </mc:AlternateContent>
          </a:graphicData>
        </a:graphic>
      </p:graphicFrame>
      <p:sp>
        <p:nvSpPr>
          <p:cNvPr id="3" name="Rectangle 3"/>
          <p:cNvSpPr/>
          <p:nvPr/>
        </p:nvSpPr>
        <p:spPr>
          <a:xfrm>
            <a:off x="5665788" y="4868863"/>
            <a:ext cx="490537" cy="579437"/>
          </a:xfrm>
          <a:prstGeom prst="rect">
            <a:avLst/>
          </a:prstGeom>
          <a:noFill/>
          <a:ln w="9525">
            <a:noFill/>
          </a:ln>
        </p:spPr>
        <p:txBody>
          <a:bodyPr wrap="none">
            <a:spAutoFit/>
          </a:bodyPr>
          <a:p>
            <a:r>
              <a:rPr lang="en-US" altLang="zh-CN" sz="3200" b="1" i="1" dirty="0">
                <a:solidFill>
                  <a:srgbClr val="0000FF"/>
                </a:solidFill>
                <a:latin typeface="黑体" panose="02010609060101010101" pitchFamily="2" charset="-122"/>
                <a:ea typeface="黑体" panose="02010609060101010101" pitchFamily="2" charset="-122"/>
              </a:rPr>
              <a:t>D</a:t>
            </a:r>
            <a:r>
              <a:rPr lang="en-US" altLang="zh-CN" sz="2400" b="1" baseline="-25000" dirty="0">
                <a:solidFill>
                  <a:srgbClr val="0000FF"/>
                </a:solidFill>
                <a:latin typeface="楷体_GB2312" pitchFamily="49" charset="-122"/>
              </a:rPr>
              <a:t>1</a:t>
            </a:r>
            <a:endParaRPr lang="en-US" altLang="zh-CN" sz="2400" b="1" baseline="-25000" dirty="0">
              <a:solidFill>
                <a:srgbClr val="0000FF"/>
              </a:solidFill>
              <a:latin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76"/>
                                        </p:tgtEl>
                                        <p:attrNameLst>
                                          <p:attrName>style.visibility</p:attrName>
                                        </p:attrNameLst>
                                      </p:cBhvr>
                                      <p:to>
                                        <p:strVal val="visible"/>
                                      </p:to>
                                    </p:set>
                                    <p:animEffect transition="in" filter="blinds(horizontal)">
                                      <p:cBhvr>
                                        <p:cTn id="7" dur="500"/>
                                        <p:tgtEl>
                                          <p:spTgt spid="36876"/>
                                        </p:tgtEl>
                                      </p:cBhvr>
                                    </p:animEffect>
                                  </p:childTnLst>
                                </p:cTn>
                              </p:par>
                              <p:par>
                                <p:cTn id="8" presetID="3" presetClass="entr" presetSubtype="10" fill="hold" nodeType="withEffect">
                                  <p:stCondLst>
                                    <p:cond delay="0"/>
                                  </p:stCondLst>
                                  <p:childTnLst>
                                    <p:set>
                                      <p:cBhvr>
                                        <p:cTn id="9" dur="1" fill="hold">
                                          <p:stCondLst>
                                            <p:cond delay="0"/>
                                          </p:stCondLst>
                                        </p:cTn>
                                        <p:tgtEl>
                                          <p:spTgt spid="36875"/>
                                        </p:tgtEl>
                                        <p:attrNameLst>
                                          <p:attrName>style.visibility</p:attrName>
                                        </p:attrNameLst>
                                      </p:cBhvr>
                                      <p:to>
                                        <p:strVal val="visible"/>
                                      </p:to>
                                    </p:set>
                                    <p:animEffect transition="in" filter="blinds(horizontal)">
                                      <p:cBhvr>
                                        <p:cTn id="10" dur="500"/>
                                        <p:tgtEl>
                                          <p:spTgt spid="36875"/>
                                        </p:tgtEl>
                                      </p:cBhvr>
                                    </p:animEffect>
                                  </p:childTnLst>
                                </p:cTn>
                              </p:par>
                              <p:par>
                                <p:cTn id="11" presetID="3" presetClass="entr" presetSubtype="10" fill="hold" nodeType="withEffect">
                                  <p:stCondLst>
                                    <p:cond delay="0"/>
                                  </p:stCondLst>
                                  <p:childTnLst>
                                    <p:set>
                                      <p:cBhvr>
                                        <p:cTn id="12" dur="1" fill="hold">
                                          <p:stCondLst>
                                            <p:cond delay="0"/>
                                          </p:stCondLst>
                                        </p:cTn>
                                        <p:tgtEl>
                                          <p:spTgt spid="36877"/>
                                        </p:tgtEl>
                                        <p:attrNameLst>
                                          <p:attrName>style.visibility</p:attrName>
                                        </p:attrNameLst>
                                      </p:cBhvr>
                                      <p:to>
                                        <p:strVal val="visible"/>
                                      </p:to>
                                    </p:set>
                                    <p:animEffect transition="in" filter="blinds(horizontal)">
                                      <p:cBhvr>
                                        <p:cTn id="13" dur="500"/>
                                        <p:tgtEl>
                                          <p:spTgt spid="3687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6874"/>
                                        </p:tgtEl>
                                        <p:attrNameLst>
                                          <p:attrName>style.visibility</p:attrName>
                                        </p:attrNameLst>
                                      </p:cBhvr>
                                      <p:to>
                                        <p:strVal val="visible"/>
                                      </p:to>
                                    </p:set>
                                    <p:animEffect transition="in" filter="blinds(horizontal)">
                                      <p:cBhvr>
                                        <p:cTn id="16" dur="500"/>
                                        <p:tgtEl>
                                          <p:spTgt spid="36874"/>
                                        </p:tgtEl>
                                      </p:cBhvr>
                                    </p:animEffect>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grpId="0" nodeType="clickEffect">
                                  <p:stCondLst>
                                    <p:cond delay="0"/>
                                  </p:stCondLst>
                                  <p:childTnLst>
                                    <p:set>
                                      <p:cBhvr>
                                        <p:cTn id="20" dur="1" fill="hold">
                                          <p:stCondLst>
                                            <p:cond delay="0"/>
                                          </p:stCondLst>
                                        </p:cTn>
                                        <p:tgtEl>
                                          <p:spTgt spid="36867"/>
                                        </p:tgtEl>
                                        <p:attrNameLst>
                                          <p:attrName>style.visibility</p:attrName>
                                        </p:attrNameLst>
                                      </p:cBhvr>
                                      <p:to>
                                        <p:strVal val="visible"/>
                                      </p:to>
                                    </p:set>
                                    <p:animEffect transition="in" filter="wedge">
                                      <p:cBhvr>
                                        <p:cTn id="21" dur="1000"/>
                                        <p:tgtEl>
                                          <p:spTgt spid="36867"/>
                                        </p:tgtEl>
                                      </p:cBhvr>
                                    </p:animEffect>
                                  </p:childTnLst>
                                </p:cTn>
                              </p:par>
                              <p:par>
                                <p:cTn id="22" presetID="20" presetClass="entr" presetSubtype="0" fill="hold" grpId="0" nodeType="withEffect">
                                  <p:stCondLst>
                                    <p:cond delay="0"/>
                                  </p:stCondLst>
                                  <p:childTnLst>
                                    <p:set>
                                      <p:cBhvr>
                                        <p:cTn id="23" dur="1" fill="hold">
                                          <p:stCondLst>
                                            <p:cond delay="0"/>
                                          </p:stCondLst>
                                        </p:cTn>
                                        <p:tgtEl>
                                          <p:spTgt spid="36871"/>
                                        </p:tgtEl>
                                        <p:attrNameLst>
                                          <p:attrName>style.visibility</p:attrName>
                                        </p:attrNameLst>
                                      </p:cBhvr>
                                      <p:to>
                                        <p:strVal val="visible"/>
                                      </p:to>
                                    </p:set>
                                    <p:animEffect transition="in" filter="wedge">
                                      <p:cBhvr>
                                        <p:cTn id="24" dur="1000"/>
                                        <p:tgtEl>
                                          <p:spTgt spid="36871"/>
                                        </p:tgtEl>
                                      </p:cBhvr>
                                    </p:animEffect>
                                  </p:childTnLst>
                                </p:cTn>
                              </p:par>
                              <p:par>
                                <p:cTn id="25" presetID="20" presetClass="entr" presetSubtype="0" fill="hold" nodeType="withEffect">
                                  <p:stCondLst>
                                    <p:cond delay="0"/>
                                  </p:stCondLst>
                                  <p:childTnLst>
                                    <p:set>
                                      <p:cBhvr>
                                        <p:cTn id="26" dur="1" fill="hold">
                                          <p:stCondLst>
                                            <p:cond delay="0"/>
                                          </p:stCondLst>
                                        </p:cTn>
                                        <p:tgtEl>
                                          <p:spTgt spid="36870"/>
                                        </p:tgtEl>
                                        <p:attrNameLst>
                                          <p:attrName>style.visibility</p:attrName>
                                        </p:attrNameLst>
                                      </p:cBhvr>
                                      <p:to>
                                        <p:strVal val="visible"/>
                                      </p:to>
                                    </p:set>
                                    <p:animEffect transition="in" filter="wedge">
                                      <p:cBhvr>
                                        <p:cTn id="27" dur="1000"/>
                                        <p:tgtEl>
                                          <p:spTgt spid="36870"/>
                                        </p:tgtEl>
                                      </p:cBhvr>
                                    </p:animEffect>
                                  </p:childTnLst>
                                </p:cTn>
                              </p:par>
                              <p:par>
                                <p:cTn id="28" presetID="20" presetClass="entr" presetSubtype="0" fill="hold" nodeType="withEffect">
                                  <p:stCondLst>
                                    <p:cond delay="0"/>
                                  </p:stCondLst>
                                  <p:childTnLst>
                                    <p:set>
                                      <p:cBhvr>
                                        <p:cTn id="29" dur="1" fill="hold">
                                          <p:stCondLst>
                                            <p:cond delay="0"/>
                                          </p:stCondLst>
                                        </p:cTn>
                                        <p:tgtEl>
                                          <p:spTgt spid="36873"/>
                                        </p:tgtEl>
                                        <p:attrNameLst>
                                          <p:attrName>style.visibility</p:attrName>
                                        </p:attrNameLst>
                                      </p:cBhvr>
                                      <p:to>
                                        <p:strVal val="visible"/>
                                      </p:to>
                                    </p:set>
                                    <p:animEffect transition="in" filter="wedge">
                                      <p:cBhvr>
                                        <p:cTn id="30" dur="1000"/>
                                        <p:tgtEl>
                                          <p:spTgt spid="36873"/>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36872"/>
                                        </p:tgtEl>
                                        <p:attrNameLst>
                                          <p:attrName>style.visibility</p:attrName>
                                        </p:attrNameLst>
                                      </p:cBhvr>
                                      <p:to>
                                        <p:strVal val="visible"/>
                                      </p:to>
                                    </p:set>
                                    <p:animEffect transition="in" filter="slide(fromBottom)">
                                      <p:cBhvr>
                                        <p:cTn id="35" dur="500"/>
                                        <p:tgtEl>
                                          <p:spTgt spid="36872"/>
                                        </p:tgtEl>
                                      </p:cBhvr>
                                    </p:animEffect>
                                  </p:childTnLst>
                                </p:cTn>
                              </p:par>
                            </p:childTnLst>
                          </p:cTn>
                        </p:par>
                      </p:childTnLst>
                    </p:cTn>
                  </p:par>
                  <p:par>
                    <p:cTn id="36" fill="hold">
                      <p:stCondLst>
                        <p:cond delay="indefinite"/>
                      </p:stCondLst>
                      <p:childTnLst>
                        <p:par>
                          <p:cTn id="37" fill="hold">
                            <p:stCondLst>
                              <p:cond delay="0"/>
                            </p:stCondLst>
                            <p:childTnLst>
                              <p:par>
                                <p:cTn id="38" presetID="20"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edge">
                                      <p:cBhvr>
                                        <p:cTn id="40" dur="10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7893"/>
                                        </p:tgtEl>
                                        <p:attrNameLst>
                                          <p:attrName>style.visibility</p:attrName>
                                        </p:attrNameLst>
                                      </p:cBhvr>
                                      <p:to>
                                        <p:strVal val="visible"/>
                                      </p:to>
                                    </p:set>
                                    <p:animEffect transition="in" filter="wipe(left)">
                                      <p:cBhvr>
                                        <p:cTn id="45"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71" grpId="0"/>
      <p:bldP spid="36872" grpId="0"/>
      <p:bldP spid="36874" grpId="0"/>
      <p:bldP spid="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421640" y="1203325"/>
            <a:ext cx="8653145" cy="4639945"/>
          </a:xfrm>
          <a:prstGeom prst="rect">
            <a:avLst/>
          </a:prstGeom>
        </p:spPr>
      </p:pic>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5778" name="Object 30"/>
          <p:cNvGraphicFramePr/>
          <p:nvPr/>
        </p:nvGraphicFramePr>
        <p:xfrm>
          <a:off x="395288" y="404813"/>
          <a:ext cx="3271837" cy="1565275"/>
        </p:xfrm>
        <a:graphic>
          <a:graphicData uri="http://schemas.openxmlformats.org/presentationml/2006/ole">
            <mc:AlternateContent xmlns:mc="http://schemas.openxmlformats.org/markup-compatibility/2006">
              <mc:Choice xmlns:v="urn:schemas-microsoft-com:vml" Requires="v">
                <p:oleObj spid="_x0000_s3476" name="" r:id="rId1" imgW="1485900" imgH="711200" progId="">
                  <p:embed/>
                </p:oleObj>
              </mc:Choice>
              <mc:Fallback>
                <p:oleObj name="" r:id="rId1" imgW="1485900" imgH="711200" progId="">
                  <p:embed/>
                  <p:pic>
                    <p:nvPicPr>
                      <p:cNvPr id="0" name="图片 3475"/>
                      <p:cNvPicPr/>
                      <p:nvPr/>
                    </p:nvPicPr>
                    <p:blipFill>
                      <a:blip r:embed="rId2"/>
                      <a:stretch>
                        <a:fillRect/>
                      </a:stretch>
                    </p:blipFill>
                    <p:spPr>
                      <a:xfrm>
                        <a:off x="395288" y="404813"/>
                        <a:ext cx="3271837" cy="1565275"/>
                      </a:xfrm>
                      <a:prstGeom prst="rect">
                        <a:avLst/>
                      </a:prstGeom>
                      <a:noFill/>
                      <a:ln w="38100">
                        <a:noFill/>
                        <a:miter/>
                      </a:ln>
                    </p:spPr>
                  </p:pic>
                </p:oleObj>
              </mc:Fallback>
            </mc:AlternateContent>
          </a:graphicData>
        </a:graphic>
      </p:graphicFrame>
      <p:graphicFrame>
        <p:nvGraphicFramePr>
          <p:cNvPr id="37891" name="Object 31"/>
          <p:cNvGraphicFramePr/>
          <p:nvPr/>
        </p:nvGraphicFramePr>
        <p:xfrm>
          <a:off x="827088" y="2062163"/>
          <a:ext cx="5926137" cy="1006475"/>
        </p:xfrm>
        <a:graphic>
          <a:graphicData uri="http://schemas.openxmlformats.org/presentationml/2006/ole">
            <mc:AlternateContent xmlns:mc="http://schemas.openxmlformats.org/markup-compatibility/2006">
              <mc:Choice xmlns:v="urn:schemas-microsoft-com:vml" Requires="v">
                <p:oleObj spid="_x0000_s3487" name="" r:id="rId3" imgW="2692400" imgH="457200" progId="">
                  <p:embed/>
                </p:oleObj>
              </mc:Choice>
              <mc:Fallback>
                <p:oleObj name="" r:id="rId3" imgW="2692400" imgH="457200" progId="">
                  <p:embed/>
                  <p:pic>
                    <p:nvPicPr>
                      <p:cNvPr id="0" name="图片 3486"/>
                      <p:cNvPicPr/>
                      <p:nvPr/>
                    </p:nvPicPr>
                    <p:blipFill>
                      <a:blip r:embed="rId4"/>
                      <a:stretch>
                        <a:fillRect/>
                      </a:stretch>
                    </p:blipFill>
                    <p:spPr>
                      <a:xfrm>
                        <a:off x="827088" y="2062163"/>
                        <a:ext cx="5926137" cy="1006475"/>
                      </a:xfrm>
                      <a:prstGeom prst="rect">
                        <a:avLst/>
                      </a:prstGeom>
                      <a:noFill/>
                      <a:ln w="38100">
                        <a:noFill/>
                        <a:miter/>
                      </a:ln>
                    </p:spPr>
                  </p:pic>
                </p:oleObj>
              </mc:Fallback>
            </mc:AlternateContent>
          </a:graphicData>
        </a:graphic>
      </p:graphicFrame>
      <p:graphicFrame>
        <p:nvGraphicFramePr>
          <p:cNvPr id="37892" name="Object 32"/>
          <p:cNvGraphicFramePr/>
          <p:nvPr/>
        </p:nvGraphicFramePr>
        <p:xfrm>
          <a:off x="827088" y="3141663"/>
          <a:ext cx="5203825" cy="1065212"/>
        </p:xfrm>
        <a:graphic>
          <a:graphicData uri="http://schemas.openxmlformats.org/presentationml/2006/ole">
            <mc:AlternateContent xmlns:mc="http://schemas.openxmlformats.org/markup-compatibility/2006">
              <mc:Choice xmlns:v="urn:schemas-microsoft-com:vml" Requires="v">
                <p:oleObj spid="_x0000_s3475" name="" r:id="rId5" imgW="2362200" imgH="482600" progId="">
                  <p:embed/>
                </p:oleObj>
              </mc:Choice>
              <mc:Fallback>
                <p:oleObj name="" r:id="rId5" imgW="2362200" imgH="482600" progId="">
                  <p:embed/>
                  <p:pic>
                    <p:nvPicPr>
                      <p:cNvPr id="0" name="图片 3474"/>
                      <p:cNvPicPr/>
                      <p:nvPr/>
                    </p:nvPicPr>
                    <p:blipFill>
                      <a:blip r:embed="rId6"/>
                      <a:stretch>
                        <a:fillRect/>
                      </a:stretch>
                    </p:blipFill>
                    <p:spPr>
                      <a:xfrm>
                        <a:off x="827088" y="3141663"/>
                        <a:ext cx="5203825" cy="1065212"/>
                      </a:xfrm>
                      <a:prstGeom prst="rect">
                        <a:avLst/>
                      </a:prstGeom>
                      <a:noFill/>
                      <a:ln w="38100">
                        <a:noFill/>
                        <a:miter/>
                      </a:ln>
                    </p:spPr>
                  </p:pic>
                </p:oleObj>
              </mc:Fallback>
            </mc:AlternateContent>
          </a:graphicData>
        </a:graphic>
      </p:graphicFrame>
      <p:graphicFrame>
        <p:nvGraphicFramePr>
          <p:cNvPr id="37893" name="Object 33"/>
          <p:cNvGraphicFramePr/>
          <p:nvPr/>
        </p:nvGraphicFramePr>
        <p:xfrm>
          <a:off x="827088" y="4581525"/>
          <a:ext cx="782637" cy="393700"/>
        </p:xfrm>
        <a:graphic>
          <a:graphicData uri="http://schemas.openxmlformats.org/presentationml/2006/ole">
            <mc:AlternateContent xmlns:mc="http://schemas.openxmlformats.org/markup-compatibility/2006">
              <mc:Choice xmlns:v="urn:schemas-microsoft-com:vml" Requires="v">
                <p:oleObj spid="_x0000_s3485" name="" r:id="rId7" imgW="355600" imgH="177800" progId="">
                  <p:embed/>
                </p:oleObj>
              </mc:Choice>
              <mc:Fallback>
                <p:oleObj name="" r:id="rId7" imgW="355600" imgH="177800" progId="">
                  <p:embed/>
                  <p:pic>
                    <p:nvPicPr>
                      <p:cNvPr id="0" name="图片 3484"/>
                      <p:cNvPicPr/>
                      <p:nvPr/>
                    </p:nvPicPr>
                    <p:blipFill>
                      <a:blip r:embed="rId8"/>
                      <a:stretch>
                        <a:fillRect/>
                      </a:stretch>
                    </p:blipFill>
                    <p:spPr>
                      <a:xfrm>
                        <a:off x="827088" y="4581525"/>
                        <a:ext cx="782637" cy="393700"/>
                      </a:xfrm>
                      <a:prstGeom prst="rect">
                        <a:avLst/>
                      </a:prstGeom>
                      <a:noFill/>
                      <a:ln w="38100">
                        <a:noFill/>
                        <a:miter/>
                      </a:ln>
                    </p:spPr>
                  </p:pic>
                </p:oleObj>
              </mc:Fallback>
            </mc:AlternateContent>
          </a:graphicData>
        </a:graphic>
      </p:graphicFrame>
      <p:sp>
        <p:nvSpPr>
          <p:cNvPr id="37894" name="Rectangle 6"/>
          <p:cNvSpPr/>
          <p:nvPr/>
        </p:nvSpPr>
        <p:spPr>
          <a:xfrm>
            <a:off x="395288" y="5157788"/>
            <a:ext cx="8054975" cy="968375"/>
          </a:xfrm>
          <a:prstGeom prst="rect">
            <a:avLst/>
          </a:prstGeom>
          <a:noFill/>
          <a:ln w="9525">
            <a:noFill/>
          </a:ln>
        </p:spPr>
        <p:txBody>
          <a:bodyPr>
            <a:spAutoFit/>
          </a:bodyPr>
          <a:p>
            <a:pPr>
              <a:lnSpc>
                <a:spcPct val="120000"/>
              </a:lnSpc>
            </a:pPr>
            <a:r>
              <a:rPr lang="zh-CN" altLang="en-US" sz="2400" b="1" dirty="0">
                <a:solidFill>
                  <a:srgbClr val="0000FF"/>
                </a:solidFill>
                <a:latin typeface="Times New Roman" panose="02020603050405020304" pitchFamily="18" charset="0"/>
              </a:rPr>
              <a:t>推论    </a:t>
            </a:r>
            <a:r>
              <a:rPr lang="zh-CN" altLang="zh-CN" sz="2400" b="1" dirty="0">
                <a:solidFill>
                  <a:srgbClr val="000000"/>
                </a:solidFill>
                <a:latin typeface="楷体_GB2312" pitchFamily="49" charset="-122"/>
              </a:rPr>
              <a:t>行列式的某一行（列）中所有元素的公因子可以提到行列式符号的外面．</a:t>
            </a:r>
            <a:endParaRPr lang="zh-CN" altLang="zh-CN" sz="2400" b="1" dirty="0">
              <a:solidFill>
                <a:srgbClr val="000000"/>
              </a:solidFill>
              <a:latin typeface="楷体_GB2312" pitchFamily="49" charset="-122"/>
            </a:endParaRPr>
          </a:p>
        </p:txBody>
      </p:sp>
      <p:sp>
        <p:nvSpPr>
          <p:cNvPr id="37895" name="Rectangle 7"/>
          <p:cNvSpPr/>
          <p:nvPr/>
        </p:nvSpPr>
        <p:spPr>
          <a:xfrm>
            <a:off x="395288" y="6237288"/>
            <a:ext cx="7396162" cy="457200"/>
          </a:xfrm>
          <a:prstGeom prst="rect">
            <a:avLst/>
          </a:prstGeom>
          <a:noFill/>
          <a:ln w="9525">
            <a:noFill/>
          </a:ln>
        </p:spPr>
        <p:txBody>
          <a:bodyPr wrap="none">
            <a:spAutoFit/>
          </a:bodyPr>
          <a:p>
            <a:r>
              <a:rPr lang="zh-CN" altLang="en-US" sz="2400" b="1" dirty="0">
                <a:solidFill>
                  <a:srgbClr val="0000FF"/>
                </a:solidFill>
                <a:latin typeface="楷体_GB2312" pitchFamily="49" charset="-122"/>
              </a:rPr>
              <a:t>备注：第 行（列）提出公因子 ，记作            </a:t>
            </a:r>
            <a:r>
              <a:rPr lang="en-US" altLang="zh-CN" sz="2400" b="1" dirty="0">
                <a:solidFill>
                  <a:srgbClr val="0000FF"/>
                </a:solidFill>
                <a:latin typeface="楷体_GB2312" pitchFamily="49" charset="-122"/>
              </a:rPr>
              <a:t>.</a:t>
            </a:r>
            <a:endParaRPr lang="en-US" altLang="zh-CN" sz="2400" b="1" dirty="0">
              <a:solidFill>
                <a:srgbClr val="0000FF"/>
              </a:solidFill>
              <a:latin typeface="楷体_GB2312" pitchFamily="49" charset="-122"/>
            </a:endParaRPr>
          </a:p>
        </p:txBody>
      </p:sp>
      <p:graphicFrame>
        <p:nvGraphicFramePr>
          <p:cNvPr id="37896" name="Object 34"/>
          <p:cNvGraphicFramePr/>
          <p:nvPr/>
        </p:nvGraphicFramePr>
        <p:xfrm>
          <a:off x="4572000" y="6308725"/>
          <a:ext cx="301625" cy="390525"/>
        </p:xfrm>
        <a:graphic>
          <a:graphicData uri="http://schemas.openxmlformats.org/presentationml/2006/ole">
            <mc:AlternateContent xmlns:mc="http://schemas.openxmlformats.org/markup-compatibility/2006">
              <mc:Choice xmlns:v="urn:schemas-microsoft-com:vml" Requires="v">
                <p:oleObj spid="_x0000_s3481" name="" r:id="rId9" imgW="190500" imgH="241300" progId="">
                  <p:embed/>
                </p:oleObj>
              </mc:Choice>
              <mc:Fallback>
                <p:oleObj name="" r:id="rId9" imgW="190500" imgH="241300" progId="">
                  <p:embed/>
                  <p:pic>
                    <p:nvPicPr>
                      <p:cNvPr id="0" name="图片 3480"/>
                      <p:cNvPicPr/>
                      <p:nvPr/>
                    </p:nvPicPr>
                    <p:blipFill>
                      <a:blip r:embed="rId10"/>
                      <a:stretch>
                        <a:fillRect/>
                      </a:stretch>
                    </p:blipFill>
                    <p:spPr>
                      <a:xfrm>
                        <a:off x="4572000" y="6308725"/>
                        <a:ext cx="301625" cy="390525"/>
                      </a:xfrm>
                      <a:prstGeom prst="rect">
                        <a:avLst/>
                      </a:prstGeom>
                      <a:noFill/>
                      <a:ln w="38100">
                        <a:noFill/>
                        <a:miter/>
                      </a:ln>
                    </p:spPr>
                  </p:pic>
                </p:oleObj>
              </mc:Fallback>
            </mc:AlternateContent>
          </a:graphicData>
        </a:graphic>
      </p:graphicFrame>
      <p:graphicFrame>
        <p:nvGraphicFramePr>
          <p:cNvPr id="37897" name="Object 35"/>
          <p:cNvGraphicFramePr/>
          <p:nvPr/>
        </p:nvGraphicFramePr>
        <p:xfrm>
          <a:off x="1692275" y="6308725"/>
          <a:ext cx="219075" cy="390525"/>
        </p:xfrm>
        <a:graphic>
          <a:graphicData uri="http://schemas.openxmlformats.org/presentationml/2006/ole">
            <mc:AlternateContent xmlns:mc="http://schemas.openxmlformats.org/markup-compatibility/2006">
              <mc:Choice xmlns:v="urn:schemas-microsoft-com:vml" Requires="v">
                <p:oleObj spid="_x0000_s3484" name="" r:id="rId11" imgW="139700" imgH="241300" progId="">
                  <p:embed/>
                </p:oleObj>
              </mc:Choice>
              <mc:Fallback>
                <p:oleObj name="" r:id="rId11" imgW="139700" imgH="241300" progId="">
                  <p:embed/>
                  <p:pic>
                    <p:nvPicPr>
                      <p:cNvPr id="0" name="图片 3483"/>
                      <p:cNvPicPr/>
                      <p:nvPr/>
                    </p:nvPicPr>
                    <p:blipFill>
                      <a:blip r:embed="rId12"/>
                      <a:stretch>
                        <a:fillRect/>
                      </a:stretch>
                    </p:blipFill>
                    <p:spPr>
                      <a:xfrm>
                        <a:off x="1692275" y="6308725"/>
                        <a:ext cx="219075" cy="390525"/>
                      </a:xfrm>
                      <a:prstGeom prst="rect">
                        <a:avLst/>
                      </a:prstGeom>
                      <a:noFill/>
                      <a:ln w="38100">
                        <a:noFill/>
                        <a:miter/>
                      </a:ln>
                    </p:spPr>
                  </p:pic>
                </p:oleObj>
              </mc:Fallback>
            </mc:AlternateContent>
          </a:graphicData>
        </a:graphic>
      </p:graphicFrame>
      <p:graphicFrame>
        <p:nvGraphicFramePr>
          <p:cNvPr id="37898" name="Object 36"/>
          <p:cNvGraphicFramePr/>
          <p:nvPr/>
        </p:nvGraphicFramePr>
        <p:xfrm>
          <a:off x="5697538" y="6269038"/>
          <a:ext cx="1757362" cy="503237"/>
        </p:xfrm>
        <a:graphic>
          <a:graphicData uri="http://schemas.openxmlformats.org/presentationml/2006/ole">
            <mc:AlternateContent xmlns:mc="http://schemas.openxmlformats.org/markup-compatibility/2006">
              <mc:Choice xmlns:v="urn:schemas-microsoft-com:vml" Requires="v">
                <p:oleObj spid="_x0000_s3486" name="" r:id="rId13" imgW="1079500" imgH="304800" progId="">
                  <p:embed/>
                </p:oleObj>
              </mc:Choice>
              <mc:Fallback>
                <p:oleObj name="" r:id="rId13" imgW="1079500" imgH="304800" progId="">
                  <p:embed/>
                  <p:pic>
                    <p:nvPicPr>
                      <p:cNvPr id="0" name="图片 3485"/>
                      <p:cNvPicPr/>
                      <p:nvPr/>
                    </p:nvPicPr>
                    <p:blipFill>
                      <a:blip r:embed="rId14"/>
                      <a:stretch>
                        <a:fillRect/>
                      </a:stretch>
                    </p:blipFill>
                    <p:spPr>
                      <a:xfrm>
                        <a:off x="5697538" y="6269038"/>
                        <a:ext cx="1757362" cy="503237"/>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wipe(left)">
                                      <p:cBhvr>
                                        <p:cTn id="7" dur="500"/>
                                        <p:tgtEl>
                                          <p:spTgt spid="378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wipe(left)">
                                      <p:cBhvr>
                                        <p:cTn id="12" dur="500"/>
                                        <p:tgtEl>
                                          <p:spTgt spid="378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wipe(left)">
                                      <p:cBhvr>
                                        <p:cTn id="17" dur="500"/>
                                        <p:tgtEl>
                                          <p:spTgt spid="37893"/>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37894"/>
                                        </p:tgtEl>
                                        <p:attrNameLst>
                                          <p:attrName>style.visibility</p:attrName>
                                        </p:attrNameLst>
                                      </p:cBhvr>
                                      <p:to>
                                        <p:strVal val="visible"/>
                                      </p:to>
                                    </p:set>
                                    <p:animEffect transition="in" filter="wedge">
                                      <p:cBhvr>
                                        <p:cTn id="22" dur="1000"/>
                                        <p:tgtEl>
                                          <p:spTgt spid="3789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897"/>
                                        </p:tgtEl>
                                        <p:attrNameLst>
                                          <p:attrName>style.visibility</p:attrName>
                                        </p:attrNameLst>
                                      </p:cBhvr>
                                      <p:to>
                                        <p:strVal val="visible"/>
                                      </p:to>
                                    </p:set>
                                    <p:animEffect transition="in" filter="blinds(horizontal)">
                                      <p:cBhvr>
                                        <p:cTn id="27" dur="500"/>
                                        <p:tgtEl>
                                          <p:spTgt spid="37897"/>
                                        </p:tgtEl>
                                      </p:cBhvr>
                                    </p:animEffect>
                                  </p:childTnLst>
                                </p:cTn>
                              </p:par>
                              <p:par>
                                <p:cTn id="28" presetID="3" presetClass="entr" presetSubtype="10" fill="hold" nodeType="withEffect">
                                  <p:stCondLst>
                                    <p:cond delay="0"/>
                                  </p:stCondLst>
                                  <p:childTnLst>
                                    <p:set>
                                      <p:cBhvr>
                                        <p:cTn id="29" dur="1" fill="hold">
                                          <p:stCondLst>
                                            <p:cond delay="0"/>
                                          </p:stCondLst>
                                        </p:cTn>
                                        <p:tgtEl>
                                          <p:spTgt spid="37896"/>
                                        </p:tgtEl>
                                        <p:attrNameLst>
                                          <p:attrName>style.visibility</p:attrName>
                                        </p:attrNameLst>
                                      </p:cBhvr>
                                      <p:to>
                                        <p:strVal val="visible"/>
                                      </p:to>
                                    </p:set>
                                    <p:animEffect transition="in" filter="blinds(horizontal)">
                                      <p:cBhvr>
                                        <p:cTn id="30" dur="500"/>
                                        <p:tgtEl>
                                          <p:spTgt spid="37896"/>
                                        </p:tgtEl>
                                      </p:cBhvr>
                                    </p:animEffect>
                                  </p:childTnLst>
                                </p:cTn>
                              </p:par>
                              <p:par>
                                <p:cTn id="31" presetID="3" presetClass="entr" presetSubtype="10" fill="hold" nodeType="withEffect">
                                  <p:stCondLst>
                                    <p:cond delay="0"/>
                                  </p:stCondLst>
                                  <p:childTnLst>
                                    <p:set>
                                      <p:cBhvr>
                                        <p:cTn id="32" dur="1" fill="hold">
                                          <p:stCondLst>
                                            <p:cond delay="0"/>
                                          </p:stCondLst>
                                        </p:cTn>
                                        <p:tgtEl>
                                          <p:spTgt spid="37898"/>
                                        </p:tgtEl>
                                        <p:attrNameLst>
                                          <p:attrName>style.visibility</p:attrName>
                                        </p:attrNameLst>
                                      </p:cBhvr>
                                      <p:to>
                                        <p:strVal val="visible"/>
                                      </p:to>
                                    </p:set>
                                    <p:animEffect transition="in" filter="blinds(horizontal)">
                                      <p:cBhvr>
                                        <p:cTn id="33" dur="500"/>
                                        <p:tgtEl>
                                          <p:spTgt spid="3789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7895"/>
                                        </p:tgtEl>
                                        <p:attrNameLst>
                                          <p:attrName>style.visibility</p:attrName>
                                        </p:attrNameLst>
                                      </p:cBhvr>
                                      <p:to>
                                        <p:strVal val="visible"/>
                                      </p:to>
                                    </p:set>
                                    <p:animEffect transition="in" filter="blinds(horizontal)">
                                      <p:cBhvr>
                                        <p:cTn id="36"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p:bldP spid="3789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6818" name="矩形 3"/>
          <p:cNvSpPr/>
          <p:nvPr/>
        </p:nvSpPr>
        <p:spPr>
          <a:xfrm>
            <a:off x="785813" y="2241550"/>
            <a:ext cx="7715250" cy="2616200"/>
          </a:xfrm>
          <a:prstGeom prst="rect">
            <a:avLst/>
          </a:prstGeom>
          <a:noFill/>
          <a:ln w="9525">
            <a:noFill/>
          </a:ln>
        </p:spPr>
        <p:txBody>
          <a:bodyPr>
            <a:spAutoFit/>
          </a:bodyPr>
          <a:p>
            <a:r>
              <a:rPr lang="en-US" altLang="zh-CN" sz="2400" b="1" dirty="0">
                <a:latin typeface="Arial" panose="020B0604020202020204" pitchFamily="34" charset="0"/>
              </a:rPr>
              <a:t>   </a:t>
            </a:r>
            <a:endParaRPr lang="zh-CN" altLang="en-US" sz="2400" b="1" dirty="0">
              <a:latin typeface="Arial" panose="020B0604020202020204" pitchFamily="34" charset="0"/>
            </a:endParaRPr>
          </a:p>
          <a:p>
            <a:r>
              <a:rPr lang="zh-CN" altLang="en-US" sz="2400" dirty="0">
                <a:solidFill>
                  <a:schemeClr val="bg2"/>
                </a:solidFill>
                <a:latin typeface="Arial" panose="020B0604020202020204" pitchFamily="34" charset="0"/>
              </a:rPr>
              <a:t>        </a:t>
            </a:r>
            <a:r>
              <a:rPr lang="zh-CN" altLang="en-US" sz="2800" b="1" dirty="0">
                <a:solidFill>
                  <a:schemeClr val="bg2"/>
                </a:solidFill>
                <a:latin typeface="Arial" panose="020B0604020202020204" pitchFamily="34" charset="0"/>
              </a:rPr>
              <a:t>线性（</a:t>
            </a:r>
            <a:r>
              <a:rPr lang="en-US" altLang="zh-CN" sz="2800" b="1" i="1" dirty="0">
                <a:solidFill>
                  <a:schemeClr val="bg2"/>
                </a:solidFill>
                <a:latin typeface="Times New Roman" panose="02020603050405020304" pitchFamily="18" charset="0"/>
                <a:cs typeface="Times New Roman" panose="02020603050405020304" pitchFamily="18" charset="0"/>
              </a:rPr>
              <a:t>linear</a:t>
            </a:r>
            <a:r>
              <a:rPr lang="en-US" altLang="zh-CN" sz="2800" b="1" dirty="0">
                <a:solidFill>
                  <a:schemeClr val="bg2"/>
                </a:solidFill>
                <a:latin typeface="Arial" panose="020B0604020202020204" pitchFamily="34" charset="0"/>
              </a:rPr>
              <a:t>）</a:t>
            </a:r>
            <a:r>
              <a:rPr lang="zh-CN" altLang="en-US" sz="2800" b="1" dirty="0">
                <a:latin typeface="Arial" panose="020B0604020202020204" pitchFamily="34" charset="0"/>
              </a:rPr>
              <a:t>指量与量之间按比例、成直线的关系，在数学上可以理解为一阶导数为常数的函数。</a:t>
            </a:r>
            <a:endParaRPr lang="zh-CN" altLang="en-US" sz="2800" b="1" dirty="0">
              <a:latin typeface="Arial" panose="020B0604020202020204" pitchFamily="34" charset="0"/>
            </a:endParaRPr>
          </a:p>
          <a:p>
            <a:r>
              <a:rPr lang="zh-CN" altLang="en-US" sz="2800" b="1" dirty="0">
                <a:solidFill>
                  <a:schemeClr val="bg2"/>
                </a:solidFill>
                <a:latin typeface="Arial" panose="020B0604020202020204" pitchFamily="34" charset="0"/>
              </a:rPr>
              <a:t>       非线性</a:t>
            </a:r>
            <a:r>
              <a:rPr lang="zh-CN" altLang="en-US" sz="2800" b="1" dirty="0">
                <a:latin typeface="Arial" panose="020B0604020202020204" pitchFamily="34" charset="0"/>
              </a:rPr>
              <a:t>（</a:t>
            </a:r>
            <a:r>
              <a:rPr lang="en-US" altLang="zh-CN" sz="2800" b="1" i="1" dirty="0">
                <a:latin typeface="Times New Roman" panose="02020603050405020304" pitchFamily="18" charset="0"/>
                <a:cs typeface="Times New Roman" panose="02020603050405020304" pitchFamily="18" charset="0"/>
              </a:rPr>
              <a:t>non-linear</a:t>
            </a:r>
            <a:r>
              <a:rPr lang="en-US" altLang="zh-CN" sz="2800" b="1" dirty="0">
                <a:latin typeface="Arial" panose="020B0604020202020204" pitchFamily="34" charset="0"/>
              </a:rPr>
              <a:t>）</a:t>
            </a:r>
            <a:r>
              <a:rPr lang="zh-CN" altLang="en-US" sz="2800" b="1" dirty="0">
                <a:latin typeface="Arial" panose="020B0604020202020204" pitchFamily="34" charset="0"/>
              </a:rPr>
              <a:t>则指不按比例、不成直线的关系，一阶导数不为常数。</a:t>
            </a:r>
            <a:endParaRPr lang="zh-CN" altLang="en-US" sz="2800" b="1" dirty="0">
              <a:latin typeface="Arial" panose="020B0604020202020204" pitchFamily="34" charset="0"/>
            </a:endParaRPr>
          </a:p>
        </p:txBody>
      </p:sp>
      <p:sp>
        <p:nvSpPr>
          <p:cNvPr id="1186819" name="TextBox 4"/>
          <p:cNvSpPr txBox="1"/>
          <p:nvPr/>
        </p:nvSpPr>
        <p:spPr>
          <a:xfrm>
            <a:off x="2928938" y="1404938"/>
            <a:ext cx="3286125" cy="523875"/>
          </a:xfrm>
          <a:prstGeom prst="rect">
            <a:avLst/>
          </a:prstGeom>
          <a:noFill/>
          <a:ln w="9525">
            <a:noFill/>
          </a:ln>
        </p:spPr>
        <p:txBody>
          <a:bodyPr>
            <a:spAutoFit/>
          </a:bodyPr>
          <a:p>
            <a:r>
              <a:rPr lang="zh-CN" altLang="en-US" sz="2800" b="1" dirty="0">
                <a:solidFill>
                  <a:schemeClr val="bg2"/>
                </a:solidFill>
                <a:latin typeface="Arial" panose="020B0604020202020204" pitchFamily="34" charset="0"/>
              </a:rPr>
              <a:t>什么是线性关系？</a:t>
            </a:r>
            <a:endParaRPr lang="zh-CN" altLang="en-US" sz="2800" b="1" dirty="0">
              <a:solidFill>
                <a:schemeClr val="bg2"/>
              </a:solidFill>
              <a:latin typeface="Arial" panose="020B0604020202020204" pitchFamily="34" charset="0"/>
            </a:endParaRP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5778" name="Object 30"/>
          <p:cNvGraphicFramePr/>
          <p:nvPr/>
        </p:nvGraphicFramePr>
        <p:xfrm>
          <a:off x="395288" y="404813"/>
          <a:ext cx="3271837" cy="1565275"/>
        </p:xfrm>
        <a:graphic>
          <a:graphicData uri="http://schemas.openxmlformats.org/presentationml/2006/ole">
            <mc:AlternateContent xmlns:mc="http://schemas.openxmlformats.org/markup-compatibility/2006">
              <mc:Choice xmlns:v="urn:schemas-microsoft-com:vml" Requires="v">
                <p:oleObj spid="_x0000_s3476" name="" r:id="rId1" imgW="1485900" imgH="711200" progId="">
                  <p:embed/>
                </p:oleObj>
              </mc:Choice>
              <mc:Fallback>
                <p:oleObj name="" r:id="rId1" imgW="1485900" imgH="711200" progId="">
                  <p:embed/>
                  <p:pic>
                    <p:nvPicPr>
                      <p:cNvPr id="0" name="图片 3475"/>
                      <p:cNvPicPr/>
                      <p:nvPr/>
                    </p:nvPicPr>
                    <p:blipFill>
                      <a:blip r:embed="rId2"/>
                      <a:stretch>
                        <a:fillRect/>
                      </a:stretch>
                    </p:blipFill>
                    <p:spPr>
                      <a:xfrm>
                        <a:off x="395288" y="404813"/>
                        <a:ext cx="3271837" cy="1565275"/>
                      </a:xfrm>
                      <a:prstGeom prst="rect">
                        <a:avLst/>
                      </a:prstGeom>
                      <a:noFill/>
                      <a:ln w="38100">
                        <a:noFill/>
                        <a:miter/>
                      </a:ln>
                    </p:spPr>
                  </p:pic>
                </p:oleObj>
              </mc:Fallback>
            </mc:AlternateContent>
          </a:graphicData>
        </a:graphic>
      </p:graphicFrame>
      <p:graphicFrame>
        <p:nvGraphicFramePr>
          <p:cNvPr id="37891" name="Object 31"/>
          <p:cNvGraphicFramePr/>
          <p:nvPr/>
        </p:nvGraphicFramePr>
        <p:xfrm>
          <a:off x="827088" y="2062163"/>
          <a:ext cx="5926137" cy="1006475"/>
        </p:xfrm>
        <a:graphic>
          <a:graphicData uri="http://schemas.openxmlformats.org/presentationml/2006/ole">
            <mc:AlternateContent xmlns:mc="http://schemas.openxmlformats.org/markup-compatibility/2006">
              <mc:Choice xmlns:v="urn:schemas-microsoft-com:vml" Requires="v">
                <p:oleObj spid="_x0000_s3487" name="" r:id="rId3" imgW="2692400" imgH="457200" progId="">
                  <p:embed/>
                </p:oleObj>
              </mc:Choice>
              <mc:Fallback>
                <p:oleObj name="" r:id="rId3" imgW="2692400" imgH="457200" progId="">
                  <p:embed/>
                  <p:pic>
                    <p:nvPicPr>
                      <p:cNvPr id="0" name="图片 3486"/>
                      <p:cNvPicPr/>
                      <p:nvPr/>
                    </p:nvPicPr>
                    <p:blipFill>
                      <a:blip r:embed="rId4"/>
                      <a:stretch>
                        <a:fillRect/>
                      </a:stretch>
                    </p:blipFill>
                    <p:spPr>
                      <a:xfrm>
                        <a:off x="827088" y="2062163"/>
                        <a:ext cx="5926137" cy="1006475"/>
                      </a:xfrm>
                      <a:prstGeom prst="rect">
                        <a:avLst/>
                      </a:prstGeom>
                      <a:noFill/>
                      <a:ln w="38100">
                        <a:noFill/>
                        <a:miter/>
                      </a:ln>
                    </p:spPr>
                  </p:pic>
                </p:oleObj>
              </mc:Fallback>
            </mc:AlternateContent>
          </a:graphicData>
        </a:graphic>
      </p:graphicFrame>
      <p:graphicFrame>
        <p:nvGraphicFramePr>
          <p:cNvPr id="37892" name="Object 32"/>
          <p:cNvGraphicFramePr/>
          <p:nvPr/>
        </p:nvGraphicFramePr>
        <p:xfrm>
          <a:off x="827088" y="3141663"/>
          <a:ext cx="5203825" cy="1065212"/>
        </p:xfrm>
        <a:graphic>
          <a:graphicData uri="http://schemas.openxmlformats.org/presentationml/2006/ole">
            <mc:AlternateContent xmlns:mc="http://schemas.openxmlformats.org/markup-compatibility/2006">
              <mc:Choice xmlns:v="urn:schemas-microsoft-com:vml" Requires="v">
                <p:oleObj spid="_x0000_s3475" name="" r:id="rId5" imgW="2362200" imgH="482600" progId="">
                  <p:embed/>
                </p:oleObj>
              </mc:Choice>
              <mc:Fallback>
                <p:oleObj name="" r:id="rId5" imgW="2362200" imgH="482600" progId="">
                  <p:embed/>
                  <p:pic>
                    <p:nvPicPr>
                      <p:cNvPr id="0" name="图片 3474"/>
                      <p:cNvPicPr/>
                      <p:nvPr/>
                    </p:nvPicPr>
                    <p:blipFill>
                      <a:blip r:embed="rId6"/>
                      <a:stretch>
                        <a:fillRect/>
                      </a:stretch>
                    </p:blipFill>
                    <p:spPr>
                      <a:xfrm>
                        <a:off x="827088" y="3141663"/>
                        <a:ext cx="5203825" cy="1065212"/>
                      </a:xfrm>
                      <a:prstGeom prst="rect">
                        <a:avLst/>
                      </a:prstGeom>
                      <a:noFill/>
                      <a:ln w="38100">
                        <a:noFill/>
                        <a:miter/>
                      </a:ln>
                    </p:spPr>
                  </p:pic>
                </p:oleObj>
              </mc:Fallback>
            </mc:AlternateContent>
          </a:graphicData>
        </a:graphic>
      </p:graphicFrame>
      <p:graphicFrame>
        <p:nvGraphicFramePr>
          <p:cNvPr id="37893" name="Object 33"/>
          <p:cNvGraphicFramePr/>
          <p:nvPr/>
        </p:nvGraphicFramePr>
        <p:xfrm>
          <a:off x="827088" y="4581525"/>
          <a:ext cx="782637" cy="393700"/>
        </p:xfrm>
        <a:graphic>
          <a:graphicData uri="http://schemas.openxmlformats.org/presentationml/2006/ole">
            <mc:AlternateContent xmlns:mc="http://schemas.openxmlformats.org/markup-compatibility/2006">
              <mc:Choice xmlns:v="urn:schemas-microsoft-com:vml" Requires="v">
                <p:oleObj spid="_x0000_s3485" name="" r:id="rId7" imgW="355600" imgH="177800" progId="">
                  <p:embed/>
                </p:oleObj>
              </mc:Choice>
              <mc:Fallback>
                <p:oleObj name="" r:id="rId7" imgW="355600" imgH="177800" progId="">
                  <p:embed/>
                  <p:pic>
                    <p:nvPicPr>
                      <p:cNvPr id="0" name="图片 3484"/>
                      <p:cNvPicPr/>
                      <p:nvPr/>
                    </p:nvPicPr>
                    <p:blipFill>
                      <a:blip r:embed="rId8"/>
                      <a:stretch>
                        <a:fillRect/>
                      </a:stretch>
                    </p:blipFill>
                    <p:spPr>
                      <a:xfrm>
                        <a:off x="827088" y="4581525"/>
                        <a:ext cx="782637" cy="393700"/>
                      </a:xfrm>
                      <a:prstGeom prst="rect">
                        <a:avLst/>
                      </a:prstGeom>
                      <a:noFill/>
                      <a:ln w="38100">
                        <a:noFill/>
                        <a:miter/>
                      </a:ln>
                    </p:spPr>
                  </p:pic>
                </p:oleObj>
              </mc:Fallback>
            </mc:AlternateContent>
          </a:graphicData>
        </a:graphic>
      </p:graphicFrame>
      <p:sp>
        <p:nvSpPr>
          <p:cNvPr id="37894" name="Rectangle 6"/>
          <p:cNvSpPr/>
          <p:nvPr/>
        </p:nvSpPr>
        <p:spPr>
          <a:xfrm>
            <a:off x="395288" y="5157788"/>
            <a:ext cx="8054975" cy="968375"/>
          </a:xfrm>
          <a:prstGeom prst="rect">
            <a:avLst/>
          </a:prstGeom>
          <a:noFill/>
          <a:ln w="9525">
            <a:noFill/>
          </a:ln>
        </p:spPr>
        <p:txBody>
          <a:bodyPr>
            <a:spAutoFit/>
          </a:bodyPr>
          <a:p>
            <a:pPr>
              <a:lnSpc>
                <a:spcPct val="120000"/>
              </a:lnSpc>
            </a:pPr>
            <a:r>
              <a:rPr lang="zh-CN" altLang="en-US" sz="2400" b="1" dirty="0">
                <a:solidFill>
                  <a:srgbClr val="0000FF"/>
                </a:solidFill>
                <a:latin typeface="Times New Roman" panose="02020603050405020304" pitchFamily="18" charset="0"/>
              </a:rPr>
              <a:t>推论    </a:t>
            </a:r>
            <a:r>
              <a:rPr lang="zh-CN" altLang="zh-CN" sz="2400" b="1" dirty="0">
                <a:solidFill>
                  <a:srgbClr val="000000"/>
                </a:solidFill>
                <a:latin typeface="楷体_GB2312" pitchFamily="49" charset="-122"/>
              </a:rPr>
              <a:t>行列式的某一行（列）中所有元素的公因子可以提到行列式符号的外面．</a:t>
            </a:r>
            <a:endParaRPr lang="zh-CN" altLang="zh-CN" sz="2400" b="1" dirty="0">
              <a:solidFill>
                <a:srgbClr val="000000"/>
              </a:solidFill>
              <a:latin typeface="楷体_GB2312" pitchFamily="49" charset="-122"/>
            </a:endParaRPr>
          </a:p>
        </p:txBody>
      </p:sp>
      <p:sp>
        <p:nvSpPr>
          <p:cNvPr id="37895" name="Rectangle 7"/>
          <p:cNvSpPr/>
          <p:nvPr/>
        </p:nvSpPr>
        <p:spPr>
          <a:xfrm>
            <a:off x="395288" y="6237288"/>
            <a:ext cx="7396162" cy="457200"/>
          </a:xfrm>
          <a:prstGeom prst="rect">
            <a:avLst/>
          </a:prstGeom>
          <a:noFill/>
          <a:ln w="9525">
            <a:noFill/>
          </a:ln>
        </p:spPr>
        <p:txBody>
          <a:bodyPr wrap="none">
            <a:spAutoFit/>
          </a:bodyPr>
          <a:p>
            <a:r>
              <a:rPr lang="zh-CN" altLang="en-US" sz="2400" b="1" dirty="0">
                <a:solidFill>
                  <a:srgbClr val="0000FF"/>
                </a:solidFill>
                <a:latin typeface="楷体_GB2312" pitchFamily="49" charset="-122"/>
              </a:rPr>
              <a:t>备注：第 行（列）提出公因子 ，记作            </a:t>
            </a:r>
            <a:r>
              <a:rPr lang="en-US" altLang="zh-CN" sz="2400" b="1" dirty="0">
                <a:solidFill>
                  <a:srgbClr val="0000FF"/>
                </a:solidFill>
                <a:latin typeface="楷体_GB2312" pitchFamily="49" charset="-122"/>
              </a:rPr>
              <a:t>.</a:t>
            </a:r>
            <a:endParaRPr lang="en-US" altLang="zh-CN" sz="2400" b="1" dirty="0">
              <a:solidFill>
                <a:srgbClr val="0000FF"/>
              </a:solidFill>
              <a:latin typeface="楷体_GB2312" pitchFamily="49" charset="-122"/>
            </a:endParaRPr>
          </a:p>
        </p:txBody>
      </p:sp>
      <p:graphicFrame>
        <p:nvGraphicFramePr>
          <p:cNvPr id="37896" name="Object 34"/>
          <p:cNvGraphicFramePr/>
          <p:nvPr/>
        </p:nvGraphicFramePr>
        <p:xfrm>
          <a:off x="4572000" y="6308725"/>
          <a:ext cx="301625" cy="390525"/>
        </p:xfrm>
        <a:graphic>
          <a:graphicData uri="http://schemas.openxmlformats.org/presentationml/2006/ole">
            <mc:AlternateContent xmlns:mc="http://schemas.openxmlformats.org/markup-compatibility/2006">
              <mc:Choice xmlns:v="urn:schemas-microsoft-com:vml" Requires="v">
                <p:oleObj spid="_x0000_s3481" name="" r:id="rId9" imgW="190500" imgH="241300" progId="">
                  <p:embed/>
                </p:oleObj>
              </mc:Choice>
              <mc:Fallback>
                <p:oleObj name="" r:id="rId9" imgW="190500" imgH="241300" progId="">
                  <p:embed/>
                  <p:pic>
                    <p:nvPicPr>
                      <p:cNvPr id="0" name="图片 3480"/>
                      <p:cNvPicPr/>
                      <p:nvPr/>
                    </p:nvPicPr>
                    <p:blipFill>
                      <a:blip r:embed="rId10"/>
                      <a:stretch>
                        <a:fillRect/>
                      </a:stretch>
                    </p:blipFill>
                    <p:spPr>
                      <a:xfrm>
                        <a:off x="4572000" y="6308725"/>
                        <a:ext cx="301625" cy="390525"/>
                      </a:xfrm>
                      <a:prstGeom prst="rect">
                        <a:avLst/>
                      </a:prstGeom>
                      <a:noFill/>
                      <a:ln w="38100">
                        <a:noFill/>
                        <a:miter/>
                      </a:ln>
                    </p:spPr>
                  </p:pic>
                </p:oleObj>
              </mc:Fallback>
            </mc:AlternateContent>
          </a:graphicData>
        </a:graphic>
      </p:graphicFrame>
      <p:graphicFrame>
        <p:nvGraphicFramePr>
          <p:cNvPr id="37897" name="Object 35"/>
          <p:cNvGraphicFramePr/>
          <p:nvPr/>
        </p:nvGraphicFramePr>
        <p:xfrm>
          <a:off x="1692275" y="6308725"/>
          <a:ext cx="219075" cy="390525"/>
        </p:xfrm>
        <a:graphic>
          <a:graphicData uri="http://schemas.openxmlformats.org/presentationml/2006/ole">
            <mc:AlternateContent xmlns:mc="http://schemas.openxmlformats.org/markup-compatibility/2006">
              <mc:Choice xmlns:v="urn:schemas-microsoft-com:vml" Requires="v">
                <p:oleObj spid="_x0000_s3484" name="" r:id="rId11" imgW="139700" imgH="241300" progId="">
                  <p:embed/>
                </p:oleObj>
              </mc:Choice>
              <mc:Fallback>
                <p:oleObj name="" r:id="rId11" imgW="139700" imgH="241300" progId="">
                  <p:embed/>
                  <p:pic>
                    <p:nvPicPr>
                      <p:cNvPr id="0" name="图片 3483"/>
                      <p:cNvPicPr/>
                      <p:nvPr/>
                    </p:nvPicPr>
                    <p:blipFill>
                      <a:blip r:embed="rId12"/>
                      <a:stretch>
                        <a:fillRect/>
                      </a:stretch>
                    </p:blipFill>
                    <p:spPr>
                      <a:xfrm>
                        <a:off x="1692275" y="6308725"/>
                        <a:ext cx="219075" cy="390525"/>
                      </a:xfrm>
                      <a:prstGeom prst="rect">
                        <a:avLst/>
                      </a:prstGeom>
                      <a:noFill/>
                      <a:ln w="38100">
                        <a:noFill/>
                        <a:miter/>
                      </a:ln>
                    </p:spPr>
                  </p:pic>
                </p:oleObj>
              </mc:Fallback>
            </mc:AlternateContent>
          </a:graphicData>
        </a:graphic>
      </p:graphicFrame>
      <p:graphicFrame>
        <p:nvGraphicFramePr>
          <p:cNvPr id="37898" name="Object 36"/>
          <p:cNvGraphicFramePr/>
          <p:nvPr/>
        </p:nvGraphicFramePr>
        <p:xfrm>
          <a:off x="5697538" y="6269038"/>
          <a:ext cx="1757362" cy="503237"/>
        </p:xfrm>
        <a:graphic>
          <a:graphicData uri="http://schemas.openxmlformats.org/presentationml/2006/ole">
            <mc:AlternateContent xmlns:mc="http://schemas.openxmlformats.org/markup-compatibility/2006">
              <mc:Choice xmlns:v="urn:schemas-microsoft-com:vml" Requires="v">
                <p:oleObj spid="_x0000_s3486" name="" r:id="rId13" imgW="1079500" imgH="304800" progId="">
                  <p:embed/>
                </p:oleObj>
              </mc:Choice>
              <mc:Fallback>
                <p:oleObj name="" r:id="rId13" imgW="1079500" imgH="304800" progId="">
                  <p:embed/>
                  <p:pic>
                    <p:nvPicPr>
                      <p:cNvPr id="0" name="图片 3485"/>
                      <p:cNvPicPr/>
                      <p:nvPr/>
                    </p:nvPicPr>
                    <p:blipFill>
                      <a:blip r:embed="rId14"/>
                      <a:stretch>
                        <a:fillRect/>
                      </a:stretch>
                    </p:blipFill>
                    <p:spPr>
                      <a:xfrm>
                        <a:off x="5697538" y="6269038"/>
                        <a:ext cx="1757362" cy="503237"/>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wipe(left)">
                                      <p:cBhvr>
                                        <p:cTn id="7" dur="500"/>
                                        <p:tgtEl>
                                          <p:spTgt spid="378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wipe(left)">
                                      <p:cBhvr>
                                        <p:cTn id="12" dur="500"/>
                                        <p:tgtEl>
                                          <p:spTgt spid="378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wipe(left)">
                                      <p:cBhvr>
                                        <p:cTn id="17" dur="500"/>
                                        <p:tgtEl>
                                          <p:spTgt spid="37893"/>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37894"/>
                                        </p:tgtEl>
                                        <p:attrNameLst>
                                          <p:attrName>style.visibility</p:attrName>
                                        </p:attrNameLst>
                                      </p:cBhvr>
                                      <p:to>
                                        <p:strVal val="visible"/>
                                      </p:to>
                                    </p:set>
                                    <p:animEffect transition="in" filter="wedge">
                                      <p:cBhvr>
                                        <p:cTn id="22" dur="1000"/>
                                        <p:tgtEl>
                                          <p:spTgt spid="3789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897"/>
                                        </p:tgtEl>
                                        <p:attrNameLst>
                                          <p:attrName>style.visibility</p:attrName>
                                        </p:attrNameLst>
                                      </p:cBhvr>
                                      <p:to>
                                        <p:strVal val="visible"/>
                                      </p:to>
                                    </p:set>
                                    <p:animEffect transition="in" filter="blinds(horizontal)">
                                      <p:cBhvr>
                                        <p:cTn id="27" dur="500"/>
                                        <p:tgtEl>
                                          <p:spTgt spid="37897"/>
                                        </p:tgtEl>
                                      </p:cBhvr>
                                    </p:animEffect>
                                  </p:childTnLst>
                                </p:cTn>
                              </p:par>
                              <p:par>
                                <p:cTn id="28" presetID="3" presetClass="entr" presetSubtype="10" fill="hold" nodeType="withEffect">
                                  <p:stCondLst>
                                    <p:cond delay="0"/>
                                  </p:stCondLst>
                                  <p:childTnLst>
                                    <p:set>
                                      <p:cBhvr>
                                        <p:cTn id="29" dur="1" fill="hold">
                                          <p:stCondLst>
                                            <p:cond delay="0"/>
                                          </p:stCondLst>
                                        </p:cTn>
                                        <p:tgtEl>
                                          <p:spTgt spid="37896"/>
                                        </p:tgtEl>
                                        <p:attrNameLst>
                                          <p:attrName>style.visibility</p:attrName>
                                        </p:attrNameLst>
                                      </p:cBhvr>
                                      <p:to>
                                        <p:strVal val="visible"/>
                                      </p:to>
                                    </p:set>
                                    <p:animEffect transition="in" filter="blinds(horizontal)">
                                      <p:cBhvr>
                                        <p:cTn id="30" dur="500"/>
                                        <p:tgtEl>
                                          <p:spTgt spid="37896"/>
                                        </p:tgtEl>
                                      </p:cBhvr>
                                    </p:animEffect>
                                  </p:childTnLst>
                                </p:cTn>
                              </p:par>
                              <p:par>
                                <p:cTn id="31" presetID="3" presetClass="entr" presetSubtype="10" fill="hold" nodeType="withEffect">
                                  <p:stCondLst>
                                    <p:cond delay="0"/>
                                  </p:stCondLst>
                                  <p:childTnLst>
                                    <p:set>
                                      <p:cBhvr>
                                        <p:cTn id="32" dur="1" fill="hold">
                                          <p:stCondLst>
                                            <p:cond delay="0"/>
                                          </p:stCondLst>
                                        </p:cTn>
                                        <p:tgtEl>
                                          <p:spTgt spid="37898"/>
                                        </p:tgtEl>
                                        <p:attrNameLst>
                                          <p:attrName>style.visibility</p:attrName>
                                        </p:attrNameLst>
                                      </p:cBhvr>
                                      <p:to>
                                        <p:strVal val="visible"/>
                                      </p:to>
                                    </p:set>
                                    <p:animEffect transition="in" filter="blinds(horizontal)">
                                      <p:cBhvr>
                                        <p:cTn id="33" dur="500"/>
                                        <p:tgtEl>
                                          <p:spTgt spid="3789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7895"/>
                                        </p:tgtEl>
                                        <p:attrNameLst>
                                          <p:attrName>style.visibility</p:attrName>
                                        </p:attrNameLst>
                                      </p:cBhvr>
                                      <p:to>
                                        <p:strVal val="visible"/>
                                      </p:to>
                                    </p:set>
                                    <p:animEffect transition="in" filter="blinds(horizontal)">
                                      <p:cBhvr>
                                        <p:cTn id="36"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p:bldP spid="3789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8914" name="Object 6"/>
          <p:cNvGraphicFramePr/>
          <p:nvPr/>
        </p:nvGraphicFramePr>
        <p:xfrm>
          <a:off x="938213" y="2300288"/>
          <a:ext cx="7378700" cy="2065337"/>
        </p:xfrm>
        <a:graphic>
          <a:graphicData uri="http://schemas.openxmlformats.org/presentationml/2006/ole">
            <mc:AlternateContent xmlns:mc="http://schemas.openxmlformats.org/markup-compatibility/2006">
              <mc:Choice xmlns:v="urn:schemas-microsoft-com:vml" Requires="v">
                <p:oleObj spid="_x0000_s3477" name="" r:id="rId1" imgW="4838700" imgH="1257300" progId="">
                  <p:embed/>
                </p:oleObj>
              </mc:Choice>
              <mc:Fallback>
                <p:oleObj name="" r:id="rId1" imgW="4838700" imgH="1257300" progId="">
                  <p:embed/>
                  <p:pic>
                    <p:nvPicPr>
                      <p:cNvPr id="0" name="图片 3476"/>
                      <p:cNvPicPr/>
                      <p:nvPr/>
                    </p:nvPicPr>
                    <p:blipFill>
                      <a:blip r:embed="rId2"/>
                      <a:stretch>
                        <a:fillRect/>
                      </a:stretch>
                    </p:blipFill>
                    <p:spPr>
                      <a:xfrm>
                        <a:off x="938213" y="2300288"/>
                        <a:ext cx="7378700" cy="2065337"/>
                      </a:xfrm>
                      <a:prstGeom prst="rect">
                        <a:avLst/>
                      </a:prstGeom>
                      <a:noFill/>
                      <a:ln w="38100">
                        <a:noFill/>
                        <a:miter/>
                      </a:ln>
                    </p:spPr>
                  </p:pic>
                </p:oleObj>
              </mc:Fallback>
            </mc:AlternateContent>
          </a:graphicData>
        </a:graphic>
      </p:graphicFrame>
      <p:sp>
        <p:nvSpPr>
          <p:cNvPr id="38915" name="Rectangle 3"/>
          <p:cNvSpPr/>
          <p:nvPr/>
        </p:nvSpPr>
        <p:spPr>
          <a:xfrm>
            <a:off x="838200" y="1628775"/>
            <a:ext cx="796925" cy="457200"/>
          </a:xfrm>
          <a:prstGeom prst="rect">
            <a:avLst/>
          </a:prstGeom>
          <a:noFill/>
          <a:ln w="9525">
            <a:noFill/>
          </a:ln>
        </p:spPr>
        <p:txBody>
          <a:bodyPr wrap="none">
            <a:spAutoFit/>
          </a:bodyPr>
          <a:p>
            <a:r>
              <a:rPr lang="zh-CN" altLang="en-US" sz="2400" b="1" dirty="0">
                <a:solidFill>
                  <a:srgbClr val="0000FF"/>
                </a:solidFill>
                <a:latin typeface="楷体_GB2312" pitchFamily="49" charset="-122"/>
              </a:rPr>
              <a:t>验证</a:t>
            </a:r>
            <a:endParaRPr lang="zh-CN" altLang="en-US" sz="2400" b="1" dirty="0">
              <a:solidFill>
                <a:srgbClr val="0000FF"/>
              </a:solidFill>
              <a:latin typeface="楷体_GB2312" pitchFamily="49" charset="-122"/>
            </a:endParaRPr>
          </a:p>
        </p:txBody>
      </p:sp>
      <p:sp>
        <p:nvSpPr>
          <p:cNvPr id="38916" name="Rectangle 4"/>
          <p:cNvSpPr/>
          <p:nvPr/>
        </p:nvSpPr>
        <p:spPr>
          <a:xfrm>
            <a:off x="1855788" y="1628775"/>
            <a:ext cx="3402012" cy="457200"/>
          </a:xfrm>
          <a:prstGeom prst="rect">
            <a:avLst/>
          </a:prstGeom>
          <a:noFill/>
          <a:ln w="9525">
            <a:noFill/>
          </a:ln>
        </p:spPr>
        <p:txBody>
          <a:bodyPr wrap="none">
            <a:spAutoFit/>
          </a:bodyPr>
          <a:p>
            <a:r>
              <a:rPr lang="zh-CN" altLang="en-US" sz="2400" b="1" dirty="0">
                <a:solidFill>
                  <a:srgbClr val="000000"/>
                </a:solidFill>
                <a:latin typeface="楷体_GB2312" pitchFamily="49" charset="-122"/>
              </a:rPr>
              <a:t>我们以</a:t>
            </a:r>
            <a:r>
              <a:rPr lang="en-US" altLang="zh-CN" sz="2400" b="1" dirty="0">
                <a:solidFill>
                  <a:srgbClr val="000000"/>
                </a:solidFill>
                <a:latin typeface="Times New Roman" panose="02020603050405020304" pitchFamily="18" charset="0"/>
              </a:rPr>
              <a:t>4</a:t>
            </a:r>
            <a:r>
              <a:rPr lang="zh-CN" altLang="en-US" sz="2400" b="1" dirty="0">
                <a:solidFill>
                  <a:srgbClr val="000000"/>
                </a:solidFill>
                <a:latin typeface="楷体_GB2312" pitchFamily="49" charset="-122"/>
              </a:rPr>
              <a:t>阶行列式为例</a:t>
            </a:r>
            <a:r>
              <a:rPr lang="en-US" altLang="zh-CN" sz="2400" b="1" dirty="0">
                <a:solidFill>
                  <a:srgbClr val="000000"/>
                </a:solidFill>
                <a:latin typeface="楷体_GB2312" pitchFamily="49" charset="-122"/>
              </a:rPr>
              <a:t>. </a:t>
            </a:r>
            <a:endParaRPr lang="en-US" altLang="zh-CN" sz="2400" b="1" dirty="0">
              <a:solidFill>
                <a:srgbClr val="000000"/>
              </a:solidFill>
              <a:latin typeface="楷体_GB2312" pitchFamily="49" charset="-122"/>
            </a:endParaRPr>
          </a:p>
        </p:txBody>
      </p:sp>
      <p:sp>
        <p:nvSpPr>
          <p:cNvPr id="76805" name="Rectangle 5"/>
          <p:cNvSpPr/>
          <p:nvPr/>
        </p:nvSpPr>
        <p:spPr>
          <a:xfrm>
            <a:off x="838200" y="547688"/>
            <a:ext cx="8054975" cy="968375"/>
          </a:xfrm>
          <a:prstGeom prst="rect">
            <a:avLst/>
          </a:prstGeom>
          <a:noFill/>
          <a:ln w="9525">
            <a:noFill/>
          </a:ln>
        </p:spPr>
        <p:txBody>
          <a:bodyPr>
            <a:spAutoFit/>
          </a:bodyPr>
          <a:p>
            <a:pPr>
              <a:lnSpc>
                <a:spcPct val="120000"/>
              </a:lnSpc>
            </a:pPr>
            <a:r>
              <a:rPr lang="zh-CN" altLang="en-US" sz="2400" b="1" dirty="0">
                <a:solidFill>
                  <a:srgbClr val="0000FF"/>
                </a:solidFill>
                <a:latin typeface="楷体_GB2312" pitchFamily="49" charset="-122"/>
              </a:rPr>
              <a:t>性质</a:t>
            </a:r>
            <a:r>
              <a:rPr lang="en-US" altLang="zh-CN" sz="2400" b="1" dirty="0">
                <a:solidFill>
                  <a:srgbClr val="0000FF"/>
                </a:solidFill>
                <a:latin typeface="Times New Roman" panose="02020603050405020304" pitchFamily="18" charset="0"/>
              </a:rPr>
              <a:t>4</a:t>
            </a:r>
            <a:r>
              <a:rPr lang="en-US" altLang="zh-CN" sz="2400" b="1" dirty="0">
                <a:solidFill>
                  <a:srgbClr val="0000FF"/>
                </a:solidFill>
                <a:latin typeface="楷体_GB2312" pitchFamily="49" charset="-122"/>
              </a:rPr>
              <a:t>  </a:t>
            </a:r>
            <a:r>
              <a:rPr lang="zh-CN" altLang="zh-CN" sz="2400" b="1" dirty="0">
                <a:solidFill>
                  <a:srgbClr val="000000"/>
                </a:solidFill>
                <a:latin typeface="楷体_GB2312" pitchFamily="49" charset="-122"/>
              </a:rPr>
              <a:t>行列式中如果有两行（列）元素成比例，则此行列式为零．</a:t>
            </a:r>
            <a:endParaRPr lang="zh-CN" altLang="zh-CN" sz="2400" b="1" dirty="0">
              <a:solidFill>
                <a:srgbClr val="000000"/>
              </a:solidFill>
              <a:latin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slide(fromBottom)">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slide(fromBottom)">
                                      <p:cBhvr>
                                        <p:cTn id="12" dur="500"/>
                                        <p:tgtEl>
                                          <p:spTgt spid="3891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8914"/>
                                        </p:tgtEl>
                                        <p:attrNameLst>
                                          <p:attrName>style.visibility</p:attrName>
                                        </p:attrNameLst>
                                      </p:cBhvr>
                                      <p:to>
                                        <p:strVal val="visible"/>
                                      </p:to>
                                    </p:set>
                                    <p:animEffect transition="in" filter="slide(fromBottom)">
                                      <p:cBhvr>
                                        <p:cTn id="17" dur="500"/>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9" name="Rectangle 2"/>
          <p:cNvSpPr/>
          <p:nvPr/>
        </p:nvSpPr>
        <p:spPr>
          <a:xfrm>
            <a:off x="838200" y="547688"/>
            <a:ext cx="8054975" cy="493712"/>
          </a:xfrm>
          <a:prstGeom prst="rect">
            <a:avLst/>
          </a:prstGeom>
          <a:noFill/>
          <a:ln w="9525">
            <a:noFill/>
          </a:ln>
        </p:spPr>
        <p:txBody>
          <a:bodyPr>
            <a:spAutoFit/>
          </a:bodyPr>
          <a:p>
            <a:pPr>
              <a:lnSpc>
                <a:spcPct val="120000"/>
              </a:lnSpc>
            </a:pPr>
            <a:r>
              <a:rPr lang="zh-CN" altLang="en-US" sz="2400" b="1" dirty="0">
                <a:solidFill>
                  <a:srgbClr val="0000FF"/>
                </a:solidFill>
                <a:latin typeface="楷体_GB2312" pitchFamily="49" charset="-122"/>
              </a:rPr>
              <a:t>性质</a:t>
            </a:r>
            <a:r>
              <a:rPr lang="en-US" altLang="zh-CN" sz="2400" b="1" dirty="0">
                <a:solidFill>
                  <a:srgbClr val="0000FF"/>
                </a:solidFill>
                <a:latin typeface="Times New Roman" panose="02020603050405020304" pitchFamily="18" charset="0"/>
              </a:rPr>
              <a:t>5</a:t>
            </a:r>
            <a:r>
              <a:rPr lang="en-US" altLang="zh-CN" sz="2400" b="1" dirty="0">
                <a:solidFill>
                  <a:srgbClr val="0000FF"/>
                </a:solidFill>
                <a:latin typeface="楷体_GB2312" pitchFamily="49" charset="-122"/>
              </a:rPr>
              <a:t>  </a:t>
            </a:r>
            <a:r>
              <a:rPr lang="zh-CN" altLang="zh-CN" sz="2400" b="1" dirty="0">
                <a:solidFill>
                  <a:srgbClr val="000000"/>
                </a:solidFill>
                <a:latin typeface="楷体_GB2312" pitchFamily="49" charset="-122"/>
              </a:rPr>
              <a:t>若行列式的某一列（行）的元素都是两数之和</a:t>
            </a:r>
            <a:r>
              <a:rPr lang="en-US" altLang="zh-CN" sz="2400" b="1" dirty="0">
                <a:solidFill>
                  <a:srgbClr val="000000"/>
                </a:solidFill>
                <a:latin typeface="楷体_GB2312" pitchFamily="49" charset="-122"/>
              </a:rPr>
              <a:t>,</a:t>
            </a:r>
            <a:r>
              <a:rPr lang="zh-CN" altLang="en-US" sz="2400" b="1" dirty="0">
                <a:solidFill>
                  <a:srgbClr val="000000"/>
                </a:solidFill>
                <a:latin typeface="楷体_GB2312" pitchFamily="49" charset="-122"/>
              </a:rPr>
              <a:t>即</a:t>
            </a:r>
            <a:endParaRPr lang="zh-CN" altLang="en-US" sz="2400" b="1" dirty="0">
              <a:solidFill>
                <a:srgbClr val="000000"/>
              </a:solidFill>
              <a:latin typeface="楷体_GB2312" pitchFamily="49" charset="-122"/>
            </a:endParaRPr>
          </a:p>
        </p:txBody>
      </p:sp>
      <p:graphicFrame>
        <p:nvGraphicFramePr>
          <p:cNvPr id="77826" name="Object 12"/>
          <p:cNvGraphicFramePr/>
          <p:nvPr/>
        </p:nvGraphicFramePr>
        <p:xfrm>
          <a:off x="930275" y="1357313"/>
          <a:ext cx="4937125" cy="2159000"/>
        </p:xfrm>
        <a:graphic>
          <a:graphicData uri="http://schemas.openxmlformats.org/presentationml/2006/ole">
            <mc:AlternateContent xmlns:mc="http://schemas.openxmlformats.org/markup-compatibility/2006">
              <mc:Choice xmlns:v="urn:schemas-microsoft-com:vml" Requires="v">
                <p:oleObj spid="_x0000_s3479" name="" r:id="rId1" imgW="2031365" imgH="989965" progId="Equation.3">
                  <p:embed/>
                </p:oleObj>
              </mc:Choice>
              <mc:Fallback>
                <p:oleObj name="" r:id="rId1" imgW="2031365" imgH="989965" progId="Equation.3">
                  <p:embed/>
                  <p:pic>
                    <p:nvPicPr>
                      <p:cNvPr id="0" name="图片 3478"/>
                      <p:cNvPicPr/>
                      <p:nvPr/>
                    </p:nvPicPr>
                    <p:blipFill>
                      <a:blip r:embed="rId2"/>
                      <a:stretch>
                        <a:fillRect/>
                      </a:stretch>
                    </p:blipFill>
                    <p:spPr>
                      <a:xfrm>
                        <a:off x="930275" y="1357313"/>
                        <a:ext cx="4937125" cy="2159000"/>
                      </a:xfrm>
                      <a:prstGeom prst="rect">
                        <a:avLst/>
                      </a:prstGeom>
                      <a:noFill/>
                      <a:ln w="38100">
                        <a:noFill/>
                        <a:miter/>
                      </a:ln>
                    </p:spPr>
                  </p:pic>
                </p:oleObj>
              </mc:Fallback>
            </mc:AlternateContent>
          </a:graphicData>
        </a:graphic>
      </p:graphicFrame>
      <p:graphicFrame>
        <p:nvGraphicFramePr>
          <p:cNvPr id="77827" name="Object 13"/>
          <p:cNvGraphicFramePr/>
          <p:nvPr/>
        </p:nvGraphicFramePr>
        <p:xfrm>
          <a:off x="4986338" y="3933825"/>
          <a:ext cx="3611562" cy="2159000"/>
        </p:xfrm>
        <a:graphic>
          <a:graphicData uri="http://schemas.openxmlformats.org/presentationml/2006/ole">
            <mc:AlternateContent xmlns:mc="http://schemas.openxmlformats.org/markup-compatibility/2006">
              <mc:Choice xmlns:v="urn:schemas-microsoft-com:vml" Requires="v">
                <p:oleObj spid="_x0000_s3488" name="" r:id="rId3" imgW="1485265" imgH="989965" progId="Equation.3">
                  <p:embed/>
                </p:oleObj>
              </mc:Choice>
              <mc:Fallback>
                <p:oleObj name="" r:id="rId3" imgW="1485265" imgH="989965" progId="Equation.3">
                  <p:embed/>
                  <p:pic>
                    <p:nvPicPr>
                      <p:cNvPr id="0" name="图片 3487"/>
                      <p:cNvPicPr/>
                      <p:nvPr/>
                    </p:nvPicPr>
                    <p:blipFill>
                      <a:blip r:embed="rId4"/>
                      <a:stretch>
                        <a:fillRect/>
                      </a:stretch>
                    </p:blipFill>
                    <p:spPr>
                      <a:xfrm>
                        <a:off x="4986338" y="3933825"/>
                        <a:ext cx="3611562" cy="2159000"/>
                      </a:xfrm>
                      <a:prstGeom prst="rect">
                        <a:avLst/>
                      </a:prstGeom>
                      <a:noFill/>
                      <a:ln w="38100">
                        <a:noFill/>
                        <a:miter/>
                      </a:ln>
                    </p:spPr>
                  </p:pic>
                </p:oleObj>
              </mc:Fallback>
            </mc:AlternateContent>
          </a:graphicData>
        </a:graphic>
      </p:graphicFrame>
      <p:graphicFrame>
        <p:nvGraphicFramePr>
          <p:cNvPr id="77828" name="Object 14"/>
          <p:cNvGraphicFramePr/>
          <p:nvPr/>
        </p:nvGraphicFramePr>
        <p:xfrm>
          <a:off x="1263650" y="3933825"/>
          <a:ext cx="3795713" cy="2159000"/>
        </p:xfrm>
        <a:graphic>
          <a:graphicData uri="http://schemas.openxmlformats.org/presentationml/2006/ole">
            <mc:AlternateContent xmlns:mc="http://schemas.openxmlformats.org/markup-compatibility/2006">
              <mc:Choice xmlns:v="urn:schemas-microsoft-com:vml" Requires="v">
                <p:oleObj spid="_x0000_s3489" name="" r:id="rId5" imgW="1561465" imgH="989965" progId="Equation.3">
                  <p:embed/>
                </p:oleObj>
              </mc:Choice>
              <mc:Fallback>
                <p:oleObj name="" r:id="rId5" imgW="1561465" imgH="989965" progId="Equation.3">
                  <p:embed/>
                  <p:pic>
                    <p:nvPicPr>
                      <p:cNvPr id="0" name="图片 3488"/>
                      <p:cNvPicPr/>
                      <p:nvPr/>
                    </p:nvPicPr>
                    <p:blipFill>
                      <a:blip r:embed="rId6"/>
                      <a:stretch>
                        <a:fillRect/>
                      </a:stretch>
                    </p:blipFill>
                    <p:spPr>
                      <a:xfrm>
                        <a:off x="1263650" y="3933825"/>
                        <a:ext cx="3795713" cy="215900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性质5证明"/>
          <p:cNvPicPr>
            <a:picLocks noChangeAspect="1"/>
          </p:cNvPicPr>
          <p:nvPr/>
        </p:nvPicPr>
        <p:blipFill>
          <a:blip r:embed="rId1"/>
          <a:stretch>
            <a:fillRect/>
          </a:stretch>
        </p:blipFill>
        <p:spPr>
          <a:xfrm>
            <a:off x="102870" y="829945"/>
            <a:ext cx="8855075" cy="4716780"/>
          </a:xfrm>
          <a:prstGeom prst="rect">
            <a:avLst/>
          </a:prstGeom>
        </p:spPr>
      </p:pic>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81" name="Rectangle 2"/>
          <p:cNvSpPr/>
          <p:nvPr/>
        </p:nvSpPr>
        <p:spPr>
          <a:xfrm>
            <a:off x="838200" y="547688"/>
            <a:ext cx="8054975" cy="968375"/>
          </a:xfrm>
          <a:prstGeom prst="rect">
            <a:avLst/>
          </a:prstGeom>
          <a:noFill/>
          <a:ln w="9525">
            <a:noFill/>
          </a:ln>
        </p:spPr>
        <p:txBody>
          <a:bodyPr>
            <a:spAutoFit/>
          </a:bodyPr>
          <a:p>
            <a:pPr>
              <a:lnSpc>
                <a:spcPct val="120000"/>
              </a:lnSpc>
            </a:pPr>
            <a:r>
              <a:rPr lang="zh-CN" altLang="en-US" sz="2400" b="1" dirty="0">
                <a:solidFill>
                  <a:srgbClr val="0000FF"/>
                </a:solidFill>
                <a:latin typeface="楷体_GB2312" pitchFamily="49" charset="-122"/>
              </a:rPr>
              <a:t>性质</a:t>
            </a:r>
            <a:r>
              <a:rPr lang="en-US" altLang="zh-CN" sz="2400" b="1" dirty="0">
                <a:solidFill>
                  <a:srgbClr val="0000FF"/>
                </a:solidFill>
                <a:latin typeface="Times New Roman" panose="02020603050405020304" pitchFamily="18" charset="0"/>
              </a:rPr>
              <a:t>6</a:t>
            </a:r>
            <a:r>
              <a:rPr lang="en-US" altLang="zh-CN" sz="2400" b="1" dirty="0">
                <a:solidFill>
                  <a:srgbClr val="0000FF"/>
                </a:solidFill>
                <a:latin typeface="楷体_GB2312" pitchFamily="49" charset="-122"/>
              </a:rPr>
              <a:t>  </a:t>
            </a:r>
            <a:r>
              <a:rPr lang="zh-CN" altLang="en-US" sz="2400" b="1" dirty="0">
                <a:solidFill>
                  <a:srgbClr val="000000"/>
                </a:solidFill>
                <a:latin typeface="楷体_GB2312" pitchFamily="49" charset="-122"/>
              </a:rPr>
              <a:t>把行列式的某一列（行）的各元素乘以同一个倍数然后加到另一列</a:t>
            </a:r>
            <a:r>
              <a:rPr lang="en-US" altLang="zh-CN" sz="2400" b="1" dirty="0">
                <a:solidFill>
                  <a:srgbClr val="000000"/>
                </a:solidFill>
                <a:latin typeface="楷体_GB2312" pitchFamily="49" charset="-122"/>
              </a:rPr>
              <a:t>(</a:t>
            </a:r>
            <a:r>
              <a:rPr lang="zh-CN" altLang="en-US" sz="2400" b="1" dirty="0">
                <a:solidFill>
                  <a:srgbClr val="000000"/>
                </a:solidFill>
                <a:latin typeface="楷体_GB2312" pitchFamily="49" charset="-122"/>
              </a:rPr>
              <a:t>行</a:t>
            </a:r>
            <a:r>
              <a:rPr lang="en-US" altLang="zh-CN" sz="2400" b="1" dirty="0">
                <a:solidFill>
                  <a:srgbClr val="000000"/>
                </a:solidFill>
                <a:latin typeface="楷体_GB2312" pitchFamily="49" charset="-122"/>
              </a:rPr>
              <a:t>)</a:t>
            </a:r>
            <a:r>
              <a:rPr lang="zh-CN" altLang="en-US" sz="2400" b="1" dirty="0">
                <a:solidFill>
                  <a:srgbClr val="000000"/>
                </a:solidFill>
                <a:latin typeface="楷体_GB2312" pitchFamily="49" charset="-122"/>
              </a:rPr>
              <a:t>对应的元素上去，行列式不变．</a:t>
            </a:r>
            <a:endParaRPr lang="zh-CN" altLang="en-US" sz="2400" b="1" dirty="0">
              <a:solidFill>
                <a:srgbClr val="000000"/>
              </a:solidFill>
              <a:latin typeface="楷体_GB2312" pitchFamily="49" charset="-122"/>
            </a:endParaRPr>
          </a:p>
        </p:txBody>
      </p:sp>
      <p:sp>
        <p:nvSpPr>
          <p:cNvPr id="41987" name="Rectangle 3"/>
          <p:cNvSpPr/>
          <p:nvPr/>
        </p:nvSpPr>
        <p:spPr>
          <a:xfrm>
            <a:off x="838200" y="5419725"/>
            <a:ext cx="492125" cy="457200"/>
          </a:xfrm>
          <a:prstGeom prst="rect">
            <a:avLst/>
          </a:prstGeom>
          <a:noFill/>
          <a:ln w="9525">
            <a:noFill/>
          </a:ln>
        </p:spPr>
        <p:txBody>
          <a:bodyPr wrap="none">
            <a:spAutoFit/>
          </a:bodyPr>
          <a:p>
            <a:r>
              <a:rPr lang="zh-CN" altLang="en-US" sz="2400" b="1" dirty="0">
                <a:solidFill>
                  <a:srgbClr val="000000"/>
                </a:solidFill>
                <a:latin typeface="楷体_GB2312" pitchFamily="49" charset="-122"/>
              </a:rPr>
              <a:t>则</a:t>
            </a:r>
            <a:endParaRPr lang="zh-CN" altLang="en-US" sz="2400" b="1" dirty="0">
              <a:solidFill>
                <a:srgbClr val="000000"/>
              </a:solidFill>
              <a:latin typeface="楷体_GB2312" pitchFamily="49" charset="-122"/>
            </a:endParaRPr>
          </a:p>
        </p:txBody>
      </p:sp>
      <p:graphicFrame>
        <p:nvGraphicFramePr>
          <p:cNvPr id="41988" name="Object 30"/>
          <p:cNvGraphicFramePr/>
          <p:nvPr/>
        </p:nvGraphicFramePr>
        <p:xfrm>
          <a:off x="1206500" y="5472113"/>
          <a:ext cx="1085850" cy="501650"/>
        </p:xfrm>
        <a:graphic>
          <a:graphicData uri="http://schemas.openxmlformats.org/presentationml/2006/ole">
            <mc:AlternateContent xmlns:mc="http://schemas.openxmlformats.org/markup-compatibility/2006">
              <mc:Choice xmlns:v="urn:schemas-microsoft-com:vml" Requires="v">
                <p:oleObj spid="_x0000_s3494" name="" r:id="rId1" imgW="711200" imgH="304800" progId="">
                  <p:embed/>
                </p:oleObj>
              </mc:Choice>
              <mc:Fallback>
                <p:oleObj name="" r:id="rId1" imgW="711200" imgH="304800" progId="">
                  <p:embed/>
                  <p:pic>
                    <p:nvPicPr>
                      <p:cNvPr id="0" name="图片 3493"/>
                      <p:cNvPicPr/>
                      <p:nvPr/>
                    </p:nvPicPr>
                    <p:blipFill>
                      <a:blip r:embed="rId2"/>
                      <a:stretch>
                        <a:fillRect/>
                      </a:stretch>
                    </p:blipFill>
                    <p:spPr>
                      <a:xfrm>
                        <a:off x="1206500" y="5472113"/>
                        <a:ext cx="1085850" cy="501650"/>
                      </a:xfrm>
                      <a:prstGeom prst="rect">
                        <a:avLst/>
                      </a:prstGeom>
                      <a:noFill/>
                      <a:ln w="38100">
                        <a:noFill/>
                        <a:miter/>
                      </a:ln>
                    </p:spPr>
                  </p:pic>
                </p:oleObj>
              </mc:Fallback>
            </mc:AlternateContent>
          </a:graphicData>
        </a:graphic>
      </p:graphicFrame>
      <p:sp>
        <p:nvSpPr>
          <p:cNvPr id="41989" name="Rectangle 5"/>
          <p:cNvSpPr/>
          <p:nvPr/>
        </p:nvSpPr>
        <p:spPr>
          <a:xfrm>
            <a:off x="838200" y="2565400"/>
            <a:ext cx="796925" cy="457200"/>
          </a:xfrm>
          <a:prstGeom prst="rect">
            <a:avLst/>
          </a:prstGeom>
          <a:noFill/>
          <a:ln w="9525">
            <a:noFill/>
          </a:ln>
        </p:spPr>
        <p:txBody>
          <a:bodyPr wrap="none">
            <a:spAutoFit/>
          </a:bodyPr>
          <a:p>
            <a:r>
              <a:rPr lang="zh-CN" altLang="en-US" sz="2400" b="1" dirty="0">
                <a:solidFill>
                  <a:srgbClr val="0000FF"/>
                </a:solidFill>
                <a:latin typeface="楷体_GB2312" pitchFamily="49" charset="-122"/>
              </a:rPr>
              <a:t>验证</a:t>
            </a:r>
            <a:endParaRPr lang="zh-CN" altLang="en-US" sz="2400" b="1" dirty="0">
              <a:solidFill>
                <a:srgbClr val="0000FF"/>
              </a:solidFill>
              <a:latin typeface="楷体_GB2312" pitchFamily="49" charset="-122"/>
            </a:endParaRPr>
          </a:p>
        </p:txBody>
      </p:sp>
      <p:graphicFrame>
        <p:nvGraphicFramePr>
          <p:cNvPr id="41990" name="Object 31"/>
          <p:cNvGraphicFramePr/>
          <p:nvPr/>
        </p:nvGraphicFramePr>
        <p:xfrm>
          <a:off x="1852613" y="3233738"/>
          <a:ext cx="2552700" cy="1563687"/>
        </p:xfrm>
        <a:graphic>
          <a:graphicData uri="http://schemas.openxmlformats.org/presentationml/2006/ole">
            <mc:AlternateContent xmlns:mc="http://schemas.openxmlformats.org/markup-compatibility/2006">
              <mc:Choice xmlns:v="urn:schemas-microsoft-com:vml" Requires="v">
                <p:oleObj spid="_x0000_s3496" name="" r:id="rId3" imgW="1676400" imgH="952500" progId="">
                  <p:embed/>
                </p:oleObj>
              </mc:Choice>
              <mc:Fallback>
                <p:oleObj name="" r:id="rId3" imgW="1676400" imgH="952500" progId="">
                  <p:embed/>
                  <p:pic>
                    <p:nvPicPr>
                      <p:cNvPr id="0" name="图片 3495"/>
                      <p:cNvPicPr/>
                      <p:nvPr/>
                    </p:nvPicPr>
                    <p:blipFill>
                      <a:blip r:embed="rId4"/>
                      <a:stretch>
                        <a:fillRect/>
                      </a:stretch>
                    </p:blipFill>
                    <p:spPr>
                      <a:xfrm>
                        <a:off x="1852613" y="3233738"/>
                        <a:ext cx="2552700" cy="1563687"/>
                      </a:xfrm>
                      <a:prstGeom prst="rect">
                        <a:avLst/>
                      </a:prstGeom>
                      <a:noFill/>
                      <a:ln w="38100">
                        <a:noFill/>
                        <a:miter/>
                      </a:ln>
                    </p:spPr>
                  </p:pic>
                </p:oleObj>
              </mc:Fallback>
            </mc:AlternateContent>
          </a:graphicData>
        </a:graphic>
      </p:graphicFrame>
      <p:sp>
        <p:nvSpPr>
          <p:cNvPr id="41991" name="Rectangle 7"/>
          <p:cNvSpPr/>
          <p:nvPr/>
        </p:nvSpPr>
        <p:spPr>
          <a:xfrm>
            <a:off x="1855788" y="2565400"/>
            <a:ext cx="4016375" cy="457200"/>
          </a:xfrm>
          <a:prstGeom prst="rect">
            <a:avLst/>
          </a:prstGeom>
          <a:noFill/>
          <a:ln w="9525">
            <a:noFill/>
          </a:ln>
        </p:spPr>
        <p:txBody>
          <a:bodyPr wrap="none">
            <a:spAutoFit/>
          </a:bodyPr>
          <a:p>
            <a:r>
              <a:rPr lang="zh-CN" altLang="en-US" sz="2400" b="1" dirty="0">
                <a:solidFill>
                  <a:srgbClr val="000000"/>
                </a:solidFill>
                <a:latin typeface="楷体_GB2312" pitchFamily="49" charset="-122"/>
              </a:rPr>
              <a:t>我们以</a:t>
            </a:r>
            <a:r>
              <a:rPr lang="zh-CN" altLang="en-US" sz="2400" b="1" dirty="0">
                <a:solidFill>
                  <a:srgbClr val="000000"/>
                </a:solidFill>
                <a:latin typeface="Times New Roman" panose="02020603050405020304" pitchFamily="18" charset="0"/>
              </a:rPr>
              <a:t>三</a:t>
            </a:r>
            <a:r>
              <a:rPr lang="zh-CN" altLang="en-US" sz="2400" b="1" dirty="0">
                <a:solidFill>
                  <a:srgbClr val="000000"/>
                </a:solidFill>
                <a:latin typeface="楷体_GB2312" pitchFamily="49" charset="-122"/>
              </a:rPr>
              <a:t>阶行列式为例</a:t>
            </a:r>
            <a:r>
              <a:rPr lang="en-US" altLang="zh-CN" sz="2400" b="1" dirty="0">
                <a:solidFill>
                  <a:srgbClr val="000000"/>
                </a:solidFill>
                <a:latin typeface="楷体_GB2312" pitchFamily="49" charset="-122"/>
              </a:rPr>
              <a:t>. </a:t>
            </a:r>
            <a:r>
              <a:rPr lang="zh-CN" altLang="en-US" sz="2400" b="1" dirty="0">
                <a:solidFill>
                  <a:srgbClr val="000000"/>
                </a:solidFill>
                <a:latin typeface="楷体_GB2312" pitchFamily="49" charset="-122"/>
              </a:rPr>
              <a:t>记 </a:t>
            </a:r>
            <a:endParaRPr lang="zh-CN" altLang="en-US" sz="2400" b="1" dirty="0">
              <a:solidFill>
                <a:srgbClr val="000000"/>
              </a:solidFill>
              <a:latin typeface="楷体_GB2312" pitchFamily="49" charset="-122"/>
            </a:endParaRPr>
          </a:p>
        </p:txBody>
      </p:sp>
      <p:graphicFrame>
        <p:nvGraphicFramePr>
          <p:cNvPr id="41992" name="Object 32"/>
          <p:cNvGraphicFramePr/>
          <p:nvPr/>
        </p:nvGraphicFramePr>
        <p:xfrm>
          <a:off x="4648200" y="3214688"/>
          <a:ext cx="3635375" cy="1565275"/>
        </p:xfrm>
        <a:graphic>
          <a:graphicData uri="http://schemas.openxmlformats.org/presentationml/2006/ole">
            <mc:AlternateContent xmlns:mc="http://schemas.openxmlformats.org/markup-compatibility/2006">
              <mc:Choice xmlns:v="urn:schemas-microsoft-com:vml" Requires="v">
                <p:oleObj spid="_x0000_s3498" name="" r:id="rId5" imgW="1651000" imgH="711200" progId="">
                  <p:embed/>
                </p:oleObj>
              </mc:Choice>
              <mc:Fallback>
                <p:oleObj name="" r:id="rId5" imgW="1651000" imgH="711200" progId="">
                  <p:embed/>
                  <p:pic>
                    <p:nvPicPr>
                      <p:cNvPr id="0" name="图片 3497"/>
                      <p:cNvPicPr/>
                      <p:nvPr/>
                    </p:nvPicPr>
                    <p:blipFill>
                      <a:blip r:embed="rId6"/>
                      <a:stretch>
                        <a:fillRect/>
                      </a:stretch>
                    </p:blipFill>
                    <p:spPr>
                      <a:xfrm>
                        <a:off x="4648200" y="3214688"/>
                        <a:ext cx="3635375" cy="1565275"/>
                      </a:xfrm>
                      <a:prstGeom prst="rect">
                        <a:avLst/>
                      </a:prstGeom>
                      <a:noFill/>
                      <a:ln w="38100">
                        <a:noFill/>
                        <a:miter/>
                      </a:ln>
                    </p:spPr>
                  </p:pic>
                </p:oleObj>
              </mc:Fallback>
            </mc:AlternateContent>
          </a:graphicData>
        </a:graphic>
      </p:graphicFrame>
      <p:sp>
        <p:nvSpPr>
          <p:cNvPr id="41993" name="Rectangle 9"/>
          <p:cNvSpPr/>
          <p:nvPr/>
        </p:nvSpPr>
        <p:spPr>
          <a:xfrm>
            <a:off x="838200" y="1628775"/>
            <a:ext cx="9542463" cy="457200"/>
          </a:xfrm>
          <a:prstGeom prst="rect">
            <a:avLst/>
          </a:prstGeom>
          <a:noFill/>
          <a:ln w="9525">
            <a:noFill/>
          </a:ln>
        </p:spPr>
        <p:txBody>
          <a:bodyPr wrap="none">
            <a:spAutoFit/>
          </a:bodyPr>
          <a:p>
            <a:r>
              <a:rPr lang="zh-CN" altLang="en-US" sz="2400" b="1" dirty="0">
                <a:solidFill>
                  <a:srgbClr val="0000FF"/>
                </a:solidFill>
                <a:latin typeface="楷体_GB2312" pitchFamily="49" charset="-122"/>
              </a:rPr>
              <a:t>备注：以数  乘第 行（列）加到第 行（列）上，记作            </a:t>
            </a:r>
            <a:r>
              <a:rPr lang="en-US" altLang="zh-CN" sz="2400" b="1" dirty="0">
                <a:solidFill>
                  <a:srgbClr val="0000FF"/>
                </a:solidFill>
                <a:latin typeface="楷体_GB2312" pitchFamily="49" charset="-122"/>
              </a:rPr>
              <a:t>.</a:t>
            </a:r>
            <a:endParaRPr lang="en-US" altLang="zh-CN" sz="2400" b="1" dirty="0">
              <a:solidFill>
                <a:srgbClr val="0000FF"/>
              </a:solidFill>
              <a:latin typeface="楷体_GB2312" pitchFamily="49" charset="-122"/>
            </a:endParaRPr>
          </a:p>
        </p:txBody>
      </p:sp>
      <p:graphicFrame>
        <p:nvGraphicFramePr>
          <p:cNvPr id="41994" name="Object 33"/>
          <p:cNvGraphicFramePr/>
          <p:nvPr/>
        </p:nvGraphicFramePr>
        <p:xfrm>
          <a:off x="2484438" y="1700213"/>
          <a:ext cx="301625" cy="390525"/>
        </p:xfrm>
        <a:graphic>
          <a:graphicData uri="http://schemas.openxmlformats.org/presentationml/2006/ole">
            <mc:AlternateContent xmlns:mc="http://schemas.openxmlformats.org/markup-compatibility/2006">
              <mc:Choice xmlns:v="urn:schemas-microsoft-com:vml" Requires="v">
                <p:oleObj spid="_x0000_s3499" name="" r:id="rId7" imgW="190500" imgH="241300" progId="">
                  <p:embed/>
                </p:oleObj>
              </mc:Choice>
              <mc:Fallback>
                <p:oleObj name="" r:id="rId7" imgW="190500" imgH="241300" progId="">
                  <p:embed/>
                  <p:pic>
                    <p:nvPicPr>
                      <p:cNvPr id="0" name="图片 3498"/>
                      <p:cNvPicPr/>
                      <p:nvPr/>
                    </p:nvPicPr>
                    <p:blipFill>
                      <a:blip r:embed="rId8"/>
                      <a:stretch>
                        <a:fillRect/>
                      </a:stretch>
                    </p:blipFill>
                    <p:spPr>
                      <a:xfrm>
                        <a:off x="2484438" y="1700213"/>
                        <a:ext cx="301625" cy="390525"/>
                      </a:xfrm>
                      <a:prstGeom prst="rect">
                        <a:avLst/>
                      </a:prstGeom>
                      <a:noFill/>
                      <a:ln w="38100">
                        <a:noFill/>
                        <a:miter/>
                      </a:ln>
                    </p:spPr>
                  </p:pic>
                </p:oleObj>
              </mc:Fallback>
            </mc:AlternateContent>
          </a:graphicData>
        </a:graphic>
      </p:graphicFrame>
      <p:graphicFrame>
        <p:nvGraphicFramePr>
          <p:cNvPr id="41995" name="Object 34"/>
          <p:cNvGraphicFramePr/>
          <p:nvPr/>
        </p:nvGraphicFramePr>
        <p:xfrm>
          <a:off x="5648325" y="1700213"/>
          <a:ext cx="219075" cy="390525"/>
        </p:xfrm>
        <a:graphic>
          <a:graphicData uri="http://schemas.openxmlformats.org/presentationml/2006/ole">
            <mc:AlternateContent xmlns:mc="http://schemas.openxmlformats.org/markup-compatibility/2006">
              <mc:Choice xmlns:v="urn:schemas-microsoft-com:vml" Requires="v">
                <p:oleObj spid="_x0000_s3497" name="" r:id="rId9" imgW="139700" imgH="241300" progId="">
                  <p:embed/>
                </p:oleObj>
              </mc:Choice>
              <mc:Fallback>
                <p:oleObj name="" r:id="rId9" imgW="139700" imgH="241300" progId="">
                  <p:embed/>
                  <p:pic>
                    <p:nvPicPr>
                      <p:cNvPr id="0" name="图片 3496"/>
                      <p:cNvPicPr/>
                      <p:nvPr/>
                    </p:nvPicPr>
                    <p:blipFill>
                      <a:blip r:embed="rId10"/>
                      <a:stretch>
                        <a:fillRect/>
                      </a:stretch>
                    </p:blipFill>
                    <p:spPr>
                      <a:xfrm>
                        <a:off x="5648325" y="1700213"/>
                        <a:ext cx="219075" cy="390525"/>
                      </a:xfrm>
                      <a:prstGeom prst="rect">
                        <a:avLst/>
                      </a:prstGeom>
                      <a:noFill/>
                      <a:ln w="38100">
                        <a:noFill/>
                        <a:miter/>
                      </a:ln>
                    </p:spPr>
                  </p:pic>
                </p:oleObj>
              </mc:Fallback>
            </mc:AlternateContent>
          </a:graphicData>
        </a:graphic>
      </p:graphicFrame>
      <p:graphicFrame>
        <p:nvGraphicFramePr>
          <p:cNvPr id="41996" name="Object 35"/>
          <p:cNvGraphicFramePr/>
          <p:nvPr/>
        </p:nvGraphicFramePr>
        <p:xfrm>
          <a:off x="1808163" y="2047875"/>
          <a:ext cx="2306637" cy="531813"/>
        </p:xfrm>
        <a:graphic>
          <a:graphicData uri="http://schemas.openxmlformats.org/presentationml/2006/ole">
            <mc:AlternateContent xmlns:mc="http://schemas.openxmlformats.org/markup-compatibility/2006">
              <mc:Choice xmlns:v="urn:schemas-microsoft-com:vml" Requires="v">
                <p:oleObj spid="_x0000_s3501" name="" r:id="rId11" imgW="1422400" imgH="317500" progId="">
                  <p:embed/>
                </p:oleObj>
              </mc:Choice>
              <mc:Fallback>
                <p:oleObj name="" r:id="rId11" imgW="1422400" imgH="317500" progId="">
                  <p:embed/>
                  <p:pic>
                    <p:nvPicPr>
                      <p:cNvPr id="0" name="图片 3500"/>
                      <p:cNvPicPr/>
                      <p:nvPr/>
                    </p:nvPicPr>
                    <p:blipFill>
                      <a:blip r:embed="rId12"/>
                      <a:stretch>
                        <a:fillRect/>
                      </a:stretch>
                    </p:blipFill>
                    <p:spPr>
                      <a:xfrm>
                        <a:off x="1808163" y="2047875"/>
                        <a:ext cx="2306637" cy="531813"/>
                      </a:xfrm>
                      <a:prstGeom prst="rect">
                        <a:avLst/>
                      </a:prstGeom>
                      <a:noFill/>
                      <a:ln w="38100">
                        <a:noFill/>
                        <a:miter/>
                      </a:ln>
                    </p:spPr>
                  </p:pic>
                </p:oleObj>
              </mc:Fallback>
            </mc:AlternateContent>
          </a:graphicData>
        </a:graphic>
      </p:graphicFrame>
      <p:graphicFrame>
        <p:nvGraphicFramePr>
          <p:cNvPr id="41997" name="Object 36"/>
          <p:cNvGraphicFramePr/>
          <p:nvPr/>
        </p:nvGraphicFramePr>
        <p:xfrm>
          <a:off x="3290888" y="1673225"/>
          <a:ext cx="273050" cy="446088"/>
        </p:xfrm>
        <a:graphic>
          <a:graphicData uri="http://schemas.openxmlformats.org/presentationml/2006/ole">
            <mc:AlternateContent xmlns:mc="http://schemas.openxmlformats.org/markup-compatibility/2006">
              <mc:Choice xmlns:v="urn:schemas-microsoft-com:vml" Requires="v">
                <p:oleObj spid="_x0000_s3495" name="" r:id="rId13" imgW="165100" imgH="266700" progId="">
                  <p:embed/>
                </p:oleObj>
              </mc:Choice>
              <mc:Fallback>
                <p:oleObj name="" r:id="rId13" imgW="165100" imgH="266700" progId="">
                  <p:embed/>
                  <p:pic>
                    <p:nvPicPr>
                      <p:cNvPr id="0" name="图片 3494"/>
                      <p:cNvPicPr/>
                      <p:nvPr/>
                    </p:nvPicPr>
                    <p:blipFill>
                      <a:blip r:embed="rId14"/>
                      <a:stretch>
                        <a:fillRect/>
                      </a:stretch>
                    </p:blipFill>
                    <p:spPr>
                      <a:xfrm>
                        <a:off x="3290888" y="1673225"/>
                        <a:ext cx="273050" cy="446088"/>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96"/>
                                        </p:tgtEl>
                                        <p:attrNameLst>
                                          <p:attrName>style.visibility</p:attrName>
                                        </p:attrNameLst>
                                      </p:cBhvr>
                                      <p:to>
                                        <p:strVal val="visible"/>
                                      </p:to>
                                    </p:set>
                                    <p:animEffect transition="in" filter="blinds(horizontal)">
                                      <p:cBhvr>
                                        <p:cTn id="7" dur="500"/>
                                        <p:tgtEl>
                                          <p:spTgt spid="41996"/>
                                        </p:tgtEl>
                                      </p:cBhvr>
                                    </p:animEffect>
                                  </p:childTnLst>
                                </p:cTn>
                              </p:par>
                              <p:par>
                                <p:cTn id="8" presetID="3" presetClass="entr" presetSubtype="10" fill="hold" nodeType="withEffect">
                                  <p:stCondLst>
                                    <p:cond delay="0"/>
                                  </p:stCondLst>
                                  <p:childTnLst>
                                    <p:set>
                                      <p:cBhvr>
                                        <p:cTn id="9" dur="1" fill="hold">
                                          <p:stCondLst>
                                            <p:cond delay="0"/>
                                          </p:stCondLst>
                                        </p:cTn>
                                        <p:tgtEl>
                                          <p:spTgt spid="41997"/>
                                        </p:tgtEl>
                                        <p:attrNameLst>
                                          <p:attrName>style.visibility</p:attrName>
                                        </p:attrNameLst>
                                      </p:cBhvr>
                                      <p:to>
                                        <p:strVal val="visible"/>
                                      </p:to>
                                    </p:set>
                                    <p:animEffect transition="in" filter="blinds(horizontal)">
                                      <p:cBhvr>
                                        <p:cTn id="10" dur="500"/>
                                        <p:tgtEl>
                                          <p:spTgt spid="41997"/>
                                        </p:tgtEl>
                                      </p:cBhvr>
                                    </p:animEffect>
                                  </p:childTnLst>
                                </p:cTn>
                              </p:par>
                              <p:par>
                                <p:cTn id="11" presetID="3" presetClass="entr" presetSubtype="10" fill="hold" nodeType="withEffect">
                                  <p:stCondLst>
                                    <p:cond delay="0"/>
                                  </p:stCondLst>
                                  <p:childTnLst>
                                    <p:set>
                                      <p:cBhvr>
                                        <p:cTn id="12" dur="1" fill="hold">
                                          <p:stCondLst>
                                            <p:cond delay="0"/>
                                          </p:stCondLst>
                                        </p:cTn>
                                        <p:tgtEl>
                                          <p:spTgt spid="41994"/>
                                        </p:tgtEl>
                                        <p:attrNameLst>
                                          <p:attrName>style.visibility</p:attrName>
                                        </p:attrNameLst>
                                      </p:cBhvr>
                                      <p:to>
                                        <p:strVal val="visible"/>
                                      </p:to>
                                    </p:set>
                                    <p:animEffect transition="in" filter="blinds(horizontal)">
                                      <p:cBhvr>
                                        <p:cTn id="13" dur="500"/>
                                        <p:tgtEl>
                                          <p:spTgt spid="4199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1993"/>
                                        </p:tgtEl>
                                        <p:attrNameLst>
                                          <p:attrName>style.visibility</p:attrName>
                                        </p:attrNameLst>
                                      </p:cBhvr>
                                      <p:to>
                                        <p:strVal val="visible"/>
                                      </p:to>
                                    </p:set>
                                    <p:animEffect transition="in" filter="blinds(horizontal)">
                                      <p:cBhvr>
                                        <p:cTn id="16" dur="500"/>
                                        <p:tgtEl>
                                          <p:spTgt spid="41993"/>
                                        </p:tgtEl>
                                      </p:cBhvr>
                                    </p:animEffect>
                                  </p:childTnLst>
                                </p:cTn>
                              </p:par>
                              <p:par>
                                <p:cTn id="17" presetID="3" presetClass="entr" presetSubtype="10" fill="hold" nodeType="withEffect">
                                  <p:stCondLst>
                                    <p:cond delay="0"/>
                                  </p:stCondLst>
                                  <p:childTnLst>
                                    <p:set>
                                      <p:cBhvr>
                                        <p:cTn id="18" dur="1" fill="hold">
                                          <p:stCondLst>
                                            <p:cond delay="0"/>
                                          </p:stCondLst>
                                        </p:cTn>
                                        <p:tgtEl>
                                          <p:spTgt spid="41995"/>
                                        </p:tgtEl>
                                        <p:attrNameLst>
                                          <p:attrName>style.visibility</p:attrName>
                                        </p:attrNameLst>
                                      </p:cBhvr>
                                      <p:to>
                                        <p:strVal val="visible"/>
                                      </p:to>
                                    </p:set>
                                    <p:animEffect transition="in" filter="blinds(horizontal)">
                                      <p:cBhvr>
                                        <p:cTn id="19" dur="500"/>
                                        <p:tgtEl>
                                          <p:spTgt spid="41995"/>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41991"/>
                                        </p:tgtEl>
                                        <p:attrNameLst>
                                          <p:attrName>style.visibility</p:attrName>
                                        </p:attrNameLst>
                                      </p:cBhvr>
                                      <p:to>
                                        <p:strVal val="visible"/>
                                      </p:to>
                                    </p:set>
                                    <p:animEffect transition="in" filter="checkerboard(across)">
                                      <p:cBhvr>
                                        <p:cTn id="24" dur="500"/>
                                        <p:tgtEl>
                                          <p:spTgt spid="41991"/>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41989"/>
                                        </p:tgtEl>
                                        <p:attrNameLst>
                                          <p:attrName>style.visibility</p:attrName>
                                        </p:attrNameLst>
                                      </p:cBhvr>
                                      <p:to>
                                        <p:strVal val="visible"/>
                                      </p:to>
                                    </p:set>
                                    <p:animEffect transition="in" filter="checkerboard(across)">
                                      <p:cBhvr>
                                        <p:cTn id="27" dur="500"/>
                                        <p:tgtEl>
                                          <p:spTgt spid="41989"/>
                                        </p:tgtEl>
                                      </p:cBhvr>
                                    </p:animEffect>
                                  </p:childTnLst>
                                </p:cTn>
                              </p:par>
                              <p:par>
                                <p:cTn id="28" presetID="5" presetClass="entr" presetSubtype="10" fill="hold" nodeType="withEffect">
                                  <p:stCondLst>
                                    <p:cond delay="0"/>
                                  </p:stCondLst>
                                  <p:childTnLst>
                                    <p:set>
                                      <p:cBhvr>
                                        <p:cTn id="29" dur="1" fill="hold">
                                          <p:stCondLst>
                                            <p:cond delay="0"/>
                                          </p:stCondLst>
                                        </p:cTn>
                                        <p:tgtEl>
                                          <p:spTgt spid="41990"/>
                                        </p:tgtEl>
                                        <p:attrNameLst>
                                          <p:attrName>style.visibility</p:attrName>
                                        </p:attrNameLst>
                                      </p:cBhvr>
                                      <p:to>
                                        <p:strVal val="visible"/>
                                      </p:to>
                                    </p:set>
                                    <p:animEffect transition="in" filter="checkerboard(across)">
                                      <p:cBhvr>
                                        <p:cTn id="30" dur="500"/>
                                        <p:tgtEl>
                                          <p:spTgt spid="41990"/>
                                        </p:tgtEl>
                                      </p:cBhvr>
                                    </p:animEffect>
                                  </p:childTnLst>
                                </p:cTn>
                              </p:par>
                              <p:par>
                                <p:cTn id="31" presetID="5" presetClass="entr" presetSubtype="10" fill="hold" nodeType="withEffect">
                                  <p:stCondLst>
                                    <p:cond delay="0"/>
                                  </p:stCondLst>
                                  <p:childTnLst>
                                    <p:set>
                                      <p:cBhvr>
                                        <p:cTn id="32" dur="1" fill="hold">
                                          <p:stCondLst>
                                            <p:cond delay="0"/>
                                          </p:stCondLst>
                                        </p:cTn>
                                        <p:tgtEl>
                                          <p:spTgt spid="41992"/>
                                        </p:tgtEl>
                                        <p:attrNameLst>
                                          <p:attrName>style.visibility</p:attrName>
                                        </p:attrNameLst>
                                      </p:cBhvr>
                                      <p:to>
                                        <p:strVal val="visible"/>
                                      </p:to>
                                    </p:set>
                                    <p:animEffect transition="in" filter="checkerboard(across)">
                                      <p:cBhvr>
                                        <p:cTn id="33" dur="500"/>
                                        <p:tgtEl>
                                          <p:spTgt spid="41992"/>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41988"/>
                                        </p:tgtEl>
                                        <p:attrNameLst>
                                          <p:attrName>style.visibility</p:attrName>
                                        </p:attrNameLst>
                                      </p:cBhvr>
                                      <p:to>
                                        <p:strVal val="visible"/>
                                      </p:to>
                                    </p:set>
                                    <p:animEffect transition="in" filter="wipe(down)">
                                      <p:cBhvr>
                                        <p:cTn id="38" dur="580">
                                          <p:stCondLst>
                                            <p:cond delay="0"/>
                                          </p:stCondLst>
                                        </p:cTn>
                                        <p:tgtEl>
                                          <p:spTgt spid="41988"/>
                                        </p:tgtEl>
                                      </p:cBhvr>
                                    </p:animEffect>
                                    <p:anim calcmode="lin" valueType="num">
                                      <p:cBhvr>
                                        <p:cTn id="39" dur="1822" tmFilter="0,0; 0.14,0.36; 0.43,0.73; 0.71,0.91; 1.0,1.0">
                                          <p:stCondLst>
                                            <p:cond delay="0"/>
                                          </p:stCondLst>
                                        </p:cTn>
                                        <p:tgtEl>
                                          <p:spTgt spid="41988"/>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41988"/>
                                        </p:tgtEl>
                                        <p:attrNameLst>
                                          <p:attrName>ppt_y</p:attrName>
                                        </p:attrNameLst>
                                      </p:cBhvr>
                                      <p:tavLst>
                                        <p:tav tm="0" fmla="#ppt_y-sin(pi*$)/3">
                                          <p:val>
                                            <p:fltVal val="0.500000"/>
                                          </p:val>
                                        </p:tav>
                                        <p:tav tm="100000">
                                          <p:val>
                                            <p:fltVal val="1.000000"/>
                                          </p:val>
                                        </p:tav>
                                      </p:tavLst>
                                    </p:anim>
                                    <p:anim calcmode="lin" valueType="num">
                                      <p:cBhvr>
                                        <p:cTn id="41" dur="664" tmFilter="0, 0; 0.125,0.2665; 0.25,0.4; 0.375,0.465; 0.5,0.5;  0.625,0.535; 0.75,0.6; 0.875,0.7335; 1,1">
                                          <p:stCondLst>
                                            <p:cond delay="664"/>
                                          </p:stCondLst>
                                        </p:cTn>
                                        <p:tgtEl>
                                          <p:spTgt spid="41988"/>
                                        </p:tgtEl>
                                        <p:attrNameLst>
                                          <p:attrName>ppt_y</p:attrName>
                                        </p:attrNameLst>
                                      </p:cBhvr>
                                      <p:tavLst>
                                        <p:tav tm="0" fmla="#ppt_y-sin(pi*$)/9">
                                          <p:val>
                                            <p:fltVal val="0.000000"/>
                                          </p:val>
                                        </p:tav>
                                        <p:tav tm="100000">
                                          <p:val>
                                            <p:fltVal val="1.000000"/>
                                          </p:val>
                                        </p:tav>
                                      </p:tavLst>
                                    </p:anim>
                                    <p:anim calcmode="lin" valueType="num">
                                      <p:cBhvr>
                                        <p:cTn id="42" dur="332" tmFilter="0, 0; 0.125,0.2665; 0.25,0.4; 0.375,0.465; 0.5,0.5;  0.625,0.535; 0.75,0.6; 0.875,0.7335; 1,1">
                                          <p:stCondLst>
                                            <p:cond delay="1324"/>
                                          </p:stCondLst>
                                        </p:cTn>
                                        <p:tgtEl>
                                          <p:spTgt spid="41988"/>
                                        </p:tgtEl>
                                        <p:attrNameLst>
                                          <p:attrName>ppt_y</p:attrName>
                                        </p:attrNameLst>
                                      </p:cBhvr>
                                      <p:tavLst>
                                        <p:tav tm="0" fmla="#ppt_y-sin(pi*$)/27">
                                          <p:val>
                                            <p:fltVal val="0.000000"/>
                                          </p:val>
                                        </p:tav>
                                        <p:tav tm="100000">
                                          <p:val>
                                            <p:fltVal val="1.000000"/>
                                          </p:val>
                                        </p:tav>
                                      </p:tavLst>
                                    </p:anim>
                                    <p:anim calcmode="lin" valueType="num">
                                      <p:cBhvr>
                                        <p:cTn id="43" dur="164" tmFilter="0, 0; 0.125,0.2665; 0.25,0.4; 0.375,0.465; 0.5,0.5;  0.625,0.535; 0.75,0.6; 0.875,0.7335; 1,1">
                                          <p:stCondLst>
                                            <p:cond delay="1656"/>
                                          </p:stCondLst>
                                        </p:cTn>
                                        <p:tgtEl>
                                          <p:spTgt spid="41988"/>
                                        </p:tgtEl>
                                        <p:attrNameLst>
                                          <p:attrName>ppt_y</p:attrName>
                                        </p:attrNameLst>
                                      </p:cBhvr>
                                      <p:tavLst>
                                        <p:tav tm="0" fmla="#ppt_y-sin(pi*$)/81">
                                          <p:val>
                                            <p:fltVal val="0.000000"/>
                                          </p:val>
                                        </p:tav>
                                        <p:tav tm="100000">
                                          <p:val>
                                            <p:fltVal val="1.000000"/>
                                          </p:val>
                                        </p:tav>
                                      </p:tavLst>
                                    </p:anim>
                                    <p:animScale>
                                      <p:cBhvr>
                                        <p:cTn id="44" dur="26">
                                          <p:stCondLst>
                                            <p:cond delay="650"/>
                                          </p:stCondLst>
                                        </p:cTn>
                                        <p:tgtEl>
                                          <p:spTgt spid="41988"/>
                                        </p:tgtEl>
                                      </p:cBhvr>
                                      <p:to x="100000" y="60000"/>
                                    </p:animScale>
                                    <p:animScale>
                                      <p:cBhvr>
                                        <p:cTn id="45" dur="166" decel="50000">
                                          <p:stCondLst>
                                            <p:cond delay="676"/>
                                          </p:stCondLst>
                                        </p:cTn>
                                        <p:tgtEl>
                                          <p:spTgt spid="41988"/>
                                        </p:tgtEl>
                                      </p:cBhvr>
                                      <p:to x="100000" y="100000"/>
                                    </p:animScale>
                                    <p:animScale>
                                      <p:cBhvr>
                                        <p:cTn id="46" dur="26">
                                          <p:stCondLst>
                                            <p:cond delay="1312"/>
                                          </p:stCondLst>
                                        </p:cTn>
                                        <p:tgtEl>
                                          <p:spTgt spid="41988"/>
                                        </p:tgtEl>
                                      </p:cBhvr>
                                      <p:to x="100000" y="80000"/>
                                    </p:animScale>
                                    <p:animScale>
                                      <p:cBhvr>
                                        <p:cTn id="47" dur="166" decel="50000">
                                          <p:stCondLst>
                                            <p:cond delay="1338"/>
                                          </p:stCondLst>
                                        </p:cTn>
                                        <p:tgtEl>
                                          <p:spTgt spid="41988"/>
                                        </p:tgtEl>
                                      </p:cBhvr>
                                      <p:to x="100000" y="100000"/>
                                    </p:animScale>
                                    <p:animScale>
                                      <p:cBhvr>
                                        <p:cTn id="48" dur="26">
                                          <p:stCondLst>
                                            <p:cond delay="1642"/>
                                          </p:stCondLst>
                                        </p:cTn>
                                        <p:tgtEl>
                                          <p:spTgt spid="41988"/>
                                        </p:tgtEl>
                                      </p:cBhvr>
                                      <p:to x="100000" y="90000"/>
                                    </p:animScale>
                                    <p:animScale>
                                      <p:cBhvr>
                                        <p:cTn id="49" dur="166" decel="50000">
                                          <p:stCondLst>
                                            <p:cond delay="1668"/>
                                          </p:stCondLst>
                                        </p:cTn>
                                        <p:tgtEl>
                                          <p:spTgt spid="41988"/>
                                        </p:tgtEl>
                                      </p:cBhvr>
                                      <p:to x="100000" y="100000"/>
                                    </p:animScale>
                                    <p:animScale>
                                      <p:cBhvr>
                                        <p:cTn id="50" dur="26">
                                          <p:stCondLst>
                                            <p:cond delay="1808"/>
                                          </p:stCondLst>
                                        </p:cTn>
                                        <p:tgtEl>
                                          <p:spTgt spid="41988"/>
                                        </p:tgtEl>
                                      </p:cBhvr>
                                      <p:to x="100000" y="95000"/>
                                    </p:animScale>
                                    <p:animScale>
                                      <p:cBhvr>
                                        <p:cTn id="51" dur="166" decel="50000">
                                          <p:stCondLst>
                                            <p:cond delay="1834"/>
                                          </p:stCondLst>
                                        </p:cTn>
                                        <p:tgtEl>
                                          <p:spTgt spid="41988"/>
                                        </p:tgtEl>
                                      </p:cBhvr>
                                      <p:to x="100000" y="100000"/>
                                    </p:animScale>
                                  </p:childTnLst>
                                </p:cTn>
                              </p:par>
                              <p:par>
                                <p:cTn id="52" presetID="26" presetClass="entr" presetSubtype="0" fill="hold" grpId="0" nodeType="withEffect">
                                  <p:stCondLst>
                                    <p:cond delay="0"/>
                                  </p:stCondLst>
                                  <p:childTnLst>
                                    <p:set>
                                      <p:cBhvr>
                                        <p:cTn id="53" dur="1" fill="hold">
                                          <p:stCondLst>
                                            <p:cond delay="0"/>
                                          </p:stCondLst>
                                        </p:cTn>
                                        <p:tgtEl>
                                          <p:spTgt spid="41987"/>
                                        </p:tgtEl>
                                        <p:attrNameLst>
                                          <p:attrName>style.visibility</p:attrName>
                                        </p:attrNameLst>
                                      </p:cBhvr>
                                      <p:to>
                                        <p:strVal val="visible"/>
                                      </p:to>
                                    </p:set>
                                    <p:animEffect transition="in" filter="wipe(down)">
                                      <p:cBhvr>
                                        <p:cTn id="54" dur="580">
                                          <p:stCondLst>
                                            <p:cond delay="0"/>
                                          </p:stCondLst>
                                        </p:cTn>
                                        <p:tgtEl>
                                          <p:spTgt spid="41987"/>
                                        </p:tgtEl>
                                      </p:cBhvr>
                                    </p:animEffect>
                                    <p:anim calcmode="lin" valueType="num">
                                      <p:cBhvr>
                                        <p:cTn id="55" dur="1822" tmFilter="0,0; 0.14,0.36; 0.43,0.73; 0.71,0.91; 1.0,1.0">
                                          <p:stCondLst>
                                            <p:cond delay="0"/>
                                          </p:stCondLst>
                                        </p:cTn>
                                        <p:tgtEl>
                                          <p:spTgt spid="41987"/>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41987"/>
                                        </p:tgtEl>
                                        <p:attrNameLst>
                                          <p:attrName>ppt_y</p:attrName>
                                        </p:attrNameLst>
                                      </p:cBhvr>
                                      <p:tavLst>
                                        <p:tav tm="0" fmla="#ppt_y-sin(pi*$)/3">
                                          <p:val>
                                            <p:fltVal val="0.500000"/>
                                          </p:val>
                                        </p:tav>
                                        <p:tav tm="100000">
                                          <p:val>
                                            <p:fltVal val="1.000000"/>
                                          </p:val>
                                        </p:tav>
                                      </p:tavLst>
                                    </p:anim>
                                    <p:anim calcmode="lin" valueType="num">
                                      <p:cBhvr>
                                        <p:cTn id="57" dur="664" tmFilter="0, 0; 0.125,0.2665; 0.25,0.4; 0.375,0.465; 0.5,0.5;  0.625,0.535; 0.75,0.6; 0.875,0.7335; 1,1">
                                          <p:stCondLst>
                                            <p:cond delay="664"/>
                                          </p:stCondLst>
                                        </p:cTn>
                                        <p:tgtEl>
                                          <p:spTgt spid="41987"/>
                                        </p:tgtEl>
                                        <p:attrNameLst>
                                          <p:attrName>ppt_y</p:attrName>
                                        </p:attrNameLst>
                                      </p:cBhvr>
                                      <p:tavLst>
                                        <p:tav tm="0" fmla="#ppt_y-sin(pi*$)/9">
                                          <p:val>
                                            <p:fltVal val="0.000000"/>
                                          </p:val>
                                        </p:tav>
                                        <p:tav tm="100000">
                                          <p:val>
                                            <p:fltVal val="1.000000"/>
                                          </p:val>
                                        </p:tav>
                                      </p:tavLst>
                                    </p:anim>
                                    <p:anim calcmode="lin" valueType="num">
                                      <p:cBhvr>
                                        <p:cTn id="58" dur="332" tmFilter="0, 0; 0.125,0.2665; 0.25,0.4; 0.375,0.465; 0.5,0.5;  0.625,0.535; 0.75,0.6; 0.875,0.7335; 1,1">
                                          <p:stCondLst>
                                            <p:cond delay="1324"/>
                                          </p:stCondLst>
                                        </p:cTn>
                                        <p:tgtEl>
                                          <p:spTgt spid="41987"/>
                                        </p:tgtEl>
                                        <p:attrNameLst>
                                          <p:attrName>ppt_y</p:attrName>
                                        </p:attrNameLst>
                                      </p:cBhvr>
                                      <p:tavLst>
                                        <p:tav tm="0" fmla="#ppt_y-sin(pi*$)/27">
                                          <p:val>
                                            <p:fltVal val="0.000000"/>
                                          </p:val>
                                        </p:tav>
                                        <p:tav tm="100000">
                                          <p:val>
                                            <p:fltVal val="1.000000"/>
                                          </p:val>
                                        </p:tav>
                                      </p:tavLst>
                                    </p:anim>
                                    <p:anim calcmode="lin" valueType="num">
                                      <p:cBhvr>
                                        <p:cTn id="59" dur="164" tmFilter="0, 0; 0.125,0.2665; 0.25,0.4; 0.375,0.465; 0.5,0.5;  0.625,0.535; 0.75,0.6; 0.875,0.7335; 1,1">
                                          <p:stCondLst>
                                            <p:cond delay="1656"/>
                                          </p:stCondLst>
                                        </p:cTn>
                                        <p:tgtEl>
                                          <p:spTgt spid="41987"/>
                                        </p:tgtEl>
                                        <p:attrNameLst>
                                          <p:attrName>ppt_y</p:attrName>
                                        </p:attrNameLst>
                                      </p:cBhvr>
                                      <p:tavLst>
                                        <p:tav tm="0" fmla="#ppt_y-sin(pi*$)/81">
                                          <p:val>
                                            <p:fltVal val="0.000000"/>
                                          </p:val>
                                        </p:tav>
                                        <p:tav tm="100000">
                                          <p:val>
                                            <p:fltVal val="1.000000"/>
                                          </p:val>
                                        </p:tav>
                                      </p:tavLst>
                                    </p:anim>
                                    <p:animScale>
                                      <p:cBhvr>
                                        <p:cTn id="60" dur="26">
                                          <p:stCondLst>
                                            <p:cond delay="650"/>
                                          </p:stCondLst>
                                        </p:cTn>
                                        <p:tgtEl>
                                          <p:spTgt spid="41987"/>
                                        </p:tgtEl>
                                      </p:cBhvr>
                                      <p:to x="100000" y="60000"/>
                                    </p:animScale>
                                    <p:animScale>
                                      <p:cBhvr>
                                        <p:cTn id="61" dur="166" decel="50000">
                                          <p:stCondLst>
                                            <p:cond delay="676"/>
                                          </p:stCondLst>
                                        </p:cTn>
                                        <p:tgtEl>
                                          <p:spTgt spid="41987"/>
                                        </p:tgtEl>
                                      </p:cBhvr>
                                      <p:to x="100000" y="100000"/>
                                    </p:animScale>
                                    <p:animScale>
                                      <p:cBhvr>
                                        <p:cTn id="62" dur="26">
                                          <p:stCondLst>
                                            <p:cond delay="1312"/>
                                          </p:stCondLst>
                                        </p:cTn>
                                        <p:tgtEl>
                                          <p:spTgt spid="41987"/>
                                        </p:tgtEl>
                                      </p:cBhvr>
                                      <p:to x="100000" y="80000"/>
                                    </p:animScale>
                                    <p:animScale>
                                      <p:cBhvr>
                                        <p:cTn id="63" dur="166" decel="50000">
                                          <p:stCondLst>
                                            <p:cond delay="1338"/>
                                          </p:stCondLst>
                                        </p:cTn>
                                        <p:tgtEl>
                                          <p:spTgt spid="41987"/>
                                        </p:tgtEl>
                                      </p:cBhvr>
                                      <p:to x="100000" y="100000"/>
                                    </p:animScale>
                                    <p:animScale>
                                      <p:cBhvr>
                                        <p:cTn id="64" dur="26">
                                          <p:stCondLst>
                                            <p:cond delay="1642"/>
                                          </p:stCondLst>
                                        </p:cTn>
                                        <p:tgtEl>
                                          <p:spTgt spid="41987"/>
                                        </p:tgtEl>
                                      </p:cBhvr>
                                      <p:to x="100000" y="90000"/>
                                    </p:animScale>
                                    <p:animScale>
                                      <p:cBhvr>
                                        <p:cTn id="65" dur="166" decel="50000">
                                          <p:stCondLst>
                                            <p:cond delay="1668"/>
                                          </p:stCondLst>
                                        </p:cTn>
                                        <p:tgtEl>
                                          <p:spTgt spid="41987"/>
                                        </p:tgtEl>
                                      </p:cBhvr>
                                      <p:to x="100000" y="100000"/>
                                    </p:animScale>
                                    <p:animScale>
                                      <p:cBhvr>
                                        <p:cTn id="66" dur="26">
                                          <p:stCondLst>
                                            <p:cond delay="1808"/>
                                          </p:stCondLst>
                                        </p:cTn>
                                        <p:tgtEl>
                                          <p:spTgt spid="41987"/>
                                        </p:tgtEl>
                                      </p:cBhvr>
                                      <p:to x="100000" y="95000"/>
                                    </p:animScale>
                                    <p:animScale>
                                      <p:cBhvr>
                                        <p:cTn id="67" dur="166" decel="50000">
                                          <p:stCondLst>
                                            <p:cond delay="1834"/>
                                          </p:stCondLst>
                                        </p:cTn>
                                        <p:tgtEl>
                                          <p:spTgt spid="419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41989" grpId="0"/>
      <p:bldP spid="41991" grpId="0"/>
      <p:bldP spid="4199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9" name="Rectangle 5"/>
          <p:cNvSpPr/>
          <p:nvPr/>
        </p:nvSpPr>
        <p:spPr>
          <a:xfrm>
            <a:off x="611188" y="981075"/>
            <a:ext cx="7318375" cy="461963"/>
          </a:xfrm>
          <a:prstGeom prst="rect">
            <a:avLst/>
          </a:prstGeom>
          <a:noFill/>
          <a:ln w="9525">
            <a:noFill/>
          </a:ln>
        </p:spPr>
        <p:txBody>
          <a:bodyPr>
            <a:spAutoFit/>
          </a:bodyPr>
          <a:p>
            <a:r>
              <a:rPr lang="zh-CN" altLang="en-US" sz="2400" b="1" dirty="0">
                <a:latin typeface="楷体_GB2312" pitchFamily="49" charset="-122"/>
              </a:rPr>
              <a:t>证</a:t>
            </a:r>
            <a:r>
              <a:rPr lang="en-US" altLang="zh-CN" sz="2400" b="1" dirty="0">
                <a:latin typeface="楷体_GB2312" pitchFamily="49" charset="-122"/>
              </a:rPr>
              <a:t>:</a:t>
            </a:r>
            <a:r>
              <a:rPr lang="zh-CN" altLang="en-US" sz="2400" b="1" dirty="0">
                <a:latin typeface="楷体_GB2312" pitchFamily="49" charset="-122"/>
              </a:rPr>
              <a:t>由性质</a:t>
            </a:r>
            <a:r>
              <a:rPr lang="en-US" altLang="zh-CN" sz="2400" b="1" dirty="0">
                <a:latin typeface="楷体_GB2312" pitchFamily="49" charset="-122"/>
              </a:rPr>
              <a:t>5</a:t>
            </a:r>
            <a:r>
              <a:rPr lang="zh-CN" altLang="en-US" sz="2400" b="1" dirty="0">
                <a:latin typeface="楷体_GB2312" pitchFamily="49" charset="-122"/>
              </a:rPr>
              <a:t>和性质</a:t>
            </a:r>
            <a:r>
              <a:rPr lang="en-US" altLang="zh-CN" sz="2400" b="1" dirty="0">
                <a:latin typeface="楷体_GB2312" pitchFamily="49" charset="-122"/>
              </a:rPr>
              <a:t>4</a:t>
            </a:r>
            <a:endParaRPr lang="en-US" altLang="zh-CN" sz="2400" b="1" dirty="0">
              <a:latin typeface="楷体_GB2312" pitchFamily="49" charset="-122"/>
            </a:endParaRPr>
          </a:p>
        </p:txBody>
      </p:sp>
      <p:graphicFrame>
        <p:nvGraphicFramePr>
          <p:cNvPr id="41992" name="Object 32"/>
          <p:cNvGraphicFramePr/>
          <p:nvPr/>
        </p:nvGraphicFramePr>
        <p:xfrm>
          <a:off x="1785938" y="1720850"/>
          <a:ext cx="3635375" cy="1565275"/>
        </p:xfrm>
        <a:graphic>
          <a:graphicData uri="http://schemas.openxmlformats.org/presentationml/2006/ole">
            <mc:AlternateContent xmlns:mc="http://schemas.openxmlformats.org/markup-compatibility/2006">
              <mc:Choice xmlns:v="urn:schemas-microsoft-com:vml" Requires="v">
                <p:oleObj spid="_x0000_s3502" name="" r:id="rId1" imgW="1651000" imgH="711200" progId="">
                  <p:embed/>
                </p:oleObj>
              </mc:Choice>
              <mc:Fallback>
                <p:oleObj name="" r:id="rId1" imgW="1651000" imgH="711200" progId="">
                  <p:embed/>
                  <p:pic>
                    <p:nvPicPr>
                      <p:cNvPr id="0" name="图片 3501"/>
                      <p:cNvPicPr/>
                      <p:nvPr/>
                    </p:nvPicPr>
                    <p:blipFill>
                      <a:blip r:embed="rId2"/>
                      <a:stretch>
                        <a:fillRect/>
                      </a:stretch>
                    </p:blipFill>
                    <p:spPr>
                      <a:xfrm>
                        <a:off x="1785938" y="1720850"/>
                        <a:ext cx="3635375" cy="1565275"/>
                      </a:xfrm>
                      <a:prstGeom prst="rect">
                        <a:avLst/>
                      </a:prstGeom>
                      <a:noFill/>
                      <a:ln w="38100">
                        <a:noFill/>
                        <a:miter/>
                      </a:ln>
                    </p:spPr>
                  </p:pic>
                </p:oleObj>
              </mc:Fallback>
            </mc:AlternateContent>
          </a:graphicData>
        </a:graphic>
      </p:graphicFrame>
      <p:graphicFrame>
        <p:nvGraphicFramePr>
          <p:cNvPr id="80902" name="Object 13"/>
          <p:cNvGraphicFramePr/>
          <p:nvPr/>
        </p:nvGraphicFramePr>
        <p:xfrm>
          <a:off x="2286000" y="3643313"/>
          <a:ext cx="5032375" cy="1549400"/>
        </p:xfrm>
        <a:graphic>
          <a:graphicData uri="http://schemas.openxmlformats.org/presentationml/2006/ole">
            <mc:AlternateContent xmlns:mc="http://schemas.openxmlformats.org/markup-compatibility/2006">
              <mc:Choice xmlns:v="urn:schemas-microsoft-com:vml" Requires="v">
                <p:oleObj spid="_x0000_s3500" name="" r:id="rId3" imgW="2069465" imgH="711200" progId="Equation.3">
                  <p:embed/>
                </p:oleObj>
              </mc:Choice>
              <mc:Fallback>
                <p:oleObj name="" r:id="rId3" imgW="2069465" imgH="711200" progId="Equation.3">
                  <p:embed/>
                  <p:pic>
                    <p:nvPicPr>
                      <p:cNvPr id="0" name="图片 3499"/>
                      <p:cNvPicPr/>
                      <p:nvPr/>
                    </p:nvPicPr>
                    <p:blipFill>
                      <a:blip r:embed="rId4"/>
                      <a:stretch>
                        <a:fillRect/>
                      </a:stretch>
                    </p:blipFill>
                    <p:spPr>
                      <a:xfrm>
                        <a:off x="2286000" y="3643313"/>
                        <a:ext cx="5032375" cy="1549400"/>
                      </a:xfrm>
                      <a:prstGeom prst="rect">
                        <a:avLst/>
                      </a:prstGeom>
                      <a:noFill/>
                      <a:ln w="38100">
                        <a:noFill/>
                        <a:miter/>
                      </a:ln>
                    </p:spPr>
                  </p:pic>
                </p:oleObj>
              </mc:Fallback>
            </mc:AlternateContent>
          </a:graphicData>
        </a:graphic>
      </p:graphicFrame>
      <p:graphicFrame>
        <p:nvGraphicFramePr>
          <p:cNvPr id="80903" name="Object 13"/>
          <p:cNvGraphicFramePr/>
          <p:nvPr/>
        </p:nvGraphicFramePr>
        <p:xfrm>
          <a:off x="2357438" y="5643563"/>
          <a:ext cx="1822450" cy="387350"/>
        </p:xfrm>
        <a:graphic>
          <a:graphicData uri="http://schemas.openxmlformats.org/presentationml/2006/ole">
            <mc:AlternateContent xmlns:mc="http://schemas.openxmlformats.org/markup-compatibility/2006">
              <mc:Choice xmlns:v="urn:schemas-microsoft-com:vml" Requires="v">
                <p:oleObj spid="_x0000_s3503" name="" r:id="rId5" imgW="748030" imgH="177800" progId="Equation.3">
                  <p:embed/>
                </p:oleObj>
              </mc:Choice>
              <mc:Fallback>
                <p:oleObj name="" r:id="rId5" imgW="748030" imgH="177800" progId="Equation.3">
                  <p:embed/>
                  <p:pic>
                    <p:nvPicPr>
                      <p:cNvPr id="0" name="图片 3502"/>
                      <p:cNvPicPr/>
                      <p:nvPr/>
                    </p:nvPicPr>
                    <p:blipFill>
                      <a:blip r:embed="rId6"/>
                      <a:stretch>
                        <a:fillRect/>
                      </a:stretch>
                    </p:blipFill>
                    <p:spPr>
                      <a:xfrm>
                        <a:off x="2357438" y="5643563"/>
                        <a:ext cx="1822450" cy="38735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checkerboard(across)">
                                      <p:cBhvr>
                                        <p:cTn id="7" dur="500"/>
                                        <p:tgtEl>
                                          <p:spTgt spid="41989"/>
                                        </p:tgtEl>
                                      </p:cBhvr>
                                    </p:animEffect>
                                  </p:childTnLst>
                                </p:cTn>
                              </p:par>
                              <p:par>
                                <p:cTn id="8" presetID="5" presetClass="entr" presetSubtype="10" fill="hold" nodeType="withEffect">
                                  <p:stCondLst>
                                    <p:cond delay="0"/>
                                  </p:stCondLst>
                                  <p:childTnLst>
                                    <p:set>
                                      <p:cBhvr>
                                        <p:cTn id="9" dur="1" fill="hold">
                                          <p:stCondLst>
                                            <p:cond delay="0"/>
                                          </p:stCondLst>
                                        </p:cTn>
                                        <p:tgtEl>
                                          <p:spTgt spid="41992"/>
                                        </p:tgtEl>
                                        <p:attrNameLst>
                                          <p:attrName>style.visibility</p:attrName>
                                        </p:attrNameLst>
                                      </p:cBhvr>
                                      <p:to>
                                        <p:strVal val="visible"/>
                                      </p:to>
                                    </p:set>
                                    <p:animEffect transition="in" filter="checkerboard(across)">
                                      <p:cBhvr>
                                        <p:cTn id="10" dur="500"/>
                                        <p:tgtEl>
                                          <p:spTgt spid="4199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9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9171" name="文本框 519170"/>
          <p:cNvSpPr txBox="1"/>
          <p:nvPr/>
        </p:nvSpPr>
        <p:spPr>
          <a:xfrm>
            <a:off x="519430" y="1902778"/>
            <a:ext cx="8456613" cy="1384300"/>
          </a:xfrm>
          <a:prstGeom prst="rect">
            <a:avLst/>
          </a:prstGeom>
          <a:noFill/>
          <a:ln w="9525">
            <a:noFill/>
          </a:ln>
        </p:spPr>
        <p:txBody>
          <a:bodyPr>
            <a:spAutoFit/>
          </a:bodyPr>
          <a:p>
            <a:pPr>
              <a:lnSpc>
                <a:spcPct val="150000"/>
              </a:lnSpc>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计算行列式常用方法</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利用性质把行列式化为</a:t>
            </a:r>
            <a:r>
              <a:rPr lang="zh-CN" altLang="en-US" sz="2800" b="1" dirty="0">
                <a:solidFill>
                  <a:srgbClr val="FF0000"/>
                </a:solidFill>
                <a:latin typeface="Times New Roman" panose="02020603050405020304" pitchFamily="18" charset="0"/>
              </a:rPr>
              <a:t>上</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下</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三角形行列式</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从而</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得到行列式的值．</a:t>
            </a:r>
            <a:endParaRPr lang="zh-CN" altLang="en-US" sz="2800" b="1" dirty="0">
              <a:latin typeface="Times New Roman" panose="02020603050405020304" pitchFamily="18" charset="0"/>
            </a:endParaRPr>
          </a:p>
        </p:txBody>
      </p:sp>
      <p:sp>
        <p:nvSpPr>
          <p:cNvPr id="519172" name="文本框 519171"/>
          <p:cNvSpPr txBox="1"/>
          <p:nvPr/>
        </p:nvSpPr>
        <p:spPr>
          <a:xfrm>
            <a:off x="519113" y="3695700"/>
            <a:ext cx="8362950" cy="1374775"/>
          </a:xfrm>
          <a:prstGeom prst="rect">
            <a:avLst/>
          </a:prstGeom>
          <a:noFill/>
          <a:ln w="9525">
            <a:noFill/>
          </a:ln>
        </p:spPr>
        <p:txBody>
          <a:bodyPr wrap="none">
            <a:spAutoFit/>
          </a:bodyPr>
          <a:p>
            <a:pPr>
              <a:lnSpc>
                <a:spcPct val="150000"/>
              </a:lnSpc>
            </a:pPr>
            <a:r>
              <a:rPr lang="zh-CN" altLang="en-US" sz="2800" b="1" dirty="0">
                <a:solidFill>
                  <a:srgbClr val="FF0000"/>
                </a:solidFill>
                <a:latin typeface="Times New Roman" panose="02020603050405020304" pitchFamily="18" charset="0"/>
              </a:rPr>
              <a:t>结论：上（下）三角形行列式、主对角线行列式的值</a:t>
            </a:r>
            <a:endParaRPr lang="zh-CN" altLang="en-US" sz="2800" b="1" dirty="0">
              <a:solidFill>
                <a:srgbClr val="FF0000"/>
              </a:solidFill>
              <a:latin typeface="Times New Roman" panose="02020603050405020304" pitchFamily="18" charset="0"/>
            </a:endParaRPr>
          </a:p>
          <a:p>
            <a:pPr>
              <a:lnSpc>
                <a:spcPct val="150000"/>
              </a:lnSpc>
            </a:pPr>
            <a:r>
              <a:rPr lang="zh-CN" altLang="en-US" sz="2800" b="1" dirty="0">
                <a:solidFill>
                  <a:srgbClr val="FF0000"/>
                </a:solidFill>
                <a:latin typeface="Times New Roman" panose="02020603050405020304" pitchFamily="18" charset="0"/>
              </a:rPr>
              <a:t>             等于其主对角元的乘积</a:t>
            </a:r>
            <a:r>
              <a:rPr lang="en-US" altLang="zh-CN" sz="2800" b="1" dirty="0">
                <a:solidFill>
                  <a:srgbClr val="FF0000"/>
                </a:solidFill>
                <a:latin typeface="Times New Roman" panose="02020603050405020304" pitchFamily="18" charset="0"/>
              </a:rPr>
              <a:t>.</a:t>
            </a:r>
            <a:endParaRPr lang="en-US" altLang="zh-CN" sz="2800" b="1" dirty="0">
              <a:solidFill>
                <a:srgbClr val="FF0000"/>
              </a:solidFill>
              <a:latin typeface="Times New Roman" panose="02020603050405020304" pitchFamily="18" charset="0"/>
            </a:endParaRPr>
          </a:p>
        </p:txBody>
      </p:sp>
      <p:sp>
        <p:nvSpPr>
          <p:cNvPr id="81924" name="Rectangle 4"/>
          <p:cNvSpPr>
            <a:spLocks noGrp="1"/>
          </p:cNvSpPr>
          <p:nvPr/>
        </p:nvSpPr>
        <p:spPr>
          <a:xfrm>
            <a:off x="236220" y="374650"/>
            <a:ext cx="8229600" cy="1371600"/>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rgbClr val="0000FF"/>
                </a:solidFill>
                <a:ea typeface="楷体_GB2312" pitchFamily="49" charset="-122"/>
              </a:rPr>
              <a:t>二、应用举例</a:t>
            </a:r>
            <a:endParaRPr lang="zh-CN" altLang="en-US" sz="3600" b="1" dirty="0">
              <a:solidFill>
                <a:srgbClr val="0000FF"/>
              </a:solidFill>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9171">
                                            <p:txEl>
                                              <p:charRg st="0" end="54"/>
                                            </p:txEl>
                                          </p:spTgt>
                                        </p:tgtEl>
                                        <p:attrNameLst>
                                          <p:attrName>style.visibility</p:attrName>
                                        </p:attrNameLst>
                                      </p:cBhvr>
                                      <p:to>
                                        <p:strVal val="visible"/>
                                      </p:to>
                                    </p:set>
                                    <p:animEffect transition="in" filter="box(out)">
                                      <p:cBhvr>
                                        <p:cTn id="7" dur="500"/>
                                        <p:tgtEl>
                                          <p:spTgt spid="519171">
                                            <p:txEl>
                                              <p:charRg st="0"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9172"/>
                                        </p:tgtEl>
                                        <p:attrNameLst>
                                          <p:attrName>style.visibility</p:attrName>
                                        </p:attrNameLst>
                                      </p:cBhvr>
                                      <p:to>
                                        <p:strVal val="visible"/>
                                      </p:to>
                                    </p:set>
                                    <p:animEffect transition="in" filter="wipe(left)">
                                      <p:cBhvr>
                                        <p:cTn id="12" dur="500"/>
                                        <p:tgtEl>
                                          <p:spTgt spid="519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p:bldP spid="51917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5298" name="对象 513026"/>
          <p:cNvGraphicFramePr/>
          <p:nvPr/>
        </p:nvGraphicFramePr>
        <p:xfrm>
          <a:off x="1908175" y="765175"/>
          <a:ext cx="2855913" cy="2201863"/>
        </p:xfrm>
        <a:graphic>
          <a:graphicData uri="http://schemas.openxmlformats.org/presentationml/2006/ole">
            <mc:AlternateContent xmlns:mc="http://schemas.openxmlformats.org/markup-compatibility/2006">
              <mc:Choice xmlns:v="urn:schemas-microsoft-com:vml" Requires="v">
                <p:oleObj spid="_x0000_s3233" name="" r:id="rId1" imgW="1765300" imgH="1358900" progId="Equation.3">
                  <p:embed/>
                </p:oleObj>
              </mc:Choice>
              <mc:Fallback>
                <p:oleObj name="" r:id="rId1" imgW="1765300" imgH="1358900" progId="Equation.3">
                  <p:embed/>
                  <p:pic>
                    <p:nvPicPr>
                      <p:cNvPr id="0" name="图片 3232"/>
                      <p:cNvPicPr/>
                      <p:nvPr/>
                    </p:nvPicPr>
                    <p:blipFill>
                      <a:blip r:embed="rId2"/>
                      <a:stretch>
                        <a:fillRect/>
                      </a:stretch>
                    </p:blipFill>
                    <p:spPr>
                      <a:xfrm>
                        <a:off x="1908175" y="765175"/>
                        <a:ext cx="2855913" cy="2201863"/>
                      </a:xfrm>
                      <a:prstGeom prst="rect">
                        <a:avLst/>
                      </a:prstGeom>
                      <a:noFill/>
                      <a:ln w="38100">
                        <a:noFill/>
                        <a:miter/>
                      </a:ln>
                    </p:spPr>
                  </p:pic>
                </p:oleObj>
              </mc:Fallback>
            </mc:AlternateContent>
          </a:graphicData>
        </a:graphic>
      </p:graphicFrame>
      <p:sp>
        <p:nvSpPr>
          <p:cNvPr id="513028" name="文本框 513027"/>
          <p:cNvSpPr txBox="1"/>
          <p:nvPr/>
        </p:nvSpPr>
        <p:spPr>
          <a:xfrm>
            <a:off x="609600" y="3048000"/>
            <a:ext cx="685800" cy="519113"/>
          </a:xfrm>
          <a:prstGeom prst="rect">
            <a:avLst/>
          </a:prstGeom>
          <a:noFill/>
          <a:ln w="9525">
            <a:noFill/>
          </a:ln>
        </p:spPr>
        <p:txBody>
          <a:bodyPr>
            <a:spAutoFit/>
          </a:bodyPr>
          <a:p>
            <a:pPr>
              <a:spcBef>
                <a:spcPct val="50000"/>
              </a:spcBef>
            </a:pPr>
            <a:r>
              <a:rPr lang="zh-CN" altLang="en-US" sz="2800" b="1" dirty="0">
                <a:solidFill>
                  <a:schemeClr val="tx2"/>
                </a:solidFill>
                <a:latin typeface="Times New Roman" panose="02020603050405020304" pitchFamily="18" charset="0"/>
              </a:rPr>
              <a:t>解 </a:t>
            </a:r>
            <a:endParaRPr lang="zh-CN" altLang="en-US" sz="2800" b="1" dirty="0">
              <a:solidFill>
                <a:schemeClr val="tx2"/>
              </a:solidFill>
              <a:latin typeface="Times New Roman" panose="02020603050405020304" pitchFamily="18" charset="0"/>
            </a:endParaRPr>
          </a:p>
        </p:txBody>
      </p:sp>
      <p:graphicFrame>
        <p:nvGraphicFramePr>
          <p:cNvPr id="513029" name="对象 513028"/>
          <p:cNvGraphicFramePr/>
          <p:nvPr/>
        </p:nvGraphicFramePr>
        <p:xfrm>
          <a:off x="1619250" y="3500438"/>
          <a:ext cx="1811338" cy="1454150"/>
        </p:xfrm>
        <a:graphic>
          <a:graphicData uri="http://schemas.openxmlformats.org/presentationml/2006/ole">
            <mc:AlternateContent xmlns:mc="http://schemas.openxmlformats.org/markup-compatibility/2006">
              <mc:Choice xmlns:v="urn:schemas-microsoft-com:vml" Requires="v">
                <p:oleObj spid="_x0000_s3239" name="" r:id="rId3" imgW="1689100" imgH="1358900" progId="Equation.3">
                  <p:embed/>
                </p:oleObj>
              </mc:Choice>
              <mc:Fallback>
                <p:oleObj name="" r:id="rId3" imgW="1689100" imgH="1358900" progId="Equation.3">
                  <p:embed/>
                  <p:pic>
                    <p:nvPicPr>
                      <p:cNvPr id="0" name="图片 3238"/>
                      <p:cNvPicPr/>
                      <p:nvPr/>
                    </p:nvPicPr>
                    <p:blipFill>
                      <a:blip r:embed="rId4"/>
                      <a:stretch>
                        <a:fillRect/>
                      </a:stretch>
                    </p:blipFill>
                    <p:spPr>
                      <a:xfrm>
                        <a:off x="1619250" y="3500438"/>
                        <a:ext cx="1811338" cy="1454150"/>
                      </a:xfrm>
                      <a:prstGeom prst="rect">
                        <a:avLst/>
                      </a:prstGeom>
                      <a:noFill/>
                      <a:ln w="38100">
                        <a:noFill/>
                        <a:miter/>
                      </a:ln>
                    </p:spPr>
                  </p:pic>
                </p:oleObj>
              </mc:Fallback>
            </mc:AlternateContent>
          </a:graphicData>
        </a:graphic>
      </p:graphicFrame>
      <p:graphicFrame>
        <p:nvGraphicFramePr>
          <p:cNvPr id="513030" name="对象 513029"/>
          <p:cNvGraphicFramePr/>
          <p:nvPr/>
        </p:nvGraphicFramePr>
        <p:xfrm>
          <a:off x="3544888" y="3517900"/>
          <a:ext cx="2265362" cy="1387475"/>
        </p:xfrm>
        <a:graphic>
          <a:graphicData uri="http://schemas.openxmlformats.org/presentationml/2006/ole">
            <mc:AlternateContent xmlns:mc="http://schemas.openxmlformats.org/markup-compatibility/2006">
              <mc:Choice xmlns:v="urn:schemas-microsoft-com:vml" Requires="v">
                <p:oleObj spid="_x0000_s3240" name="" r:id="rId5" imgW="1524000" imgH="927100" progId="Equation.3">
                  <p:embed/>
                </p:oleObj>
              </mc:Choice>
              <mc:Fallback>
                <p:oleObj name="" r:id="rId5" imgW="1524000" imgH="927100" progId="Equation.3">
                  <p:embed/>
                  <p:pic>
                    <p:nvPicPr>
                      <p:cNvPr id="0" name="图片 3239"/>
                      <p:cNvPicPr/>
                      <p:nvPr/>
                    </p:nvPicPr>
                    <p:blipFill>
                      <a:blip r:embed="rId6"/>
                      <a:stretch>
                        <a:fillRect/>
                      </a:stretch>
                    </p:blipFill>
                    <p:spPr>
                      <a:xfrm>
                        <a:off x="3544888" y="3517900"/>
                        <a:ext cx="2265362" cy="1387475"/>
                      </a:xfrm>
                      <a:prstGeom prst="rect">
                        <a:avLst/>
                      </a:prstGeom>
                      <a:noFill/>
                      <a:ln w="38100">
                        <a:noFill/>
                        <a:miter/>
                      </a:ln>
                    </p:spPr>
                  </p:pic>
                </p:oleObj>
              </mc:Fallback>
            </mc:AlternateContent>
          </a:graphicData>
        </a:graphic>
      </p:graphicFrame>
      <p:graphicFrame>
        <p:nvGraphicFramePr>
          <p:cNvPr id="513031" name="对象 513030"/>
          <p:cNvGraphicFramePr/>
          <p:nvPr/>
        </p:nvGraphicFramePr>
        <p:xfrm>
          <a:off x="5753100" y="3517900"/>
          <a:ext cx="2139950" cy="1387475"/>
        </p:xfrm>
        <a:graphic>
          <a:graphicData uri="http://schemas.openxmlformats.org/presentationml/2006/ole">
            <mc:AlternateContent xmlns:mc="http://schemas.openxmlformats.org/markup-compatibility/2006">
              <mc:Choice xmlns:v="urn:schemas-microsoft-com:vml" Requires="v">
                <p:oleObj spid="_x0000_s3236" name="" r:id="rId7" imgW="1435100" imgH="927100" progId="Equation.3">
                  <p:embed/>
                </p:oleObj>
              </mc:Choice>
              <mc:Fallback>
                <p:oleObj name="" r:id="rId7" imgW="1435100" imgH="927100" progId="Equation.3">
                  <p:embed/>
                  <p:pic>
                    <p:nvPicPr>
                      <p:cNvPr id="0" name="图片 3235"/>
                      <p:cNvPicPr/>
                      <p:nvPr/>
                    </p:nvPicPr>
                    <p:blipFill>
                      <a:blip r:embed="rId8"/>
                      <a:stretch>
                        <a:fillRect/>
                      </a:stretch>
                    </p:blipFill>
                    <p:spPr>
                      <a:xfrm>
                        <a:off x="5753100" y="3517900"/>
                        <a:ext cx="2139950" cy="1387475"/>
                      </a:xfrm>
                      <a:prstGeom prst="rect">
                        <a:avLst/>
                      </a:prstGeom>
                      <a:noFill/>
                      <a:ln w="38100">
                        <a:noFill/>
                        <a:miter/>
                      </a:ln>
                    </p:spPr>
                  </p:pic>
                </p:oleObj>
              </mc:Fallback>
            </mc:AlternateContent>
          </a:graphicData>
        </a:graphic>
      </p:graphicFrame>
      <p:graphicFrame>
        <p:nvGraphicFramePr>
          <p:cNvPr id="513032" name="对象 513031"/>
          <p:cNvGraphicFramePr/>
          <p:nvPr/>
        </p:nvGraphicFramePr>
        <p:xfrm>
          <a:off x="2173288" y="5422900"/>
          <a:ext cx="2513012" cy="466725"/>
        </p:xfrm>
        <a:graphic>
          <a:graphicData uri="http://schemas.openxmlformats.org/presentationml/2006/ole">
            <mc:AlternateContent xmlns:mc="http://schemas.openxmlformats.org/markup-compatibility/2006">
              <mc:Choice xmlns:v="urn:schemas-microsoft-com:vml" Requires="v">
                <p:oleObj spid="_x0000_s3243" name="" r:id="rId9" imgW="1714500" imgH="266700" progId="Equation.3">
                  <p:embed/>
                </p:oleObj>
              </mc:Choice>
              <mc:Fallback>
                <p:oleObj name="" r:id="rId9" imgW="1714500" imgH="266700" progId="Equation.3">
                  <p:embed/>
                  <p:pic>
                    <p:nvPicPr>
                      <p:cNvPr id="0" name="图片 3242"/>
                      <p:cNvPicPr/>
                      <p:nvPr/>
                    </p:nvPicPr>
                    <p:blipFill>
                      <a:blip r:embed="rId10"/>
                      <a:stretch>
                        <a:fillRect/>
                      </a:stretch>
                    </p:blipFill>
                    <p:spPr>
                      <a:xfrm>
                        <a:off x="2173288" y="5422900"/>
                        <a:ext cx="2513012" cy="466725"/>
                      </a:xfrm>
                      <a:prstGeom prst="rect">
                        <a:avLst/>
                      </a:prstGeom>
                      <a:noFill/>
                      <a:ln w="38100">
                        <a:noFill/>
                        <a:miter/>
                      </a:ln>
                    </p:spPr>
                  </p:pic>
                </p:oleObj>
              </mc:Fallback>
            </mc:AlternateContent>
          </a:graphicData>
        </a:graphic>
      </p:graphicFrame>
      <p:sp>
        <p:nvSpPr>
          <p:cNvPr id="513035" name="矩形 513034"/>
          <p:cNvSpPr/>
          <p:nvPr/>
        </p:nvSpPr>
        <p:spPr>
          <a:xfrm>
            <a:off x="684213" y="590550"/>
            <a:ext cx="717550" cy="519113"/>
          </a:xfrm>
          <a:prstGeom prst="rect">
            <a:avLst/>
          </a:prstGeom>
          <a:noFill/>
          <a:ln w="9525">
            <a:noFill/>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bg2">
                    <a:lumMod val="60000"/>
                    <a:lumOff val="40000"/>
                  </a:schemeClr>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0" lang="en-US" altLang="zh-CN" sz="2800" b="1" i="0" u="none" strike="noStrike" kern="1200" cap="none" spc="0" normalizeH="0" baseline="0" noProof="1">
                <a:ln>
                  <a:noFill/>
                </a:ln>
                <a:solidFill>
                  <a:schemeClr val="bg2">
                    <a:lumMod val="60000"/>
                    <a:lumOff val="40000"/>
                  </a:schemeClr>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kern="1200" cap="none" spc="0" normalizeH="0" baseline="0" noProof="1">
              <a:ln>
                <a:noFill/>
              </a:ln>
              <a:solidFill>
                <a:schemeClr val="bg2">
                  <a:lumMod val="60000"/>
                  <a:lumOff val="40000"/>
                </a:schemeClr>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3028"/>
                                        </p:tgtEl>
                                        <p:attrNameLst>
                                          <p:attrName>style.visibility</p:attrName>
                                        </p:attrNameLst>
                                      </p:cBhvr>
                                      <p:to>
                                        <p:strVal val="visible"/>
                                      </p:to>
                                    </p:set>
                                    <p:animEffect transition="in" filter="wipe(left)">
                                      <p:cBhvr>
                                        <p:cTn id="7" dur="500"/>
                                        <p:tgtEl>
                                          <p:spTgt spid="5130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3029"/>
                                        </p:tgtEl>
                                        <p:attrNameLst>
                                          <p:attrName>style.visibility</p:attrName>
                                        </p:attrNameLst>
                                      </p:cBhvr>
                                      <p:to>
                                        <p:strVal val="visible"/>
                                      </p:to>
                                    </p:set>
                                    <p:animEffect transition="in" filter="wipe(left)">
                                      <p:cBhvr>
                                        <p:cTn id="12" dur="500"/>
                                        <p:tgtEl>
                                          <p:spTgt spid="5130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3030"/>
                                        </p:tgtEl>
                                        <p:attrNameLst>
                                          <p:attrName>style.visibility</p:attrName>
                                        </p:attrNameLst>
                                      </p:cBhvr>
                                      <p:to>
                                        <p:strVal val="visible"/>
                                      </p:to>
                                    </p:set>
                                    <p:animEffect transition="in" filter="wipe(left)">
                                      <p:cBhvr>
                                        <p:cTn id="17" dur="500"/>
                                        <p:tgtEl>
                                          <p:spTgt spid="5130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3031"/>
                                        </p:tgtEl>
                                        <p:attrNameLst>
                                          <p:attrName>style.visibility</p:attrName>
                                        </p:attrNameLst>
                                      </p:cBhvr>
                                      <p:to>
                                        <p:strVal val="visible"/>
                                      </p:to>
                                    </p:set>
                                    <p:animEffect transition="in" filter="wipe(left)">
                                      <p:cBhvr>
                                        <p:cTn id="22" dur="500"/>
                                        <p:tgtEl>
                                          <p:spTgt spid="5130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3032"/>
                                        </p:tgtEl>
                                        <p:attrNameLst>
                                          <p:attrName>style.visibility</p:attrName>
                                        </p:attrNameLst>
                                      </p:cBhvr>
                                      <p:to>
                                        <p:strVal val="visible"/>
                                      </p:to>
                                    </p:set>
                                    <p:animEffect transition="in" filter="wipe(left)">
                                      <p:cBhvr>
                                        <p:cTn id="27" dur="500"/>
                                        <p:tgtEl>
                                          <p:spTgt spid="513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0194" name="矩形 520193"/>
          <p:cNvSpPr/>
          <p:nvPr/>
        </p:nvSpPr>
        <p:spPr>
          <a:xfrm>
            <a:off x="684213" y="590550"/>
            <a:ext cx="717550" cy="519113"/>
          </a:xfrm>
          <a:prstGeom prst="rect">
            <a:avLst/>
          </a:prstGeom>
          <a:noFill/>
          <a:ln w="9525">
            <a:noFill/>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bg2">
                    <a:lumMod val="60000"/>
                    <a:lumOff val="40000"/>
                  </a:schemeClr>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0" lang="en-US" altLang="zh-CN" sz="2800" b="1" i="0" u="none" strike="noStrike" kern="1200" cap="none" spc="0" normalizeH="0" baseline="0" noProof="1">
                <a:ln>
                  <a:noFill/>
                </a:ln>
                <a:solidFill>
                  <a:schemeClr val="bg2">
                    <a:lumMod val="60000"/>
                    <a:lumOff val="40000"/>
                  </a:schemeClr>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kern="1200" cap="none" spc="0" normalizeH="0" baseline="0" noProof="1">
              <a:ln>
                <a:noFill/>
              </a:ln>
              <a:solidFill>
                <a:schemeClr val="bg2">
                  <a:lumMod val="60000"/>
                  <a:lumOff val="40000"/>
                </a:schemeClr>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323" name="矩形 520196"/>
          <p:cNvSpPr/>
          <p:nvPr/>
        </p:nvSpPr>
        <p:spPr>
          <a:xfrm>
            <a:off x="0" y="2971800"/>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520198" name="对象 520197"/>
          <p:cNvGraphicFramePr/>
          <p:nvPr/>
        </p:nvGraphicFramePr>
        <p:xfrm>
          <a:off x="1619250" y="404813"/>
          <a:ext cx="3644900" cy="2147887"/>
        </p:xfrm>
        <a:graphic>
          <a:graphicData uri="http://schemas.openxmlformats.org/presentationml/2006/ole">
            <mc:AlternateContent xmlns:mc="http://schemas.openxmlformats.org/markup-compatibility/2006">
              <mc:Choice xmlns:v="urn:schemas-microsoft-com:vml" Requires="v">
                <p:oleObj spid="_x0000_s3248" name="" r:id="rId1" imgW="1460500" imgH="914400" progId="Equation.DSMT4">
                  <p:embed/>
                </p:oleObj>
              </mc:Choice>
              <mc:Fallback>
                <p:oleObj name="" r:id="rId1" imgW="1460500" imgH="914400" progId="Equation.DSMT4">
                  <p:embed/>
                  <p:pic>
                    <p:nvPicPr>
                      <p:cNvPr id="0" name="图片 3247"/>
                      <p:cNvPicPr/>
                      <p:nvPr/>
                    </p:nvPicPr>
                    <p:blipFill>
                      <a:blip r:embed="rId2"/>
                      <a:stretch>
                        <a:fillRect/>
                      </a:stretch>
                    </p:blipFill>
                    <p:spPr>
                      <a:xfrm>
                        <a:off x="1619250" y="404813"/>
                        <a:ext cx="3644900" cy="2147887"/>
                      </a:xfrm>
                      <a:prstGeom prst="rect">
                        <a:avLst/>
                      </a:prstGeom>
                      <a:noFill/>
                      <a:ln w="38100">
                        <a:noFill/>
                        <a:miter/>
                      </a:ln>
                    </p:spPr>
                  </p:pic>
                </p:oleObj>
              </mc:Fallback>
            </mc:AlternateContent>
          </a:graphicData>
        </a:graphic>
      </p:graphicFrame>
      <p:sp>
        <p:nvSpPr>
          <p:cNvPr id="56325" name="矩形 520198"/>
          <p:cNvSpPr/>
          <p:nvPr/>
        </p:nvSpPr>
        <p:spPr>
          <a:xfrm>
            <a:off x="127000" y="3098800"/>
            <a:ext cx="9144000" cy="0"/>
          </a:xfrm>
          <a:prstGeom prst="rect">
            <a:avLst/>
          </a:prstGeom>
          <a:noFill/>
          <a:ln w="9525">
            <a:noFill/>
          </a:ln>
        </p:spPr>
        <p:txBody>
          <a:bodyPr/>
          <a:p>
            <a:endParaRPr lang="zh-CN" altLang="en-US" dirty="0">
              <a:latin typeface="Times New Roman" panose="02020603050405020304" pitchFamily="18" charset="0"/>
            </a:endParaRPr>
          </a:p>
        </p:txBody>
      </p:sp>
      <p:sp>
        <p:nvSpPr>
          <p:cNvPr id="520200" name="矩形 520199"/>
          <p:cNvSpPr/>
          <p:nvPr/>
        </p:nvSpPr>
        <p:spPr>
          <a:xfrm>
            <a:off x="684213" y="2852738"/>
            <a:ext cx="574675" cy="457200"/>
          </a:xfrm>
          <a:prstGeom prst="rect">
            <a:avLst/>
          </a:prstGeom>
          <a:noFill/>
          <a:ln w="9525">
            <a:noFill/>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rPr>
              <a:t>解 </a:t>
            </a:r>
            <a:endPar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endParaRPr>
          </a:p>
        </p:txBody>
      </p:sp>
      <p:sp>
        <p:nvSpPr>
          <p:cNvPr id="56327" name="矩形 520200"/>
          <p:cNvSpPr/>
          <p:nvPr/>
        </p:nvSpPr>
        <p:spPr>
          <a:xfrm>
            <a:off x="254000" y="3225800"/>
            <a:ext cx="9144000" cy="0"/>
          </a:xfrm>
          <a:prstGeom prst="rect">
            <a:avLst/>
          </a:prstGeom>
          <a:noFill/>
          <a:ln w="9525">
            <a:noFill/>
          </a:ln>
        </p:spPr>
        <p:txBody>
          <a:bodyPr/>
          <a:p>
            <a:endParaRPr lang="zh-CN" altLang="en-US" dirty="0">
              <a:latin typeface="Times New Roman" panose="02020603050405020304" pitchFamily="18" charset="0"/>
            </a:endParaRPr>
          </a:p>
        </p:txBody>
      </p:sp>
      <p:sp>
        <p:nvSpPr>
          <p:cNvPr id="56328" name="矩形 520201"/>
          <p:cNvSpPr/>
          <p:nvPr/>
        </p:nvSpPr>
        <p:spPr>
          <a:xfrm>
            <a:off x="381000" y="3352800"/>
            <a:ext cx="9144000" cy="0"/>
          </a:xfrm>
          <a:prstGeom prst="rect">
            <a:avLst/>
          </a:prstGeom>
          <a:noFill/>
          <a:ln w="9525">
            <a:noFill/>
          </a:ln>
        </p:spPr>
        <p:txBody>
          <a:bodyPr/>
          <a:p>
            <a:endParaRPr lang="zh-CN" altLang="en-US" dirty="0">
              <a:latin typeface="Times New Roman" panose="02020603050405020304" pitchFamily="18" charset="0"/>
            </a:endParaRPr>
          </a:p>
        </p:txBody>
      </p:sp>
      <p:sp>
        <p:nvSpPr>
          <p:cNvPr id="56329" name="矩形 520202"/>
          <p:cNvSpPr/>
          <p:nvPr/>
        </p:nvSpPr>
        <p:spPr>
          <a:xfrm>
            <a:off x="508000" y="3479800"/>
            <a:ext cx="9144000" cy="0"/>
          </a:xfrm>
          <a:prstGeom prst="rect">
            <a:avLst/>
          </a:prstGeom>
          <a:noFill/>
          <a:ln w="9525">
            <a:noFill/>
          </a:ln>
        </p:spPr>
        <p:txBody>
          <a:bodyPr/>
          <a:p>
            <a:endParaRPr lang="zh-CN" altLang="en-US" dirty="0">
              <a:latin typeface="Times New Roman" panose="02020603050405020304" pitchFamily="18" charset="0"/>
            </a:endParaRPr>
          </a:p>
        </p:txBody>
      </p:sp>
      <p:sp>
        <p:nvSpPr>
          <p:cNvPr id="56330" name="矩形 520203"/>
          <p:cNvSpPr/>
          <p:nvPr/>
        </p:nvSpPr>
        <p:spPr>
          <a:xfrm>
            <a:off x="0" y="3328988"/>
            <a:ext cx="9144000" cy="0"/>
          </a:xfrm>
          <a:prstGeom prst="rect">
            <a:avLst/>
          </a:prstGeom>
          <a:noFill/>
          <a:ln w="9525">
            <a:noFill/>
          </a:ln>
        </p:spPr>
        <p:txBody>
          <a:bodyPr/>
          <a:p>
            <a:endParaRPr lang="zh-CN" altLang="en-US" dirty="0">
              <a:latin typeface="Times New Roman" panose="02020603050405020304" pitchFamily="18" charset="0"/>
            </a:endParaRPr>
          </a:p>
        </p:txBody>
      </p:sp>
      <p:grpSp>
        <p:nvGrpSpPr>
          <p:cNvPr id="520205" name="组合 520204"/>
          <p:cNvGrpSpPr/>
          <p:nvPr/>
        </p:nvGrpSpPr>
        <p:grpSpPr>
          <a:xfrm>
            <a:off x="1331913" y="2681288"/>
            <a:ext cx="7199312" cy="3700462"/>
            <a:chOff x="839" y="1689"/>
            <a:chExt cx="4535" cy="2331"/>
          </a:xfrm>
        </p:grpSpPr>
        <p:graphicFrame>
          <p:nvGraphicFramePr>
            <p:cNvPr id="56332" name="对象 520205"/>
            <p:cNvGraphicFramePr/>
            <p:nvPr/>
          </p:nvGraphicFramePr>
          <p:xfrm>
            <a:off x="839" y="1797"/>
            <a:ext cx="1633" cy="1024"/>
          </p:xfrm>
          <a:graphic>
            <a:graphicData uri="http://schemas.openxmlformats.org/presentationml/2006/ole">
              <mc:AlternateContent xmlns:mc="http://schemas.openxmlformats.org/markup-compatibility/2006">
                <mc:Choice xmlns:v="urn:schemas-microsoft-com:vml" Requires="v">
                  <p:oleObj spid="_x0000_s3253" name="" r:id="rId3" imgW="1460500" imgH="914400" progId="Equation.DSMT4">
                    <p:embed/>
                  </p:oleObj>
                </mc:Choice>
                <mc:Fallback>
                  <p:oleObj name="" r:id="rId3" imgW="1460500" imgH="914400" progId="Equation.DSMT4">
                    <p:embed/>
                    <p:pic>
                      <p:nvPicPr>
                        <p:cNvPr id="0" name="图片 3252"/>
                        <p:cNvPicPr/>
                        <p:nvPr/>
                      </p:nvPicPr>
                      <p:blipFill>
                        <a:blip r:embed="rId4"/>
                        <a:stretch>
                          <a:fillRect/>
                        </a:stretch>
                      </p:blipFill>
                      <p:spPr>
                        <a:xfrm>
                          <a:off x="839" y="1797"/>
                          <a:ext cx="1633" cy="1024"/>
                        </a:xfrm>
                        <a:prstGeom prst="rect">
                          <a:avLst/>
                        </a:prstGeom>
                        <a:noFill/>
                        <a:ln w="38100">
                          <a:noFill/>
                          <a:miter/>
                        </a:ln>
                      </p:spPr>
                    </p:pic>
                  </p:oleObj>
                </mc:Fallback>
              </mc:AlternateContent>
            </a:graphicData>
          </a:graphic>
        </p:graphicFrame>
        <p:graphicFrame>
          <p:nvGraphicFramePr>
            <p:cNvPr id="56333" name="对象 520206"/>
            <p:cNvGraphicFramePr/>
            <p:nvPr/>
          </p:nvGraphicFramePr>
          <p:xfrm>
            <a:off x="2472" y="1752"/>
            <a:ext cx="1406" cy="1134"/>
          </p:xfrm>
          <a:graphic>
            <a:graphicData uri="http://schemas.openxmlformats.org/presentationml/2006/ole">
              <mc:AlternateContent xmlns:mc="http://schemas.openxmlformats.org/markup-compatibility/2006">
                <mc:Choice xmlns:v="urn:schemas-microsoft-com:vml" Requires="v">
                  <p:oleObj spid="_x0000_s3245" name="" r:id="rId5" imgW="1130300" imgH="914400" progId="Equation.DSMT4">
                    <p:embed/>
                  </p:oleObj>
                </mc:Choice>
                <mc:Fallback>
                  <p:oleObj name="" r:id="rId5" imgW="1130300" imgH="914400" progId="Equation.DSMT4">
                    <p:embed/>
                    <p:pic>
                      <p:nvPicPr>
                        <p:cNvPr id="0" name="图片 3244"/>
                        <p:cNvPicPr/>
                        <p:nvPr/>
                      </p:nvPicPr>
                      <p:blipFill>
                        <a:blip r:embed="rId6"/>
                        <a:stretch>
                          <a:fillRect/>
                        </a:stretch>
                      </p:blipFill>
                      <p:spPr>
                        <a:xfrm>
                          <a:off x="2472" y="1752"/>
                          <a:ext cx="1406" cy="1134"/>
                        </a:xfrm>
                        <a:prstGeom prst="rect">
                          <a:avLst/>
                        </a:prstGeom>
                        <a:noFill/>
                        <a:ln w="38100">
                          <a:noFill/>
                          <a:miter/>
                        </a:ln>
                      </p:spPr>
                    </p:pic>
                  </p:oleObj>
                </mc:Fallback>
              </mc:AlternateContent>
            </a:graphicData>
          </a:graphic>
        </p:graphicFrame>
        <p:graphicFrame>
          <p:nvGraphicFramePr>
            <p:cNvPr id="56334" name="对象 520207"/>
            <p:cNvGraphicFramePr/>
            <p:nvPr/>
          </p:nvGraphicFramePr>
          <p:xfrm>
            <a:off x="3878" y="1689"/>
            <a:ext cx="1496" cy="1197"/>
          </p:xfrm>
          <a:graphic>
            <a:graphicData uri="http://schemas.openxmlformats.org/presentationml/2006/ole">
              <mc:AlternateContent xmlns:mc="http://schemas.openxmlformats.org/markup-compatibility/2006">
                <mc:Choice xmlns:v="urn:schemas-microsoft-com:vml" Requires="v">
                  <p:oleObj spid="_x0000_s3252" name="" r:id="rId7" imgW="1143000" imgH="914400" progId="Equation.DSMT4">
                    <p:embed/>
                  </p:oleObj>
                </mc:Choice>
                <mc:Fallback>
                  <p:oleObj name="" r:id="rId7" imgW="1143000" imgH="914400" progId="Equation.DSMT4">
                    <p:embed/>
                    <p:pic>
                      <p:nvPicPr>
                        <p:cNvPr id="0" name="图片 3251"/>
                        <p:cNvPicPr/>
                        <p:nvPr/>
                      </p:nvPicPr>
                      <p:blipFill>
                        <a:blip r:embed="rId8"/>
                        <a:stretch>
                          <a:fillRect/>
                        </a:stretch>
                      </p:blipFill>
                      <p:spPr>
                        <a:xfrm>
                          <a:off x="3878" y="1689"/>
                          <a:ext cx="1496" cy="1197"/>
                        </a:xfrm>
                        <a:prstGeom prst="rect">
                          <a:avLst/>
                        </a:prstGeom>
                        <a:noFill/>
                        <a:ln w="38100">
                          <a:noFill/>
                          <a:miter/>
                        </a:ln>
                      </p:spPr>
                    </p:pic>
                  </p:oleObj>
                </mc:Fallback>
              </mc:AlternateContent>
            </a:graphicData>
          </a:graphic>
        </p:graphicFrame>
        <p:graphicFrame>
          <p:nvGraphicFramePr>
            <p:cNvPr id="56335" name="对象 520208"/>
            <p:cNvGraphicFramePr/>
            <p:nvPr/>
          </p:nvGraphicFramePr>
          <p:xfrm>
            <a:off x="884" y="2896"/>
            <a:ext cx="1406" cy="1124"/>
          </p:xfrm>
          <a:graphic>
            <a:graphicData uri="http://schemas.openxmlformats.org/presentationml/2006/ole">
              <mc:AlternateContent xmlns:mc="http://schemas.openxmlformats.org/markup-compatibility/2006">
                <mc:Choice xmlns:v="urn:schemas-microsoft-com:vml" Requires="v">
                  <p:oleObj spid="_x0000_s3250" name="" r:id="rId9" imgW="1143000" imgH="914400" progId="Equation.DSMT4">
                    <p:embed/>
                  </p:oleObj>
                </mc:Choice>
                <mc:Fallback>
                  <p:oleObj name="" r:id="rId9" imgW="1143000" imgH="914400" progId="Equation.DSMT4">
                    <p:embed/>
                    <p:pic>
                      <p:nvPicPr>
                        <p:cNvPr id="0" name="图片 3249"/>
                        <p:cNvPicPr/>
                        <p:nvPr/>
                      </p:nvPicPr>
                      <p:blipFill>
                        <a:blip r:embed="rId10"/>
                        <a:stretch>
                          <a:fillRect/>
                        </a:stretch>
                      </p:blipFill>
                      <p:spPr>
                        <a:xfrm>
                          <a:off x="884" y="2896"/>
                          <a:ext cx="1406" cy="1124"/>
                        </a:xfrm>
                        <a:prstGeom prst="rect">
                          <a:avLst/>
                        </a:prstGeom>
                        <a:noFill/>
                        <a:ln w="38100">
                          <a:noFill/>
                          <a:miter/>
                        </a:ln>
                      </p:spPr>
                    </p:pic>
                  </p:oleObj>
                </mc:Fallback>
              </mc:AlternateContent>
            </a:graphicData>
          </a:graphic>
        </p:graphicFrame>
        <p:graphicFrame>
          <p:nvGraphicFramePr>
            <p:cNvPr id="56336" name="对象 520209"/>
            <p:cNvGraphicFramePr/>
            <p:nvPr/>
          </p:nvGraphicFramePr>
          <p:xfrm>
            <a:off x="2336" y="3322"/>
            <a:ext cx="1542" cy="199"/>
          </p:xfrm>
          <a:graphic>
            <a:graphicData uri="http://schemas.openxmlformats.org/presentationml/2006/ole">
              <mc:AlternateContent xmlns:mc="http://schemas.openxmlformats.org/markup-compatibility/2006">
                <mc:Choice xmlns:v="urn:schemas-microsoft-com:vml" Requires="v">
                  <p:oleObj spid="_x0000_s3246" name="" r:id="rId11" imgW="1548765" imgH="203200" progId="Equation.DSMT4">
                    <p:embed/>
                  </p:oleObj>
                </mc:Choice>
                <mc:Fallback>
                  <p:oleObj name="" r:id="rId11" imgW="1548765" imgH="203200" progId="Equation.DSMT4">
                    <p:embed/>
                    <p:pic>
                      <p:nvPicPr>
                        <p:cNvPr id="0" name="图片 3245"/>
                        <p:cNvPicPr/>
                        <p:nvPr/>
                      </p:nvPicPr>
                      <p:blipFill>
                        <a:blip r:embed="rId12"/>
                        <a:stretch>
                          <a:fillRect/>
                        </a:stretch>
                      </p:blipFill>
                      <p:spPr>
                        <a:xfrm>
                          <a:off x="2336" y="3322"/>
                          <a:ext cx="1542" cy="199"/>
                        </a:xfrm>
                        <a:prstGeom prst="rect">
                          <a:avLst/>
                        </a:prstGeom>
                        <a:noFill/>
                        <a:ln w="38100">
                          <a:noFill/>
                          <a:miter/>
                        </a:ln>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0198"/>
                                        </p:tgtEl>
                                        <p:attrNameLst>
                                          <p:attrName>style.visibility</p:attrName>
                                        </p:attrNameLst>
                                      </p:cBhvr>
                                      <p:to>
                                        <p:strVal val="visible"/>
                                      </p:to>
                                    </p:set>
                                    <p:animEffect transition="in" filter="blinds(horizontal)">
                                      <p:cBhvr>
                                        <p:cTn id="7" dur="500"/>
                                        <p:tgtEl>
                                          <p:spTgt spid="5201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0205"/>
                                        </p:tgtEl>
                                        <p:attrNameLst>
                                          <p:attrName>style.visibility</p:attrName>
                                        </p:attrNameLst>
                                      </p:cBhvr>
                                      <p:to>
                                        <p:strVal val="visible"/>
                                      </p:to>
                                    </p:set>
                                    <p:animEffect transition="in" filter="blinds(horizontal)">
                                      <p:cBhvr>
                                        <p:cTn id="12" dur="500"/>
                                        <p:tgtEl>
                                          <p:spTgt spid="520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9652" name="文本框 539651"/>
          <p:cNvSpPr txBox="1"/>
          <p:nvPr/>
        </p:nvSpPr>
        <p:spPr>
          <a:xfrm>
            <a:off x="838200" y="2154238"/>
            <a:ext cx="948690" cy="398780"/>
          </a:xfrm>
          <a:prstGeom prst="rect">
            <a:avLst/>
          </a:prstGeom>
          <a:noFill/>
          <a:ln w="9525">
            <a:noFill/>
          </a:ln>
        </p:spPr>
        <p:txBody>
          <a:bodyPr wrap="none">
            <a:spAutoFit/>
          </a:bodyPr>
          <a:p>
            <a:r>
              <a:rPr lang="zh-CN" altLang="en-US" sz="2000" b="1" dirty="0">
                <a:latin typeface="Times New Roman" panose="02020603050405020304" pitchFamily="18" charset="0"/>
              </a:rPr>
              <a:t>例如：</a:t>
            </a:r>
            <a:endParaRPr lang="zh-CN" altLang="en-US" sz="2000" b="1" dirty="0">
              <a:latin typeface="Times New Roman" panose="02020603050405020304" pitchFamily="18" charset="0"/>
            </a:endParaRPr>
          </a:p>
        </p:txBody>
      </p:sp>
      <p:graphicFrame>
        <p:nvGraphicFramePr>
          <p:cNvPr id="539653" name="对象 539652"/>
          <p:cNvGraphicFramePr/>
          <p:nvPr/>
        </p:nvGraphicFramePr>
        <p:xfrm>
          <a:off x="1676400" y="2819400"/>
          <a:ext cx="838200" cy="977900"/>
        </p:xfrm>
        <a:graphic>
          <a:graphicData uri="http://schemas.openxmlformats.org/presentationml/2006/ole">
            <mc:AlternateContent xmlns:mc="http://schemas.openxmlformats.org/markup-compatibility/2006">
              <mc:Choice xmlns:v="urn:schemas-microsoft-com:vml" Requires="v">
                <p:oleObj spid="_x0000_s3265" name="" r:id="rId1" imgW="838200" imgH="977900" progId="Equation.3">
                  <p:embed/>
                </p:oleObj>
              </mc:Choice>
              <mc:Fallback>
                <p:oleObj name="" r:id="rId1" imgW="838200" imgH="977900" progId="Equation.3">
                  <p:embed/>
                  <p:pic>
                    <p:nvPicPr>
                      <p:cNvPr id="0" name="图片 3264"/>
                      <p:cNvPicPr/>
                      <p:nvPr/>
                    </p:nvPicPr>
                    <p:blipFill>
                      <a:blip r:embed="rId2"/>
                      <a:stretch>
                        <a:fillRect/>
                      </a:stretch>
                    </p:blipFill>
                    <p:spPr>
                      <a:xfrm>
                        <a:off x="1676400" y="2819400"/>
                        <a:ext cx="838200" cy="977900"/>
                      </a:xfrm>
                      <a:prstGeom prst="rect">
                        <a:avLst/>
                      </a:prstGeom>
                      <a:noFill/>
                      <a:ln w="38100">
                        <a:noFill/>
                        <a:miter/>
                      </a:ln>
                    </p:spPr>
                  </p:pic>
                </p:oleObj>
              </mc:Fallback>
            </mc:AlternateContent>
          </a:graphicData>
        </a:graphic>
      </p:graphicFrame>
      <p:graphicFrame>
        <p:nvGraphicFramePr>
          <p:cNvPr id="539654" name="对象 539653"/>
          <p:cNvGraphicFramePr/>
          <p:nvPr/>
        </p:nvGraphicFramePr>
        <p:xfrm>
          <a:off x="2667000" y="3098800"/>
          <a:ext cx="850900" cy="482600"/>
        </p:xfrm>
        <a:graphic>
          <a:graphicData uri="http://schemas.openxmlformats.org/presentationml/2006/ole">
            <mc:AlternateContent xmlns:mc="http://schemas.openxmlformats.org/markup-compatibility/2006">
              <mc:Choice xmlns:v="urn:schemas-microsoft-com:vml" Requires="v">
                <p:oleObj spid="_x0000_s3276" name="" r:id="rId3" imgW="850265" imgH="482600" progId="Equation.3">
                  <p:embed/>
                </p:oleObj>
              </mc:Choice>
              <mc:Fallback>
                <p:oleObj name="" r:id="rId3" imgW="850265" imgH="482600" progId="Equation.3">
                  <p:embed/>
                  <p:pic>
                    <p:nvPicPr>
                      <p:cNvPr id="0" name="图片 3275"/>
                      <p:cNvPicPr/>
                      <p:nvPr/>
                    </p:nvPicPr>
                    <p:blipFill>
                      <a:blip r:embed="rId4"/>
                      <a:stretch>
                        <a:fillRect/>
                      </a:stretch>
                    </p:blipFill>
                    <p:spPr>
                      <a:xfrm>
                        <a:off x="2667000" y="3098800"/>
                        <a:ext cx="850900" cy="482600"/>
                      </a:xfrm>
                      <a:prstGeom prst="rect">
                        <a:avLst/>
                      </a:prstGeom>
                      <a:noFill/>
                      <a:ln w="38100">
                        <a:noFill/>
                        <a:miter/>
                      </a:ln>
                    </p:spPr>
                  </p:pic>
                </p:oleObj>
              </mc:Fallback>
            </mc:AlternateContent>
          </a:graphicData>
        </a:graphic>
      </p:graphicFrame>
      <p:graphicFrame>
        <p:nvGraphicFramePr>
          <p:cNvPr id="539655" name="对象 539654"/>
          <p:cNvGraphicFramePr/>
          <p:nvPr/>
        </p:nvGraphicFramePr>
        <p:xfrm>
          <a:off x="3606800" y="2819400"/>
          <a:ext cx="1879600" cy="977900"/>
        </p:xfrm>
        <a:graphic>
          <a:graphicData uri="http://schemas.openxmlformats.org/presentationml/2006/ole">
            <mc:AlternateContent xmlns:mc="http://schemas.openxmlformats.org/markup-compatibility/2006">
              <mc:Choice xmlns:v="urn:schemas-microsoft-com:vml" Requires="v">
                <p:oleObj spid="_x0000_s3275" name="" r:id="rId5" imgW="1879600" imgH="977900" progId="Equation.3">
                  <p:embed/>
                </p:oleObj>
              </mc:Choice>
              <mc:Fallback>
                <p:oleObj name="" r:id="rId5" imgW="1879600" imgH="977900" progId="Equation.3">
                  <p:embed/>
                  <p:pic>
                    <p:nvPicPr>
                      <p:cNvPr id="0" name="图片 3274"/>
                      <p:cNvPicPr/>
                      <p:nvPr/>
                    </p:nvPicPr>
                    <p:blipFill>
                      <a:blip r:embed="rId6"/>
                      <a:stretch>
                        <a:fillRect/>
                      </a:stretch>
                    </p:blipFill>
                    <p:spPr>
                      <a:xfrm>
                        <a:off x="3606800" y="2819400"/>
                        <a:ext cx="1879600" cy="977900"/>
                      </a:xfrm>
                      <a:prstGeom prst="rect">
                        <a:avLst/>
                      </a:prstGeom>
                      <a:noFill/>
                      <a:ln w="38100">
                        <a:noFill/>
                        <a:miter/>
                      </a:ln>
                    </p:spPr>
                  </p:pic>
                </p:oleObj>
              </mc:Fallback>
            </mc:AlternateContent>
          </a:graphicData>
        </a:graphic>
      </p:graphicFrame>
      <p:graphicFrame>
        <p:nvGraphicFramePr>
          <p:cNvPr id="539656" name="对象 539655"/>
          <p:cNvGraphicFramePr/>
          <p:nvPr/>
        </p:nvGraphicFramePr>
        <p:xfrm>
          <a:off x="5486400" y="3098800"/>
          <a:ext cx="838200" cy="482600"/>
        </p:xfrm>
        <a:graphic>
          <a:graphicData uri="http://schemas.openxmlformats.org/presentationml/2006/ole">
            <mc:AlternateContent xmlns:mc="http://schemas.openxmlformats.org/markup-compatibility/2006">
              <mc:Choice xmlns:v="urn:schemas-microsoft-com:vml" Requires="v">
                <p:oleObj spid="_x0000_s3270" name="" r:id="rId7" imgW="837565" imgH="482600" progId="Equation.3">
                  <p:embed/>
                </p:oleObj>
              </mc:Choice>
              <mc:Fallback>
                <p:oleObj name="" r:id="rId7" imgW="837565" imgH="482600" progId="Equation.3">
                  <p:embed/>
                  <p:pic>
                    <p:nvPicPr>
                      <p:cNvPr id="0" name="图片 3269"/>
                      <p:cNvPicPr/>
                      <p:nvPr/>
                    </p:nvPicPr>
                    <p:blipFill>
                      <a:blip r:embed="rId8"/>
                      <a:stretch>
                        <a:fillRect/>
                      </a:stretch>
                    </p:blipFill>
                    <p:spPr>
                      <a:xfrm>
                        <a:off x="5486400" y="3098800"/>
                        <a:ext cx="838200" cy="482600"/>
                      </a:xfrm>
                      <a:prstGeom prst="rect">
                        <a:avLst/>
                      </a:prstGeom>
                      <a:noFill/>
                      <a:ln w="38100">
                        <a:noFill/>
                        <a:miter/>
                      </a:ln>
                    </p:spPr>
                  </p:pic>
                </p:oleObj>
              </mc:Fallback>
            </mc:AlternateContent>
          </a:graphicData>
        </a:graphic>
      </p:graphicFrame>
      <p:graphicFrame>
        <p:nvGraphicFramePr>
          <p:cNvPr id="539657" name="对象 539656"/>
          <p:cNvGraphicFramePr/>
          <p:nvPr/>
        </p:nvGraphicFramePr>
        <p:xfrm>
          <a:off x="6426200" y="2832100"/>
          <a:ext cx="1879600" cy="977900"/>
        </p:xfrm>
        <a:graphic>
          <a:graphicData uri="http://schemas.openxmlformats.org/presentationml/2006/ole">
            <mc:AlternateContent xmlns:mc="http://schemas.openxmlformats.org/markup-compatibility/2006">
              <mc:Choice xmlns:v="urn:schemas-microsoft-com:vml" Requires="v">
                <p:oleObj spid="_x0000_s3279" name="" r:id="rId9" imgW="1879600" imgH="977900" progId="Equation.3">
                  <p:embed/>
                </p:oleObj>
              </mc:Choice>
              <mc:Fallback>
                <p:oleObj name="" r:id="rId9" imgW="1879600" imgH="977900" progId="Equation.3">
                  <p:embed/>
                  <p:pic>
                    <p:nvPicPr>
                      <p:cNvPr id="0" name="图片 3278"/>
                      <p:cNvPicPr/>
                      <p:nvPr/>
                    </p:nvPicPr>
                    <p:blipFill>
                      <a:blip r:embed="rId10"/>
                      <a:stretch>
                        <a:fillRect/>
                      </a:stretch>
                    </p:blipFill>
                    <p:spPr>
                      <a:xfrm>
                        <a:off x="6426200" y="2832100"/>
                        <a:ext cx="1879600" cy="977900"/>
                      </a:xfrm>
                      <a:prstGeom prst="rect">
                        <a:avLst/>
                      </a:prstGeom>
                      <a:noFill/>
                      <a:ln w="38100">
                        <a:noFill/>
                        <a:miter/>
                      </a:ln>
                    </p:spPr>
                  </p:pic>
                </p:oleObj>
              </mc:Fallback>
            </mc:AlternateContent>
          </a:graphicData>
        </a:graphic>
      </p:graphicFrame>
      <p:graphicFrame>
        <p:nvGraphicFramePr>
          <p:cNvPr id="539658" name="对象 539657"/>
          <p:cNvGraphicFramePr/>
          <p:nvPr/>
        </p:nvGraphicFramePr>
        <p:xfrm>
          <a:off x="1676400" y="4191000"/>
          <a:ext cx="838200" cy="977900"/>
        </p:xfrm>
        <a:graphic>
          <a:graphicData uri="http://schemas.openxmlformats.org/presentationml/2006/ole">
            <mc:AlternateContent xmlns:mc="http://schemas.openxmlformats.org/markup-compatibility/2006">
              <mc:Choice xmlns:v="urn:schemas-microsoft-com:vml" Requires="v">
                <p:oleObj spid="_x0000_s3264" name="" r:id="rId11" imgW="838200" imgH="977900" progId="Equation.3">
                  <p:embed/>
                </p:oleObj>
              </mc:Choice>
              <mc:Fallback>
                <p:oleObj name="" r:id="rId11" imgW="838200" imgH="977900" progId="Equation.3">
                  <p:embed/>
                  <p:pic>
                    <p:nvPicPr>
                      <p:cNvPr id="0" name="图片 3263"/>
                      <p:cNvPicPr/>
                      <p:nvPr/>
                    </p:nvPicPr>
                    <p:blipFill>
                      <a:blip r:embed="rId12"/>
                      <a:stretch>
                        <a:fillRect/>
                      </a:stretch>
                    </p:blipFill>
                    <p:spPr>
                      <a:xfrm>
                        <a:off x="1676400" y="4191000"/>
                        <a:ext cx="838200" cy="977900"/>
                      </a:xfrm>
                      <a:prstGeom prst="rect">
                        <a:avLst/>
                      </a:prstGeom>
                      <a:noFill/>
                      <a:ln w="38100">
                        <a:noFill/>
                        <a:miter/>
                      </a:ln>
                    </p:spPr>
                  </p:pic>
                </p:oleObj>
              </mc:Fallback>
            </mc:AlternateContent>
          </a:graphicData>
        </a:graphic>
      </p:graphicFrame>
      <p:graphicFrame>
        <p:nvGraphicFramePr>
          <p:cNvPr id="539659" name="对象 539658"/>
          <p:cNvGraphicFramePr/>
          <p:nvPr/>
        </p:nvGraphicFramePr>
        <p:xfrm>
          <a:off x="2667000" y="4419600"/>
          <a:ext cx="838200" cy="482600"/>
        </p:xfrm>
        <a:graphic>
          <a:graphicData uri="http://schemas.openxmlformats.org/presentationml/2006/ole">
            <mc:AlternateContent xmlns:mc="http://schemas.openxmlformats.org/markup-compatibility/2006">
              <mc:Choice xmlns:v="urn:schemas-microsoft-com:vml" Requires="v">
                <p:oleObj spid="_x0000_s3277" name="" r:id="rId13" imgW="837565" imgH="482600" progId="Equation.3">
                  <p:embed/>
                </p:oleObj>
              </mc:Choice>
              <mc:Fallback>
                <p:oleObj name="" r:id="rId13" imgW="837565" imgH="482600" progId="Equation.3">
                  <p:embed/>
                  <p:pic>
                    <p:nvPicPr>
                      <p:cNvPr id="0" name="图片 3276"/>
                      <p:cNvPicPr/>
                      <p:nvPr/>
                    </p:nvPicPr>
                    <p:blipFill>
                      <a:blip r:embed="rId14"/>
                      <a:stretch>
                        <a:fillRect/>
                      </a:stretch>
                    </p:blipFill>
                    <p:spPr>
                      <a:xfrm>
                        <a:off x="2667000" y="4419600"/>
                        <a:ext cx="838200" cy="482600"/>
                      </a:xfrm>
                      <a:prstGeom prst="rect">
                        <a:avLst/>
                      </a:prstGeom>
                      <a:noFill/>
                      <a:ln w="38100">
                        <a:noFill/>
                        <a:miter/>
                      </a:ln>
                    </p:spPr>
                  </p:pic>
                </p:oleObj>
              </mc:Fallback>
            </mc:AlternateContent>
          </a:graphicData>
        </a:graphic>
      </p:graphicFrame>
      <p:graphicFrame>
        <p:nvGraphicFramePr>
          <p:cNvPr id="539660" name="对象 539659"/>
          <p:cNvGraphicFramePr/>
          <p:nvPr/>
        </p:nvGraphicFramePr>
        <p:xfrm>
          <a:off x="3619500" y="4203700"/>
          <a:ext cx="1866900" cy="977900"/>
        </p:xfrm>
        <a:graphic>
          <a:graphicData uri="http://schemas.openxmlformats.org/presentationml/2006/ole">
            <mc:AlternateContent xmlns:mc="http://schemas.openxmlformats.org/markup-compatibility/2006">
              <mc:Choice xmlns:v="urn:schemas-microsoft-com:vml" Requires="v">
                <p:oleObj spid="_x0000_s3271" name="" r:id="rId15" imgW="1866900" imgH="977900" progId="Equation.3">
                  <p:embed/>
                </p:oleObj>
              </mc:Choice>
              <mc:Fallback>
                <p:oleObj name="" r:id="rId15" imgW="1866900" imgH="977900" progId="Equation.3">
                  <p:embed/>
                  <p:pic>
                    <p:nvPicPr>
                      <p:cNvPr id="0" name="图片 3270"/>
                      <p:cNvPicPr/>
                      <p:nvPr/>
                    </p:nvPicPr>
                    <p:blipFill>
                      <a:blip r:embed="rId16"/>
                      <a:stretch>
                        <a:fillRect/>
                      </a:stretch>
                    </p:blipFill>
                    <p:spPr>
                      <a:xfrm>
                        <a:off x="3619500" y="4203700"/>
                        <a:ext cx="1866900" cy="977900"/>
                      </a:xfrm>
                      <a:prstGeom prst="rect">
                        <a:avLst/>
                      </a:prstGeom>
                      <a:noFill/>
                      <a:ln w="38100">
                        <a:noFill/>
                        <a:miter/>
                      </a:ln>
                    </p:spPr>
                  </p:pic>
                </p:oleObj>
              </mc:Fallback>
            </mc:AlternateContent>
          </a:graphicData>
        </a:graphic>
      </p:graphicFrame>
      <p:graphicFrame>
        <p:nvGraphicFramePr>
          <p:cNvPr id="539661" name="对象 539660"/>
          <p:cNvGraphicFramePr/>
          <p:nvPr/>
        </p:nvGraphicFramePr>
        <p:xfrm>
          <a:off x="5549900" y="4470400"/>
          <a:ext cx="850900" cy="482600"/>
        </p:xfrm>
        <a:graphic>
          <a:graphicData uri="http://schemas.openxmlformats.org/presentationml/2006/ole">
            <mc:AlternateContent xmlns:mc="http://schemas.openxmlformats.org/markup-compatibility/2006">
              <mc:Choice xmlns:v="urn:schemas-microsoft-com:vml" Requires="v">
                <p:oleObj spid="_x0000_s3278" name="" r:id="rId17" imgW="850265" imgH="482600" progId="Equation.3">
                  <p:embed/>
                </p:oleObj>
              </mc:Choice>
              <mc:Fallback>
                <p:oleObj name="" r:id="rId17" imgW="850265" imgH="482600" progId="Equation.3">
                  <p:embed/>
                  <p:pic>
                    <p:nvPicPr>
                      <p:cNvPr id="0" name="图片 3277"/>
                      <p:cNvPicPr/>
                      <p:nvPr/>
                    </p:nvPicPr>
                    <p:blipFill>
                      <a:blip r:embed="rId18"/>
                      <a:stretch>
                        <a:fillRect/>
                      </a:stretch>
                    </p:blipFill>
                    <p:spPr>
                      <a:xfrm>
                        <a:off x="5549900" y="4470400"/>
                        <a:ext cx="850900" cy="482600"/>
                      </a:xfrm>
                      <a:prstGeom prst="rect">
                        <a:avLst/>
                      </a:prstGeom>
                      <a:noFill/>
                      <a:ln w="38100">
                        <a:noFill/>
                        <a:miter/>
                      </a:ln>
                    </p:spPr>
                  </p:pic>
                </p:oleObj>
              </mc:Fallback>
            </mc:AlternateContent>
          </a:graphicData>
        </a:graphic>
      </p:graphicFrame>
      <p:graphicFrame>
        <p:nvGraphicFramePr>
          <p:cNvPr id="539662" name="对象 539661"/>
          <p:cNvGraphicFramePr/>
          <p:nvPr/>
        </p:nvGraphicFramePr>
        <p:xfrm>
          <a:off x="6515100" y="4191000"/>
          <a:ext cx="1866900" cy="977900"/>
        </p:xfrm>
        <a:graphic>
          <a:graphicData uri="http://schemas.openxmlformats.org/presentationml/2006/ole">
            <mc:AlternateContent xmlns:mc="http://schemas.openxmlformats.org/markup-compatibility/2006">
              <mc:Choice xmlns:v="urn:schemas-microsoft-com:vml" Requires="v">
                <p:oleObj spid="_x0000_s3269" name="" r:id="rId19" imgW="1866900" imgH="977900" progId="Equation.3">
                  <p:embed/>
                </p:oleObj>
              </mc:Choice>
              <mc:Fallback>
                <p:oleObj name="" r:id="rId19" imgW="1866900" imgH="977900" progId="Equation.3">
                  <p:embed/>
                  <p:pic>
                    <p:nvPicPr>
                      <p:cNvPr id="0" name="图片 3268"/>
                      <p:cNvPicPr/>
                      <p:nvPr/>
                    </p:nvPicPr>
                    <p:blipFill>
                      <a:blip r:embed="rId20"/>
                      <a:stretch>
                        <a:fillRect/>
                      </a:stretch>
                    </p:blipFill>
                    <p:spPr>
                      <a:xfrm>
                        <a:off x="6515100" y="4191000"/>
                        <a:ext cx="1866900" cy="977900"/>
                      </a:xfrm>
                      <a:prstGeom prst="rect">
                        <a:avLst/>
                      </a:prstGeom>
                      <a:noFill/>
                      <a:ln w="38100">
                        <a:noFill/>
                        <a:miter/>
                      </a:ln>
                    </p:spPr>
                  </p:pic>
                </p:oleObj>
              </mc:Fallback>
            </mc:AlternateContent>
          </a:graphicData>
        </a:graphic>
      </p:graphicFrame>
      <p:sp>
        <p:nvSpPr>
          <p:cNvPr id="63501" name="矩形 539662"/>
          <p:cNvSpPr/>
          <p:nvPr/>
        </p:nvSpPr>
        <p:spPr>
          <a:xfrm>
            <a:off x="598488" y="558165"/>
            <a:ext cx="7559675" cy="1922145"/>
          </a:xfrm>
          <a:prstGeom prst="rect">
            <a:avLst/>
          </a:prstGeom>
          <a:noFill/>
          <a:ln w="9525">
            <a:noFill/>
          </a:ln>
        </p:spPr>
        <p:txBody>
          <a:bodyPr>
            <a:spAutoFit/>
          </a:bodyPr>
          <a:p>
            <a:r>
              <a:rPr lang="zh-CN" altLang="en-US" sz="3200" b="1" dirty="0">
                <a:solidFill>
                  <a:srgbClr val="0000FF"/>
                </a:solidFill>
                <a:latin typeface="Times New Roman" panose="02020603050405020304" pitchFamily="18" charset="0"/>
              </a:rPr>
              <a:t>注：</a:t>
            </a:r>
            <a:endParaRPr lang="zh-CN" altLang="en-US" b="1" dirty="0">
              <a:solidFill>
                <a:srgbClr val="0000FF"/>
              </a:solidFill>
              <a:latin typeface="Times New Roman" panose="02020603050405020304" pitchFamily="18" charset="0"/>
            </a:endParaRPr>
          </a:p>
          <a:p>
            <a:r>
              <a:rPr lang="zh-CN" altLang="en-US" sz="2000" b="1" dirty="0">
                <a:latin typeface="Times New Roman" panose="02020603050405020304" pitchFamily="18" charset="0"/>
                <a:sym typeface="Wingdings" panose="05000000000000000000" pitchFamily="2" charset="2"/>
              </a:rPr>
              <a:t>（</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）在计算过程中，将</a:t>
            </a:r>
            <a:r>
              <a:rPr lang="en-US" altLang="zh-CN" sz="2000" b="1" dirty="0">
                <a:latin typeface="Times New Roman" panose="02020603050405020304" pitchFamily="18" charset="0"/>
              </a:rPr>
              <a:t>n</a:t>
            </a:r>
            <a:r>
              <a:rPr lang="zh-CN" altLang="en-US" sz="2000" b="1" dirty="0">
                <a:latin typeface="Times New Roman" panose="02020603050405020304" pitchFamily="18" charset="0"/>
              </a:rPr>
              <a:t>个步骤写在一起，注意各个运算的次序一般不能颠倒，这是由于后一次运算是在前一次运算结果上的缘故。</a:t>
            </a:r>
            <a:endParaRPr lang="zh-CN" altLang="en-US" sz="2000" b="1" dirty="0">
              <a:latin typeface="Times New Roman" panose="02020603050405020304" pitchFamily="18" charset="0"/>
            </a:endParaRPr>
          </a:p>
          <a:p>
            <a:pPr>
              <a:spcBef>
                <a:spcPct val="50000"/>
              </a:spcBef>
            </a:pP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9652">
                                            <p:txEl>
                                              <p:charRg st="0" end="4"/>
                                            </p:txEl>
                                          </p:spTgt>
                                        </p:tgtEl>
                                        <p:attrNameLst>
                                          <p:attrName>style.visibility</p:attrName>
                                        </p:attrNameLst>
                                      </p:cBhvr>
                                      <p:to>
                                        <p:strVal val="visible"/>
                                      </p:to>
                                    </p:set>
                                    <p:animEffect transition="in" filter="wipe(left)">
                                      <p:cBhvr>
                                        <p:cTn id="7" dur="500"/>
                                        <p:tgtEl>
                                          <p:spTgt spid="539652">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9653"/>
                                        </p:tgtEl>
                                        <p:attrNameLst>
                                          <p:attrName>style.visibility</p:attrName>
                                        </p:attrNameLst>
                                      </p:cBhvr>
                                      <p:to>
                                        <p:strVal val="visible"/>
                                      </p:to>
                                    </p:set>
                                    <p:animEffect transition="in" filter="wipe(left)">
                                      <p:cBhvr>
                                        <p:cTn id="12" dur="500"/>
                                        <p:tgtEl>
                                          <p:spTgt spid="5396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9654"/>
                                        </p:tgtEl>
                                        <p:attrNameLst>
                                          <p:attrName>style.visibility</p:attrName>
                                        </p:attrNameLst>
                                      </p:cBhvr>
                                      <p:to>
                                        <p:strVal val="visible"/>
                                      </p:to>
                                    </p:set>
                                    <p:animEffect transition="in" filter="wipe(left)">
                                      <p:cBhvr>
                                        <p:cTn id="17" dur="500"/>
                                        <p:tgtEl>
                                          <p:spTgt spid="5396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9655"/>
                                        </p:tgtEl>
                                        <p:attrNameLst>
                                          <p:attrName>style.visibility</p:attrName>
                                        </p:attrNameLst>
                                      </p:cBhvr>
                                      <p:to>
                                        <p:strVal val="visible"/>
                                      </p:to>
                                    </p:set>
                                    <p:animEffect transition="in" filter="wipe(left)">
                                      <p:cBhvr>
                                        <p:cTn id="22" dur="500"/>
                                        <p:tgtEl>
                                          <p:spTgt spid="5396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39656"/>
                                        </p:tgtEl>
                                        <p:attrNameLst>
                                          <p:attrName>style.visibility</p:attrName>
                                        </p:attrNameLst>
                                      </p:cBhvr>
                                      <p:to>
                                        <p:strVal val="visible"/>
                                      </p:to>
                                    </p:set>
                                    <p:animEffect transition="in" filter="wipe(left)">
                                      <p:cBhvr>
                                        <p:cTn id="27" dur="500"/>
                                        <p:tgtEl>
                                          <p:spTgt spid="5396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39657"/>
                                        </p:tgtEl>
                                        <p:attrNameLst>
                                          <p:attrName>style.visibility</p:attrName>
                                        </p:attrNameLst>
                                      </p:cBhvr>
                                      <p:to>
                                        <p:strVal val="visible"/>
                                      </p:to>
                                    </p:set>
                                    <p:animEffect transition="in" filter="wipe(left)">
                                      <p:cBhvr>
                                        <p:cTn id="32" dur="500"/>
                                        <p:tgtEl>
                                          <p:spTgt spid="5396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39658"/>
                                        </p:tgtEl>
                                        <p:attrNameLst>
                                          <p:attrName>style.visibility</p:attrName>
                                        </p:attrNameLst>
                                      </p:cBhvr>
                                      <p:to>
                                        <p:strVal val="visible"/>
                                      </p:to>
                                    </p:set>
                                    <p:animEffect transition="in" filter="wipe(left)">
                                      <p:cBhvr>
                                        <p:cTn id="37" dur="500"/>
                                        <p:tgtEl>
                                          <p:spTgt spid="53965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39659"/>
                                        </p:tgtEl>
                                        <p:attrNameLst>
                                          <p:attrName>style.visibility</p:attrName>
                                        </p:attrNameLst>
                                      </p:cBhvr>
                                      <p:to>
                                        <p:strVal val="visible"/>
                                      </p:to>
                                    </p:set>
                                    <p:animEffect transition="in" filter="wipe(left)">
                                      <p:cBhvr>
                                        <p:cTn id="42" dur="500"/>
                                        <p:tgtEl>
                                          <p:spTgt spid="53965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39660"/>
                                        </p:tgtEl>
                                        <p:attrNameLst>
                                          <p:attrName>style.visibility</p:attrName>
                                        </p:attrNameLst>
                                      </p:cBhvr>
                                      <p:to>
                                        <p:strVal val="visible"/>
                                      </p:to>
                                    </p:set>
                                    <p:animEffect transition="in" filter="wipe(left)">
                                      <p:cBhvr>
                                        <p:cTn id="47" dur="500"/>
                                        <p:tgtEl>
                                          <p:spTgt spid="53966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39661"/>
                                        </p:tgtEl>
                                        <p:attrNameLst>
                                          <p:attrName>style.visibility</p:attrName>
                                        </p:attrNameLst>
                                      </p:cBhvr>
                                      <p:to>
                                        <p:strVal val="visible"/>
                                      </p:to>
                                    </p:set>
                                    <p:animEffect transition="in" filter="wipe(left)">
                                      <p:cBhvr>
                                        <p:cTn id="52" dur="500"/>
                                        <p:tgtEl>
                                          <p:spTgt spid="5396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39662"/>
                                        </p:tgtEl>
                                        <p:attrNameLst>
                                          <p:attrName>style.visibility</p:attrName>
                                        </p:attrNameLst>
                                      </p:cBhvr>
                                      <p:to>
                                        <p:strVal val="visible"/>
                                      </p:to>
                                    </p:set>
                                    <p:animEffect transition="in" filter="wipe(left)">
                                      <p:cBhvr>
                                        <p:cTn id="57" dur="500"/>
                                        <p:tgtEl>
                                          <p:spTgt spid="539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42" name="TextBox 5"/>
          <p:cNvSpPr txBox="1"/>
          <p:nvPr/>
        </p:nvSpPr>
        <p:spPr>
          <a:xfrm>
            <a:off x="3454400" y="788988"/>
            <a:ext cx="1831975" cy="534987"/>
          </a:xfrm>
          <a:prstGeom prst="rect">
            <a:avLst/>
          </a:prstGeom>
          <a:noFill/>
          <a:ln w="9525">
            <a:noFill/>
          </a:ln>
        </p:spPr>
        <p:txBody>
          <a:bodyPr wrap="none">
            <a:spAutoFit/>
          </a:bodyPr>
          <a:p>
            <a:pPr>
              <a:lnSpc>
                <a:spcPct val="90000"/>
              </a:lnSpc>
            </a:pPr>
            <a:r>
              <a:rPr lang="zh-CN" altLang="en-US" sz="3200" b="1" dirty="0">
                <a:solidFill>
                  <a:schemeClr val="bg2"/>
                </a:solidFill>
                <a:latin typeface="Tahoma" panose="020B0604030504040204" pitchFamily="34" charset="0"/>
                <a:ea typeface="宋体" panose="02010600030101010101" pitchFamily="2" charset="-122"/>
              </a:rPr>
              <a:t>线性代数</a:t>
            </a:r>
            <a:endParaRPr lang="zh-CN" altLang="en-US" sz="3200" b="1" dirty="0">
              <a:solidFill>
                <a:schemeClr val="bg2"/>
              </a:solidFill>
              <a:latin typeface="Tahoma" panose="020B0604030504040204" pitchFamily="34" charset="0"/>
              <a:ea typeface="宋体" panose="02010600030101010101" pitchFamily="2" charset="-122"/>
            </a:endParaRPr>
          </a:p>
        </p:txBody>
      </p:sp>
      <p:sp>
        <p:nvSpPr>
          <p:cNvPr id="7" name="TextBox 5"/>
          <p:cNvSpPr txBox="1">
            <a:spLocks noChangeArrowheads="1"/>
          </p:cNvSpPr>
          <p:nvPr/>
        </p:nvSpPr>
        <p:spPr bwMode="auto">
          <a:xfrm>
            <a:off x="428625" y="1816100"/>
            <a:ext cx="8123238" cy="1255713"/>
          </a:xfrm>
          <a:prstGeom prst="rect">
            <a:avLst/>
          </a:prstGeom>
          <a:noFill/>
          <a:ln w="9525">
            <a:noFill/>
            <a:miter lim="800000"/>
          </a:ln>
        </p:spPr>
        <p:txBody>
          <a:bodyPr wrap="none">
            <a:spAutoFit/>
          </a:bodyPr>
          <a:lstStyle/>
          <a:p>
            <a:pPr marR="0" defTabSz="914400">
              <a:lnSpc>
                <a:spcPct val="90000"/>
              </a:lnSpc>
              <a:buClrTx/>
              <a:buSzTx/>
              <a:buFontTx/>
              <a:defRPr/>
            </a:pPr>
            <a:r>
              <a:rPr kumimoji="0" lang="zh-CN" altLang="en-US" sz="2800" b="1" kern="1200" cap="none" spc="0" normalizeH="0" baseline="0" noProof="0" dirty="0">
                <a:solidFill>
                  <a:schemeClr val="bg2"/>
                </a:solidFill>
                <a:latin typeface="Tahoma" panose="020B0604030504040204" pitchFamily="34" charset="0"/>
                <a:ea typeface="宋体" panose="02010600030101010101" pitchFamily="2" charset="-122"/>
                <a:cs typeface="+mn-cs"/>
              </a:rPr>
              <a:t>研究对象：</a:t>
            </a:r>
            <a:endParaRPr kumimoji="0" lang="en-US" altLang="zh-CN" sz="2800" b="1" kern="1200" cap="none" spc="0" normalizeH="0" baseline="0" noProof="0" dirty="0">
              <a:solidFill>
                <a:schemeClr val="bg2"/>
              </a:solidFill>
              <a:latin typeface="Tahoma" panose="020B0604030504040204" pitchFamily="34" charset="0"/>
              <a:ea typeface="宋体" panose="02010600030101010101" pitchFamily="2" charset="-122"/>
              <a:cs typeface="+mn-cs"/>
            </a:endParaRPr>
          </a:p>
          <a:p>
            <a:pPr marR="0" defTabSz="914400">
              <a:lnSpc>
                <a:spcPct val="90000"/>
              </a:lnSpc>
              <a:buClrTx/>
              <a:buSzTx/>
              <a:buFontTx/>
              <a:defRPr/>
            </a:pPr>
            <a:r>
              <a:rPr kumimoji="0" lang="en-US" altLang="zh-CN" sz="2800" b="1" kern="1200" cap="none" spc="0" normalizeH="0" baseline="0" noProof="0" dirty="0">
                <a:solidFill>
                  <a:schemeClr val="bg2"/>
                </a:solidFill>
                <a:latin typeface="Tahoma" panose="020B0604030504040204" pitchFamily="34" charset="0"/>
                <a:ea typeface="宋体" panose="02010600030101010101" pitchFamily="2" charset="-122"/>
                <a:cs typeface="+mn-cs"/>
              </a:rPr>
              <a:t>      </a:t>
            </a:r>
            <a:endParaRPr kumimoji="0" lang="en-US" altLang="zh-CN" sz="2800" b="1" kern="1200" cap="none" spc="0" normalizeH="0" baseline="0" noProof="0" dirty="0">
              <a:solidFill>
                <a:schemeClr val="bg2"/>
              </a:solidFill>
              <a:latin typeface="Tahoma" panose="020B0604030504040204" pitchFamily="34" charset="0"/>
              <a:ea typeface="宋体" panose="02010600030101010101" pitchFamily="2" charset="-122"/>
              <a:cs typeface="+mn-cs"/>
            </a:endParaRPr>
          </a:p>
          <a:p>
            <a:pPr marR="0" defTabSz="914400">
              <a:lnSpc>
                <a:spcPct val="90000"/>
              </a:lnSpc>
              <a:buClrTx/>
              <a:buSzTx/>
              <a:buFontTx/>
              <a:defRPr/>
            </a:pPr>
            <a:r>
              <a:rPr kumimoji="0" lang="zh-CN" altLang="en-US" sz="2800" b="1" kern="1200" cap="none" spc="0" normalizeH="0" baseline="0" noProof="0" dirty="0">
                <a:latin typeface="+mn-ea"/>
                <a:ea typeface="+mn-ea"/>
                <a:cs typeface="+mn-cs"/>
              </a:rPr>
              <a:t>    线性空间、线性变换和</a:t>
            </a:r>
            <a:r>
              <a:rPr kumimoji="0" lang="zh-CN" altLang="en-US" sz="2800" b="1" kern="1200" cap="none" spc="0" normalizeH="0" baseline="0" noProof="0" dirty="0">
                <a:latin typeface="+mn-ea"/>
                <a:ea typeface="楷体_GB2312" pitchFamily="49" charset="-122"/>
                <a:cs typeface="+mn-cs"/>
              </a:rPr>
              <a:t>有限维的线性方程组</a:t>
            </a:r>
            <a:r>
              <a:rPr kumimoji="0" lang="zh-CN" altLang="en-US" sz="2800" b="1" kern="1200" cap="none" spc="0" normalizeH="0" baseline="0" noProof="0" dirty="0">
                <a:latin typeface="+mn-ea"/>
                <a:ea typeface="+mn-ea"/>
                <a:cs typeface="+mn-cs"/>
              </a:rPr>
              <a:t>。</a:t>
            </a:r>
            <a:endParaRPr kumimoji="0" lang="zh-CN" altLang="en-US" sz="2800" b="1" kern="1200" cap="none" spc="0" normalizeH="0" baseline="0" noProof="0" dirty="0">
              <a:solidFill>
                <a:schemeClr val="bg2"/>
              </a:solidFill>
              <a:latin typeface="+mn-ea"/>
              <a:ea typeface="+mn-ea"/>
              <a:cs typeface="+mn-cs"/>
            </a:endParaRPr>
          </a:p>
        </p:txBody>
      </p:sp>
      <p:sp>
        <p:nvSpPr>
          <p:cNvPr id="8" name="TextBox 5"/>
          <p:cNvSpPr txBox="1">
            <a:spLocks noChangeArrowheads="1"/>
          </p:cNvSpPr>
          <p:nvPr/>
        </p:nvSpPr>
        <p:spPr bwMode="auto">
          <a:xfrm>
            <a:off x="500063" y="3786188"/>
            <a:ext cx="4532313" cy="1255713"/>
          </a:xfrm>
          <a:prstGeom prst="rect">
            <a:avLst/>
          </a:prstGeom>
          <a:noFill/>
          <a:ln w="9525">
            <a:noFill/>
            <a:miter lim="800000"/>
          </a:ln>
        </p:spPr>
        <p:txBody>
          <a:bodyPr wrap="none">
            <a:spAutoFit/>
          </a:bodyPr>
          <a:lstStyle/>
          <a:p>
            <a:pPr marR="0" defTabSz="914400">
              <a:lnSpc>
                <a:spcPct val="90000"/>
              </a:lnSpc>
              <a:buClrTx/>
              <a:buSzTx/>
              <a:buFontTx/>
              <a:defRPr/>
            </a:pPr>
            <a:r>
              <a:rPr kumimoji="0" lang="zh-CN" altLang="en-US" sz="2800" b="1" kern="1200" cap="none" spc="0" normalizeH="0" baseline="0" noProof="0" dirty="0">
                <a:solidFill>
                  <a:schemeClr val="bg2"/>
                </a:solidFill>
                <a:latin typeface="Tahoma" panose="020B0604030504040204" pitchFamily="34" charset="0"/>
                <a:ea typeface="宋体" panose="02010600030101010101" pitchFamily="2" charset="-122"/>
                <a:cs typeface="+mn-cs"/>
              </a:rPr>
              <a:t>研究工具：</a:t>
            </a:r>
            <a:endParaRPr kumimoji="0" lang="en-US" altLang="zh-CN" sz="2800" b="1" kern="1200" cap="none" spc="0" normalizeH="0" baseline="0" noProof="0" dirty="0">
              <a:solidFill>
                <a:schemeClr val="bg2"/>
              </a:solidFill>
              <a:latin typeface="Tahoma" panose="020B0604030504040204" pitchFamily="34" charset="0"/>
              <a:ea typeface="宋体" panose="02010600030101010101" pitchFamily="2" charset="-122"/>
              <a:cs typeface="+mn-cs"/>
            </a:endParaRPr>
          </a:p>
          <a:p>
            <a:pPr marR="0" defTabSz="914400">
              <a:lnSpc>
                <a:spcPct val="90000"/>
              </a:lnSpc>
              <a:buClrTx/>
              <a:buSzTx/>
              <a:buFontTx/>
              <a:defRPr/>
            </a:pPr>
            <a:endParaRPr kumimoji="0" lang="en-US" altLang="zh-CN" sz="2800" b="1" kern="1200" cap="none" spc="0" normalizeH="0" baseline="0" noProof="0" dirty="0">
              <a:solidFill>
                <a:schemeClr val="bg2"/>
              </a:solidFill>
              <a:latin typeface="Tahoma" panose="020B0604030504040204" pitchFamily="34" charset="0"/>
              <a:ea typeface="宋体" panose="02010600030101010101" pitchFamily="2" charset="-122"/>
              <a:cs typeface="+mn-cs"/>
            </a:endParaRPr>
          </a:p>
          <a:p>
            <a:pPr marR="0" defTabSz="914400">
              <a:lnSpc>
                <a:spcPct val="90000"/>
              </a:lnSpc>
              <a:buClrTx/>
              <a:buSzTx/>
              <a:buFontTx/>
              <a:defRPr/>
            </a:pPr>
            <a:r>
              <a:rPr kumimoji="0" lang="en-US" altLang="zh-CN" sz="2800" b="1" kern="1200" cap="none" spc="0" normalizeH="0" baseline="0" noProof="0" dirty="0">
                <a:solidFill>
                  <a:schemeClr val="bg2"/>
                </a:solidFill>
                <a:latin typeface="Tahoma" panose="020B0604030504040204" pitchFamily="34" charset="0"/>
                <a:ea typeface="宋体" panose="02010600030101010101" pitchFamily="2" charset="-122"/>
                <a:cs typeface="+mn-cs"/>
              </a:rPr>
              <a:t>       </a:t>
            </a:r>
            <a:r>
              <a:rPr kumimoji="0" lang="zh-CN" altLang="en-US" sz="2800" b="1" kern="1200" cap="none" spc="0" normalizeH="0" baseline="0" noProof="0" dirty="0">
                <a:solidFill>
                  <a:schemeClr val="tx2"/>
                </a:solidFill>
                <a:latin typeface="+mn-ea"/>
                <a:ea typeface="+mn-ea"/>
                <a:cs typeface="+mn-cs"/>
              </a:rPr>
              <a:t>行列式、矩阵与向量。</a:t>
            </a:r>
            <a:endParaRPr kumimoji="0" lang="zh-CN" altLang="en-US" sz="2800" b="1" kern="1200" cap="none" spc="0" normalizeH="0" baseline="0" noProof="0" dirty="0">
              <a:solidFill>
                <a:schemeClr val="bg2"/>
              </a:solidFill>
              <a:latin typeface="+mn-ea"/>
              <a:ea typeface="+mn-ea"/>
              <a:cs typeface="+mn-cs"/>
            </a:endParaRP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文本占位符 538625"/>
          <p:cNvSpPr>
            <a:spLocks noGrp="1"/>
          </p:cNvSpPr>
          <p:nvPr/>
        </p:nvSpPr>
        <p:spPr>
          <a:xfrm>
            <a:off x="611188" y="692150"/>
            <a:ext cx="7931150" cy="4525963"/>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eaLnBrk="1" hangingPunct="1">
              <a:buClrTx/>
              <a:buSzTx/>
              <a:buFontTx/>
              <a:buNone/>
            </a:pPr>
            <a:r>
              <a:rPr lang="zh-CN" altLang="en-US" sz="2800" dirty="0"/>
              <a:t>（</a:t>
            </a:r>
            <a:r>
              <a:rPr lang="en-US" altLang="zh-CN" sz="2800" dirty="0"/>
              <a:t>2</a:t>
            </a:r>
            <a:r>
              <a:rPr lang="zh-CN" altLang="en-US" sz="2800" dirty="0"/>
              <a:t>）</a:t>
            </a:r>
            <a:endParaRPr lang="zh-CN" altLang="en-US" sz="2800" dirty="0"/>
          </a:p>
          <a:p>
            <a:pPr eaLnBrk="1" hangingPunct="1">
              <a:buClrTx/>
              <a:buSzTx/>
              <a:buFontTx/>
              <a:buNone/>
            </a:pPr>
            <a:endParaRPr lang="zh-CN" altLang="en-US" sz="2800" dirty="0"/>
          </a:p>
          <a:p>
            <a:pPr eaLnBrk="1" hangingPunct="1">
              <a:buClrTx/>
              <a:buSzTx/>
              <a:buFontTx/>
              <a:buNone/>
            </a:pPr>
            <a:r>
              <a:rPr lang="zh-CN" altLang="en-US" sz="2800" dirty="0"/>
              <a:t>    </a:t>
            </a:r>
            <a:endParaRPr lang="zh-CN" altLang="en-US" sz="2800" dirty="0"/>
          </a:p>
          <a:p>
            <a:pPr eaLnBrk="1" hangingPunct="1">
              <a:buClrTx/>
              <a:buSzTx/>
              <a:buFontTx/>
              <a:buNone/>
            </a:pPr>
            <a:r>
              <a:rPr lang="zh-CN" altLang="en-US" sz="2800" dirty="0"/>
              <a:t> （</a:t>
            </a:r>
            <a:r>
              <a:rPr lang="en-US" altLang="zh-CN" sz="2800" dirty="0"/>
              <a:t>3</a:t>
            </a:r>
            <a:r>
              <a:rPr lang="zh-CN" altLang="en-US" sz="2800" dirty="0"/>
              <a:t>）任何</a:t>
            </a:r>
            <a:r>
              <a:rPr lang="en-US" altLang="zh-CN" sz="2800" dirty="0"/>
              <a:t>n</a:t>
            </a:r>
            <a:r>
              <a:rPr lang="zh-CN" altLang="en-US" sz="2800" dirty="0"/>
              <a:t>阶行列式总能利用运算</a:t>
            </a:r>
            <a:endParaRPr lang="zh-CN" altLang="en-US" sz="2800" dirty="0"/>
          </a:p>
          <a:p>
            <a:pPr eaLnBrk="1" hangingPunct="1">
              <a:buClrTx/>
              <a:buSzTx/>
              <a:buFontTx/>
              <a:buNone/>
            </a:pPr>
            <a:r>
              <a:rPr lang="zh-CN" altLang="en-US" sz="2800" dirty="0"/>
              <a:t>化为上三角形行列式或下三角形行列式。</a:t>
            </a:r>
            <a:endParaRPr lang="zh-CN" altLang="en-US" sz="2800" dirty="0"/>
          </a:p>
        </p:txBody>
      </p:sp>
      <p:graphicFrame>
        <p:nvGraphicFramePr>
          <p:cNvPr id="64515" name="内容占位符 538626"/>
          <p:cNvGraphicFramePr>
            <a:graphicFrameLocks noGrp="1"/>
          </p:cNvGraphicFramePr>
          <p:nvPr/>
        </p:nvGraphicFramePr>
        <p:xfrm>
          <a:off x="1619250" y="692150"/>
          <a:ext cx="4392613" cy="2143125"/>
        </p:xfrm>
        <a:graphic>
          <a:graphicData uri="http://schemas.openxmlformats.org/presentationml/2006/ole">
            <mc:AlternateContent xmlns:mc="http://schemas.openxmlformats.org/markup-compatibility/2006">
              <mc:Choice xmlns:v="urn:schemas-microsoft-com:vml" Requires="v">
                <p:oleObj spid="_x0000_s3266" name="" r:id="rId1" imgW="4584065" imgH="2238375" progId="Word.Document.8">
                  <p:embed/>
                </p:oleObj>
              </mc:Choice>
              <mc:Fallback>
                <p:oleObj name="" r:id="rId1" imgW="4584065" imgH="2238375" progId="Word.Document.8">
                  <p:embed/>
                  <p:pic>
                    <p:nvPicPr>
                      <p:cNvPr id="0" name="图片 3265"/>
                      <p:cNvPicPr/>
                      <p:nvPr/>
                    </p:nvPicPr>
                    <p:blipFill>
                      <a:blip r:embed="rId2"/>
                      <a:stretch>
                        <a:fillRect/>
                      </a:stretch>
                    </p:blipFill>
                    <p:spPr>
                      <a:xfrm>
                        <a:off x="1619250" y="692150"/>
                        <a:ext cx="4392613" cy="2143125"/>
                      </a:xfrm>
                      <a:prstGeom prst="rect">
                        <a:avLst/>
                      </a:prstGeom>
                      <a:noFill/>
                      <a:ln w="38100">
                        <a:noFill/>
                        <a:miter/>
                      </a:ln>
                    </p:spPr>
                  </p:pic>
                </p:oleObj>
              </mc:Fallback>
            </mc:AlternateContent>
          </a:graphicData>
        </a:graphic>
      </p:graphicFrame>
      <p:graphicFrame>
        <p:nvGraphicFramePr>
          <p:cNvPr id="64516" name="内容占位符 538627"/>
          <p:cNvGraphicFramePr>
            <a:graphicFrameLocks noGrp="1"/>
          </p:cNvGraphicFramePr>
          <p:nvPr/>
        </p:nvGraphicFramePr>
        <p:xfrm>
          <a:off x="6227763" y="2276475"/>
          <a:ext cx="1008062" cy="539750"/>
        </p:xfrm>
        <a:graphic>
          <a:graphicData uri="http://schemas.openxmlformats.org/presentationml/2006/ole">
            <mc:AlternateContent xmlns:mc="http://schemas.openxmlformats.org/markup-compatibility/2006">
              <mc:Choice xmlns:v="urn:schemas-microsoft-com:vml" Requires="v">
                <p:oleObj spid="_x0000_s3272" name="" r:id="rId3" imgW="520700" imgH="279400" progId="Equation.3">
                  <p:embed/>
                </p:oleObj>
              </mc:Choice>
              <mc:Fallback>
                <p:oleObj name="" r:id="rId3" imgW="520700" imgH="279400" progId="Equation.3">
                  <p:embed/>
                  <p:pic>
                    <p:nvPicPr>
                      <p:cNvPr id="0" name="图片 3271"/>
                      <p:cNvPicPr/>
                      <p:nvPr/>
                    </p:nvPicPr>
                    <p:blipFill>
                      <a:blip r:embed="rId4"/>
                      <a:stretch>
                        <a:fillRect/>
                      </a:stretch>
                    </p:blipFill>
                    <p:spPr>
                      <a:xfrm>
                        <a:off x="6227763" y="2276475"/>
                        <a:ext cx="1008062" cy="539750"/>
                      </a:xfrm>
                      <a:prstGeom prst="rect">
                        <a:avLst/>
                      </a:prstGeom>
                      <a:noFill/>
                      <a:ln w="38100">
                        <a:noFill/>
                        <a:miter/>
                      </a:ln>
                    </p:spPr>
                  </p:pic>
                </p:oleObj>
              </mc:Fallback>
            </mc:AlternateContent>
          </a:graphicData>
        </a:graphic>
      </p:graphicFrame>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1218" name="矩形 521217"/>
          <p:cNvSpPr/>
          <p:nvPr/>
        </p:nvSpPr>
        <p:spPr>
          <a:xfrm>
            <a:off x="827088" y="549275"/>
            <a:ext cx="717550" cy="519113"/>
          </a:xfrm>
          <a:prstGeom prst="rect">
            <a:avLst/>
          </a:prstGeom>
          <a:noFill/>
          <a:ln w="9525">
            <a:noFill/>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chemeClr val="bg2">
                    <a:lumMod val="60000"/>
                    <a:lumOff val="40000"/>
                  </a:schemeClr>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0" lang="en-US" altLang="zh-CN" sz="2800" b="1" i="0" u="none" strike="noStrike" kern="1200" cap="none" spc="0" normalizeH="0" baseline="0" noProof="1">
                <a:ln>
                  <a:noFill/>
                </a:ln>
                <a:solidFill>
                  <a:schemeClr val="bg2">
                    <a:lumMod val="60000"/>
                    <a:lumOff val="40000"/>
                  </a:schemeClr>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800" b="1" i="0" u="none" strike="noStrike" kern="1200" cap="none" spc="0" normalizeH="0" baseline="0" noProof="1">
              <a:ln>
                <a:noFill/>
              </a:ln>
              <a:solidFill>
                <a:schemeClr val="bg2">
                  <a:lumMod val="60000"/>
                  <a:lumOff val="40000"/>
                </a:schemeClr>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347" name="矩形 521220"/>
          <p:cNvSpPr/>
          <p:nvPr/>
        </p:nvSpPr>
        <p:spPr>
          <a:xfrm>
            <a:off x="0" y="2971800"/>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521222" name="对象 521221"/>
          <p:cNvGraphicFramePr/>
          <p:nvPr/>
        </p:nvGraphicFramePr>
        <p:xfrm>
          <a:off x="2051050" y="620713"/>
          <a:ext cx="3241675" cy="1836737"/>
        </p:xfrm>
        <a:graphic>
          <a:graphicData uri="http://schemas.openxmlformats.org/presentationml/2006/ole">
            <mc:AlternateContent xmlns:mc="http://schemas.openxmlformats.org/markup-compatibility/2006">
              <mc:Choice xmlns:v="urn:schemas-microsoft-com:vml" Requires="v">
                <p:oleObj spid="_x0000_s3249" name="" r:id="rId1" imgW="1143000" imgH="914400" progId="Equation.DSMT4">
                  <p:embed/>
                </p:oleObj>
              </mc:Choice>
              <mc:Fallback>
                <p:oleObj name="" r:id="rId1" imgW="1143000" imgH="914400" progId="Equation.DSMT4">
                  <p:embed/>
                  <p:pic>
                    <p:nvPicPr>
                      <p:cNvPr id="0" name="图片 3248"/>
                      <p:cNvPicPr/>
                      <p:nvPr/>
                    </p:nvPicPr>
                    <p:blipFill>
                      <a:blip r:embed="rId2"/>
                      <a:stretch>
                        <a:fillRect/>
                      </a:stretch>
                    </p:blipFill>
                    <p:spPr>
                      <a:xfrm>
                        <a:off x="2051050" y="620713"/>
                        <a:ext cx="3241675" cy="1836737"/>
                      </a:xfrm>
                      <a:prstGeom prst="rect">
                        <a:avLst/>
                      </a:prstGeom>
                      <a:noFill/>
                      <a:ln w="38100">
                        <a:noFill/>
                        <a:miter/>
                      </a:ln>
                    </p:spPr>
                  </p:pic>
                </p:oleObj>
              </mc:Fallback>
            </mc:AlternateContent>
          </a:graphicData>
        </a:graphic>
      </p:graphicFrame>
      <p:sp>
        <p:nvSpPr>
          <p:cNvPr id="521223" name="矩形 521222"/>
          <p:cNvSpPr/>
          <p:nvPr/>
        </p:nvSpPr>
        <p:spPr>
          <a:xfrm>
            <a:off x="323850" y="2708275"/>
            <a:ext cx="7789863" cy="457200"/>
          </a:xfrm>
          <a:prstGeom prst="rect">
            <a:avLst/>
          </a:prstGeom>
          <a:noFill/>
          <a:ln w="9525">
            <a:noFill/>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rPr>
              <a:t>解法一   分别将行列式的第二行、第三行、第四行加到第</a:t>
            </a:r>
            <a:endPar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endParaRPr>
          </a:p>
        </p:txBody>
      </p:sp>
      <p:sp>
        <p:nvSpPr>
          <p:cNvPr id="521224" name="矩形 521223"/>
          <p:cNvSpPr/>
          <p:nvPr/>
        </p:nvSpPr>
        <p:spPr>
          <a:xfrm>
            <a:off x="1169988" y="3213100"/>
            <a:ext cx="1103313" cy="457200"/>
          </a:xfrm>
          <a:prstGeom prst="rect">
            <a:avLst/>
          </a:prstGeom>
          <a:noFill/>
          <a:ln w="9525">
            <a:noFill/>
          </a:ln>
        </p:spPr>
        <p:txBody>
          <a:bodyPr wrap="none">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rPr>
              <a:t>一行得</a:t>
            </a:r>
            <a:endPar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endParaRPr>
          </a:p>
        </p:txBody>
      </p:sp>
      <p:sp>
        <p:nvSpPr>
          <p:cNvPr id="57351" name="矩形 521224"/>
          <p:cNvSpPr/>
          <p:nvPr/>
        </p:nvSpPr>
        <p:spPr>
          <a:xfrm>
            <a:off x="127000" y="3098800"/>
            <a:ext cx="9144000" cy="0"/>
          </a:xfrm>
          <a:prstGeom prst="rect">
            <a:avLst/>
          </a:prstGeom>
          <a:noFill/>
          <a:ln w="9525">
            <a:noFill/>
          </a:ln>
        </p:spPr>
        <p:txBody>
          <a:bodyPr/>
          <a:p>
            <a:endParaRPr lang="zh-CN" altLang="en-US" dirty="0">
              <a:latin typeface="Times New Roman" panose="02020603050405020304" pitchFamily="18" charset="0"/>
            </a:endParaRPr>
          </a:p>
        </p:txBody>
      </p:sp>
      <p:sp>
        <p:nvSpPr>
          <p:cNvPr id="57352" name="矩形 521225"/>
          <p:cNvSpPr/>
          <p:nvPr/>
        </p:nvSpPr>
        <p:spPr>
          <a:xfrm>
            <a:off x="254000" y="3225800"/>
            <a:ext cx="9144000" cy="0"/>
          </a:xfrm>
          <a:prstGeom prst="rect">
            <a:avLst/>
          </a:prstGeom>
          <a:noFill/>
          <a:ln w="9525">
            <a:noFill/>
          </a:ln>
        </p:spPr>
        <p:txBody>
          <a:bodyPr/>
          <a:p>
            <a:endParaRPr lang="zh-CN" altLang="en-US" dirty="0">
              <a:latin typeface="Times New Roman" panose="02020603050405020304" pitchFamily="18" charset="0"/>
            </a:endParaRPr>
          </a:p>
        </p:txBody>
      </p:sp>
      <p:grpSp>
        <p:nvGrpSpPr>
          <p:cNvPr id="521227" name="组合 521226"/>
          <p:cNvGrpSpPr/>
          <p:nvPr/>
        </p:nvGrpSpPr>
        <p:grpSpPr>
          <a:xfrm>
            <a:off x="693738" y="3765550"/>
            <a:ext cx="7885112" cy="1535113"/>
            <a:chOff x="437" y="2282"/>
            <a:chExt cx="4967" cy="967"/>
          </a:xfrm>
        </p:grpSpPr>
        <p:graphicFrame>
          <p:nvGraphicFramePr>
            <p:cNvPr id="57354" name="对象 521227"/>
            <p:cNvGraphicFramePr/>
            <p:nvPr/>
          </p:nvGraphicFramePr>
          <p:xfrm>
            <a:off x="437" y="2341"/>
            <a:ext cx="3396" cy="865"/>
          </p:xfrm>
          <a:graphic>
            <a:graphicData uri="http://schemas.openxmlformats.org/presentationml/2006/ole">
              <mc:AlternateContent xmlns:mc="http://schemas.openxmlformats.org/markup-compatibility/2006">
                <mc:Choice xmlns:v="urn:schemas-microsoft-com:vml" Requires="v">
                  <p:oleObj spid="_x0000_s3247" name="" r:id="rId3" imgW="3594100" imgH="914400" progId="Equation.DSMT4">
                    <p:embed/>
                  </p:oleObj>
                </mc:Choice>
                <mc:Fallback>
                  <p:oleObj name="" r:id="rId3" imgW="3594100" imgH="914400" progId="Equation.DSMT4">
                    <p:embed/>
                    <p:pic>
                      <p:nvPicPr>
                        <p:cNvPr id="0" name="图片 3246"/>
                        <p:cNvPicPr/>
                        <p:nvPr/>
                      </p:nvPicPr>
                      <p:blipFill>
                        <a:blip r:embed="rId4"/>
                        <a:stretch>
                          <a:fillRect/>
                        </a:stretch>
                      </p:blipFill>
                      <p:spPr>
                        <a:xfrm>
                          <a:off x="437" y="2341"/>
                          <a:ext cx="3396" cy="865"/>
                        </a:xfrm>
                        <a:prstGeom prst="rect">
                          <a:avLst/>
                        </a:prstGeom>
                        <a:noFill/>
                        <a:ln w="38100">
                          <a:noFill/>
                          <a:miter/>
                        </a:ln>
                      </p:spPr>
                    </p:pic>
                  </p:oleObj>
                </mc:Fallback>
              </mc:AlternateContent>
            </a:graphicData>
          </a:graphic>
        </p:graphicFrame>
        <p:graphicFrame>
          <p:nvGraphicFramePr>
            <p:cNvPr id="57355" name="对象 521228"/>
            <p:cNvGraphicFramePr/>
            <p:nvPr/>
          </p:nvGraphicFramePr>
          <p:xfrm>
            <a:off x="3833" y="2282"/>
            <a:ext cx="1571" cy="967"/>
          </p:xfrm>
          <a:graphic>
            <a:graphicData uri="http://schemas.openxmlformats.org/presentationml/2006/ole">
              <mc:AlternateContent xmlns:mc="http://schemas.openxmlformats.org/markup-compatibility/2006">
                <mc:Choice xmlns:v="urn:schemas-microsoft-com:vml" Requires="v">
                  <p:oleObj spid="_x0000_s3244" name="" r:id="rId5" imgW="1485900" imgH="914400" progId="Equation.DSMT4">
                    <p:embed/>
                  </p:oleObj>
                </mc:Choice>
                <mc:Fallback>
                  <p:oleObj name="" r:id="rId5" imgW="1485900" imgH="914400" progId="Equation.DSMT4">
                    <p:embed/>
                    <p:pic>
                      <p:nvPicPr>
                        <p:cNvPr id="0" name="图片 3243"/>
                        <p:cNvPicPr/>
                        <p:nvPr/>
                      </p:nvPicPr>
                      <p:blipFill>
                        <a:blip r:embed="rId6"/>
                        <a:stretch>
                          <a:fillRect/>
                        </a:stretch>
                      </p:blipFill>
                      <p:spPr>
                        <a:xfrm>
                          <a:off x="3833" y="2282"/>
                          <a:ext cx="1571" cy="967"/>
                        </a:xfrm>
                        <a:prstGeom prst="rect">
                          <a:avLst/>
                        </a:prstGeom>
                        <a:noFill/>
                        <a:ln w="38100">
                          <a:noFill/>
                          <a:miter/>
                        </a:ln>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1222"/>
                                        </p:tgtEl>
                                        <p:attrNameLst>
                                          <p:attrName>style.visibility</p:attrName>
                                        </p:attrNameLst>
                                      </p:cBhvr>
                                      <p:to>
                                        <p:strVal val="visible"/>
                                      </p:to>
                                    </p:set>
                                    <p:animEffect transition="in" filter="blinds(horizontal)">
                                      <p:cBhvr>
                                        <p:cTn id="7" dur="500"/>
                                        <p:tgtEl>
                                          <p:spTgt spid="5212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1223"/>
                                        </p:tgtEl>
                                        <p:attrNameLst>
                                          <p:attrName>style.visibility</p:attrName>
                                        </p:attrNameLst>
                                      </p:cBhvr>
                                      <p:to>
                                        <p:strVal val="visible"/>
                                      </p:to>
                                    </p:set>
                                    <p:animEffect transition="in" filter="blinds(horizontal)">
                                      <p:cBhvr>
                                        <p:cTn id="12" dur="500"/>
                                        <p:tgtEl>
                                          <p:spTgt spid="52122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21224"/>
                                        </p:tgtEl>
                                        <p:attrNameLst>
                                          <p:attrName>style.visibility</p:attrName>
                                        </p:attrNameLst>
                                      </p:cBhvr>
                                      <p:to>
                                        <p:strVal val="visible"/>
                                      </p:to>
                                    </p:set>
                                    <p:animEffect transition="in" filter="blinds(horizontal)">
                                      <p:cBhvr>
                                        <p:cTn id="15" dur="500"/>
                                        <p:tgtEl>
                                          <p:spTgt spid="52122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21227"/>
                                        </p:tgtEl>
                                        <p:attrNameLst>
                                          <p:attrName>style.visibility</p:attrName>
                                        </p:attrNameLst>
                                      </p:cBhvr>
                                      <p:to>
                                        <p:strVal val="visible"/>
                                      </p:to>
                                    </p:set>
                                    <p:animEffect transition="in" filter="blinds(horizontal)">
                                      <p:cBhvr>
                                        <p:cTn id="20" dur="500"/>
                                        <p:tgtEl>
                                          <p:spTgt spid="521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3" grpId="0"/>
      <p:bldP spid="52122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42" name="矩形 522241"/>
          <p:cNvSpPr/>
          <p:nvPr/>
        </p:nvSpPr>
        <p:spPr>
          <a:xfrm>
            <a:off x="365125" y="398780"/>
            <a:ext cx="8413750" cy="457200"/>
          </a:xfrm>
          <a:prstGeom prst="rect">
            <a:avLst/>
          </a:prstGeom>
          <a:noFill/>
          <a:ln w="9525">
            <a:noFill/>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rPr>
              <a:t>解法二利用行列式的性质将行列式的第一行和第四行互换可得</a:t>
            </a:r>
            <a:endPar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endParaRPr>
          </a:p>
        </p:txBody>
      </p:sp>
      <p:sp>
        <p:nvSpPr>
          <p:cNvPr id="58371" name="矩形 522242"/>
          <p:cNvSpPr/>
          <p:nvPr/>
        </p:nvSpPr>
        <p:spPr>
          <a:xfrm>
            <a:off x="0" y="2971800"/>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58372" name="对象 522243"/>
          <p:cNvGraphicFramePr/>
          <p:nvPr/>
        </p:nvGraphicFramePr>
        <p:xfrm>
          <a:off x="649288" y="1125538"/>
          <a:ext cx="6659562" cy="1525587"/>
        </p:xfrm>
        <a:graphic>
          <a:graphicData uri="http://schemas.openxmlformats.org/presentationml/2006/ole">
            <mc:AlternateContent xmlns:mc="http://schemas.openxmlformats.org/markup-compatibility/2006">
              <mc:Choice xmlns:v="urn:schemas-microsoft-com:vml" Requires="v">
                <p:oleObj spid="_x0000_s3251" name="" r:id="rId1" imgW="3987800" imgH="914400" progId="Equation.DSMT4">
                  <p:embed/>
                </p:oleObj>
              </mc:Choice>
              <mc:Fallback>
                <p:oleObj name="" r:id="rId1" imgW="3987800" imgH="914400" progId="Equation.DSMT4">
                  <p:embed/>
                  <p:pic>
                    <p:nvPicPr>
                      <p:cNvPr id="0" name="图片 3250"/>
                      <p:cNvPicPr/>
                      <p:nvPr/>
                    </p:nvPicPr>
                    <p:blipFill>
                      <a:blip r:embed="rId2"/>
                      <a:stretch>
                        <a:fillRect/>
                      </a:stretch>
                    </p:blipFill>
                    <p:spPr>
                      <a:xfrm>
                        <a:off x="649288" y="1125538"/>
                        <a:ext cx="6659562" cy="1525587"/>
                      </a:xfrm>
                      <a:prstGeom prst="rect">
                        <a:avLst/>
                      </a:prstGeom>
                      <a:noFill/>
                      <a:ln w="38100">
                        <a:noFill/>
                        <a:miter/>
                      </a:ln>
                    </p:spPr>
                  </p:pic>
                </p:oleObj>
              </mc:Fallback>
            </mc:AlternateContent>
          </a:graphicData>
        </a:graphic>
      </p:graphicFrame>
      <p:sp>
        <p:nvSpPr>
          <p:cNvPr id="58373" name="矩形 522244"/>
          <p:cNvSpPr/>
          <p:nvPr/>
        </p:nvSpPr>
        <p:spPr>
          <a:xfrm>
            <a:off x="127000" y="3098800"/>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58374" name="对象 522245"/>
          <p:cNvGraphicFramePr/>
          <p:nvPr/>
        </p:nvGraphicFramePr>
        <p:xfrm>
          <a:off x="827088" y="2781300"/>
          <a:ext cx="2376487" cy="1463675"/>
        </p:xfrm>
        <a:graphic>
          <a:graphicData uri="http://schemas.openxmlformats.org/presentationml/2006/ole">
            <mc:AlternateContent xmlns:mc="http://schemas.openxmlformats.org/markup-compatibility/2006">
              <mc:Choice xmlns:v="urn:schemas-microsoft-com:vml" Requires="v">
                <p:oleObj spid="_x0000_s3257" name="" r:id="rId3" imgW="1485900" imgH="914400" progId="Equation.DSMT4">
                  <p:embed/>
                </p:oleObj>
              </mc:Choice>
              <mc:Fallback>
                <p:oleObj name="" r:id="rId3" imgW="1485900" imgH="914400" progId="Equation.DSMT4">
                  <p:embed/>
                  <p:pic>
                    <p:nvPicPr>
                      <p:cNvPr id="0" name="图片 3256"/>
                      <p:cNvPicPr/>
                      <p:nvPr/>
                    </p:nvPicPr>
                    <p:blipFill>
                      <a:blip r:embed="rId4"/>
                      <a:stretch>
                        <a:fillRect/>
                      </a:stretch>
                    </p:blipFill>
                    <p:spPr>
                      <a:xfrm>
                        <a:off x="827088" y="2781300"/>
                        <a:ext cx="2376487" cy="1463675"/>
                      </a:xfrm>
                      <a:prstGeom prst="rect">
                        <a:avLst/>
                      </a:prstGeom>
                      <a:noFill/>
                      <a:ln w="38100">
                        <a:noFill/>
                        <a:miter/>
                      </a:ln>
                    </p:spPr>
                  </p:pic>
                </p:oleObj>
              </mc:Fallback>
            </mc:AlternateContent>
          </a:graphicData>
        </a:graphic>
      </p:graphicFrame>
      <p:sp>
        <p:nvSpPr>
          <p:cNvPr id="58375" name="矩形 522249"/>
          <p:cNvSpPr/>
          <p:nvPr/>
        </p:nvSpPr>
        <p:spPr>
          <a:xfrm>
            <a:off x="254000" y="3225800"/>
            <a:ext cx="9144000" cy="0"/>
          </a:xfrm>
          <a:prstGeom prst="rect">
            <a:avLst/>
          </a:prstGeom>
          <a:noFill/>
          <a:ln w="9525">
            <a:noFill/>
          </a:ln>
        </p:spPr>
        <p:txBody>
          <a:bodyPr/>
          <a:p>
            <a:endParaRPr lang="zh-CN" altLang="en-US" dirty="0">
              <a:latin typeface="Times New Roman" panose="02020603050405020304" pitchFamily="18" charset="0"/>
            </a:endParaRPr>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1143" name="Group 2"/>
          <p:cNvGrpSpPr/>
          <p:nvPr/>
        </p:nvGrpSpPr>
        <p:grpSpPr>
          <a:xfrm>
            <a:off x="762000" y="1676400"/>
            <a:ext cx="3486150" cy="522288"/>
            <a:chOff x="480" y="1056"/>
            <a:chExt cx="2196" cy="329"/>
          </a:xfrm>
        </p:grpSpPr>
        <p:sp>
          <p:nvSpPr>
            <p:cNvPr id="91147" name="Rectangle 3"/>
            <p:cNvSpPr/>
            <p:nvPr/>
          </p:nvSpPr>
          <p:spPr>
            <a:xfrm>
              <a:off x="480" y="1056"/>
              <a:ext cx="2196" cy="329"/>
            </a:xfrm>
            <a:prstGeom prst="rect">
              <a:avLst/>
            </a:prstGeom>
            <a:noFill/>
            <a:ln w="9525">
              <a:noFill/>
            </a:ln>
          </p:spPr>
          <p:txBody>
            <a:bodyPr wrap="none">
              <a:spAutoFit/>
            </a:bodyPr>
            <a:p>
              <a:r>
                <a:rPr lang="zh-CN" altLang="en-US" sz="2800" b="1" dirty="0">
                  <a:solidFill>
                    <a:srgbClr val="3333FF"/>
                  </a:solidFill>
                  <a:latin typeface="Times New Roman" panose="02020603050405020304" pitchFamily="18" charset="0"/>
                </a:rPr>
                <a:t>例</a:t>
              </a:r>
              <a:r>
                <a:rPr lang="en-US" altLang="zh-CN" sz="2800" b="1" dirty="0">
                  <a:solidFill>
                    <a:srgbClr val="3333FF"/>
                  </a:solidFill>
                  <a:latin typeface="Times New Roman" panose="02020603050405020304" pitchFamily="18" charset="0"/>
                </a:rPr>
                <a:t>4</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计算    阶行列式</a:t>
              </a:r>
              <a:endParaRPr lang="zh-CN" altLang="en-US" sz="2800" b="1" dirty="0">
                <a:solidFill>
                  <a:srgbClr val="000000"/>
                </a:solidFill>
                <a:latin typeface="Times New Roman" panose="02020603050405020304" pitchFamily="18" charset="0"/>
              </a:endParaRPr>
            </a:p>
          </p:txBody>
        </p:sp>
        <p:graphicFrame>
          <p:nvGraphicFramePr>
            <p:cNvPr id="91142" name="Object 22"/>
            <p:cNvGraphicFramePr/>
            <p:nvPr/>
          </p:nvGraphicFramePr>
          <p:xfrm>
            <a:off x="1536" y="1152"/>
            <a:ext cx="151" cy="159"/>
          </p:xfrm>
          <a:graphic>
            <a:graphicData uri="http://schemas.openxmlformats.org/presentationml/2006/ole">
              <mc:AlternateContent xmlns:mc="http://schemas.openxmlformats.org/markup-compatibility/2006">
                <mc:Choice xmlns:v="urn:schemas-microsoft-com:vml" Requires="v">
                  <p:oleObj spid="_x0000_s3557" name="" r:id="rId1" imgW="241935" imgH="254635" progId="Equation.3">
                    <p:embed/>
                  </p:oleObj>
                </mc:Choice>
                <mc:Fallback>
                  <p:oleObj name="" r:id="rId1" imgW="241935" imgH="254635" progId="Equation.3">
                    <p:embed/>
                    <p:pic>
                      <p:nvPicPr>
                        <p:cNvPr id="0" name="图片 3556"/>
                        <p:cNvPicPr/>
                        <p:nvPr/>
                      </p:nvPicPr>
                      <p:blipFill>
                        <a:blip r:embed="rId2"/>
                        <a:stretch>
                          <a:fillRect/>
                        </a:stretch>
                      </p:blipFill>
                      <p:spPr>
                        <a:xfrm>
                          <a:off x="1536" y="1152"/>
                          <a:ext cx="151" cy="159"/>
                        </a:xfrm>
                        <a:prstGeom prst="rect">
                          <a:avLst/>
                        </a:prstGeom>
                        <a:noFill/>
                        <a:ln w="38100">
                          <a:noFill/>
                          <a:miter/>
                        </a:ln>
                      </p:spPr>
                    </p:pic>
                  </p:oleObj>
                </mc:Fallback>
              </mc:AlternateContent>
            </a:graphicData>
          </a:graphic>
        </p:graphicFrame>
      </p:grpSp>
      <p:graphicFrame>
        <p:nvGraphicFramePr>
          <p:cNvPr id="91138" name="Object 23"/>
          <p:cNvGraphicFramePr/>
          <p:nvPr/>
        </p:nvGraphicFramePr>
        <p:xfrm>
          <a:off x="4572000" y="685800"/>
          <a:ext cx="3644900" cy="2578100"/>
        </p:xfrm>
        <a:graphic>
          <a:graphicData uri="http://schemas.openxmlformats.org/presentationml/2006/ole">
            <mc:AlternateContent xmlns:mc="http://schemas.openxmlformats.org/markup-compatibility/2006">
              <mc:Choice xmlns:v="urn:schemas-microsoft-com:vml" Requires="v">
                <p:oleObj spid="_x0000_s3561" name="" r:id="rId3" imgW="3644900" imgH="2578100" progId="Equation.3">
                  <p:embed/>
                </p:oleObj>
              </mc:Choice>
              <mc:Fallback>
                <p:oleObj name="" r:id="rId3" imgW="3644900" imgH="2578100" progId="Equation.3">
                  <p:embed/>
                  <p:pic>
                    <p:nvPicPr>
                      <p:cNvPr id="0" name="图片 3560"/>
                      <p:cNvPicPr/>
                      <p:nvPr/>
                    </p:nvPicPr>
                    <p:blipFill>
                      <a:blip r:embed="rId4"/>
                      <a:stretch>
                        <a:fillRect/>
                      </a:stretch>
                    </p:blipFill>
                    <p:spPr>
                      <a:xfrm>
                        <a:off x="4572000" y="685800"/>
                        <a:ext cx="3644900" cy="2578100"/>
                      </a:xfrm>
                      <a:prstGeom prst="rect">
                        <a:avLst/>
                      </a:prstGeom>
                      <a:noFill/>
                      <a:ln w="38100">
                        <a:noFill/>
                        <a:miter/>
                      </a:ln>
                    </p:spPr>
                  </p:pic>
                </p:oleObj>
              </mc:Fallback>
            </mc:AlternateContent>
          </a:graphicData>
        </a:graphic>
      </p:graphicFrame>
      <p:sp>
        <p:nvSpPr>
          <p:cNvPr id="49158" name="Text Box 6"/>
          <p:cNvSpPr txBox="1"/>
          <p:nvPr/>
        </p:nvSpPr>
        <p:spPr>
          <a:xfrm>
            <a:off x="762000" y="3197225"/>
            <a:ext cx="542925" cy="519113"/>
          </a:xfrm>
          <a:prstGeom prst="rect">
            <a:avLst/>
          </a:prstGeom>
          <a:noFill/>
          <a:ln w="9525">
            <a:noFill/>
          </a:ln>
        </p:spPr>
        <p:txBody>
          <a:bodyPr wrap="none">
            <a:spAutoFit/>
          </a:bodyPr>
          <a:p>
            <a:r>
              <a:rPr lang="zh-CN" altLang="en-US" sz="2800" b="1" dirty="0">
                <a:solidFill>
                  <a:srgbClr val="3333FF"/>
                </a:solidFill>
                <a:latin typeface="Times New Roman" panose="02020603050405020304" pitchFamily="18" charset="0"/>
              </a:rPr>
              <a:t>解</a:t>
            </a:r>
            <a:endParaRPr lang="zh-CN" altLang="en-US" sz="2800" b="1" dirty="0">
              <a:solidFill>
                <a:srgbClr val="3333FF"/>
              </a:solidFill>
              <a:latin typeface="Times New Roman" panose="02020603050405020304" pitchFamily="18" charset="0"/>
            </a:endParaRPr>
          </a:p>
        </p:txBody>
      </p:sp>
      <p:graphicFrame>
        <p:nvGraphicFramePr>
          <p:cNvPr id="49159" name="Object 24"/>
          <p:cNvGraphicFramePr/>
          <p:nvPr/>
        </p:nvGraphicFramePr>
        <p:xfrm>
          <a:off x="2362200" y="3870325"/>
          <a:ext cx="5021263" cy="2438400"/>
        </p:xfrm>
        <a:graphic>
          <a:graphicData uri="http://schemas.openxmlformats.org/presentationml/2006/ole">
            <mc:AlternateContent xmlns:mc="http://schemas.openxmlformats.org/markup-compatibility/2006">
              <mc:Choice xmlns:v="urn:schemas-microsoft-com:vml" Requires="v">
                <p:oleObj spid="_x0000_s3559" name="" r:id="rId5" imgW="4330700" imgH="2578100" progId="Equation.3">
                  <p:embed/>
                </p:oleObj>
              </mc:Choice>
              <mc:Fallback>
                <p:oleObj name="" r:id="rId5" imgW="4330700" imgH="2578100" progId="Equation.3">
                  <p:embed/>
                  <p:pic>
                    <p:nvPicPr>
                      <p:cNvPr id="0" name="图片 3558"/>
                      <p:cNvPicPr/>
                      <p:nvPr/>
                    </p:nvPicPr>
                    <p:blipFill>
                      <a:blip r:embed="rId6"/>
                      <a:stretch>
                        <a:fillRect/>
                      </a:stretch>
                    </p:blipFill>
                    <p:spPr>
                      <a:xfrm>
                        <a:off x="2362200" y="3870325"/>
                        <a:ext cx="5021263" cy="2438400"/>
                      </a:xfrm>
                      <a:prstGeom prst="rect">
                        <a:avLst/>
                      </a:prstGeom>
                      <a:noFill/>
                      <a:ln w="38100">
                        <a:noFill/>
                        <a:miter/>
                      </a:ln>
                    </p:spPr>
                  </p:pic>
                </p:oleObj>
              </mc:Fallback>
            </mc:AlternateContent>
          </a:graphicData>
        </a:graphic>
      </p:graphicFrame>
      <p:graphicFrame>
        <p:nvGraphicFramePr>
          <p:cNvPr id="49160" name="Object 25"/>
          <p:cNvGraphicFramePr/>
          <p:nvPr/>
        </p:nvGraphicFramePr>
        <p:xfrm>
          <a:off x="1752600" y="4937125"/>
          <a:ext cx="622300" cy="292100"/>
        </p:xfrm>
        <a:graphic>
          <a:graphicData uri="http://schemas.openxmlformats.org/presentationml/2006/ole">
            <mc:AlternateContent xmlns:mc="http://schemas.openxmlformats.org/markup-compatibility/2006">
              <mc:Choice xmlns:v="urn:schemas-microsoft-com:vml" Requires="v">
                <p:oleObj spid="_x0000_s3551" name="" r:id="rId7" imgW="622300" imgH="292100" progId="Equation.3">
                  <p:embed/>
                </p:oleObj>
              </mc:Choice>
              <mc:Fallback>
                <p:oleObj name="" r:id="rId7" imgW="622300" imgH="292100" progId="Equation.3">
                  <p:embed/>
                  <p:pic>
                    <p:nvPicPr>
                      <p:cNvPr id="0" name="图片 3550"/>
                      <p:cNvPicPr/>
                      <p:nvPr/>
                    </p:nvPicPr>
                    <p:blipFill>
                      <a:blip r:embed="rId8"/>
                      <a:stretch>
                        <a:fillRect/>
                      </a:stretch>
                    </p:blipFill>
                    <p:spPr>
                      <a:xfrm>
                        <a:off x="1752600" y="4937125"/>
                        <a:ext cx="622300" cy="292100"/>
                      </a:xfrm>
                      <a:prstGeom prst="rect">
                        <a:avLst/>
                      </a:prstGeom>
                      <a:noFill/>
                      <a:ln w="38100">
                        <a:noFill/>
                        <a:miter/>
                      </a:ln>
                    </p:spPr>
                  </p:pic>
                </p:oleObj>
              </mc:Fallback>
            </mc:AlternateContent>
          </a:graphicData>
        </a:graphic>
      </p:graphicFrame>
      <p:grpSp>
        <p:nvGrpSpPr>
          <p:cNvPr id="3" name="Group 9"/>
          <p:cNvGrpSpPr/>
          <p:nvPr/>
        </p:nvGrpSpPr>
        <p:grpSpPr>
          <a:xfrm>
            <a:off x="1447800" y="3197225"/>
            <a:ext cx="5334000" cy="519113"/>
            <a:chOff x="1344" y="2016"/>
            <a:chExt cx="3360" cy="327"/>
          </a:xfrm>
        </p:grpSpPr>
        <p:sp>
          <p:nvSpPr>
            <p:cNvPr id="91146" name="Text Box 10"/>
            <p:cNvSpPr txBox="1"/>
            <p:nvPr/>
          </p:nvSpPr>
          <p:spPr>
            <a:xfrm>
              <a:off x="1344" y="2016"/>
              <a:ext cx="3360" cy="327"/>
            </a:xfrm>
            <a:prstGeom prst="rect">
              <a:avLst/>
            </a:prstGeom>
            <a:noFill/>
            <a:ln w="9525">
              <a:noFill/>
            </a:ln>
          </p:spPr>
          <p:txBody>
            <a:bodyPr>
              <a:spAutoFit/>
            </a:bodyPr>
            <a:p>
              <a:pPr>
                <a:spcBef>
                  <a:spcPct val="50000"/>
                </a:spcBef>
              </a:pPr>
              <a:r>
                <a:rPr lang="zh-CN" altLang="en-US" sz="2800" b="1" dirty="0">
                  <a:solidFill>
                    <a:srgbClr val="000000"/>
                  </a:solidFill>
                  <a:latin typeface="Times New Roman" panose="02020603050405020304" pitchFamily="18" charset="0"/>
                </a:rPr>
                <a:t>将第               列都加到第一列得</a:t>
              </a:r>
              <a:endParaRPr lang="zh-CN" altLang="en-US" sz="2800" b="1" dirty="0">
                <a:solidFill>
                  <a:srgbClr val="000000"/>
                </a:solidFill>
                <a:latin typeface="Times New Roman" panose="02020603050405020304" pitchFamily="18" charset="0"/>
              </a:endParaRPr>
            </a:p>
          </p:txBody>
        </p:sp>
        <p:graphicFrame>
          <p:nvGraphicFramePr>
            <p:cNvPr id="91141" name="Object 26"/>
            <p:cNvGraphicFramePr/>
            <p:nvPr/>
          </p:nvGraphicFramePr>
          <p:xfrm>
            <a:off x="1872" y="2064"/>
            <a:ext cx="792" cy="232"/>
          </p:xfrm>
          <a:graphic>
            <a:graphicData uri="http://schemas.openxmlformats.org/presentationml/2006/ole">
              <mc:AlternateContent xmlns:mc="http://schemas.openxmlformats.org/markup-compatibility/2006">
                <mc:Choice xmlns:v="urn:schemas-microsoft-com:vml" Requires="v">
                  <p:oleObj spid="_x0000_s3553" name="" r:id="rId9" imgW="1258570" imgH="368935" progId="Equation.3">
                    <p:embed/>
                  </p:oleObj>
                </mc:Choice>
                <mc:Fallback>
                  <p:oleObj name="" r:id="rId9" imgW="1258570" imgH="368935" progId="Equation.3">
                    <p:embed/>
                    <p:pic>
                      <p:nvPicPr>
                        <p:cNvPr id="0" name="图片 3552"/>
                        <p:cNvPicPr/>
                        <p:nvPr/>
                      </p:nvPicPr>
                      <p:blipFill>
                        <a:blip r:embed="rId10"/>
                        <a:stretch>
                          <a:fillRect/>
                        </a:stretch>
                      </p:blipFill>
                      <p:spPr>
                        <a:xfrm>
                          <a:off x="1872" y="2064"/>
                          <a:ext cx="792" cy="232"/>
                        </a:xfrm>
                        <a:prstGeom prst="rect">
                          <a:avLst/>
                        </a:prstGeom>
                        <a:noFill/>
                        <a:ln w="38100">
                          <a:noFill/>
                          <a:miter/>
                        </a:ln>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9158"/>
                                        </p:tgtEl>
                                        <p:attrNameLst>
                                          <p:attrName>style.visibility</p:attrName>
                                        </p:attrNameLst>
                                      </p:cBhvr>
                                      <p:to>
                                        <p:strVal val="visible"/>
                                      </p:to>
                                    </p:set>
                                    <p:animEffect transition="in" filter="wipe(left)">
                                      <p:cBhvr>
                                        <p:cTn id="7" dur="75"/>
                                        <p:tgtEl>
                                          <p:spTgt spid="491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9160"/>
                                        </p:tgtEl>
                                        <p:attrNameLst>
                                          <p:attrName>style.visibility</p:attrName>
                                        </p:attrNameLst>
                                      </p:cBhvr>
                                      <p:to>
                                        <p:strVal val="visible"/>
                                      </p:to>
                                    </p:set>
                                    <p:animEffect transition="in" filter="wipe(left)">
                                      <p:cBhvr>
                                        <p:cTn id="17" dur="500"/>
                                        <p:tgtEl>
                                          <p:spTgt spid="491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159"/>
                                        </p:tgtEl>
                                        <p:attrNameLst>
                                          <p:attrName>style.visibility</p:attrName>
                                        </p:attrNameLst>
                                      </p:cBhvr>
                                      <p:to>
                                        <p:strVal val="visible"/>
                                      </p:to>
                                    </p:set>
                                    <p:animEffect transition="in" filter="wipe(left)">
                                      <p:cBhvr>
                                        <p:cTn id="22" dur="500"/>
                                        <p:tgtEl>
                                          <p:spTgt spid="49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1143" name="Group 2"/>
          <p:cNvGrpSpPr/>
          <p:nvPr/>
        </p:nvGrpSpPr>
        <p:grpSpPr>
          <a:xfrm>
            <a:off x="762000" y="1676400"/>
            <a:ext cx="3486150" cy="522288"/>
            <a:chOff x="480" y="1056"/>
            <a:chExt cx="2196" cy="329"/>
          </a:xfrm>
        </p:grpSpPr>
        <p:sp>
          <p:nvSpPr>
            <p:cNvPr id="91147" name="Rectangle 3"/>
            <p:cNvSpPr/>
            <p:nvPr/>
          </p:nvSpPr>
          <p:spPr>
            <a:xfrm>
              <a:off x="480" y="1056"/>
              <a:ext cx="2196" cy="329"/>
            </a:xfrm>
            <a:prstGeom prst="rect">
              <a:avLst/>
            </a:prstGeom>
            <a:noFill/>
            <a:ln w="9525">
              <a:noFill/>
            </a:ln>
          </p:spPr>
          <p:txBody>
            <a:bodyPr wrap="none">
              <a:spAutoFit/>
            </a:bodyPr>
            <a:p>
              <a:r>
                <a:rPr lang="zh-CN" altLang="en-US" sz="2800" b="1" dirty="0">
                  <a:solidFill>
                    <a:srgbClr val="3333FF"/>
                  </a:solidFill>
                  <a:latin typeface="Times New Roman" panose="02020603050405020304" pitchFamily="18" charset="0"/>
                </a:rPr>
                <a:t>例</a:t>
              </a:r>
              <a:r>
                <a:rPr lang="en-US" altLang="zh-CN" sz="2800" b="1" dirty="0">
                  <a:solidFill>
                    <a:srgbClr val="3333FF"/>
                  </a:solidFill>
                  <a:latin typeface="Times New Roman" panose="02020603050405020304" pitchFamily="18" charset="0"/>
                </a:rPr>
                <a:t>4</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计算    阶行列式</a:t>
              </a:r>
              <a:endParaRPr lang="zh-CN" altLang="en-US" sz="2800" b="1" dirty="0">
                <a:solidFill>
                  <a:srgbClr val="000000"/>
                </a:solidFill>
                <a:latin typeface="Times New Roman" panose="02020603050405020304" pitchFamily="18" charset="0"/>
              </a:endParaRPr>
            </a:p>
          </p:txBody>
        </p:sp>
        <p:graphicFrame>
          <p:nvGraphicFramePr>
            <p:cNvPr id="91142" name="Object 22"/>
            <p:cNvGraphicFramePr/>
            <p:nvPr/>
          </p:nvGraphicFramePr>
          <p:xfrm>
            <a:off x="1536" y="1152"/>
            <a:ext cx="151" cy="159"/>
          </p:xfrm>
          <a:graphic>
            <a:graphicData uri="http://schemas.openxmlformats.org/presentationml/2006/ole">
              <mc:AlternateContent xmlns:mc="http://schemas.openxmlformats.org/markup-compatibility/2006">
                <mc:Choice xmlns:v="urn:schemas-microsoft-com:vml" Requires="v">
                  <p:oleObj spid="_x0000_s3557" name="" r:id="rId1" imgW="241935" imgH="254635" progId="Equation.3">
                    <p:embed/>
                  </p:oleObj>
                </mc:Choice>
                <mc:Fallback>
                  <p:oleObj name="" r:id="rId1" imgW="241935" imgH="254635" progId="Equation.3">
                    <p:embed/>
                    <p:pic>
                      <p:nvPicPr>
                        <p:cNvPr id="0" name="图片 3556"/>
                        <p:cNvPicPr/>
                        <p:nvPr/>
                      </p:nvPicPr>
                      <p:blipFill>
                        <a:blip r:embed="rId2"/>
                        <a:stretch>
                          <a:fillRect/>
                        </a:stretch>
                      </p:blipFill>
                      <p:spPr>
                        <a:xfrm>
                          <a:off x="1536" y="1152"/>
                          <a:ext cx="151" cy="159"/>
                        </a:xfrm>
                        <a:prstGeom prst="rect">
                          <a:avLst/>
                        </a:prstGeom>
                        <a:noFill/>
                        <a:ln w="38100">
                          <a:noFill/>
                          <a:miter/>
                        </a:ln>
                      </p:spPr>
                    </p:pic>
                  </p:oleObj>
                </mc:Fallback>
              </mc:AlternateContent>
            </a:graphicData>
          </a:graphic>
        </p:graphicFrame>
      </p:grpSp>
      <p:graphicFrame>
        <p:nvGraphicFramePr>
          <p:cNvPr id="91138" name="Object 23"/>
          <p:cNvGraphicFramePr/>
          <p:nvPr/>
        </p:nvGraphicFramePr>
        <p:xfrm>
          <a:off x="4572000" y="685800"/>
          <a:ext cx="3644900" cy="2578100"/>
        </p:xfrm>
        <a:graphic>
          <a:graphicData uri="http://schemas.openxmlformats.org/presentationml/2006/ole">
            <mc:AlternateContent xmlns:mc="http://schemas.openxmlformats.org/markup-compatibility/2006">
              <mc:Choice xmlns:v="urn:schemas-microsoft-com:vml" Requires="v">
                <p:oleObj spid="_x0000_s3561" name="" r:id="rId3" imgW="3644900" imgH="2578100" progId="Equation.3">
                  <p:embed/>
                </p:oleObj>
              </mc:Choice>
              <mc:Fallback>
                <p:oleObj name="" r:id="rId3" imgW="3644900" imgH="2578100" progId="Equation.3">
                  <p:embed/>
                  <p:pic>
                    <p:nvPicPr>
                      <p:cNvPr id="0" name="图片 3560"/>
                      <p:cNvPicPr/>
                      <p:nvPr/>
                    </p:nvPicPr>
                    <p:blipFill>
                      <a:blip r:embed="rId4"/>
                      <a:stretch>
                        <a:fillRect/>
                      </a:stretch>
                    </p:blipFill>
                    <p:spPr>
                      <a:xfrm>
                        <a:off x="4572000" y="685800"/>
                        <a:ext cx="3644900" cy="2578100"/>
                      </a:xfrm>
                      <a:prstGeom prst="rect">
                        <a:avLst/>
                      </a:prstGeom>
                      <a:noFill/>
                      <a:ln w="38100">
                        <a:noFill/>
                        <a:miter/>
                      </a:ln>
                    </p:spPr>
                  </p:pic>
                </p:oleObj>
              </mc:Fallback>
            </mc:AlternateContent>
          </a:graphicData>
        </a:graphic>
      </p:graphicFrame>
      <p:sp>
        <p:nvSpPr>
          <p:cNvPr id="49158" name="Text Box 6"/>
          <p:cNvSpPr txBox="1"/>
          <p:nvPr/>
        </p:nvSpPr>
        <p:spPr>
          <a:xfrm>
            <a:off x="762000" y="3197225"/>
            <a:ext cx="542925" cy="519113"/>
          </a:xfrm>
          <a:prstGeom prst="rect">
            <a:avLst/>
          </a:prstGeom>
          <a:noFill/>
          <a:ln w="9525">
            <a:noFill/>
          </a:ln>
        </p:spPr>
        <p:txBody>
          <a:bodyPr wrap="none">
            <a:spAutoFit/>
          </a:bodyPr>
          <a:p>
            <a:r>
              <a:rPr lang="zh-CN" altLang="en-US" sz="2800" b="1" dirty="0">
                <a:solidFill>
                  <a:srgbClr val="3333FF"/>
                </a:solidFill>
                <a:latin typeface="Times New Roman" panose="02020603050405020304" pitchFamily="18" charset="0"/>
              </a:rPr>
              <a:t>解</a:t>
            </a:r>
            <a:endParaRPr lang="zh-CN" altLang="en-US" sz="2800" b="1" dirty="0">
              <a:solidFill>
                <a:srgbClr val="3333FF"/>
              </a:solidFill>
              <a:latin typeface="Times New Roman" panose="02020603050405020304" pitchFamily="18" charset="0"/>
            </a:endParaRPr>
          </a:p>
        </p:txBody>
      </p:sp>
      <p:graphicFrame>
        <p:nvGraphicFramePr>
          <p:cNvPr id="49159" name="Object 24"/>
          <p:cNvGraphicFramePr/>
          <p:nvPr/>
        </p:nvGraphicFramePr>
        <p:xfrm>
          <a:off x="2362200" y="3870325"/>
          <a:ext cx="5021263" cy="2438400"/>
        </p:xfrm>
        <a:graphic>
          <a:graphicData uri="http://schemas.openxmlformats.org/presentationml/2006/ole">
            <mc:AlternateContent xmlns:mc="http://schemas.openxmlformats.org/markup-compatibility/2006">
              <mc:Choice xmlns:v="urn:schemas-microsoft-com:vml" Requires="v">
                <p:oleObj spid="_x0000_s3559" name="" r:id="rId5" imgW="4330700" imgH="2578100" progId="Equation.3">
                  <p:embed/>
                </p:oleObj>
              </mc:Choice>
              <mc:Fallback>
                <p:oleObj name="" r:id="rId5" imgW="4330700" imgH="2578100" progId="Equation.3">
                  <p:embed/>
                  <p:pic>
                    <p:nvPicPr>
                      <p:cNvPr id="0" name="图片 3558"/>
                      <p:cNvPicPr/>
                      <p:nvPr/>
                    </p:nvPicPr>
                    <p:blipFill>
                      <a:blip r:embed="rId6"/>
                      <a:stretch>
                        <a:fillRect/>
                      </a:stretch>
                    </p:blipFill>
                    <p:spPr>
                      <a:xfrm>
                        <a:off x="2362200" y="3870325"/>
                        <a:ext cx="5021263" cy="2438400"/>
                      </a:xfrm>
                      <a:prstGeom prst="rect">
                        <a:avLst/>
                      </a:prstGeom>
                      <a:noFill/>
                      <a:ln w="38100">
                        <a:noFill/>
                        <a:miter/>
                      </a:ln>
                    </p:spPr>
                  </p:pic>
                </p:oleObj>
              </mc:Fallback>
            </mc:AlternateContent>
          </a:graphicData>
        </a:graphic>
      </p:graphicFrame>
      <p:graphicFrame>
        <p:nvGraphicFramePr>
          <p:cNvPr id="49160" name="Object 25"/>
          <p:cNvGraphicFramePr/>
          <p:nvPr/>
        </p:nvGraphicFramePr>
        <p:xfrm>
          <a:off x="1752600" y="4937125"/>
          <a:ext cx="622300" cy="292100"/>
        </p:xfrm>
        <a:graphic>
          <a:graphicData uri="http://schemas.openxmlformats.org/presentationml/2006/ole">
            <mc:AlternateContent xmlns:mc="http://schemas.openxmlformats.org/markup-compatibility/2006">
              <mc:Choice xmlns:v="urn:schemas-microsoft-com:vml" Requires="v">
                <p:oleObj spid="_x0000_s3551" name="" r:id="rId7" imgW="622300" imgH="292100" progId="Equation.3">
                  <p:embed/>
                </p:oleObj>
              </mc:Choice>
              <mc:Fallback>
                <p:oleObj name="" r:id="rId7" imgW="622300" imgH="292100" progId="Equation.3">
                  <p:embed/>
                  <p:pic>
                    <p:nvPicPr>
                      <p:cNvPr id="0" name="图片 3550"/>
                      <p:cNvPicPr/>
                      <p:nvPr/>
                    </p:nvPicPr>
                    <p:blipFill>
                      <a:blip r:embed="rId8"/>
                      <a:stretch>
                        <a:fillRect/>
                      </a:stretch>
                    </p:blipFill>
                    <p:spPr>
                      <a:xfrm>
                        <a:off x="1752600" y="4937125"/>
                        <a:ext cx="622300" cy="292100"/>
                      </a:xfrm>
                      <a:prstGeom prst="rect">
                        <a:avLst/>
                      </a:prstGeom>
                      <a:noFill/>
                      <a:ln w="38100">
                        <a:noFill/>
                        <a:miter/>
                      </a:ln>
                    </p:spPr>
                  </p:pic>
                </p:oleObj>
              </mc:Fallback>
            </mc:AlternateContent>
          </a:graphicData>
        </a:graphic>
      </p:graphicFrame>
      <p:grpSp>
        <p:nvGrpSpPr>
          <p:cNvPr id="3" name="Group 9"/>
          <p:cNvGrpSpPr/>
          <p:nvPr/>
        </p:nvGrpSpPr>
        <p:grpSpPr>
          <a:xfrm>
            <a:off x="1447800" y="3197225"/>
            <a:ext cx="5334000" cy="519113"/>
            <a:chOff x="1344" y="2016"/>
            <a:chExt cx="3360" cy="327"/>
          </a:xfrm>
        </p:grpSpPr>
        <p:sp>
          <p:nvSpPr>
            <p:cNvPr id="91146" name="Text Box 10"/>
            <p:cNvSpPr txBox="1"/>
            <p:nvPr/>
          </p:nvSpPr>
          <p:spPr>
            <a:xfrm>
              <a:off x="1344" y="2016"/>
              <a:ext cx="3360" cy="327"/>
            </a:xfrm>
            <a:prstGeom prst="rect">
              <a:avLst/>
            </a:prstGeom>
            <a:noFill/>
            <a:ln w="9525">
              <a:noFill/>
            </a:ln>
          </p:spPr>
          <p:txBody>
            <a:bodyPr>
              <a:spAutoFit/>
            </a:bodyPr>
            <a:p>
              <a:pPr>
                <a:spcBef>
                  <a:spcPct val="50000"/>
                </a:spcBef>
              </a:pPr>
              <a:r>
                <a:rPr lang="zh-CN" altLang="en-US" sz="2800" b="1" dirty="0">
                  <a:solidFill>
                    <a:srgbClr val="000000"/>
                  </a:solidFill>
                  <a:latin typeface="Times New Roman" panose="02020603050405020304" pitchFamily="18" charset="0"/>
                </a:rPr>
                <a:t>将第               列都加到第一列得</a:t>
              </a:r>
              <a:endParaRPr lang="zh-CN" altLang="en-US" sz="2800" b="1" dirty="0">
                <a:solidFill>
                  <a:srgbClr val="000000"/>
                </a:solidFill>
                <a:latin typeface="Times New Roman" panose="02020603050405020304" pitchFamily="18" charset="0"/>
              </a:endParaRPr>
            </a:p>
          </p:txBody>
        </p:sp>
        <p:graphicFrame>
          <p:nvGraphicFramePr>
            <p:cNvPr id="91141" name="Object 26"/>
            <p:cNvGraphicFramePr/>
            <p:nvPr/>
          </p:nvGraphicFramePr>
          <p:xfrm>
            <a:off x="1872" y="2064"/>
            <a:ext cx="792" cy="232"/>
          </p:xfrm>
          <a:graphic>
            <a:graphicData uri="http://schemas.openxmlformats.org/presentationml/2006/ole">
              <mc:AlternateContent xmlns:mc="http://schemas.openxmlformats.org/markup-compatibility/2006">
                <mc:Choice xmlns:v="urn:schemas-microsoft-com:vml" Requires="v">
                  <p:oleObj spid="_x0000_s3553" name="" r:id="rId9" imgW="1258570" imgH="368935" progId="Equation.3">
                    <p:embed/>
                  </p:oleObj>
                </mc:Choice>
                <mc:Fallback>
                  <p:oleObj name="" r:id="rId9" imgW="1258570" imgH="368935" progId="Equation.3">
                    <p:embed/>
                    <p:pic>
                      <p:nvPicPr>
                        <p:cNvPr id="0" name="图片 3552"/>
                        <p:cNvPicPr/>
                        <p:nvPr/>
                      </p:nvPicPr>
                      <p:blipFill>
                        <a:blip r:embed="rId10"/>
                        <a:stretch>
                          <a:fillRect/>
                        </a:stretch>
                      </p:blipFill>
                      <p:spPr>
                        <a:xfrm>
                          <a:off x="1872" y="2064"/>
                          <a:ext cx="792" cy="232"/>
                        </a:xfrm>
                        <a:prstGeom prst="rect">
                          <a:avLst/>
                        </a:prstGeom>
                        <a:noFill/>
                        <a:ln w="38100">
                          <a:noFill/>
                          <a:miter/>
                        </a:ln>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9158"/>
                                        </p:tgtEl>
                                        <p:attrNameLst>
                                          <p:attrName>style.visibility</p:attrName>
                                        </p:attrNameLst>
                                      </p:cBhvr>
                                      <p:to>
                                        <p:strVal val="visible"/>
                                      </p:to>
                                    </p:set>
                                    <p:animEffect transition="in" filter="wipe(left)">
                                      <p:cBhvr>
                                        <p:cTn id="7" dur="75"/>
                                        <p:tgtEl>
                                          <p:spTgt spid="491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9160"/>
                                        </p:tgtEl>
                                        <p:attrNameLst>
                                          <p:attrName>style.visibility</p:attrName>
                                        </p:attrNameLst>
                                      </p:cBhvr>
                                      <p:to>
                                        <p:strVal val="visible"/>
                                      </p:to>
                                    </p:set>
                                    <p:animEffect transition="in" filter="wipe(left)">
                                      <p:cBhvr>
                                        <p:cTn id="17" dur="500"/>
                                        <p:tgtEl>
                                          <p:spTgt spid="491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159"/>
                                        </p:tgtEl>
                                        <p:attrNameLst>
                                          <p:attrName>style.visibility</p:attrName>
                                        </p:attrNameLst>
                                      </p:cBhvr>
                                      <p:to>
                                        <p:strVal val="visible"/>
                                      </p:to>
                                    </p:set>
                                    <p:animEffect transition="in" filter="wipe(left)">
                                      <p:cBhvr>
                                        <p:cTn id="22" dur="500"/>
                                        <p:tgtEl>
                                          <p:spTgt spid="49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0178" name="Object 22"/>
          <p:cNvGraphicFramePr/>
          <p:nvPr/>
        </p:nvGraphicFramePr>
        <p:xfrm>
          <a:off x="395288" y="476250"/>
          <a:ext cx="4552950" cy="2484438"/>
        </p:xfrm>
        <a:graphic>
          <a:graphicData uri="http://schemas.openxmlformats.org/presentationml/2006/ole">
            <mc:AlternateContent xmlns:mc="http://schemas.openxmlformats.org/markup-compatibility/2006">
              <mc:Choice xmlns:v="urn:schemas-microsoft-com:vml" Requires="v">
                <p:oleObj spid="_x0000_s3560" name="" r:id="rId1" imgW="2273300" imgH="1155700" progId="">
                  <p:embed/>
                </p:oleObj>
              </mc:Choice>
              <mc:Fallback>
                <p:oleObj name="" r:id="rId1" imgW="2273300" imgH="1155700" progId="">
                  <p:embed/>
                  <p:pic>
                    <p:nvPicPr>
                      <p:cNvPr id="0" name="图片 3559"/>
                      <p:cNvPicPr/>
                      <p:nvPr/>
                    </p:nvPicPr>
                    <p:blipFill>
                      <a:blip r:embed="rId2"/>
                      <a:stretch>
                        <a:fillRect/>
                      </a:stretch>
                    </p:blipFill>
                    <p:spPr>
                      <a:xfrm>
                        <a:off x="395288" y="476250"/>
                        <a:ext cx="4552950" cy="2484438"/>
                      </a:xfrm>
                      <a:prstGeom prst="rect">
                        <a:avLst/>
                      </a:prstGeom>
                      <a:noFill/>
                      <a:ln w="38100">
                        <a:noFill/>
                        <a:miter/>
                      </a:ln>
                    </p:spPr>
                  </p:pic>
                </p:oleObj>
              </mc:Fallback>
            </mc:AlternateContent>
          </a:graphicData>
        </a:graphic>
      </p:graphicFrame>
      <p:graphicFrame>
        <p:nvGraphicFramePr>
          <p:cNvPr id="50179" name="Object 23"/>
          <p:cNvGraphicFramePr/>
          <p:nvPr/>
        </p:nvGraphicFramePr>
        <p:xfrm>
          <a:off x="395288" y="3694113"/>
          <a:ext cx="5413375" cy="2309812"/>
        </p:xfrm>
        <a:graphic>
          <a:graphicData uri="http://schemas.openxmlformats.org/presentationml/2006/ole">
            <mc:AlternateContent xmlns:mc="http://schemas.openxmlformats.org/markup-compatibility/2006">
              <mc:Choice xmlns:v="urn:schemas-microsoft-com:vml" Requires="v">
                <p:oleObj spid="_x0000_s3554" name="" r:id="rId3" imgW="2705100" imgH="1155700" progId="">
                  <p:embed/>
                </p:oleObj>
              </mc:Choice>
              <mc:Fallback>
                <p:oleObj name="" r:id="rId3" imgW="2705100" imgH="1155700" progId="">
                  <p:embed/>
                  <p:pic>
                    <p:nvPicPr>
                      <p:cNvPr id="0" name="图片 3553"/>
                      <p:cNvPicPr/>
                      <p:nvPr/>
                    </p:nvPicPr>
                    <p:blipFill>
                      <a:blip r:embed="rId4"/>
                      <a:stretch>
                        <a:fillRect/>
                      </a:stretch>
                    </p:blipFill>
                    <p:spPr>
                      <a:xfrm>
                        <a:off x="395288" y="3694113"/>
                        <a:ext cx="5413375" cy="2309812"/>
                      </a:xfrm>
                      <a:prstGeom prst="rect">
                        <a:avLst/>
                      </a:prstGeom>
                      <a:noFill/>
                      <a:ln w="38100">
                        <a:noFill/>
                        <a:miter/>
                      </a:ln>
                    </p:spPr>
                  </p:pic>
                </p:oleObj>
              </mc:Fallback>
            </mc:AlternateContent>
          </a:graphicData>
        </a:graphic>
      </p:graphicFrame>
      <p:graphicFrame>
        <p:nvGraphicFramePr>
          <p:cNvPr id="50180" name="Object 24"/>
          <p:cNvGraphicFramePr/>
          <p:nvPr/>
        </p:nvGraphicFramePr>
        <p:xfrm>
          <a:off x="5186363" y="4635500"/>
          <a:ext cx="609600" cy="522288"/>
        </p:xfrm>
        <a:graphic>
          <a:graphicData uri="http://schemas.openxmlformats.org/presentationml/2006/ole">
            <mc:AlternateContent xmlns:mc="http://schemas.openxmlformats.org/markup-compatibility/2006">
              <mc:Choice xmlns:v="urn:schemas-microsoft-com:vml" Requires="v">
                <p:oleObj spid="_x0000_s3548" name="" r:id="rId5" imgW="215900" imgH="330835" progId="Equation.3">
                  <p:embed/>
                </p:oleObj>
              </mc:Choice>
              <mc:Fallback>
                <p:oleObj name="" r:id="rId5" imgW="215900" imgH="330835" progId="Equation.3">
                  <p:embed/>
                  <p:pic>
                    <p:nvPicPr>
                      <p:cNvPr id="0" name="图片 3547"/>
                      <p:cNvPicPr/>
                      <p:nvPr/>
                    </p:nvPicPr>
                    <p:blipFill>
                      <a:blip r:embed="rId6"/>
                      <a:stretch>
                        <a:fillRect/>
                      </a:stretch>
                    </p:blipFill>
                    <p:spPr>
                      <a:xfrm>
                        <a:off x="5186363" y="4635500"/>
                        <a:ext cx="609600" cy="522288"/>
                      </a:xfrm>
                      <a:prstGeom prst="rect">
                        <a:avLst/>
                      </a:prstGeom>
                      <a:noFill/>
                      <a:ln w="38100">
                        <a:noFill/>
                        <a:miter/>
                      </a:ln>
                    </p:spPr>
                  </p:pic>
                </p:oleObj>
              </mc:Fallback>
            </mc:AlternateContent>
          </a:graphicData>
        </a:graphic>
      </p:graphicFrame>
      <p:graphicFrame>
        <p:nvGraphicFramePr>
          <p:cNvPr id="3" name="Object 24"/>
          <p:cNvGraphicFramePr/>
          <p:nvPr/>
        </p:nvGraphicFramePr>
        <p:xfrm>
          <a:off x="2872423" y="5259070"/>
          <a:ext cx="609600" cy="522288"/>
        </p:xfrm>
        <a:graphic>
          <a:graphicData uri="http://schemas.openxmlformats.org/presentationml/2006/ole">
            <mc:AlternateContent xmlns:mc="http://schemas.openxmlformats.org/markup-compatibility/2006">
              <mc:Choice xmlns:v="urn:schemas-microsoft-com:vml" Requires="v">
                <p:oleObj spid="_x0000_s4" name="" r:id="rId7" imgW="215900" imgH="330835" progId="Equation.3">
                  <p:embed/>
                </p:oleObj>
              </mc:Choice>
              <mc:Fallback>
                <p:oleObj name="" r:id="rId7" imgW="215900" imgH="330835" progId="Equation.3">
                  <p:embed/>
                  <p:pic>
                    <p:nvPicPr>
                      <p:cNvPr id="0" name="图片 3547"/>
                      <p:cNvPicPr/>
                      <p:nvPr/>
                    </p:nvPicPr>
                    <p:blipFill>
                      <a:blip r:embed="rId6"/>
                      <a:stretch>
                        <a:fillRect/>
                      </a:stretch>
                    </p:blipFill>
                    <p:spPr>
                      <a:xfrm>
                        <a:off x="2872423" y="5259070"/>
                        <a:ext cx="609600" cy="522288"/>
                      </a:xfrm>
                      <a:prstGeom prst="rect">
                        <a:avLst/>
                      </a:prstGeom>
                      <a:noFill/>
                      <a:ln w="38100">
                        <a:noFill/>
                        <a:miter/>
                      </a:ln>
                    </p:spPr>
                  </p:pic>
                </p:oleObj>
              </mc:Fallback>
            </mc:AlternateContent>
          </a:graphicData>
        </a:graphic>
      </p:graphicFrame>
      <p:graphicFrame>
        <p:nvGraphicFramePr>
          <p:cNvPr id="50182" name="Object 26"/>
          <p:cNvGraphicFramePr/>
          <p:nvPr/>
        </p:nvGraphicFramePr>
        <p:xfrm>
          <a:off x="5724525" y="4551363"/>
          <a:ext cx="3192463" cy="631825"/>
        </p:xfrm>
        <a:graphic>
          <a:graphicData uri="http://schemas.openxmlformats.org/presentationml/2006/ole">
            <mc:AlternateContent xmlns:mc="http://schemas.openxmlformats.org/markup-compatibility/2006">
              <mc:Choice xmlns:v="urn:schemas-microsoft-com:vml" Requires="v">
                <p:oleObj spid="_x0000_s3549" name="" r:id="rId8" imgW="1586865" imgH="254000" progId="">
                  <p:embed/>
                </p:oleObj>
              </mc:Choice>
              <mc:Fallback>
                <p:oleObj name="" r:id="rId8" imgW="1586865" imgH="254000" progId="">
                  <p:embed/>
                  <p:pic>
                    <p:nvPicPr>
                      <p:cNvPr id="0" name="图片 3548"/>
                      <p:cNvPicPr/>
                      <p:nvPr/>
                    </p:nvPicPr>
                    <p:blipFill>
                      <a:blip r:embed="rId9"/>
                      <a:stretch>
                        <a:fillRect/>
                      </a:stretch>
                    </p:blipFill>
                    <p:spPr>
                      <a:xfrm>
                        <a:off x="5724525" y="4551363"/>
                        <a:ext cx="3192463" cy="63182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wipe(left)">
                                      <p:cBhvr>
                                        <p:cTn id="7" dur="5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wipe(left)">
                                      <p:cBhvr>
                                        <p:cTn id="12" dur="500"/>
                                        <p:tgtEl>
                                          <p:spTgt spid="50179"/>
                                        </p:tgtEl>
                                      </p:cBhvr>
                                    </p:animEffect>
                                  </p:childTnLst>
                                </p:cTn>
                              </p:par>
                              <p:par>
                                <p:cTn id="13" presetID="20" presetClass="entr" presetSubtype="0" fill="hold" nodeType="withEffect">
                                  <p:stCondLst>
                                    <p:cond delay="0"/>
                                  </p:stCondLst>
                                  <p:childTnLst>
                                    <p:set>
                                      <p:cBhvr>
                                        <p:cTn id="14" dur="1" fill="hold">
                                          <p:stCondLst>
                                            <p:cond delay="0"/>
                                          </p:stCondLst>
                                        </p:cTn>
                                        <p:tgtEl>
                                          <p:spTgt spid="50180"/>
                                        </p:tgtEl>
                                        <p:attrNameLst>
                                          <p:attrName>style.visibility</p:attrName>
                                        </p:attrNameLst>
                                      </p:cBhvr>
                                      <p:to>
                                        <p:strVal val="visible"/>
                                      </p:to>
                                    </p:set>
                                    <p:animEffect transition="in" filter="wedge">
                                      <p:cBhvr>
                                        <p:cTn id="15" dur="1000"/>
                                        <p:tgtEl>
                                          <p:spTgt spid="50180"/>
                                        </p:tgtEl>
                                      </p:cBhvr>
                                    </p:animEffect>
                                  </p:childTnLst>
                                </p:cTn>
                              </p:par>
                              <p:par>
                                <p:cTn id="16" presetID="2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edg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0182"/>
                                        </p:tgtEl>
                                        <p:attrNameLst>
                                          <p:attrName>style.visibility</p:attrName>
                                        </p:attrNameLst>
                                      </p:cBhvr>
                                      <p:to>
                                        <p:strVal val="visible"/>
                                      </p:to>
                                    </p:set>
                                    <p:animEffect transition="in" filter="wipe(left)">
                                      <p:cBhvr>
                                        <p:cTn id="23"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8386" name="矩形 528385"/>
          <p:cNvSpPr/>
          <p:nvPr/>
        </p:nvSpPr>
        <p:spPr>
          <a:xfrm>
            <a:off x="755650" y="906463"/>
            <a:ext cx="641350" cy="460375"/>
          </a:xfrm>
          <a:prstGeom prst="rect">
            <a:avLst/>
          </a:prstGeom>
          <a:noFill/>
          <a:ln w="9525">
            <a:noFill/>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bg2">
                    <a:lumMod val="60000"/>
                    <a:lumOff val="40000"/>
                  </a:schemeClr>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0" lang="en-US" altLang="zh-CN" sz="2400" b="1" i="0" u="none" strike="noStrike" kern="1200" cap="none" spc="0" normalizeH="0" baseline="0" noProof="1">
                <a:ln>
                  <a:noFill/>
                </a:ln>
                <a:solidFill>
                  <a:schemeClr val="bg2">
                    <a:lumMod val="60000"/>
                    <a:lumOff val="40000"/>
                  </a:schemeClr>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1" i="0" u="none" strike="noStrike" kern="1200" cap="none" spc="0" normalizeH="0" baseline="0" noProof="1">
              <a:ln>
                <a:noFill/>
              </a:ln>
              <a:solidFill>
                <a:schemeClr val="bg2">
                  <a:lumMod val="60000"/>
                  <a:lumOff val="40000"/>
                </a:schemeClr>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9395" name="对象 528387"/>
          <p:cNvGraphicFramePr/>
          <p:nvPr/>
        </p:nvGraphicFramePr>
        <p:xfrm>
          <a:off x="1187450" y="1773238"/>
          <a:ext cx="6121400" cy="2289175"/>
        </p:xfrm>
        <a:graphic>
          <a:graphicData uri="http://schemas.openxmlformats.org/presentationml/2006/ole">
            <mc:AlternateContent xmlns:mc="http://schemas.openxmlformats.org/markup-compatibility/2006">
              <mc:Choice xmlns:v="urn:schemas-microsoft-com:vml" Requires="v">
                <p:oleObj spid="_x0000_s3258" name="" r:id="rId1" imgW="2336800" imgH="939800" progId="Equation.DSMT4">
                  <p:embed/>
                </p:oleObj>
              </mc:Choice>
              <mc:Fallback>
                <p:oleObj name="" r:id="rId1" imgW="2336800" imgH="939800" progId="Equation.DSMT4">
                  <p:embed/>
                  <p:pic>
                    <p:nvPicPr>
                      <p:cNvPr id="0" name="图片 3257"/>
                      <p:cNvPicPr/>
                      <p:nvPr/>
                    </p:nvPicPr>
                    <p:blipFill>
                      <a:blip r:embed="rId2"/>
                      <a:stretch>
                        <a:fillRect/>
                      </a:stretch>
                    </p:blipFill>
                    <p:spPr>
                      <a:xfrm>
                        <a:off x="1187450" y="1773238"/>
                        <a:ext cx="6121400" cy="2289175"/>
                      </a:xfrm>
                      <a:prstGeom prst="rect">
                        <a:avLst/>
                      </a:prstGeom>
                      <a:noFill/>
                      <a:ln w="38100">
                        <a:noFill/>
                        <a:miter/>
                      </a:ln>
                    </p:spPr>
                  </p:pic>
                </p:oleObj>
              </mc:Fallback>
            </mc:AlternateContent>
          </a:graphicData>
        </a:graphic>
      </p:graphicFrame>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9410" name="矩形 529409"/>
          <p:cNvSpPr/>
          <p:nvPr/>
        </p:nvSpPr>
        <p:spPr>
          <a:xfrm>
            <a:off x="781685" y="680403"/>
            <a:ext cx="2470150" cy="457200"/>
          </a:xfrm>
          <a:prstGeom prst="rect">
            <a:avLst/>
          </a:prstGeom>
          <a:noFill/>
          <a:ln w="9525">
            <a:noFill/>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rPr>
              <a:t>解  把前一列乘以</a:t>
            </a:r>
            <a:endPar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endParaRPr>
          </a:p>
        </p:txBody>
      </p:sp>
      <p:graphicFrame>
        <p:nvGraphicFramePr>
          <p:cNvPr id="60419" name="对象 529410"/>
          <p:cNvGraphicFramePr/>
          <p:nvPr/>
        </p:nvGraphicFramePr>
        <p:xfrm>
          <a:off x="3212148" y="743903"/>
          <a:ext cx="503237" cy="331787"/>
        </p:xfrm>
        <a:graphic>
          <a:graphicData uri="http://schemas.openxmlformats.org/presentationml/2006/ole">
            <mc:AlternateContent xmlns:mc="http://schemas.openxmlformats.org/markup-compatibility/2006">
              <mc:Choice xmlns:v="urn:schemas-microsoft-com:vml" Requires="v">
                <p:oleObj spid="_x0000_s3259" name="" r:id="rId1" imgW="304800" imgH="203200" progId="Equation.DSMT4">
                  <p:embed/>
                </p:oleObj>
              </mc:Choice>
              <mc:Fallback>
                <p:oleObj name="" r:id="rId1" imgW="304800" imgH="203200" progId="Equation.DSMT4">
                  <p:embed/>
                  <p:pic>
                    <p:nvPicPr>
                      <p:cNvPr id="0" name="图片 3258"/>
                      <p:cNvPicPr/>
                      <p:nvPr/>
                    </p:nvPicPr>
                    <p:blipFill>
                      <a:blip r:embed="rId2"/>
                      <a:stretch>
                        <a:fillRect/>
                      </a:stretch>
                    </p:blipFill>
                    <p:spPr>
                      <a:xfrm>
                        <a:off x="3212148" y="743903"/>
                        <a:ext cx="503237" cy="331787"/>
                      </a:xfrm>
                      <a:prstGeom prst="rect">
                        <a:avLst/>
                      </a:prstGeom>
                      <a:noFill/>
                      <a:ln w="38100">
                        <a:noFill/>
                        <a:miter/>
                      </a:ln>
                    </p:spPr>
                  </p:pic>
                </p:oleObj>
              </mc:Fallback>
            </mc:AlternateContent>
          </a:graphicData>
        </a:graphic>
      </p:graphicFrame>
      <p:sp>
        <p:nvSpPr>
          <p:cNvPr id="529412" name="矩形 529411"/>
          <p:cNvSpPr/>
          <p:nvPr/>
        </p:nvSpPr>
        <p:spPr>
          <a:xfrm>
            <a:off x="3578860" y="680403"/>
            <a:ext cx="2622550" cy="457200"/>
          </a:xfrm>
          <a:prstGeom prst="rect">
            <a:avLst/>
          </a:prstGeom>
          <a:noFill/>
          <a:ln w="9525">
            <a:noFill/>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rPr>
              <a:t>加到后一列上去得</a:t>
            </a:r>
            <a:endPar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endParaRPr>
          </a:p>
        </p:txBody>
      </p:sp>
      <p:sp>
        <p:nvSpPr>
          <p:cNvPr id="60421" name="矩形 529412"/>
          <p:cNvSpPr/>
          <p:nvPr/>
        </p:nvSpPr>
        <p:spPr>
          <a:xfrm>
            <a:off x="530860" y="3017203"/>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60422" name="对象 529413"/>
          <p:cNvGraphicFramePr/>
          <p:nvPr/>
        </p:nvGraphicFramePr>
        <p:xfrm>
          <a:off x="2437448" y="1178878"/>
          <a:ext cx="5410200" cy="1716087"/>
        </p:xfrm>
        <a:graphic>
          <a:graphicData uri="http://schemas.openxmlformats.org/presentationml/2006/ole">
            <mc:AlternateContent xmlns:mc="http://schemas.openxmlformats.org/markup-compatibility/2006">
              <mc:Choice xmlns:v="urn:schemas-microsoft-com:vml" Requires="v">
                <p:oleObj spid="_x0000_s3261" name="" r:id="rId3" imgW="2057400" imgH="939800" progId="Equation.DSMT4">
                  <p:embed/>
                </p:oleObj>
              </mc:Choice>
              <mc:Fallback>
                <p:oleObj name="" r:id="rId3" imgW="2057400" imgH="939800" progId="Equation.DSMT4">
                  <p:embed/>
                  <p:pic>
                    <p:nvPicPr>
                      <p:cNvPr id="0" name="图片 3260"/>
                      <p:cNvPicPr/>
                      <p:nvPr/>
                    </p:nvPicPr>
                    <p:blipFill>
                      <a:blip r:embed="rId4"/>
                      <a:stretch>
                        <a:fillRect/>
                      </a:stretch>
                    </p:blipFill>
                    <p:spPr>
                      <a:xfrm>
                        <a:off x="2437448" y="1178878"/>
                        <a:ext cx="5410200" cy="1716087"/>
                      </a:xfrm>
                      <a:prstGeom prst="rect">
                        <a:avLst/>
                      </a:prstGeom>
                      <a:noFill/>
                      <a:ln w="38100">
                        <a:noFill/>
                        <a:miter/>
                      </a:ln>
                    </p:spPr>
                  </p:pic>
                </p:oleObj>
              </mc:Fallback>
            </mc:AlternateContent>
          </a:graphicData>
        </a:graphic>
      </p:graphicFrame>
      <p:sp>
        <p:nvSpPr>
          <p:cNvPr id="529415" name="矩形 529414"/>
          <p:cNvSpPr/>
          <p:nvPr/>
        </p:nvSpPr>
        <p:spPr>
          <a:xfrm>
            <a:off x="926148" y="2767965"/>
            <a:ext cx="2317750" cy="457200"/>
          </a:xfrm>
          <a:prstGeom prst="rect">
            <a:avLst/>
          </a:prstGeom>
          <a:noFill/>
          <a:ln w="9525">
            <a:noFill/>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rPr>
              <a:t>再将第三列乘以</a:t>
            </a:r>
            <a:endPar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endParaRPr>
          </a:p>
        </p:txBody>
      </p:sp>
      <p:sp>
        <p:nvSpPr>
          <p:cNvPr id="529416" name="矩形 529415"/>
          <p:cNvSpPr/>
          <p:nvPr/>
        </p:nvSpPr>
        <p:spPr>
          <a:xfrm>
            <a:off x="3447098" y="2767965"/>
            <a:ext cx="4146550" cy="457200"/>
          </a:xfrm>
          <a:prstGeom prst="rect">
            <a:avLst/>
          </a:prstGeom>
          <a:noFill/>
          <a:ln w="9525">
            <a:noFill/>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rPr>
              <a:t>加到第四列上去，第二列乘以</a:t>
            </a:r>
            <a:endPar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endParaRPr>
          </a:p>
        </p:txBody>
      </p:sp>
      <p:sp>
        <p:nvSpPr>
          <p:cNvPr id="529417" name="矩形 529416"/>
          <p:cNvSpPr/>
          <p:nvPr/>
        </p:nvSpPr>
        <p:spPr>
          <a:xfrm>
            <a:off x="7911148" y="2767965"/>
            <a:ext cx="793750" cy="457200"/>
          </a:xfrm>
          <a:prstGeom prst="rect">
            <a:avLst/>
          </a:prstGeom>
          <a:noFill/>
          <a:ln w="9525">
            <a:noFill/>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Times New Roman" panose="02020603050405020304" pitchFamily="18" charset="0"/>
              </a:rPr>
              <a:t>加到</a:t>
            </a:r>
            <a:endPar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endParaRPr>
          </a:p>
        </p:txBody>
      </p:sp>
      <p:graphicFrame>
        <p:nvGraphicFramePr>
          <p:cNvPr id="60426" name="对象 529417"/>
          <p:cNvGraphicFramePr/>
          <p:nvPr/>
        </p:nvGraphicFramePr>
        <p:xfrm>
          <a:off x="7533323" y="2858453"/>
          <a:ext cx="503237" cy="331787"/>
        </p:xfrm>
        <a:graphic>
          <a:graphicData uri="http://schemas.openxmlformats.org/presentationml/2006/ole">
            <mc:AlternateContent xmlns:mc="http://schemas.openxmlformats.org/markup-compatibility/2006">
              <mc:Choice xmlns:v="urn:schemas-microsoft-com:vml" Requires="v">
                <p:oleObj spid="_x0000_s3262" name="" r:id="rId5" imgW="304800" imgH="203200" progId="Equation.DSMT4">
                  <p:embed/>
                </p:oleObj>
              </mc:Choice>
              <mc:Fallback>
                <p:oleObj name="" r:id="rId5" imgW="304800" imgH="203200" progId="Equation.DSMT4">
                  <p:embed/>
                  <p:pic>
                    <p:nvPicPr>
                      <p:cNvPr id="0" name="图片 3261"/>
                      <p:cNvPicPr/>
                      <p:nvPr/>
                    </p:nvPicPr>
                    <p:blipFill>
                      <a:blip r:embed="rId2"/>
                      <a:stretch>
                        <a:fillRect/>
                      </a:stretch>
                    </p:blipFill>
                    <p:spPr>
                      <a:xfrm>
                        <a:off x="7533323" y="2858453"/>
                        <a:ext cx="503237" cy="331787"/>
                      </a:xfrm>
                      <a:prstGeom prst="rect">
                        <a:avLst/>
                      </a:prstGeom>
                      <a:noFill/>
                      <a:ln w="38100">
                        <a:noFill/>
                        <a:miter/>
                      </a:ln>
                    </p:spPr>
                  </p:pic>
                </p:oleObj>
              </mc:Fallback>
            </mc:AlternateContent>
          </a:graphicData>
        </a:graphic>
      </p:graphicFrame>
      <p:graphicFrame>
        <p:nvGraphicFramePr>
          <p:cNvPr id="60427" name="对象 529418"/>
          <p:cNvGraphicFramePr/>
          <p:nvPr/>
        </p:nvGraphicFramePr>
        <p:xfrm>
          <a:off x="3123248" y="2858453"/>
          <a:ext cx="503237" cy="331787"/>
        </p:xfrm>
        <a:graphic>
          <a:graphicData uri="http://schemas.openxmlformats.org/presentationml/2006/ole">
            <mc:AlternateContent xmlns:mc="http://schemas.openxmlformats.org/markup-compatibility/2006">
              <mc:Choice xmlns:v="urn:schemas-microsoft-com:vml" Requires="v">
                <p:oleObj spid="_x0000_s3254" name="" r:id="rId6" imgW="304800" imgH="203200" progId="Equation.DSMT4">
                  <p:embed/>
                </p:oleObj>
              </mc:Choice>
              <mc:Fallback>
                <p:oleObj name="" r:id="rId6" imgW="304800" imgH="203200" progId="Equation.DSMT4">
                  <p:embed/>
                  <p:pic>
                    <p:nvPicPr>
                      <p:cNvPr id="0" name="图片 3253"/>
                      <p:cNvPicPr/>
                      <p:nvPr/>
                    </p:nvPicPr>
                    <p:blipFill>
                      <a:blip r:embed="rId2"/>
                      <a:stretch>
                        <a:fillRect/>
                      </a:stretch>
                    </p:blipFill>
                    <p:spPr>
                      <a:xfrm>
                        <a:off x="3123248" y="2858453"/>
                        <a:ext cx="503237" cy="331787"/>
                      </a:xfrm>
                      <a:prstGeom prst="rect">
                        <a:avLst/>
                      </a:prstGeom>
                      <a:noFill/>
                      <a:ln w="38100">
                        <a:noFill/>
                        <a:miter/>
                      </a:ln>
                    </p:spPr>
                  </p:pic>
                </p:oleObj>
              </mc:Fallback>
            </mc:AlternateContent>
          </a:graphicData>
        </a:graphic>
      </p:graphicFrame>
      <p:sp>
        <p:nvSpPr>
          <p:cNvPr id="529420" name="矩形 529419"/>
          <p:cNvSpPr/>
          <p:nvPr/>
        </p:nvSpPr>
        <p:spPr>
          <a:xfrm>
            <a:off x="962660" y="3263265"/>
            <a:ext cx="2012950" cy="457200"/>
          </a:xfrm>
          <a:prstGeom prst="rect">
            <a:avLst/>
          </a:prstGeom>
          <a:noFill/>
          <a:ln w="9525">
            <a:noFill/>
          </a:ln>
        </p:spPr>
        <p:txBody>
          <a:bodyPr wrap="none">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rPr>
              <a:t>第三列上去得</a:t>
            </a:r>
            <a:endPar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endParaRPr>
          </a:p>
        </p:txBody>
      </p:sp>
      <p:sp>
        <p:nvSpPr>
          <p:cNvPr id="60429" name="矩形 529420"/>
          <p:cNvSpPr/>
          <p:nvPr/>
        </p:nvSpPr>
        <p:spPr>
          <a:xfrm>
            <a:off x="657860" y="3144203"/>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60430" name="对象 529421"/>
          <p:cNvGraphicFramePr/>
          <p:nvPr/>
        </p:nvGraphicFramePr>
        <p:xfrm>
          <a:off x="3212148" y="3263265"/>
          <a:ext cx="4365625" cy="1762125"/>
        </p:xfrm>
        <a:graphic>
          <a:graphicData uri="http://schemas.openxmlformats.org/presentationml/2006/ole">
            <mc:AlternateContent xmlns:mc="http://schemas.openxmlformats.org/markup-compatibility/2006">
              <mc:Choice xmlns:v="urn:schemas-microsoft-com:vml" Requires="v">
                <p:oleObj spid="_x0000_s3263" name="" r:id="rId7" imgW="1459865" imgH="939165" progId="Equation.DSMT4">
                  <p:embed/>
                </p:oleObj>
              </mc:Choice>
              <mc:Fallback>
                <p:oleObj name="" r:id="rId7" imgW="1459865" imgH="939165" progId="Equation.DSMT4">
                  <p:embed/>
                  <p:pic>
                    <p:nvPicPr>
                      <p:cNvPr id="0" name="图片 3262"/>
                      <p:cNvPicPr/>
                      <p:nvPr/>
                    </p:nvPicPr>
                    <p:blipFill>
                      <a:blip r:embed="rId8"/>
                      <a:stretch>
                        <a:fillRect/>
                      </a:stretch>
                    </p:blipFill>
                    <p:spPr>
                      <a:xfrm>
                        <a:off x="3212148" y="3263265"/>
                        <a:ext cx="4365625" cy="1762125"/>
                      </a:xfrm>
                      <a:prstGeom prst="rect">
                        <a:avLst/>
                      </a:prstGeom>
                      <a:noFill/>
                      <a:ln w="38100">
                        <a:noFill/>
                        <a:miter/>
                      </a:ln>
                    </p:spPr>
                  </p:pic>
                </p:oleObj>
              </mc:Fallback>
            </mc:AlternateContent>
          </a:graphicData>
        </a:graphic>
      </p:graphicFrame>
      <p:sp>
        <p:nvSpPr>
          <p:cNvPr id="529423" name="矩形 529422"/>
          <p:cNvSpPr/>
          <p:nvPr/>
        </p:nvSpPr>
        <p:spPr>
          <a:xfrm>
            <a:off x="899160" y="5093653"/>
            <a:ext cx="7804150" cy="457200"/>
          </a:xfrm>
          <a:prstGeom prst="rect">
            <a:avLst/>
          </a:prstGeom>
          <a:noFill/>
          <a:ln w="9525">
            <a:noFill/>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rPr>
              <a:t>由于此时行列式的第三列和第四列相等，因此由行列式的</a:t>
            </a:r>
            <a:endPar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endParaRPr>
          </a:p>
        </p:txBody>
      </p:sp>
      <p:sp>
        <p:nvSpPr>
          <p:cNvPr id="529424" name="矩形 529423"/>
          <p:cNvSpPr/>
          <p:nvPr/>
        </p:nvSpPr>
        <p:spPr>
          <a:xfrm>
            <a:off x="1178560" y="5565140"/>
            <a:ext cx="1403350" cy="457200"/>
          </a:xfrm>
          <a:prstGeom prst="rect">
            <a:avLst/>
          </a:prstGeom>
          <a:noFill/>
          <a:ln w="9525">
            <a:noFill/>
          </a:ln>
        </p:spPr>
        <p:txBody>
          <a:bodyPr wrap="none">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rPr>
              <a:t>性质可得</a:t>
            </a:r>
            <a:endParaRPr kumimoji="0" lang="zh-CN" altLang="en-US" sz="2400" b="1" i="0" u="none" strike="noStrike" kern="1200" cap="none" spc="0" normalizeH="0" baseline="0" noProof="1">
              <a:ln>
                <a:noFill/>
              </a:ln>
              <a:solidFill>
                <a:schemeClr val="tx2"/>
              </a:solidFill>
              <a:effectLst>
                <a:outerShdw blurRad="38100" dist="38100" dir="2700000">
                  <a:srgbClr val="FFFFFF"/>
                </a:outerShdw>
              </a:effectLst>
              <a:uLnTx/>
              <a:uFillTx/>
              <a:latin typeface="Arial" panose="020B0604020202020204" pitchFamily="34" charset="0"/>
              <a:ea typeface="宋体" panose="02010600030101010101" pitchFamily="2" charset="-122"/>
              <a:cs typeface="+mn-cs"/>
            </a:endParaRPr>
          </a:p>
        </p:txBody>
      </p:sp>
      <p:sp>
        <p:nvSpPr>
          <p:cNvPr id="60433" name="矩形 529424"/>
          <p:cNvSpPr/>
          <p:nvPr/>
        </p:nvSpPr>
        <p:spPr>
          <a:xfrm>
            <a:off x="530860" y="3398203"/>
            <a:ext cx="9144000" cy="0"/>
          </a:xfrm>
          <a:prstGeom prst="rect">
            <a:avLst/>
          </a:prstGeom>
          <a:noFill/>
          <a:ln w="9525">
            <a:noFill/>
          </a:ln>
        </p:spPr>
        <p:txBody>
          <a:bodyPr/>
          <a:p>
            <a:endParaRPr lang="zh-CN" altLang="en-US" dirty="0">
              <a:latin typeface="Times New Roman" panose="02020603050405020304" pitchFamily="18" charset="0"/>
            </a:endParaRPr>
          </a:p>
        </p:txBody>
      </p:sp>
      <p:graphicFrame>
        <p:nvGraphicFramePr>
          <p:cNvPr id="60434" name="对象 529425"/>
          <p:cNvGraphicFramePr/>
          <p:nvPr/>
        </p:nvGraphicFramePr>
        <p:xfrm>
          <a:off x="2480310" y="5649278"/>
          <a:ext cx="677863" cy="314325"/>
        </p:xfrm>
        <a:graphic>
          <a:graphicData uri="http://schemas.openxmlformats.org/presentationml/2006/ole">
            <mc:AlternateContent xmlns:mc="http://schemas.openxmlformats.org/markup-compatibility/2006">
              <mc:Choice xmlns:v="urn:schemas-microsoft-com:vml" Requires="v">
                <p:oleObj spid="_x0000_s3255" name="" r:id="rId9" imgW="393065" imgH="177800" progId="Equation.DSMT4">
                  <p:embed/>
                </p:oleObj>
              </mc:Choice>
              <mc:Fallback>
                <p:oleObj name="" r:id="rId9" imgW="393065" imgH="177800" progId="Equation.DSMT4">
                  <p:embed/>
                  <p:pic>
                    <p:nvPicPr>
                      <p:cNvPr id="0" name="图片 3254"/>
                      <p:cNvPicPr/>
                      <p:nvPr/>
                    </p:nvPicPr>
                    <p:blipFill>
                      <a:blip r:embed="rId10"/>
                      <a:stretch>
                        <a:fillRect/>
                      </a:stretch>
                    </p:blipFill>
                    <p:spPr>
                      <a:xfrm>
                        <a:off x="2480310" y="5649278"/>
                        <a:ext cx="677863" cy="314325"/>
                      </a:xfrm>
                      <a:prstGeom prst="rect">
                        <a:avLst/>
                      </a:prstGeom>
                      <a:noFill/>
                      <a:ln w="38100">
                        <a:noFill/>
                        <a:miter/>
                      </a:ln>
                    </p:spPr>
                  </p:pic>
                </p:oleObj>
              </mc:Fallback>
            </mc:AlternateContent>
          </a:graphicData>
        </a:graphic>
      </p:graphicFrame>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90" name="Rectangle 2"/>
          <p:cNvSpPr/>
          <p:nvPr/>
        </p:nvSpPr>
        <p:spPr>
          <a:xfrm>
            <a:off x="914400" y="1941513"/>
            <a:ext cx="1342390" cy="521970"/>
          </a:xfrm>
          <a:prstGeom prst="rect">
            <a:avLst/>
          </a:prstGeom>
          <a:noFill/>
          <a:ln w="9525">
            <a:noFill/>
          </a:ln>
        </p:spPr>
        <p:txBody>
          <a:bodyPr wrap="none">
            <a:spAutoFit/>
          </a:bodyPr>
          <a:p>
            <a:r>
              <a:rPr lang="zh-CN" altLang="en-US" sz="2800" b="1" dirty="0">
                <a:solidFill>
                  <a:srgbClr val="3333FF"/>
                </a:solidFill>
                <a:latin typeface="Times New Roman" panose="02020603050405020304" pitchFamily="18" charset="0"/>
              </a:rPr>
              <a:t>例</a:t>
            </a:r>
            <a:r>
              <a:rPr lang="en-US" altLang="zh-CN" sz="2800" b="1" dirty="0">
                <a:solidFill>
                  <a:srgbClr val="3333FF"/>
                </a:solidFill>
                <a:latin typeface="Times New Roman" panose="02020603050405020304" pitchFamily="18" charset="0"/>
              </a:rPr>
              <a:t>6</a:t>
            </a:r>
            <a:r>
              <a:rPr lang="en-US" altLang="zh-CN" sz="2800" b="1" dirty="0">
                <a:solidFill>
                  <a:srgbClr val="3333FF"/>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设</a:t>
            </a:r>
            <a:r>
              <a:rPr lang="zh-CN" altLang="en-US" sz="2800" b="1" dirty="0">
                <a:solidFill>
                  <a:srgbClr val="3333FF"/>
                </a:solidFill>
                <a:latin typeface="Times New Roman" panose="02020603050405020304" pitchFamily="18" charset="0"/>
              </a:rPr>
              <a:t> </a:t>
            </a:r>
            <a:endParaRPr lang="zh-CN" altLang="en-US" sz="2800" b="1" dirty="0">
              <a:solidFill>
                <a:srgbClr val="3333FF"/>
              </a:solidFill>
              <a:latin typeface="Times New Roman" panose="02020603050405020304" pitchFamily="18" charset="0"/>
            </a:endParaRPr>
          </a:p>
        </p:txBody>
      </p:sp>
      <p:graphicFrame>
        <p:nvGraphicFramePr>
          <p:cNvPr id="93186" name="Object 18"/>
          <p:cNvGraphicFramePr/>
          <p:nvPr/>
        </p:nvGraphicFramePr>
        <p:xfrm>
          <a:off x="2195513" y="717550"/>
          <a:ext cx="4584700" cy="3071813"/>
        </p:xfrm>
        <a:graphic>
          <a:graphicData uri="http://schemas.openxmlformats.org/presentationml/2006/ole">
            <mc:AlternateContent xmlns:mc="http://schemas.openxmlformats.org/markup-compatibility/2006">
              <mc:Choice xmlns:v="urn:schemas-microsoft-com:vml" Requires="v">
                <p:oleObj spid="_x0000_s3558" name="" r:id="rId1" imgW="2082800" imgH="1397000" progId="">
                  <p:embed/>
                </p:oleObj>
              </mc:Choice>
              <mc:Fallback>
                <p:oleObj name="" r:id="rId1" imgW="2082800" imgH="1397000" progId="">
                  <p:embed/>
                  <p:pic>
                    <p:nvPicPr>
                      <p:cNvPr id="0" name="图片 3557"/>
                      <p:cNvPicPr/>
                      <p:nvPr/>
                    </p:nvPicPr>
                    <p:blipFill>
                      <a:blip r:embed="rId2"/>
                      <a:stretch>
                        <a:fillRect/>
                      </a:stretch>
                    </p:blipFill>
                    <p:spPr>
                      <a:xfrm>
                        <a:off x="2195513" y="717550"/>
                        <a:ext cx="4584700" cy="3071813"/>
                      </a:xfrm>
                      <a:prstGeom prst="rect">
                        <a:avLst/>
                      </a:prstGeom>
                      <a:noFill/>
                      <a:ln w="38100">
                        <a:noFill/>
                        <a:miter/>
                      </a:ln>
                    </p:spPr>
                  </p:pic>
                </p:oleObj>
              </mc:Fallback>
            </mc:AlternateContent>
          </a:graphicData>
        </a:graphic>
      </p:graphicFrame>
      <p:graphicFrame>
        <p:nvGraphicFramePr>
          <p:cNvPr id="93187" name="Object 19"/>
          <p:cNvGraphicFramePr/>
          <p:nvPr/>
        </p:nvGraphicFramePr>
        <p:xfrm>
          <a:off x="935038" y="3906838"/>
          <a:ext cx="3921125" cy="1371600"/>
        </p:xfrm>
        <a:graphic>
          <a:graphicData uri="http://schemas.openxmlformats.org/presentationml/2006/ole">
            <mc:AlternateContent xmlns:mc="http://schemas.openxmlformats.org/markup-compatibility/2006">
              <mc:Choice xmlns:v="urn:schemas-microsoft-com:vml" Requires="v">
                <p:oleObj spid="_x0000_s3562" name="" r:id="rId3" imgW="4394200" imgH="1536700" progId="Equation.3">
                  <p:embed/>
                </p:oleObj>
              </mc:Choice>
              <mc:Fallback>
                <p:oleObj name="" r:id="rId3" imgW="4394200" imgH="1536700" progId="Equation.3">
                  <p:embed/>
                  <p:pic>
                    <p:nvPicPr>
                      <p:cNvPr id="0" name="图片 3561"/>
                      <p:cNvPicPr/>
                      <p:nvPr/>
                    </p:nvPicPr>
                    <p:blipFill>
                      <a:blip r:embed="rId4"/>
                      <a:stretch>
                        <a:fillRect/>
                      </a:stretch>
                    </p:blipFill>
                    <p:spPr>
                      <a:xfrm>
                        <a:off x="935038" y="3906838"/>
                        <a:ext cx="3921125" cy="1371600"/>
                      </a:xfrm>
                      <a:prstGeom prst="rect">
                        <a:avLst/>
                      </a:prstGeom>
                      <a:noFill/>
                      <a:ln w="38100">
                        <a:noFill/>
                        <a:miter/>
                      </a:ln>
                    </p:spPr>
                  </p:pic>
                </p:oleObj>
              </mc:Fallback>
            </mc:AlternateContent>
          </a:graphicData>
        </a:graphic>
      </p:graphicFrame>
      <p:graphicFrame>
        <p:nvGraphicFramePr>
          <p:cNvPr id="93188" name="Object 20"/>
          <p:cNvGraphicFramePr/>
          <p:nvPr/>
        </p:nvGraphicFramePr>
        <p:xfrm>
          <a:off x="4872038" y="3905250"/>
          <a:ext cx="3887787" cy="1371600"/>
        </p:xfrm>
        <a:graphic>
          <a:graphicData uri="http://schemas.openxmlformats.org/presentationml/2006/ole">
            <mc:AlternateContent xmlns:mc="http://schemas.openxmlformats.org/markup-compatibility/2006">
              <mc:Choice xmlns:v="urn:schemas-microsoft-com:vml" Requires="v">
                <p:oleObj spid="_x0000_s3563" name="" r:id="rId5" imgW="4356100" imgH="1536700" progId="Equation.3">
                  <p:embed/>
                </p:oleObj>
              </mc:Choice>
              <mc:Fallback>
                <p:oleObj name="" r:id="rId5" imgW="4356100" imgH="1536700" progId="Equation.3">
                  <p:embed/>
                  <p:pic>
                    <p:nvPicPr>
                      <p:cNvPr id="0" name="图片 3562"/>
                      <p:cNvPicPr/>
                      <p:nvPr/>
                    </p:nvPicPr>
                    <p:blipFill>
                      <a:blip r:embed="rId6"/>
                      <a:stretch>
                        <a:fillRect/>
                      </a:stretch>
                    </p:blipFill>
                    <p:spPr>
                      <a:xfrm>
                        <a:off x="4872038" y="3905250"/>
                        <a:ext cx="3887787" cy="1371600"/>
                      </a:xfrm>
                      <a:prstGeom prst="rect">
                        <a:avLst/>
                      </a:prstGeom>
                      <a:noFill/>
                      <a:ln w="38100">
                        <a:noFill/>
                        <a:miter/>
                      </a:ln>
                    </p:spPr>
                  </p:pic>
                </p:oleObj>
              </mc:Fallback>
            </mc:AlternateContent>
          </a:graphicData>
        </a:graphic>
      </p:graphicFrame>
      <p:graphicFrame>
        <p:nvGraphicFramePr>
          <p:cNvPr id="93189" name="Object 21"/>
          <p:cNvGraphicFramePr/>
          <p:nvPr/>
        </p:nvGraphicFramePr>
        <p:xfrm>
          <a:off x="2209800" y="5638800"/>
          <a:ext cx="1536700" cy="419100"/>
        </p:xfrm>
        <a:graphic>
          <a:graphicData uri="http://schemas.openxmlformats.org/presentationml/2006/ole">
            <mc:AlternateContent xmlns:mc="http://schemas.openxmlformats.org/markup-compatibility/2006">
              <mc:Choice xmlns:v="urn:schemas-microsoft-com:vml" Requires="v">
                <p:oleObj spid="_x0000_s3578" name="" r:id="rId7" imgW="1536700" imgH="419100" progId="Equation.3">
                  <p:embed/>
                </p:oleObj>
              </mc:Choice>
              <mc:Fallback>
                <p:oleObj name="" r:id="rId7" imgW="1536700" imgH="419100" progId="Equation.3">
                  <p:embed/>
                  <p:pic>
                    <p:nvPicPr>
                      <p:cNvPr id="0" name="图片 3577"/>
                      <p:cNvPicPr/>
                      <p:nvPr/>
                    </p:nvPicPr>
                    <p:blipFill>
                      <a:blip r:embed="rId8"/>
                      <a:stretch>
                        <a:fillRect/>
                      </a:stretch>
                    </p:blipFill>
                    <p:spPr>
                      <a:xfrm>
                        <a:off x="2209800" y="5638800"/>
                        <a:ext cx="1536700" cy="419100"/>
                      </a:xfrm>
                      <a:prstGeom prst="rect">
                        <a:avLst/>
                      </a:prstGeom>
                      <a:noFill/>
                      <a:ln w="38100">
                        <a:noFill/>
                        <a:miter/>
                      </a:ln>
                    </p:spPr>
                  </p:pic>
                </p:oleObj>
              </mc:Fallback>
            </mc:AlternateContent>
          </a:graphicData>
        </a:graphic>
      </p:graphicFrame>
      <p:sp>
        <p:nvSpPr>
          <p:cNvPr id="93191" name="Rectangle 7"/>
          <p:cNvSpPr/>
          <p:nvPr/>
        </p:nvSpPr>
        <p:spPr>
          <a:xfrm>
            <a:off x="914400" y="5584825"/>
            <a:ext cx="987425" cy="519113"/>
          </a:xfrm>
          <a:prstGeom prst="rect">
            <a:avLst/>
          </a:prstGeom>
          <a:noFill/>
          <a:ln w="9525">
            <a:noFill/>
          </a:ln>
        </p:spPr>
        <p:txBody>
          <a:bodyPr wrap="none">
            <a:spAutoFit/>
          </a:bodyPr>
          <a:p>
            <a:r>
              <a:rPr lang="zh-CN" altLang="en-US" sz="2800" b="1" dirty="0">
                <a:solidFill>
                  <a:srgbClr val="3333FF"/>
                </a:solidFill>
                <a:latin typeface="Times New Roman" panose="02020603050405020304" pitchFamily="18" charset="0"/>
              </a:rPr>
              <a:t>证明 </a:t>
            </a:r>
            <a:endParaRPr lang="zh-CN" altLang="en-US" sz="2800" b="1" dirty="0">
              <a:solidFill>
                <a:srgbClr val="3333FF"/>
              </a:solidFill>
              <a:latin typeface="Times New Roman" panose="02020603050405020304" pitchFamily="18" charset="0"/>
            </a:endParaRPr>
          </a:p>
        </p:txBody>
      </p:sp>
      <p:sp>
        <p:nvSpPr>
          <p:cNvPr id="58376" name="Rectangle 8"/>
          <p:cNvSpPr/>
          <p:nvPr/>
        </p:nvSpPr>
        <p:spPr>
          <a:xfrm>
            <a:off x="2874963" y="836613"/>
            <a:ext cx="1828800" cy="1371600"/>
          </a:xfrm>
          <a:prstGeom prst="rect">
            <a:avLst/>
          </a:prstGeom>
          <a:noFill/>
          <a:ln w="28575" cap="flat" cmpd="sng">
            <a:solidFill>
              <a:srgbClr val="0000FF"/>
            </a:solidFill>
            <a:prstDash val="solid"/>
            <a:miter/>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
        <p:nvSpPr>
          <p:cNvPr id="58377" name="Rectangle 9"/>
          <p:cNvSpPr/>
          <p:nvPr/>
        </p:nvSpPr>
        <p:spPr>
          <a:xfrm>
            <a:off x="4859338" y="2344738"/>
            <a:ext cx="1828800" cy="1371600"/>
          </a:xfrm>
          <a:prstGeom prst="rect">
            <a:avLst/>
          </a:prstGeom>
          <a:noFill/>
          <a:ln w="28575" cap="flat" cmpd="sng">
            <a:solidFill>
              <a:srgbClr val="0000FF"/>
            </a:solidFill>
            <a:prstDash val="solid"/>
            <a:miter/>
            <a:headEnd type="none" w="med" len="med"/>
            <a:tailEnd type="none" w="med" len="med"/>
          </a:ln>
        </p:spPr>
        <p:txBody>
          <a:bodyPr wrap="none" anchor="ctr"/>
          <a:p>
            <a:endParaRPr lang="zh-CN" altLang="en-US" sz="1800" dirty="0">
              <a:solidFill>
                <a:srgbClr val="000000"/>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6"/>
                                        </p:tgtEl>
                                        <p:attrNameLst>
                                          <p:attrName>style.visibility</p:attrName>
                                        </p:attrNameLst>
                                      </p:cBhvr>
                                      <p:to>
                                        <p:strVal val="visible"/>
                                      </p:to>
                                    </p:set>
                                    <p:animEffect transition="in" filter="wipe(left)">
                                      <p:cBhvr>
                                        <p:cTn id="7" dur="500"/>
                                        <p:tgtEl>
                                          <p:spTgt spid="583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7"/>
                                        </p:tgtEl>
                                        <p:attrNameLst>
                                          <p:attrName>style.visibility</p:attrName>
                                        </p:attrNameLst>
                                      </p:cBhvr>
                                      <p:to>
                                        <p:strVal val="visible"/>
                                      </p:to>
                                    </p:set>
                                    <p:animEffect transition="in" filter="wipe(left)">
                                      <p:cBhvr>
                                        <p:cTn id="12" dur="500"/>
                                        <p:tgtEl>
                                          <p:spTgt spid="5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6" grpId="0" bldLvl="0" animBg="1"/>
      <p:bldP spid="58377"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8" name="Text Box 2"/>
          <p:cNvSpPr txBox="1"/>
          <p:nvPr/>
        </p:nvSpPr>
        <p:spPr>
          <a:xfrm>
            <a:off x="900113" y="685800"/>
            <a:ext cx="914400" cy="457200"/>
          </a:xfrm>
          <a:prstGeom prst="rect">
            <a:avLst/>
          </a:prstGeom>
          <a:noFill/>
          <a:ln w="9525">
            <a:noFill/>
          </a:ln>
        </p:spPr>
        <p:txBody>
          <a:bodyPr>
            <a:spAutoFit/>
          </a:bodyPr>
          <a:p>
            <a:pPr>
              <a:spcBef>
                <a:spcPct val="50000"/>
              </a:spcBef>
            </a:pPr>
            <a:r>
              <a:rPr lang="zh-CN" altLang="en-US" sz="2400" b="1" dirty="0">
                <a:solidFill>
                  <a:srgbClr val="3333FF"/>
                </a:solidFill>
                <a:latin typeface="Times New Roman" panose="02020603050405020304" pitchFamily="18" charset="0"/>
              </a:rPr>
              <a:t>证明</a:t>
            </a:r>
            <a:endParaRPr lang="zh-CN" altLang="en-US" sz="2400" b="1" dirty="0">
              <a:solidFill>
                <a:srgbClr val="3333FF"/>
              </a:solidFill>
              <a:latin typeface="Times New Roman" panose="02020603050405020304" pitchFamily="18" charset="0"/>
            </a:endParaRPr>
          </a:p>
        </p:txBody>
      </p:sp>
      <p:graphicFrame>
        <p:nvGraphicFramePr>
          <p:cNvPr id="59395" name="Object 34"/>
          <p:cNvGraphicFramePr/>
          <p:nvPr/>
        </p:nvGraphicFramePr>
        <p:xfrm>
          <a:off x="1776413" y="1916113"/>
          <a:ext cx="4451350" cy="1568450"/>
        </p:xfrm>
        <a:graphic>
          <a:graphicData uri="http://schemas.openxmlformats.org/presentationml/2006/ole">
            <mc:AlternateContent xmlns:mc="http://schemas.openxmlformats.org/markup-compatibility/2006">
              <mc:Choice xmlns:v="urn:schemas-microsoft-com:vml" Requires="v">
                <p:oleObj spid="_x0000_s3570" name="" r:id="rId1" imgW="2019300" imgH="711200" progId="">
                  <p:embed/>
                </p:oleObj>
              </mc:Choice>
              <mc:Fallback>
                <p:oleObj name="" r:id="rId1" imgW="2019300" imgH="711200" progId="">
                  <p:embed/>
                  <p:pic>
                    <p:nvPicPr>
                      <p:cNvPr id="0" name="图片 3569"/>
                      <p:cNvPicPr/>
                      <p:nvPr/>
                    </p:nvPicPr>
                    <p:blipFill>
                      <a:blip r:embed="rId2"/>
                      <a:stretch>
                        <a:fillRect/>
                      </a:stretch>
                    </p:blipFill>
                    <p:spPr>
                      <a:xfrm>
                        <a:off x="1776413" y="1916113"/>
                        <a:ext cx="4451350" cy="1568450"/>
                      </a:xfrm>
                      <a:prstGeom prst="rect">
                        <a:avLst/>
                      </a:prstGeom>
                      <a:noFill/>
                      <a:ln w="38100">
                        <a:noFill/>
                        <a:miter/>
                      </a:ln>
                    </p:spPr>
                  </p:pic>
                </p:oleObj>
              </mc:Fallback>
            </mc:AlternateContent>
          </a:graphicData>
        </a:graphic>
      </p:graphicFrame>
      <p:sp>
        <p:nvSpPr>
          <p:cNvPr id="59396" name="Text Box 4"/>
          <p:cNvSpPr txBox="1"/>
          <p:nvPr/>
        </p:nvSpPr>
        <p:spPr>
          <a:xfrm>
            <a:off x="900113" y="1414463"/>
            <a:ext cx="7874000" cy="519112"/>
          </a:xfrm>
          <a:prstGeom prst="rect">
            <a:avLst/>
          </a:prstGeom>
          <a:noFill/>
          <a:ln w="9525">
            <a:noFill/>
          </a:ln>
        </p:spPr>
        <p:txBody>
          <a:bodyPr wrap="none"/>
          <a:p>
            <a:pPr>
              <a:spcBef>
                <a:spcPct val="50000"/>
              </a:spcBef>
            </a:pPr>
            <a:r>
              <a:rPr lang="zh-CN" altLang="en-US" sz="2400" b="1" dirty="0">
                <a:solidFill>
                  <a:srgbClr val="000000"/>
                </a:solidFill>
                <a:latin typeface="楷体_GB2312" pitchFamily="49" charset="-122"/>
              </a:rPr>
              <a:t>对   作运算       ，把   化为下三角形行列式 </a:t>
            </a:r>
            <a:endParaRPr lang="zh-CN" altLang="en-US" sz="2400" b="1" dirty="0">
              <a:solidFill>
                <a:srgbClr val="000000"/>
              </a:solidFill>
              <a:latin typeface="楷体_GB2312" pitchFamily="49" charset="-122"/>
            </a:endParaRPr>
          </a:p>
        </p:txBody>
      </p:sp>
      <p:graphicFrame>
        <p:nvGraphicFramePr>
          <p:cNvPr id="59397" name="Object 35"/>
          <p:cNvGraphicFramePr/>
          <p:nvPr/>
        </p:nvGraphicFramePr>
        <p:xfrm>
          <a:off x="1187450" y="1439863"/>
          <a:ext cx="530225" cy="503237"/>
        </p:xfrm>
        <a:graphic>
          <a:graphicData uri="http://schemas.openxmlformats.org/presentationml/2006/ole">
            <mc:AlternateContent xmlns:mc="http://schemas.openxmlformats.org/markup-compatibility/2006">
              <mc:Choice xmlns:v="urn:schemas-microsoft-com:vml" Requires="v">
                <p:oleObj spid="_x0000_s3574" name="" r:id="rId3" imgW="241935" imgH="229235" progId="">
                  <p:embed/>
                </p:oleObj>
              </mc:Choice>
              <mc:Fallback>
                <p:oleObj name="" r:id="rId3" imgW="241935" imgH="229235" progId="">
                  <p:embed/>
                  <p:pic>
                    <p:nvPicPr>
                      <p:cNvPr id="0" name="图片 3573"/>
                      <p:cNvPicPr/>
                      <p:nvPr/>
                    </p:nvPicPr>
                    <p:blipFill>
                      <a:blip r:embed="rId4"/>
                      <a:stretch>
                        <a:fillRect/>
                      </a:stretch>
                    </p:blipFill>
                    <p:spPr>
                      <a:xfrm>
                        <a:off x="1187450" y="1439863"/>
                        <a:ext cx="530225" cy="503237"/>
                      </a:xfrm>
                      <a:prstGeom prst="rect">
                        <a:avLst/>
                      </a:prstGeom>
                      <a:noFill/>
                      <a:ln w="38100">
                        <a:noFill/>
                        <a:miter/>
                      </a:ln>
                    </p:spPr>
                  </p:pic>
                </p:oleObj>
              </mc:Fallback>
            </mc:AlternateContent>
          </a:graphicData>
        </a:graphic>
      </p:graphicFrame>
      <p:graphicFrame>
        <p:nvGraphicFramePr>
          <p:cNvPr id="59398" name="Object 36"/>
          <p:cNvGraphicFramePr/>
          <p:nvPr/>
        </p:nvGraphicFramePr>
        <p:xfrm>
          <a:off x="2700338" y="1412875"/>
          <a:ext cx="1008062" cy="531813"/>
        </p:xfrm>
        <a:graphic>
          <a:graphicData uri="http://schemas.openxmlformats.org/presentationml/2006/ole">
            <mc:AlternateContent xmlns:mc="http://schemas.openxmlformats.org/markup-compatibility/2006">
              <mc:Choice xmlns:v="urn:schemas-microsoft-com:vml" Requires="v">
                <p:oleObj spid="_x0000_s3567" name="" r:id="rId5" imgW="457835" imgH="241935" progId="">
                  <p:embed/>
                </p:oleObj>
              </mc:Choice>
              <mc:Fallback>
                <p:oleObj name="" r:id="rId5" imgW="457835" imgH="241935" progId="">
                  <p:embed/>
                  <p:pic>
                    <p:nvPicPr>
                      <p:cNvPr id="0" name="图片 3566"/>
                      <p:cNvPicPr/>
                      <p:nvPr/>
                    </p:nvPicPr>
                    <p:blipFill>
                      <a:blip r:embed="rId6"/>
                      <a:stretch>
                        <a:fillRect/>
                      </a:stretch>
                    </p:blipFill>
                    <p:spPr>
                      <a:xfrm>
                        <a:off x="2700338" y="1412875"/>
                        <a:ext cx="1008062" cy="531813"/>
                      </a:xfrm>
                      <a:prstGeom prst="rect">
                        <a:avLst/>
                      </a:prstGeom>
                      <a:noFill/>
                      <a:ln w="38100">
                        <a:noFill/>
                        <a:miter/>
                      </a:ln>
                    </p:spPr>
                  </p:pic>
                </p:oleObj>
              </mc:Fallback>
            </mc:AlternateContent>
          </a:graphicData>
        </a:graphic>
      </p:graphicFrame>
      <p:graphicFrame>
        <p:nvGraphicFramePr>
          <p:cNvPr id="59399" name="Object 37"/>
          <p:cNvGraphicFramePr/>
          <p:nvPr/>
        </p:nvGraphicFramePr>
        <p:xfrm>
          <a:off x="4329113" y="1439863"/>
          <a:ext cx="530225" cy="503237"/>
        </p:xfrm>
        <a:graphic>
          <a:graphicData uri="http://schemas.openxmlformats.org/presentationml/2006/ole">
            <mc:AlternateContent xmlns:mc="http://schemas.openxmlformats.org/markup-compatibility/2006">
              <mc:Choice xmlns:v="urn:schemas-microsoft-com:vml" Requires="v">
                <p:oleObj spid="_x0000_s3573" name="" r:id="rId7" imgW="241935" imgH="229235" progId="">
                  <p:embed/>
                </p:oleObj>
              </mc:Choice>
              <mc:Fallback>
                <p:oleObj name="" r:id="rId7" imgW="241935" imgH="229235" progId="">
                  <p:embed/>
                  <p:pic>
                    <p:nvPicPr>
                      <p:cNvPr id="0" name="图片 3572"/>
                      <p:cNvPicPr/>
                      <p:nvPr/>
                    </p:nvPicPr>
                    <p:blipFill>
                      <a:blip r:embed="rId8"/>
                      <a:stretch>
                        <a:fillRect/>
                      </a:stretch>
                    </p:blipFill>
                    <p:spPr>
                      <a:xfrm>
                        <a:off x="4329113" y="1439863"/>
                        <a:ext cx="530225" cy="503237"/>
                      </a:xfrm>
                      <a:prstGeom prst="rect">
                        <a:avLst/>
                      </a:prstGeom>
                      <a:noFill/>
                      <a:ln w="38100">
                        <a:noFill/>
                        <a:miter/>
                      </a:ln>
                    </p:spPr>
                  </p:pic>
                </p:oleObj>
              </mc:Fallback>
            </mc:AlternateContent>
          </a:graphicData>
        </a:graphic>
      </p:graphicFrame>
      <p:sp>
        <p:nvSpPr>
          <p:cNvPr id="59400" name="Text Box 8"/>
          <p:cNvSpPr txBox="1"/>
          <p:nvPr/>
        </p:nvSpPr>
        <p:spPr>
          <a:xfrm>
            <a:off x="900113" y="2393950"/>
            <a:ext cx="914400" cy="457200"/>
          </a:xfrm>
          <a:prstGeom prst="rect">
            <a:avLst/>
          </a:prstGeom>
          <a:noFill/>
          <a:ln w="9525">
            <a:noFill/>
          </a:ln>
        </p:spPr>
        <p:txBody>
          <a:bodyPr>
            <a:spAutoFit/>
          </a:bodyPr>
          <a:p>
            <a:pPr>
              <a:spcBef>
                <a:spcPct val="50000"/>
              </a:spcBef>
            </a:pPr>
            <a:r>
              <a:rPr lang="zh-CN" altLang="en-US" sz="2400" b="1" dirty="0">
                <a:solidFill>
                  <a:srgbClr val="000000"/>
                </a:solidFill>
                <a:latin typeface="Times New Roman" panose="02020603050405020304" pitchFamily="18" charset="0"/>
              </a:rPr>
              <a:t>设为</a:t>
            </a:r>
            <a:endParaRPr lang="zh-CN" altLang="en-US" sz="2400" b="1" dirty="0">
              <a:solidFill>
                <a:srgbClr val="000000"/>
              </a:solidFill>
              <a:latin typeface="Times New Roman" panose="02020603050405020304" pitchFamily="18" charset="0"/>
            </a:endParaRPr>
          </a:p>
        </p:txBody>
      </p:sp>
      <p:sp>
        <p:nvSpPr>
          <p:cNvPr id="59401" name="Text Box 9"/>
          <p:cNvSpPr txBox="1"/>
          <p:nvPr/>
        </p:nvSpPr>
        <p:spPr>
          <a:xfrm>
            <a:off x="900113" y="3879850"/>
            <a:ext cx="7874000" cy="519113"/>
          </a:xfrm>
          <a:prstGeom prst="rect">
            <a:avLst/>
          </a:prstGeom>
          <a:noFill/>
          <a:ln w="9525">
            <a:noFill/>
          </a:ln>
        </p:spPr>
        <p:txBody>
          <a:bodyPr wrap="none"/>
          <a:p>
            <a:pPr>
              <a:spcBef>
                <a:spcPct val="50000"/>
              </a:spcBef>
            </a:pPr>
            <a:r>
              <a:rPr lang="zh-CN" altLang="en-US" sz="2400" b="1" dirty="0">
                <a:solidFill>
                  <a:srgbClr val="000000"/>
                </a:solidFill>
                <a:latin typeface="楷体_GB2312" pitchFamily="49" charset="-122"/>
              </a:rPr>
              <a:t>对   作运算       ，把   化为下三角形行列式 </a:t>
            </a:r>
            <a:endParaRPr lang="zh-CN" altLang="en-US" sz="2400" b="1" dirty="0">
              <a:solidFill>
                <a:srgbClr val="000000"/>
              </a:solidFill>
              <a:latin typeface="楷体_GB2312" pitchFamily="49" charset="-122"/>
            </a:endParaRPr>
          </a:p>
        </p:txBody>
      </p:sp>
      <p:graphicFrame>
        <p:nvGraphicFramePr>
          <p:cNvPr id="59402" name="Object 38"/>
          <p:cNvGraphicFramePr/>
          <p:nvPr/>
        </p:nvGraphicFramePr>
        <p:xfrm>
          <a:off x="1173163" y="3905250"/>
          <a:ext cx="558800" cy="503238"/>
        </p:xfrm>
        <a:graphic>
          <a:graphicData uri="http://schemas.openxmlformats.org/presentationml/2006/ole">
            <mc:AlternateContent xmlns:mc="http://schemas.openxmlformats.org/markup-compatibility/2006">
              <mc:Choice xmlns:v="urn:schemas-microsoft-com:vml" Requires="v">
                <p:oleObj spid="_x0000_s3565" name="" r:id="rId9" imgW="254635" imgH="229235" progId="">
                  <p:embed/>
                </p:oleObj>
              </mc:Choice>
              <mc:Fallback>
                <p:oleObj name="" r:id="rId9" imgW="254635" imgH="229235" progId="">
                  <p:embed/>
                  <p:pic>
                    <p:nvPicPr>
                      <p:cNvPr id="0" name="图片 3564"/>
                      <p:cNvPicPr/>
                      <p:nvPr/>
                    </p:nvPicPr>
                    <p:blipFill>
                      <a:blip r:embed="rId10"/>
                      <a:stretch>
                        <a:fillRect/>
                      </a:stretch>
                    </p:blipFill>
                    <p:spPr>
                      <a:xfrm>
                        <a:off x="1173163" y="3905250"/>
                        <a:ext cx="558800" cy="503238"/>
                      </a:xfrm>
                      <a:prstGeom prst="rect">
                        <a:avLst/>
                      </a:prstGeom>
                      <a:noFill/>
                      <a:ln w="38100">
                        <a:noFill/>
                        <a:miter/>
                      </a:ln>
                    </p:spPr>
                  </p:pic>
                </p:oleObj>
              </mc:Fallback>
            </mc:AlternateContent>
          </a:graphicData>
        </a:graphic>
      </p:graphicFrame>
      <p:graphicFrame>
        <p:nvGraphicFramePr>
          <p:cNvPr id="59403" name="Object 39"/>
          <p:cNvGraphicFramePr/>
          <p:nvPr/>
        </p:nvGraphicFramePr>
        <p:xfrm>
          <a:off x="2659063" y="3878263"/>
          <a:ext cx="1092200" cy="531812"/>
        </p:xfrm>
        <a:graphic>
          <a:graphicData uri="http://schemas.openxmlformats.org/presentationml/2006/ole">
            <mc:AlternateContent xmlns:mc="http://schemas.openxmlformats.org/markup-compatibility/2006">
              <mc:Choice xmlns:v="urn:schemas-microsoft-com:vml" Requires="v">
                <p:oleObj spid="_x0000_s3568" name="" r:id="rId11" imgW="495300" imgH="241300" progId="">
                  <p:embed/>
                </p:oleObj>
              </mc:Choice>
              <mc:Fallback>
                <p:oleObj name="" r:id="rId11" imgW="495300" imgH="241300" progId="">
                  <p:embed/>
                  <p:pic>
                    <p:nvPicPr>
                      <p:cNvPr id="0" name="图片 3567"/>
                      <p:cNvPicPr/>
                      <p:nvPr/>
                    </p:nvPicPr>
                    <p:blipFill>
                      <a:blip r:embed="rId12"/>
                      <a:stretch>
                        <a:fillRect/>
                      </a:stretch>
                    </p:blipFill>
                    <p:spPr>
                      <a:xfrm>
                        <a:off x="2659063" y="3878263"/>
                        <a:ext cx="1092200" cy="531812"/>
                      </a:xfrm>
                      <a:prstGeom prst="rect">
                        <a:avLst/>
                      </a:prstGeom>
                      <a:noFill/>
                      <a:ln w="38100">
                        <a:noFill/>
                        <a:miter/>
                      </a:ln>
                    </p:spPr>
                  </p:pic>
                </p:oleObj>
              </mc:Fallback>
            </mc:AlternateContent>
          </a:graphicData>
        </a:graphic>
      </p:graphicFrame>
      <p:graphicFrame>
        <p:nvGraphicFramePr>
          <p:cNvPr id="59404" name="Object 40"/>
          <p:cNvGraphicFramePr/>
          <p:nvPr/>
        </p:nvGraphicFramePr>
        <p:xfrm>
          <a:off x="4316413" y="3905250"/>
          <a:ext cx="557212" cy="503238"/>
        </p:xfrm>
        <a:graphic>
          <a:graphicData uri="http://schemas.openxmlformats.org/presentationml/2006/ole">
            <mc:AlternateContent xmlns:mc="http://schemas.openxmlformats.org/markup-compatibility/2006">
              <mc:Choice xmlns:v="urn:schemas-microsoft-com:vml" Requires="v">
                <p:oleObj spid="_x0000_s3571" name="" r:id="rId13" imgW="254635" imgH="229235" progId="">
                  <p:embed/>
                </p:oleObj>
              </mc:Choice>
              <mc:Fallback>
                <p:oleObj name="" r:id="rId13" imgW="254635" imgH="229235" progId="">
                  <p:embed/>
                  <p:pic>
                    <p:nvPicPr>
                      <p:cNvPr id="0" name="图片 3570"/>
                      <p:cNvPicPr/>
                      <p:nvPr/>
                    </p:nvPicPr>
                    <p:blipFill>
                      <a:blip r:embed="rId14"/>
                      <a:stretch>
                        <a:fillRect/>
                      </a:stretch>
                    </p:blipFill>
                    <p:spPr>
                      <a:xfrm>
                        <a:off x="4316413" y="3905250"/>
                        <a:ext cx="557212" cy="503238"/>
                      </a:xfrm>
                      <a:prstGeom prst="rect">
                        <a:avLst/>
                      </a:prstGeom>
                      <a:noFill/>
                      <a:ln w="38100">
                        <a:noFill/>
                        <a:miter/>
                      </a:ln>
                    </p:spPr>
                  </p:pic>
                </p:oleObj>
              </mc:Fallback>
            </mc:AlternateContent>
          </a:graphicData>
        </a:graphic>
      </p:graphicFrame>
      <p:graphicFrame>
        <p:nvGraphicFramePr>
          <p:cNvPr id="59405" name="Object 41"/>
          <p:cNvGraphicFramePr/>
          <p:nvPr/>
        </p:nvGraphicFramePr>
        <p:xfrm>
          <a:off x="1831975" y="4381500"/>
          <a:ext cx="4338638" cy="1568450"/>
        </p:xfrm>
        <a:graphic>
          <a:graphicData uri="http://schemas.openxmlformats.org/presentationml/2006/ole">
            <mc:AlternateContent xmlns:mc="http://schemas.openxmlformats.org/markup-compatibility/2006">
              <mc:Choice xmlns:v="urn:schemas-microsoft-com:vml" Requires="v">
                <p:oleObj spid="_x0000_s3572" name="" r:id="rId15" imgW="1968500" imgH="711200" progId="">
                  <p:embed/>
                </p:oleObj>
              </mc:Choice>
              <mc:Fallback>
                <p:oleObj name="" r:id="rId15" imgW="1968500" imgH="711200" progId="">
                  <p:embed/>
                  <p:pic>
                    <p:nvPicPr>
                      <p:cNvPr id="0" name="图片 3571"/>
                      <p:cNvPicPr/>
                      <p:nvPr/>
                    </p:nvPicPr>
                    <p:blipFill>
                      <a:blip r:embed="rId16"/>
                      <a:stretch>
                        <a:fillRect/>
                      </a:stretch>
                    </p:blipFill>
                    <p:spPr>
                      <a:xfrm>
                        <a:off x="1831975" y="4381500"/>
                        <a:ext cx="4338638" cy="1568450"/>
                      </a:xfrm>
                      <a:prstGeom prst="rect">
                        <a:avLst/>
                      </a:prstGeom>
                      <a:noFill/>
                      <a:ln w="38100">
                        <a:noFill/>
                        <a:miter/>
                      </a:ln>
                    </p:spPr>
                  </p:pic>
                </p:oleObj>
              </mc:Fallback>
            </mc:AlternateContent>
          </a:graphicData>
        </a:graphic>
      </p:graphicFrame>
      <p:sp>
        <p:nvSpPr>
          <p:cNvPr id="59406" name="Text Box 14"/>
          <p:cNvSpPr txBox="1"/>
          <p:nvPr/>
        </p:nvSpPr>
        <p:spPr>
          <a:xfrm>
            <a:off x="900113" y="4859338"/>
            <a:ext cx="914400" cy="457200"/>
          </a:xfrm>
          <a:prstGeom prst="rect">
            <a:avLst/>
          </a:prstGeom>
          <a:noFill/>
          <a:ln w="9525">
            <a:noFill/>
          </a:ln>
        </p:spPr>
        <p:txBody>
          <a:bodyPr>
            <a:spAutoFit/>
          </a:bodyPr>
          <a:p>
            <a:pPr>
              <a:spcBef>
                <a:spcPct val="50000"/>
              </a:spcBef>
            </a:pPr>
            <a:r>
              <a:rPr lang="zh-CN" altLang="en-US" sz="2400" b="1" dirty="0">
                <a:solidFill>
                  <a:srgbClr val="000000"/>
                </a:solidFill>
                <a:latin typeface="Times New Roman" panose="02020603050405020304" pitchFamily="18" charset="0"/>
              </a:rPr>
              <a:t>设为</a:t>
            </a:r>
            <a:endParaRPr lang="zh-CN" altLang="en-US" sz="2400" b="1" dirty="0">
              <a:solidFill>
                <a:srgbClr val="000000"/>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fade">
                                      <p:cBhvr>
                                        <p:cTn id="7" dur="1000"/>
                                        <p:tgtEl>
                                          <p:spTgt spid="59396"/>
                                        </p:tgtEl>
                                      </p:cBhvr>
                                    </p:animEffect>
                                    <p:anim calcmode="lin" valueType="num">
                                      <p:cBhvr>
                                        <p:cTn id="8" dur="1000" fill="hold"/>
                                        <p:tgtEl>
                                          <p:spTgt spid="59396"/>
                                        </p:tgtEl>
                                        <p:attrNameLst>
                                          <p:attrName>ppt_x</p:attrName>
                                        </p:attrNameLst>
                                      </p:cBhvr>
                                      <p:tavLst>
                                        <p:tav tm="0">
                                          <p:val>
                                            <p:strVal val="#ppt_x"/>
                                          </p:val>
                                        </p:tav>
                                        <p:tav tm="100000">
                                          <p:val>
                                            <p:strVal val="#ppt_x"/>
                                          </p:val>
                                        </p:tav>
                                      </p:tavLst>
                                    </p:anim>
                                    <p:anim calcmode="lin" valueType="num">
                                      <p:cBhvr>
                                        <p:cTn id="9" dur="1000" fill="hold"/>
                                        <p:tgtEl>
                                          <p:spTgt spid="5939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fade">
                                      <p:cBhvr>
                                        <p:cTn id="12" dur="1000"/>
                                        <p:tgtEl>
                                          <p:spTgt spid="59397"/>
                                        </p:tgtEl>
                                      </p:cBhvr>
                                    </p:animEffect>
                                    <p:anim calcmode="lin" valueType="num">
                                      <p:cBhvr>
                                        <p:cTn id="13" dur="1000" fill="hold"/>
                                        <p:tgtEl>
                                          <p:spTgt spid="59397"/>
                                        </p:tgtEl>
                                        <p:attrNameLst>
                                          <p:attrName>ppt_x</p:attrName>
                                        </p:attrNameLst>
                                      </p:cBhvr>
                                      <p:tavLst>
                                        <p:tav tm="0">
                                          <p:val>
                                            <p:strVal val="#ppt_x"/>
                                          </p:val>
                                        </p:tav>
                                        <p:tav tm="100000">
                                          <p:val>
                                            <p:strVal val="#ppt_x"/>
                                          </p:val>
                                        </p:tav>
                                      </p:tavLst>
                                    </p:anim>
                                    <p:anim calcmode="lin" valueType="num">
                                      <p:cBhvr>
                                        <p:cTn id="14" dur="1000" fill="hold"/>
                                        <p:tgtEl>
                                          <p:spTgt spid="5939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9398"/>
                                        </p:tgtEl>
                                        <p:attrNameLst>
                                          <p:attrName>style.visibility</p:attrName>
                                        </p:attrNameLst>
                                      </p:cBhvr>
                                      <p:to>
                                        <p:strVal val="visible"/>
                                      </p:to>
                                    </p:set>
                                    <p:animEffect transition="in" filter="fade">
                                      <p:cBhvr>
                                        <p:cTn id="17" dur="1000"/>
                                        <p:tgtEl>
                                          <p:spTgt spid="59398"/>
                                        </p:tgtEl>
                                      </p:cBhvr>
                                    </p:animEffect>
                                    <p:anim calcmode="lin" valueType="num">
                                      <p:cBhvr>
                                        <p:cTn id="18" dur="1000" fill="hold"/>
                                        <p:tgtEl>
                                          <p:spTgt spid="59398"/>
                                        </p:tgtEl>
                                        <p:attrNameLst>
                                          <p:attrName>ppt_x</p:attrName>
                                        </p:attrNameLst>
                                      </p:cBhvr>
                                      <p:tavLst>
                                        <p:tav tm="0">
                                          <p:val>
                                            <p:strVal val="#ppt_x"/>
                                          </p:val>
                                        </p:tav>
                                        <p:tav tm="100000">
                                          <p:val>
                                            <p:strVal val="#ppt_x"/>
                                          </p:val>
                                        </p:tav>
                                      </p:tavLst>
                                    </p:anim>
                                    <p:anim calcmode="lin" valueType="num">
                                      <p:cBhvr>
                                        <p:cTn id="19" dur="1000" fill="hold"/>
                                        <p:tgtEl>
                                          <p:spTgt spid="5939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9399"/>
                                        </p:tgtEl>
                                        <p:attrNameLst>
                                          <p:attrName>style.visibility</p:attrName>
                                        </p:attrNameLst>
                                      </p:cBhvr>
                                      <p:to>
                                        <p:strVal val="visible"/>
                                      </p:to>
                                    </p:set>
                                    <p:animEffect transition="in" filter="fade">
                                      <p:cBhvr>
                                        <p:cTn id="22" dur="1000"/>
                                        <p:tgtEl>
                                          <p:spTgt spid="59399"/>
                                        </p:tgtEl>
                                      </p:cBhvr>
                                    </p:animEffect>
                                    <p:anim calcmode="lin" valueType="num">
                                      <p:cBhvr>
                                        <p:cTn id="23" dur="1000" fill="hold"/>
                                        <p:tgtEl>
                                          <p:spTgt spid="59399"/>
                                        </p:tgtEl>
                                        <p:attrNameLst>
                                          <p:attrName>ppt_x</p:attrName>
                                        </p:attrNameLst>
                                      </p:cBhvr>
                                      <p:tavLst>
                                        <p:tav tm="0">
                                          <p:val>
                                            <p:strVal val="#ppt_x"/>
                                          </p:val>
                                        </p:tav>
                                        <p:tav tm="100000">
                                          <p:val>
                                            <p:strVal val="#ppt_x"/>
                                          </p:val>
                                        </p:tav>
                                      </p:tavLst>
                                    </p:anim>
                                    <p:anim calcmode="lin" valueType="num">
                                      <p:cBhvr>
                                        <p:cTn id="24" dur="1000" fill="hold"/>
                                        <p:tgtEl>
                                          <p:spTgt spid="5939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9400"/>
                                        </p:tgtEl>
                                        <p:attrNameLst>
                                          <p:attrName>style.visibility</p:attrName>
                                        </p:attrNameLst>
                                      </p:cBhvr>
                                      <p:to>
                                        <p:strVal val="visible"/>
                                      </p:to>
                                    </p:set>
                                    <p:animEffect transition="in" filter="wipe(left)">
                                      <p:cBhvr>
                                        <p:cTn id="29" dur="500"/>
                                        <p:tgtEl>
                                          <p:spTgt spid="59400"/>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59395"/>
                                        </p:tgtEl>
                                        <p:attrNameLst>
                                          <p:attrName>style.visibility</p:attrName>
                                        </p:attrNameLst>
                                      </p:cBhvr>
                                      <p:to>
                                        <p:strVal val="visible"/>
                                      </p:to>
                                    </p:set>
                                    <p:animEffect transition="in" filter="wipe(left)">
                                      <p:cBhvr>
                                        <p:cTn id="33" dur="500"/>
                                        <p:tgtEl>
                                          <p:spTgt spid="59395"/>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9401"/>
                                        </p:tgtEl>
                                        <p:attrNameLst>
                                          <p:attrName>style.visibility</p:attrName>
                                        </p:attrNameLst>
                                      </p:cBhvr>
                                      <p:to>
                                        <p:strVal val="visible"/>
                                      </p:to>
                                    </p:set>
                                    <p:animEffect transition="in" filter="fade">
                                      <p:cBhvr>
                                        <p:cTn id="38" dur="1000"/>
                                        <p:tgtEl>
                                          <p:spTgt spid="59401"/>
                                        </p:tgtEl>
                                      </p:cBhvr>
                                    </p:animEffect>
                                    <p:anim calcmode="lin" valueType="num">
                                      <p:cBhvr>
                                        <p:cTn id="39" dur="1000" fill="hold"/>
                                        <p:tgtEl>
                                          <p:spTgt spid="59401"/>
                                        </p:tgtEl>
                                        <p:attrNameLst>
                                          <p:attrName>ppt_x</p:attrName>
                                        </p:attrNameLst>
                                      </p:cBhvr>
                                      <p:tavLst>
                                        <p:tav tm="0">
                                          <p:val>
                                            <p:strVal val="#ppt_x"/>
                                          </p:val>
                                        </p:tav>
                                        <p:tav tm="100000">
                                          <p:val>
                                            <p:strVal val="#ppt_x"/>
                                          </p:val>
                                        </p:tav>
                                      </p:tavLst>
                                    </p:anim>
                                    <p:anim calcmode="lin" valueType="num">
                                      <p:cBhvr>
                                        <p:cTn id="40" dur="1000" fill="hold"/>
                                        <p:tgtEl>
                                          <p:spTgt spid="5940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9402"/>
                                        </p:tgtEl>
                                        <p:attrNameLst>
                                          <p:attrName>style.visibility</p:attrName>
                                        </p:attrNameLst>
                                      </p:cBhvr>
                                      <p:to>
                                        <p:strVal val="visible"/>
                                      </p:to>
                                    </p:set>
                                    <p:animEffect transition="in" filter="fade">
                                      <p:cBhvr>
                                        <p:cTn id="43" dur="1000"/>
                                        <p:tgtEl>
                                          <p:spTgt spid="59402"/>
                                        </p:tgtEl>
                                      </p:cBhvr>
                                    </p:animEffect>
                                    <p:anim calcmode="lin" valueType="num">
                                      <p:cBhvr>
                                        <p:cTn id="44" dur="1000" fill="hold"/>
                                        <p:tgtEl>
                                          <p:spTgt spid="59402"/>
                                        </p:tgtEl>
                                        <p:attrNameLst>
                                          <p:attrName>ppt_x</p:attrName>
                                        </p:attrNameLst>
                                      </p:cBhvr>
                                      <p:tavLst>
                                        <p:tav tm="0">
                                          <p:val>
                                            <p:strVal val="#ppt_x"/>
                                          </p:val>
                                        </p:tav>
                                        <p:tav tm="100000">
                                          <p:val>
                                            <p:strVal val="#ppt_x"/>
                                          </p:val>
                                        </p:tav>
                                      </p:tavLst>
                                    </p:anim>
                                    <p:anim calcmode="lin" valueType="num">
                                      <p:cBhvr>
                                        <p:cTn id="45" dur="1000" fill="hold"/>
                                        <p:tgtEl>
                                          <p:spTgt spid="59402"/>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9403"/>
                                        </p:tgtEl>
                                        <p:attrNameLst>
                                          <p:attrName>style.visibility</p:attrName>
                                        </p:attrNameLst>
                                      </p:cBhvr>
                                      <p:to>
                                        <p:strVal val="visible"/>
                                      </p:to>
                                    </p:set>
                                    <p:animEffect transition="in" filter="fade">
                                      <p:cBhvr>
                                        <p:cTn id="48" dur="1000"/>
                                        <p:tgtEl>
                                          <p:spTgt spid="59403"/>
                                        </p:tgtEl>
                                      </p:cBhvr>
                                    </p:animEffect>
                                    <p:anim calcmode="lin" valueType="num">
                                      <p:cBhvr>
                                        <p:cTn id="49" dur="1000" fill="hold"/>
                                        <p:tgtEl>
                                          <p:spTgt spid="59403"/>
                                        </p:tgtEl>
                                        <p:attrNameLst>
                                          <p:attrName>ppt_x</p:attrName>
                                        </p:attrNameLst>
                                      </p:cBhvr>
                                      <p:tavLst>
                                        <p:tav tm="0">
                                          <p:val>
                                            <p:strVal val="#ppt_x"/>
                                          </p:val>
                                        </p:tav>
                                        <p:tav tm="100000">
                                          <p:val>
                                            <p:strVal val="#ppt_x"/>
                                          </p:val>
                                        </p:tav>
                                      </p:tavLst>
                                    </p:anim>
                                    <p:anim calcmode="lin" valueType="num">
                                      <p:cBhvr>
                                        <p:cTn id="50" dur="1000" fill="hold"/>
                                        <p:tgtEl>
                                          <p:spTgt spid="5940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59404"/>
                                        </p:tgtEl>
                                        <p:attrNameLst>
                                          <p:attrName>style.visibility</p:attrName>
                                        </p:attrNameLst>
                                      </p:cBhvr>
                                      <p:to>
                                        <p:strVal val="visible"/>
                                      </p:to>
                                    </p:set>
                                    <p:animEffect transition="in" filter="fade">
                                      <p:cBhvr>
                                        <p:cTn id="53" dur="1000"/>
                                        <p:tgtEl>
                                          <p:spTgt spid="59404"/>
                                        </p:tgtEl>
                                      </p:cBhvr>
                                    </p:animEffect>
                                    <p:anim calcmode="lin" valueType="num">
                                      <p:cBhvr>
                                        <p:cTn id="54" dur="1000" fill="hold"/>
                                        <p:tgtEl>
                                          <p:spTgt spid="59404"/>
                                        </p:tgtEl>
                                        <p:attrNameLst>
                                          <p:attrName>ppt_x</p:attrName>
                                        </p:attrNameLst>
                                      </p:cBhvr>
                                      <p:tavLst>
                                        <p:tav tm="0">
                                          <p:val>
                                            <p:strVal val="#ppt_x"/>
                                          </p:val>
                                        </p:tav>
                                        <p:tav tm="100000">
                                          <p:val>
                                            <p:strVal val="#ppt_x"/>
                                          </p:val>
                                        </p:tav>
                                      </p:tavLst>
                                    </p:anim>
                                    <p:anim calcmode="lin" valueType="num">
                                      <p:cBhvr>
                                        <p:cTn id="55" dur="1000" fill="hold"/>
                                        <p:tgtEl>
                                          <p:spTgt spid="5940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9406"/>
                                        </p:tgtEl>
                                        <p:attrNameLst>
                                          <p:attrName>style.visibility</p:attrName>
                                        </p:attrNameLst>
                                      </p:cBhvr>
                                      <p:to>
                                        <p:strVal val="visible"/>
                                      </p:to>
                                    </p:set>
                                    <p:animEffect transition="in" filter="wipe(left)">
                                      <p:cBhvr>
                                        <p:cTn id="60" dur="500"/>
                                        <p:tgtEl>
                                          <p:spTgt spid="59406"/>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59405"/>
                                        </p:tgtEl>
                                        <p:attrNameLst>
                                          <p:attrName>style.visibility</p:attrName>
                                        </p:attrNameLst>
                                      </p:cBhvr>
                                      <p:to>
                                        <p:strVal val="visible"/>
                                      </p:to>
                                    </p:set>
                                    <p:animEffect transition="in" filter="wipe(left)">
                                      <p:cBhvr>
                                        <p:cTn id="64" dur="500"/>
                                        <p:tgtEl>
                                          <p:spTgt spid="59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P spid="59400" grpId="0"/>
      <p:bldP spid="59401" grpId="0"/>
      <p:bldP spid="59406" grpId="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_Blends">
  <a:themeElements>
    <a:clrScheme name="3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3_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3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3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3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3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3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3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5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6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7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8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8289</Words>
  <Application>WPS 演示</Application>
  <PresentationFormat/>
  <Paragraphs>900</Paragraphs>
  <Slides>132</Slides>
  <Notes>2</Notes>
  <HiddenSlides>0</HiddenSlides>
  <MMClips>0</MMClips>
  <ScaleCrop>false</ScaleCrop>
  <HeadingPairs>
    <vt:vector size="8" baseType="variant">
      <vt:variant>
        <vt:lpstr>已用的字体</vt:lpstr>
      </vt:variant>
      <vt:variant>
        <vt:i4>15</vt:i4>
      </vt:variant>
      <vt:variant>
        <vt:lpstr>主题</vt:lpstr>
      </vt:variant>
      <vt:variant>
        <vt:i4>11</vt:i4>
      </vt:variant>
      <vt:variant>
        <vt:lpstr>嵌入 OLE 服务器</vt:lpstr>
      </vt:variant>
      <vt:variant>
        <vt:i4>227</vt:i4>
      </vt:variant>
      <vt:variant>
        <vt:lpstr>幻灯片标题</vt:lpstr>
      </vt:variant>
      <vt:variant>
        <vt:i4>132</vt:i4>
      </vt:variant>
    </vt:vector>
  </HeadingPairs>
  <TitlesOfParts>
    <vt:vector size="385" baseType="lpstr">
      <vt:lpstr>Arial</vt:lpstr>
      <vt:lpstr>宋体</vt:lpstr>
      <vt:lpstr>Wingdings</vt:lpstr>
      <vt:lpstr>Tahoma</vt:lpstr>
      <vt:lpstr>Arial Black</vt:lpstr>
      <vt:lpstr>Times New Roman</vt:lpstr>
      <vt:lpstr>楷体_GB2312</vt:lpstr>
      <vt:lpstr>新宋体</vt:lpstr>
      <vt:lpstr>Calibri</vt:lpstr>
      <vt:lpstr>微软雅黑</vt:lpstr>
      <vt:lpstr>Arial Unicode MS</vt:lpstr>
      <vt:lpstr>楷体</vt:lpstr>
      <vt:lpstr>黑体</vt:lpstr>
      <vt:lpstr>Arial Unicode MS</vt:lpstr>
      <vt:lpstr>楷体_GB2312</vt:lpstr>
      <vt:lpstr>Blends</vt:lpstr>
      <vt:lpstr>1_Blends</vt:lpstr>
      <vt:lpstr>1_Pixel</vt:lpstr>
      <vt:lpstr>15_Pixel</vt:lpstr>
      <vt:lpstr>16_Pixel</vt:lpstr>
      <vt:lpstr>17_Pixel</vt:lpstr>
      <vt:lpstr>18_Pixel</vt:lpstr>
      <vt:lpstr>2_Pixel</vt:lpstr>
      <vt:lpstr>5_Pixel</vt:lpstr>
      <vt:lpstr>3_Blends</vt:lpstr>
      <vt:lpstr>7_Pixel</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Equation.3</vt:lpstr>
      <vt:lpstr>Equation.3</vt:lpstr>
      <vt:lpstr>Equation.3</vt:lpstr>
      <vt:lpstr>Equation.3</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线性代数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第一章 行列式</vt:lpstr>
      <vt:lpstr>PowerPoint 演示文稿</vt:lpstr>
      <vt:lpstr>PowerPoint 演示文稿</vt:lpstr>
      <vt:lpstr>§1.1  二阶与三阶行列式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二、三阶行列式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一、排列及其逆序数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对换与排列奇偶性的关系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一、引言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二、行列式按行（列）展开法则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线性代数（第三版）</dc:title>
  <dc:creator>MJ</dc:creator>
  <cp:lastModifiedBy>gengen</cp:lastModifiedBy>
  <cp:revision>71</cp:revision>
  <dcterms:created xsi:type="dcterms:W3CDTF">2012-04-21T04:49:00Z</dcterms:created>
  <dcterms:modified xsi:type="dcterms:W3CDTF">2021-10-19T14:54:57Z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