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6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7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8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9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0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1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22.xml" ContentType="application/vnd.openxmlformats-officedocument.theme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3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4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843" r:id="rId2"/>
    <p:sldMasterId id="2147483705" r:id="rId3"/>
    <p:sldMasterId id="2147483830" r:id="rId4"/>
    <p:sldMasterId id="2147483756" r:id="rId5"/>
    <p:sldMasterId id="2147483768" r:id="rId6"/>
    <p:sldMasterId id="2147483780" r:id="rId7"/>
    <p:sldMasterId id="2147483792" r:id="rId8"/>
    <p:sldMasterId id="2147483804" r:id="rId9"/>
    <p:sldMasterId id="2147483816" r:id="rId10"/>
    <p:sldMasterId id="2147483855" r:id="rId11"/>
    <p:sldMasterId id="2147483869" r:id="rId12"/>
    <p:sldMasterId id="2147483881" r:id="rId13"/>
    <p:sldMasterId id="2147483893" r:id="rId14"/>
    <p:sldMasterId id="2147483909" r:id="rId15"/>
    <p:sldMasterId id="2147483926" r:id="rId16"/>
    <p:sldMasterId id="2147483977" r:id="rId17"/>
    <p:sldMasterId id="2147483990" r:id="rId18"/>
    <p:sldMasterId id="2147484025" r:id="rId19"/>
    <p:sldMasterId id="2147484039" r:id="rId20"/>
    <p:sldMasterId id="2147484054" r:id="rId21"/>
    <p:sldMasterId id="2147484088" r:id="rId22"/>
    <p:sldMasterId id="2147484105" r:id="rId23"/>
    <p:sldMasterId id="2147484119" r:id="rId24"/>
    <p:sldMasterId id="2147484134" r:id="rId25"/>
  </p:sldMasterIdLst>
  <p:notesMasterIdLst>
    <p:notesMasterId r:id="rId65"/>
  </p:notesMasterIdLst>
  <p:handoutMasterIdLst>
    <p:handoutMasterId r:id="rId66"/>
  </p:handoutMasterIdLst>
  <p:sldIdLst>
    <p:sldId id="561" r:id="rId26"/>
    <p:sldId id="447" r:id="rId27"/>
    <p:sldId id="445" r:id="rId28"/>
    <p:sldId id="469" r:id="rId29"/>
    <p:sldId id="470" r:id="rId30"/>
    <p:sldId id="563" r:id="rId31"/>
    <p:sldId id="528" r:id="rId32"/>
    <p:sldId id="564" r:id="rId33"/>
    <p:sldId id="565" r:id="rId34"/>
    <p:sldId id="566" r:id="rId35"/>
    <p:sldId id="567" r:id="rId36"/>
    <p:sldId id="568" r:id="rId37"/>
    <p:sldId id="544" r:id="rId38"/>
    <p:sldId id="545" r:id="rId39"/>
    <p:sldId id="546" r:id="rId40"/>
    <p:sldId id="547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80" r:id="rId49"/>
    <p:sldId id="579" r:id="rId50"/>
    <p:sldId id="550" r:id="rId51"/>
    <p:sldId id="581" r:id="rId52"/>
    <p:sldId id="552" r:id="rId53"/>
    <p:sldId id="582" r:id="rId54"/>
    <p:sldId id="583" r:id="rId55"/>
    <p:sldId id="551" r:id="rId56"/>
    <p:sldId id="595" r:id="rId57"/>
    <p:sldId id="591" r:id="rId58"/>
    <p:sldId id="592" r:id="rId59"/>
    <p:sldId id="543" r:id="rId60"/>
    <p:sldId id="584" r:id="rId61"/>
    <p:sldId id="467" r:id="rId62"/>
    <p:sldId id="594" r:id="rId63"/>
    <p:sldId id="57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0808"/>
    <a:srgbClr val="0E6C2D"/>
    <a:srgbClr val="00CC00"/>
    <a:srgbClr val="FFFF99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00"/>
    </p:cViewPr>
  </p:sorterViewPr>
  <p:notesViewPr>
    <p:cSldViewPr snapToGrid="0">
      <p:cViewPr varScale="1">
        <p:scale>
          <a:sx n="86" d="100"/>
          <a:sy n="86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63" Type="http://schemas.openxmlformats.org/officeDocument/2006/relationships/slide" Target="slides/slide38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slide" Target="slides/slide3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slide" Target="slides/slide32.xml"/><Relationship Id="rId61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slide" Target="slides/slide3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64" Type="http://schemas.openxmlformats.org/officeDocument/2006/relationships/slide" Target="slides/slide39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slide" Target="slides/slide34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62" Type="http://schemas.openxmlformats.org/officeDocument/2006/relationships/slide" Target="slides/slide37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4B1A07-221C-40BA-9841-BDE66F032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216B4-3918-4374-84D9-9700E02BF6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EE8C-14CF-421B-B959-CEBAD3C463FA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1BBAB-C964-4052-8C0D-AC09EA0790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5797A-7C26-428B-AAC3-93CCDB7F8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C0170-9B84-413D-88FB-D78E3E461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1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F2B5-EBA8-452D-8E2D-28DDAE95F4D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78A7-7446-4FA3-9B7E-05E56590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0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3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1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4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2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37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9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4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3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7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1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9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8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5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888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C5B42-B663-4BF8-84F0-5F28FD8B3385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1DB37-A6AA-484F-B215-118019D11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4134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53195-B822-4473-B118-D15BB0A1B714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2A9F6-E462-49B2-91A1-D00B1EC7B6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021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1E9F2-FBEC-4C87-ACB4-80438691724D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AC82-D4B7-4B42-B366-C417DCD080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3589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D3B73-D18B-4F89-BD43-FD28510613F5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DAE03-1409-412F-B6DB-3838D5440A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3300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ABDE4-DA53-4343-8B53-2E2A2993507F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05DC9-EBE8-4847-B6B9-DAEFACBA9F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96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05A90-BFF1-452C-883F-410024379F1A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232A1-0506-466A-8B6F-3470B8359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00D9-0EB2-4E66-94AA-3279ED40B775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97DAF-A11D-4137-B5FF-1931EAAEC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66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2476D-4F04-4726-B381-E97896541A30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9A483-3E12-42E9-9D47-9597C8D30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8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55BB-BB39-443A-818B-C0BE7C2A55EE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E4B13-774D-493A-A69F-AB8B7FB9A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4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B33D-278E-411B-BB96-ED3C00A75E9D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F86BF-3706-460C-AF88-A9D8F02BC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36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045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B190-5460-4630-BAC1-C3648CAC782B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333BB-DD50-4532-B8AB-DD4534BA3C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36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B8C8C-376D-4117-A074-630DD02AFE83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46D4F-B575-4453-9EDB-1177967F3B54}" type="slidenum">
              <a:rPr lang="en-US" altLang="zh-CN" smtClean="0"/>
              <a:pPr>
                <a:defRPr/>
              </a:pPr>
              <a:t>‹#›</a:t>
            </a:fld>
            <a:endParaRPr lang="en-US" altLang="zh-CN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1995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3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4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2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2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9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2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2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2134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5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87793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68D599A-EB92-4167-A491-70C2C160D6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20000"/>
          </a:xfrm>
          <a:prstGeom prst="rect">
            <a:avLst/>
          </a:prstGeom>
          <a:solidFill>
            <a:srgbClr val="0362A9"/>
          </a:solidFill>
          <a:ln>
            <a:noFill/>
          </a:ln>
        </p:spPr>
        <p:txBody>
          <a:bodyPr wrap="none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28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AA08-B14C-40FA-8540-73C9618B3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7310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CFF8-A795-465B-9228-29B96D090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243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7E858-2E8F-4E84-9484-9D418BC159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0631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87F9E-0356-42CC-9BC6-0F83E4227F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483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B784-DCD3-474A-8FCC-67D8A97DC4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88134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68A0C-0539-400B-9390-513920A2D7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64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283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D709B-DF5B-4523-9599-BE6793BFC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5283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B10A-4758-4577-BC5F-8980E088F7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77060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EC14-371A-4C26-9D35-A1FDAE1E5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2266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867B7-D2B5-4CC2-BB62-BC93007FE2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78694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697B-A8C4-4A9C-9316-F418626C5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1118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5FD4-A8E4-4DC6-A62A-9E3326E0E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0589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5C96-216C-4D12-ADD3-AB98A8B45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36540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2E2DA-5354-4DDE-9910-870D8223E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68197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F1F63-424A-4021-B570-31602B09A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42782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A66E1-BA92-487A-A17C-5A22BE31FE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9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551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3B56-A2EA-42AD-8693-86765326E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16983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6C35-06B9-4E19-8C78-9537F21D7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50647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A0E1-EEC9-4558-BF32-DA61179FE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9946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22B3-392E-4A8B-B919-0DBD0D4BC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9311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34783-C47F-4105-81E5-0AD123436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96540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9999-C283-4638-9828-656FBBDF6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91053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4A9A-6C3D-437E-AA66-30F6FABF2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66865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875A-6070-466D-843D-199584BD6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8858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3201-4D8A-4AD4-8DD7-57C57B0E9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04626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31B3-4979-4735-80BC-E0AC768019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4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73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4A3F-9405-4077-8722-C016ADE98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9080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E76C-93FC-4809-80A6-04FAB1864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27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67A0C-24F2-4391-BB0C-D4CB81CCF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83069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25469-41EE-441D-B1E3-83FDA8A3C6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2385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E0770-1291-49FB-9FB4-0B87C9EBF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2527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0954-2843-4971-BC15-BC37BDC8F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91567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9A21-E0A7-4104-AB97-5BC7853B08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682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89C5656A-B597-4DDC-A66B-967DD48A34B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71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78B64F8-E50D-42FA-82D0-82BD42DE7D04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2274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2873C94-FDFD-4A5F-9206-D25746F52C6C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01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667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D4B0DBA-AA9D-4B0F-8C14-A7108ED896C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8896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E2EAC2B5-A121-4AB2-9064-FBB4385CDE08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9852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4302F94C-F83F-4511-A6FC-9751E2721AE9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18718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DDEFF1A-A985-4296-B8CE-71AFD813635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458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61E4CB2D-C769-432F-BAD0-5D264A1D405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87732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17A41-F166-42F1-8F37-E0830F8AA363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65093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BD26626F-FCE3-4869-A564-DBCD7EEA5BA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0012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D4D987-8051-47CB-9A81-A1A8BC285AF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6071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DDC4B16A-A2CC-4F10-B40E-C94B7775940F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4155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FB5C1-CCCA-493D-9A86-DBE097D4F29E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0502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F920A17C-41AF-4879-945C-AAD59FE0ECD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7746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9A2CC9A2-C22A-4315-A622-64397561B97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83588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482B29B-7524-448B-BAB9-1E99FA12B43A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03946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89C5656A-B597-4DDC-A66B-967DD48A34B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86711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78B64F8-E50D-42FA-82D0-82BD42DE7D04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79731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2873C94-FDFD-4A5F-9206-D25746F52C6C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694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D4B0DBA-AA9D-4B0F-8C14-A7108ED896C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28364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E2EAC2B5-A121-4AB2-9064-FBB4385CDE08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9649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4302F94C-F83F-4511-A6FC-9751E2721AE9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149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DDEFF1A-A985-4296-B8CE-71AFD813635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4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2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1" cy="516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2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6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96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30343-1552-44C0-9A66-1AA4E4D02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07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61E4CB2D-C769-432F-BAD0-5D264A1D405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3449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17A41-F166-42F1-8F37-E0830F8AA363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30787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BD26626F-FCE3-4869-A564-DBCD7EEA5BA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10133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D4D987-8051-47CB-9A81-A1A8BC285AF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249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DDC4B16A-A2CC-4F10-B40E-C94B7775940F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90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FB5C1-CCCA-493D-9A86-DBE097D4F29E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01915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F920A17C-41AF-4879-945C-AAD59FE0ECD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3249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9A2CC9A2-C22A-4315-A622-64397561B97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20228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482B29B-7524-448B-BAB9-1E99FA12B43A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7040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89C5656A-B597-4DDC-A66B-967DD48A34B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7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C7453-212A-4D37-AE39-98E500D99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78B64F8-E50D-42FA-82D0-82BD42DE7D04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527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2873C94-FDFD-4A5F-9206-D25746F52C6C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245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D4B0DBA-AA9D-4B0F-8C14-A7108ED896C1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55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E2EAC2B5-A121-4AB2-9064-FBB4385CDE08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6241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4302F94C-F83F-4511-A6FC-9751E2721AE9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702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DDEFF1A-A985-4296-B8CE-71AFD813635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35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61E4CB2D-C769-432F-BAD0-5D264A1D405B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204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17A41-F166-42F1-8F37-E0830F8AA363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385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BD26626F-FCE3-4869-A564-DBCD7EEA5BAB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78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37A37DA4-540A-4169-BA99-347E0F0A8D6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728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68D599A-EB92-4167-A491-70C2C160D6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20000"/>
          </a:xfrm>
          <a:prstGeom prst="rect">
            <a:avLst/>
          </a:prstGeom>
          <a:solidFill>
            <a:srgbClr val="0362A9"/>
          </a:solidFill>
          <a:ln>
            <a:noFill/>
          </a:ln>
        </p:spPr>
        <p:txBody>
          <a:bodyPr wrap="none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293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76838-A4ED-47D3-8520-12C15A53D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70405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482B29B-7524-448B-BAB9-1E99FA12B43A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9139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89C5656A-B597-4DDC-A66B-967DD48A34B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511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78B64F8-E50D-42FA-82D0-82BD42DE7D04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103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2873C94-FDFD-4A5F-9206-D25746F52C6C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410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D4B0DBA-AA9D-4B0F-8C14-A7108ED896C1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534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E2EAC2B5-A121-4AB2-9064-FBB4385CDE08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276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4302F94C-F83F-4511-A6FC-9751E2721AE9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441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DDEFF1A-A985-4296-B8CE-71AFD813635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806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61E4CB2D-C769-432F-BAD0-5D264A1D405B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865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C0F17A41-F166-42F1-8F37-E0830F8AA363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4598-F9C4-4F6F-9D3D-7025BDCE71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2178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BD26626F-FCE3-4869-A564-DBCD7EEA5BAB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075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37A37DA4-540A-4169-BA99-347E0F0A8D67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607"/>
      </p:ext>
    </p:extLst>
  </p:cSld>
  <p:clrMapOvr>
    <a:masterClrMapping/>
  </p:clrMapOvr>
  <p:hf sldNum="0" hdr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482B29B-7524-448B-BAB9-1E99FA12B43A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北京林业大学信息学院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17118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4C5A45-94BB-41EC-A750-9F157D08719F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4AC4-1F03-40D0-828E-A617A14A11E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2954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2717F-E160-466E-9FDF-35D198984A9B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7408F-65D6-4F36-844E-9E88F2BCED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49744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E2188-A69B-49D2-A53A-3AC7234B9C43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B238F-5525-49A8-B34B-674A6B259E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3164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949738-9A48-491C-97BD-4DB8053C4C5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AF617-8AA8-4D1C-8B22-56AFA3A3CC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0145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A2D0A-E668-4A6B-B0C0-127D8321FDC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3A86B-7F83-43EA-8855-4DD6139066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7909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C827E4-9B2F-4024-9F7B-2397D7DBFF0C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9F94A-F659-412B-89EF-03E09C1401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0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D1B70-1F5D-4CC4-BF32-FDBB9359878A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B717B3-700E-4AD8-AD19-721404F1DC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6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CE45-8DD4-459C-B9E0-DC204FF0B9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74993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FBE07-6135-4FFD-AE20-B0693E59594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3B02E-310E-4B95-A110-EAE2B859C3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99773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4D525B-ABA7-46AC-AEB8-F50325011360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859A6-3086-4BBB-B7C7-F2F61D13B12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03121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0B2AD-1E5F-45B6-B15B-14E2C790FC08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51415-BED8-45D1-A43E-69A1B6640A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76308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97E16-7BE8-4482-B160-955113FCB1A8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AF12A-6757-4281-BFA5-32E5AFC30F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54708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77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3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0" y="2809528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DD4A2-F60B-4011-8411-FAEB3397647E}"/>
              </a:ext>
            </a:extLst>
          </p:cNvPr>
          <p:cNvSpPr txBox="1"/>
          <p:nvPr userDrawn="1"/>
        </p:nvSpPr>
        <p:spPr>
          <a:xfrm>
            <a:off x="673208" y="2046613"/>
            <a:ext cx="10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2241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5A45-94BB-41EC-A750-9F157D08719F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4AC4-1F03-40D0-828E-A617A14A11E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704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717F-E160-466E-9FDF-35D198984A9B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7408F-65D6-4F36-844E-9E88F2BCED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33719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E2188-A69B-49D2-A53A-3AC7234B9C43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B238F-5525-49A8-B34B-674A6B259E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039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8CC7E-9F78-40F9-9C66-883331AD70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9738-9A48-491C-97BD-4DB8053C4C5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AF617-8AA8-4D1C-8B22-56AFA3A3CC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53792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2D0A-E668-4A6B-B0C0-127D8321FDC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A86B-7F83-43EA-8855-4DD6139066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6277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827E4-9B2F-4024-9F7B-2397D7DBFF0C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F94A-F659-412B-89EF-03E09C1401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5937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D1B70-1F5D-4CC4-BF32-FDBB9359878A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17B3-700E-4AD8-AD19-721404F1DC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92763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FBE07-6135-4FFD-AE20-B0693E59594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B02E-310E-4B95-A110-EAE2B859C3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2099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525B-ABA7-46AC-AEB8-F50325011360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59A6-3086-4BBB-B7C7-F2F61D13B12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1778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0B2AD-1E5F-45B6-B15B-14E2C790FC08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1415-BED8-45D1-A43E-69A1B6640A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19359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97E16-7BE8-4482-B160-955113FCB1A8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F12A-6757-4281-BFA5-32E5AFC30F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0995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49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3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0" y="2809528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DD4A2-F60B-4011-8411-FAEB3397647E}"/>
              </a:ext>
            </a:extLst>
          </p:cNvPr>
          <p:cNvSpPr txBox="1"/>
          <p:nvPr userDrawn="1"/>
        </p:nvSpPr>
        <p:spPr>
          <a:xfrm>
            <a:off x="673208" y="2046613"/>
            <a:ext cx="10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8314-3C97-470D-861B-D70D140056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90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2086426"/>
            <a:ext cx="7886700" cy="132503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BE09C-74A9-4B31-89BF-6E29FE82CD7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6605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2086426"/>
            <a:ext cx="7886700" cy="132503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28650" y="3473885"/>
            <a:ext cx="7886700" cy="111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7C56C3-91D9-4401-BEBD-BB4D53B54A6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4981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3285329"/>
            <a:ext cx="7886700" cy="132503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28650" y="2105938"/>
            <a:ext cx="7886700" cy="111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E20292-FC40-4A7F-97F4-62E3A381C9E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2554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7996" y="826718"/>
            <a:ext cx="8686799" cy="5336087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ts val="2800"/>
              </a:lnSpc>
              <a:spcBef>
                <a:spcPts val="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Char char="u"/>
              <a:defRPr sz="2000" b="1">
                <a:latin typeface="+mj-ea"/>
                <a:ea typeface="+mj-ea"/>
              </a:defRPr>
            </a:lvl1pPr>
            <a:lvl2pPr marL="623888" indent="-166688">
              <a:lnSpc>
                <a:spcPts val="2800"/>
              </a:lnSpc>
              <a:spcBef>
                <a:spcPts val="0"/>
              </a:spcBef>
              <a:buClr>
                <a:srgbClr val="0066CC"/>
              </a:buClr>
              <a:buSzPct val="70000"/>
              <a:buFont typeface="Wingdings" panose="05000000000000000000" pitchFamily="2" charset="2"/>
              <a:buChar char="l"/>
              <a:defRPr sz="1800" b="1">
                <a:latin typeface="+mj-ea"/>
                <a:ea typeface="+mj-ea"/>
              </a:defRPr>
            </a:lvl2pPr>
            <a:lvl3pPr marL="1074738" indent="-160338">
              <a:lnSpc>
                <a:spcPts val="2800"/>
              </a:lnSpc>
              <a:spcBef>
                <a:spcPts val="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defRPr sz="1600" b="1">
                <a:latin typeface="+mj-ea"/>
                <a:ea typeface="+mj-ea"/>
              </a:defRPr>
            </a:lvl3pPr>
            <a:lvl4pPr marL="1525588" indent="-153988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4pPr>
            <a:lvl5pPr marL="1970088" indent="-141288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4DD3E9-625F-4571-B254-B235C2A78A1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7508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7996" y="1399505"/>
            <a:ext cx="8686799" cy="4763300"/>
          </a:xfrm>
          <a:prstGeom prst="rect">
            <a:avLst/>
          </a:prstGeom>
        </p:spPr>
        <p:txBody>
          <a:bodyPr/>
          <a:lstStyle>
            <a:lvl1pPr marL="180975" indent="-180975" hangingPunct="1">
              <a:lnSpc>
                <a:spcPts val="2800"/>
              </a:lnSpc>
              <a:spcBef>
                <a:spcPts val="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Char char="u"/>
              <a:defRPr sz="2000" b="1">
                <a:latin typeface="+mj-ea"/>
                <a:ea typeface="+mj-ea"/>
              </a:defRPr>
            </a:lvl1pPr>
            <a:lvl2pPr marL="623888" indent="-166688" hangingPunct="1">
              <a:lnSpc>
                <a:spcPts val="2800"/>
              </a:lnSpc>
              <a:spcBef>
                <a:spcPts val="0"/>
              </a:spcBef>
              <a:buClr>
                <a:srgbClr val="0066CC"/>
              </a:buClr>
              <a:buSzPct val="70000"/>
              <a:buFont typeface="Wingdings" panose="05000000000000000000" pitchFamily="2" charset="2"/>
              <a:buChar char="l"/>
              <a:defRPr sz="1800" b="1">
                <a:latin typeface="+mj-ea"/>
                <a:ea typeface="+mj-ea"/>
              </a:defRPr>
            </a:lvl2pPr>
            <a:lvl3pPr marL="1074738" indent="-160338" hangingPunct="1">
              <a:lnSpc>
                <a:spcPts val="2800"/>
              </a:lnSpc>
              <a:spcBef>
                <a:spcPts val="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defRPr sz="1600" b="1">
                <a:latin typeface="+mj-ea"/>
                <a:ea typeface="+mj-ea"/>
              </a:defRPr>
            </a:lvl3pPr>
            <a:lvl4pPr marL="1525588" indent="-153988" hangingPunct="1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4pPr>
            <a:lvl5pPr marL="1970088" indent="-141288" hangingPunct="1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54EC5A-D056-48CD-B237-75E0E713068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09885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7996" y="1384663"/>
            <a:ext cx="4233797" cy="4778141"/>
          </a:xfrm>
          <a:prstGeom prst="rect">
            <a:avLst/>
          </a:prstGeom>
        </p:spPr>
        <p:txBody>
          <a:bodyPr/>
          <a:lstStyle>
            <a:lvl1pPr marL="269875" indent="-269875" defTabSz="720000">
              <a:lnSpc>
                <a:spcPts val="2800"/>
              </a:lnSpc>
              <a:spcBef>
                <a:spcPts val="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Char char="u"/>
              <a:defRPr sz="2000" b="1">
                <a:latin typeface="+mj-ea"/>
                <a:ea typeface="+mj-ea"/>
              </a:defRPr>
            </a:lvl1pPr>
            <a:lvl2pPr marL="630238" indent="-173038" defTabSz="720000">
              <a:lnSpc>
                <a:spcPts val="2800"/>
              </a:lnSpc>
              <a:spcBef>
                <a:spcPts val="0"/>
              </a:spcBef>
              <a:buClr>
                <a:srgbClr val="0066CC"/>
              </a:buClr>
              <a:buSzPct val="70000"/>
              <a:buFont typeface="Wingdings" panose="05000000000000000000" pitchFamily="2" charset="2"/>
              <a:buChar char="l"/>
              <a:defRPr sz="1800" b="1">
                <a:latin typeface="+mj-ea"/>
                <a:ea typeface="+mj-ea"/>
              </a:defRPr>
            </a:lvl2pPr>
            <a:lvl3pPr marL="1073150" indent="-158750" defTabSz="720000">
              <a:lnSpc>
                <a:spcPts val="2800"/>
              </a:lnSpc>
              <a:spcBef>
                <a:spcPts val="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defRPr sz="1600" b="1">
                <a:latin typeface="+mj-ea"/>
                <a:ea typeface="+mj-ea"/>
              </a:defRPr>
            </a:lvl3pPr>
            <a:lvl4pPr marL="1524000" indent="-152400" defTabSz="720000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4pPr>
            <a:lvl5pPr marL="1974850" indent="-146050" defTabSz="720000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2"/>
          </p:nvPr>
        </p:nvSpPr>
        <p:spPr>
          <a:xfrm>
            <a:off x="4650669" y="1384663"/>
            <a:ext cx="4233797" cy="4778141"/>
          </a:xfrm>
          <a:prstGeom prst="rect">
            <a:avLst/>
          </a:prstGeom>
        </p:spPr>
        <p:txBody>
          <a:bodyPr/>
          <a:lstStyle>
            <a:lvl1pPr marL="269875" indent="-269875" defTabSz="720000">
              <a:lnSpc>
                <a:spcPts val="2800"/>
              </a:lnSpc>
              <a:spcBef>
                <a:spcPts val="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Char char="u"/>
              <a:defRPr sz="2000" b="1">
                <a:latin typeface="+mj-ea"/>
                <a:ea typeface="+mj-ea"/>
              </a:defRPr>
            </a:lvl1pPr>
            <a:lvl2pPr marL="630238" indent="-173038" defTabSz="720000">
              <a:lnSpc>
                <a:spcPts val="2800"/>
              </a:lnSpc>
              <a:spcBef>
                <a:spcPts val="0"/>
              </a:spcBef>
              <a:buClr>
                <a:srgbClr val="0066CC"/>
              </a:buClr>
              <a:buSzPct val="70000"/>
              <a:buFont typeface="Wingdings" panose="05000000000000000000" pitchFamily="2" charset="2"/>
              <a:buChar char="l"/>
              <a:defRPr sz="1800" b="1">
                <a:latin typeface="+mj-ea"/>
                <a:ea typeface="+mj-ea"/>
              </a:defRPr>
            </a:lvl2pPr>
            <a:lvl3pPr marL="1073150" indent="-158750" defTabSz="720000">
              <a:lnSpc>
                <a:spcPts val="2800"/>
              </a:lnSpc>
              <a:spcBef>
                <a:spcPts val="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defRPr sz="1600" b="1">
                <a:latin typeface="+mj-ea"/>
                <a:ea typeface="+mj-ea"/>
              </a:defRPr>
            </a:lvl3pPr>
            <a:lvl4pPr marL="1524000" indent="-152400" defTabSz="720000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4pPr>
            <a:lvl5pPr marL="1974850" indent="-146050" defTabSz="720000">
              <a:lnSpc>
                <a:spcPts val="2800"/>
              </a:lnSpc>
              <a:spcBef>
                <a:spcPts val="0"/>
              </a:spcBef>
              <a:defRPr sz="1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41A67C-2FB4-41C4-818C-6017D2192F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20171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29575" y="6314018"/>
            <a:ext cx="908050" cy="31750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00B89F-0B59-4F37-B8EF-77070E2AEF5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12594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6988D9E-139D-4EAE-97E4-3786D710C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74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873A8B-A055-46AD-82F5-A433E8081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9868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47C32F-08DA-4874-82C0-9F1903C3F9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65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F1F8A-8B05-433F-A4C0-DA0955E1C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5490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DF36AE-D885-4FF5-B08C-FEFE14113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875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173B8B-1536-4F90-A742-8D0339E78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835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2A56FA-43BA-4910-823B-F0FE996FB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4568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1975D3-E5AD-48BB-9FFF-DB9DD6B1C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73944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BFA16E-CC5C-4ED3-BE74-5F4802F72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6318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4DE7AC5-10BD-461E-8B31-C83A7A9A23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824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0" y="0"/>
            <a:chExt cx="2958" cy="2699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42" y="0"/>
              <a:ext cx="490" cy="187"/>
            </a:xfrm>
            <a:custGeom>
              <a:avLst/>
              <a:gdLst>
                <a:gd name="T0" fmla="*/ 2147483646 w 97"/>
                <a:gd name="T1" fmla="*/ 2147483646 h 37"/>
                <a:gd name="T2" fmla="*/ 2147483646 w 97"/>
                <a:gd name="T3" fmla="*/ 2147483646 h 37"/>
                <a:gd name="T4" fmla="*/ 2147483646 w 97"/>
                <a:gd name="T5" fmla="*/ 2147483646 h 37"/>
                <a:gd name="T6" fmla="*/ 2147483646 w 97"/>
                <a:gd name="T7" fmla="*/ 0 h 37"/>
                <a:gd name="T8" fmla="*/ 2147483646 w 97"/>
                <a:gd name="T9" fmla="*/ 0 h 37"/>
                <a:gd name="T10" fmla="*/ 2147483646 w 97"/>
                <a:gd name="T11" fmla="*/ 2147483646 h 37"/>
                <a:gd name="T12" fmla="*/ 2147483646 w 97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0" y="0"/>
              <a:ext cx="2958" cy="2699"/>
            </a:xfrm>
            <a:custGeom>
              <a:avLst/>
              <a:gdLst>
                <a:gd name="T0" fmla="*/ 2147483646 w 585"/>
                <a:gd name="T1" fmla="*/ 2147483646 h 534"/>
                <a:gd name="T2" fmla="*/ 2147483646 w 585"/>
                <a:gd name="T3" fmla="*/ 0 h 534"/>
                <a:gd name="T4" fmla="*/ 2147483646 w 585"/>
                <a:gd name="T5" fmla="*/ 2147483646 h 534"/>
                <a:gd name="T6" fmla="*/ 2147483646 w 585"/>
                <a:gd name="T7" fmla="*/ 2147483646 h 534"/>
                <a:gd name="T8" fmla="*/ 2147483646 w 585"/>
                <a:gd name="T9" fmla="*/ 2147483646 h 534"/>
                <a:gd name="T10" fmla="*/ 2147483646 w 585"/>
                <a:gd name="T11" fmla="*/ 2147483646 h 534"/>
                <a:gd name="T12" fmla="*/ 2147483646 w 585"/>
                <a:gd name="T13" fmla="*/ 2147483646 h 534"/>
                <a:gd name="T14" fmla="*/ 2147483646 w 585"/>
                <a:gd name="T15" fmla="*/ 2147483646 h 534"/>
                <a:gd name="T16" fmla="*/ 2147483646 w 585"/>
                <a:gd name="T17" fmla="*/ 2147483646 h 534"/>
                <a:gd name="T18" fmla="*/ 2147483646 w 585"/>
                <a:gd name="T19" fmla="*/ 2147483646 h 534"/>
                <a:gd name="T20" fmla="*/ 2147483646 w 585"/>
                <a:gd name="T21" fmla="*/ 2147483646 h 534"/>
                <a:gd name="T22" fmla="*/ 2147483646 w 585"/>
                <a:gd name="T23" fmla="*/ 2147483646 h 534"/>
                <a:gd name="T24" fmla="*/ 2147483646 w 585"/>
                <a:gd name="T25" fmla="*/ 2147483646 h 534"/>
                <a:gd name="T26" fmla="*/ 2147483646 w 585"/>
                <a:gd name="T27" fmla="*/ 2147483646 h 534"/>
                <a:gd name="T28" fmla="*/ 2147483646 w 585"/>
                <a:gd name="T29" fmla="*/ 2147483646 h 534"/>
                <a:gd name="T30" fmla="*/ 2147483646 w 585"/>
                <a:gd name="T31" fmla="*/ 2147483646 h 534"/>
                <a:gd name="T32" fmla="*/ 2147483646 w 585"/>
                <a:gd name="T33" fmla="*/ 2147483646 h 534"/>
                <a:gd name="T34" fmla="*/ 2147483646 w 585"/>
                <a:gd name="T35" fmla="*/ 2147483646 h 534"/>
                <a:gd name="T36" fmla="*/ 2147483646 w 585"/>
                <a:gd name="T37" fmla="*/ 2147483646 h 534"/>
                <a:gd name="T38" fmla="*/ 2147483646 w 585"/>
                <a:gd name="T39" fmla="*/ 2147483646 h 534"/>
                <a:gd name="T40" fmla="*/ 2147483646 w 585"/>
                <a:gd name="T41" fmla="*/ 2147483646 h 534"/>
                <a:gd name="T42" fmla="*/ 2147483646 w 585"/>
                <a:gd name="T43" fmla="*/ 2147483646 h 534"/>
                <a:gd name="T44" fmla="*/ 2147483646 w 585"/>
                <a:gd name="T45" fmla="*/ 2147483646 h 534"/>
                <a:gd name="T46" fmla="*/ 2147483646 w 585"/>
                <a:gd name="T47" fmla="*/ 2147483646 h 534"/>
                <a:gd name="T48" fmla="*/ 2147483646 w 585"/>
                <a:gd name="T49" fmla="*/ 2147483646 h 534"/>
                <a:gd name="T50" fmla="*/ 2147483646 w 585"/>
                <a:gd name="T51" fmla="*/ 2147483646 h 534"/>
                <a:gd name="T52" fmla="*/ 2147483646 w 585"/>
                <a:gd name="T53" fmla="*/ 2147483646 h 534"/>
                <a:gd name="T54" fmla="*/ 2147483646 w 585"/>
                <a:gd name="T55" fmla="*/ 2147483646 h 534"/>
                <a:gd name="T56" fmla="*/ 2147483646 w 585"/>
                <a:gd name="T57" fmla="*/ 2147483646 h 534"/>
                <a:gd name="T58" fmla="*/ 2147483646 w 585"/>
                <a:gd name="T59" fmla="*/ 2147483646 h 534"/>
                <a:gd name="T60" fmla="*/ 2147483646 w 585"/>
                <a:gd name="T61" fmla="*/ 2147483646 h 534"/>
                <a:gd name="T62" fmla="*/ 2147483646 w 585"/>
                <a:gd name="T63" fmla="*/ 2147483646 h 534"/>
                <a:gd name="T64" fmla="*/ 2147483646 w 585"/>
                <a:gd name="T65" fmla="*/ 2147483646 h 534"/>
                <a:gd name="T66" fmla="*/ 2147483646 w 585"/>
                <a:gd name="T67" fmla="*/ 2147483646 h 534"/>
                <a:gd name="T68" fmla="*/ 2147483646 w 585"/>
                <a:gd name="T69" fmla="*/ 2147483646 h 534"/>
                <a:gd name="T70" fmla="*/ 2147483646 w 585"/>
                <a:gd name="T71" fmla="*/ 2147483646 h 534"/>
                <a:gd name="T72" fmla="*/ 2147483646 w 585"/>
                <a:gd name="T73" fmla="*/ 2147483646 h 534"/>
                <a:gd name="T74" fmla="*/ 2147483646 w 585"/>
                <a:gd name="T75" fmla="*/ 2147483646 h 534"/>
                <a:gd name="T76" fmla="*/ 2147483646 w 585"/>
                <a:gd name="T77" fmla="*/ 2147483646 h 534"/>
                <a:gd name="T78" fmla="*/ 2147483646 w 585"/>
                <a:gd name="T79" fmla="*/ 2147483646 h 534"/>
                <a:gd name="T80" fmla="*/ 2147483646 w 585"/>
                <a:gd name="T81" fmla="*/ 2147483646 h 534"/>
                <a:gd name="T82" fmla="*/ 2147483646 w 585"/>
                <a:gd name="T83" fmla="*/ 2147483646 h 534"/>
                <a:gd name="T84" fmla="*/ 2147483646 w 585"/>
                <a:gd name="T85" fmla="*/ 2147483646 h 534"/>
                <a:gd name="T86" fmla="*/ 2147483646 w 585"/>
                <a:gd name="T87" fmla="*/ 2147483646 h 534"/>
                <a:gd name="T88" fmla="*/ 2147483646 w 585"/>
                <a:gd name="T89" fmla="*/ 2147483646 h 534"/>
                <a:gd name="T90" fmla="*/ 2147483646 w 585"/>
                <a:gd name="T91" fmla="*/ 2147483646 h 534"/>
                <a:gd name="T92" fmla="*/ 2147483646 w 585"/>
                <a:gd name="T93" fmla="*/ 2147483646 h 534"/>
                <a:gd name="T94" fmla="*/ 2147483646 w 585"/>
                <a:gd name="T95" fmla="*/ 2147483646 h 534"/>
                <a:gd name="T96" fmla="*/ 2147483646 w 585"/>
                <a:gd name="T97" fmla="*/ 2147483646 h 534"/>
                <a:gd name="T98" fmla="*/ 2147483646 w 585"/>
                <a:gd name="T99" fmla="*/ 2147483646 h 534"/>
                <a:gd name="T100" fmla="*/ 2147483646 w 585"/>
                <a:gd name="T101" fmla="*/ 2147483646 h 534"/>
                <a:gd name="T102" fmla="*/ 2147483646 w 585"/>
                <a:gd name="T103" fmla="*/ 2147483646 h 534"/>
                <a:gd name="T104" fmla="*/ 2147483646 w 585"/>
                <a:gd name="T105" fmla="*/ 2147483646 h 534"/>
                <a:gd name="T106" fmla="*/ 2147483646 w 585"/>
                <a:gd name="T107" fmla="*/ 2147483646 h 534"/>
                <a:gd name="T108" fmla="*/ 2147483646 w 585"/>
                <a:gd name="T109" fmla="*/ 2147483646 h 534"/>
                <a:gd name="T110" fmla="*/ 2147483646 w 585"/>
                <a:gd name="T111" fmla="*/ 2147483646 h 534"/>
                <a:gd name="T112" fmla="*/ 2147483646 w 585"/>
                <a:gd name="T113" fmla="*/ 2147483646 h 534"/>
                <a:gd name="T114" fmla="*/ 2147483646 w 585"/>
                <a:gd name="T115" fmla="*/ 2147483646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03" y="1269"/>
              <a:ext cx="238" cy="283"/>
            </a:xfrm>
            <a:custGeom>
              <a:avLst/>
              <a:gdLst>
                <a:gd name="T0" fmla="*/ 2147483646 w 47"/>
                <a:gd name="T1" fmla="*/ 2147483646 h 56"/>
                <a:gd name="T2" fmla="*/ 2147483646 w 47"/>
                <a:gd name="T3" fmla="*/ 2147483646 h 56"/>
                <a:gd name="T4" fmla="*/ 2147483646 w 47"/>
                <a:gd name="T5" fmla="*/ 214748364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85" y="1385"/>
              <a:ext cx="208" cy="379"/>
            </a:xfrm>
            <a:custGeom>
              <a:avLst/>
              <a:gdLst>
                <a:gd name="T0" fmla="*/ 2147483646 w 41"/>
                <a:gd name="T1" fmla="*/ 2147483646 h 75"/>
                <a:gd name="T2" fmla="*/ 2147483646 w 41"/>
                <a:gd name="T3" fmla="*/ 2147483646 h 75"/>
                <a:gd name="T4" fmla="*/ 2147483646 w 41"/>
                <a:gd name="T5" fmla="*/ 2147483646 h 75"/>
                <a:gd name="T6" fmla="*/ 2147483646 w 41"/>
                <a:gd name="T7" fmla="*/ 2147483646 h 75"/>
                <a:gd name="T8" fmla="*/ 2147483646 w 41"/>
                <a:gd name="T9" fmla="*/ 214748364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" y="627"/>
              <a:ext cx="681" cy="318"/>
            </a:xfrm>
            <a:custGeom>
              <a:avLst/>
              <a:gdLst>
                <a:gd name="T0" fmla="*/ 2147483646 w 135"/>
                <a:gd name="T1" fmla="*/ 2147483646 h 63"/>
                <a:gd name="T2" fmla="*/ 2147483646 w 135"/>
                <a:gd name="T3" fmla="*/ 2147483646 h 63"/>
                <a:gd name="T4" fmla="*/ 2147483646 w 135"/>
                <a:gd name="T5" fmla="*/ 2147483646 h 63"/>
                <a:gd name="T6" fmla="*/ 2147483646 w 135"/>
                <a:gd name="T7" fmla="*/ 2147483646 h 63"/>
                <a:gd name="T8" fmla="*/ 2147483646 w 135"/>
                <a:gd name="T9" fmla="*/ 2147483646 h 63"/>
                <a:gd name="T10" fmla="*/ 2147483646 w 135"/>
                <a:gd name="T11" fmla="*/ 2147483646 h 63"/>
                <a:gd name="T12" fmla="*/ 2147483646 w 135"/>
                <a:gd name="T13" fmla="*/ 2147483646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128" y="1527"/>
              <a:ext cx="492" cy="516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2147483646 w 97"/>
                <a:gd name="T9" fmla="*/ 21474836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5" y="1006"/>
              <a:ext cx="501" cy="96"/>
            </a:xfrm>
            <a:custGeom>
              <a:avLst/>
              <a:gdLst>
                <a:gd name="T0" fmla="*/ 2147483646 w 99"/>
                <a:gd name="T1" fmla="*/ 0 h 19"/>
                <a:gd name="T2" fmla="*/ 2147483646 w 99"/>
                <a:gd name="T3" fmla="*/ 2147483646 h 19"/>
                <a:gd name="T4" fmla="*/ 214748364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22" y="986"/>
              <a:ext cx="385" cy="237"/>
            </a:xfrm>
            <a:custGeom>
              <a:avLst/>
              <a:gdLst>
                <a:gd name="T0" fmla="*/ 2147483646 w 76"/>
                <a:gd name="T1" fmla="*/ 2147483646 h 47"/>
                <a:gd name="T2" fmla="*/ 2147483646 w 76"/>
                <a:gd name="T3" fmla="*/ 2147483646 h 47"/>
                <a:gd name="T4" fmla="*/ 2147483646 w 76"/>
                <a:gd name="T5" fmla="*/ 2147483646 h 47"/>
                <a:gd name="T6" fmla="*/ 2147483646 w 76"/>
                <a:gd name="T7" fmla="*/ 2147483646 h 47"/>
                <a:gd name="T8" fmla="*/ 2147483646 w 76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07" y="1183"/>
              <a:ext cx="415" cy="187"/>
            </a:xfrm>
            <a:custGeom>
              <a:avLst/>
              <a:gdLst>
                <a:gd name="T0" fmla="*/ 2147483646 w 82"/>
                <a:gd name="T1" fmla="*/ 2147483646 h 37"/>
                <a:gd name="T2" fmla="*/ 2147483646 w 82"/>
                <a:gd name="T3" fmla="*/ 2147483646 h 37"/>
                <a:gd name="T4" fmla="*/ 2147483646 w 82"/>
                <a:gd name="T5" fmla="*/ 2147483646 h 37"/>
                <a:gd name="T6" fmla="*/ 2147483646 w 82"/>
                <a:gd name="T7" fmla="*/ 2147483646 h 37"/>
                <a:gd name="T8" fmla="*/ 2147483646 w 82"/>
                <a:gd name="T9" fmla="*/ 2147483646 h 37"/>
                <a:gd name="T10" fmla="*/ 2147483646 w 82"/>
                <a:gd name="T11" fmla="*/ 0 h 37"/>
                <a:gd name="T12" fmla="*/ 2147483646 w 82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83" y="1360"/>
              <a:ext cx="698" cy="167"/>
            </a:xfrm>
            <a:custGeom>
              <a:avLst/>
              <a:gdLst>
                <a:gd name="T0" fmla="*/ 2147483646 w 138"/>
                <a:gd name="T1" fmla="*/ 2147483646 h 33"/>
                <a:gd name="T2" fmla="*/ 2147483646 w 138"/>
                <a:gd name="T3" fmla="*/ 2147483646 h 33"/>
                <a:gd name="T4" fmla="*/ 2147483646 w 138"/>
                <a:gd name="T5" fmla="*/ 2147483646 h 33"/>
                <a:gd name="T6" fmla="*/ 2147483646 w 138"/>
                <a:gd name="T7" fmla="*/ 2147483646 h 33"/>
                <a:gd name="T8" fmla="*/ 2147483646 w 138"/>
                <a:gd name="T9" fmla="*/ 2147483646 h 33"/>
                <a:gd name="T10" fmla="*/ 2147483646 w 138"/>
                <a:gd name="T11" fmla="*/ 2147483646 h 33"/>
                <a:gd name="T12" fmla="*/ 2147483646 w 138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59" y="1522"/>
              <a:ext cx="567" cy="146"/>
            </a:xfrm>
            <a:custGeom>
              <a:avLst/>
              <a:gdLst>
                <a:gd name="T0" fmla="*/ 2147483646 w 112"/>
                <a:gd name="T1" fmla="*/ 2147483646 h 29"/>
                <a:gd name="T2" fmla="*/ 2147483646 w 112"/>
                <a:gd name="T3" fmla="*/ 2147483646 h 29"/>
                <a:gd name="T4" fmla="*/ 2147483646 w 112"/>
                <a:gd name="T5" fmla="*/ 2147483646 h 29"/>
                <a:gd name="T6" fmla="*/ 2147483646 w 112"/>
                <a:gd name="T7" fmla="*/ 2147483646 h 29"/>
                <a:gd name="T8" fmla="*/ 2147483646 w 112"/>
                <a:gd name="T9" fmla="*/ 2147483646 h 29"/>
                <a:gd name="T10" fmla="*/ 2147483646 w 112"/>
                <a:gd name="T11" fmla="*/ 214748364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24" y="1638"/>
              <a:ext cx="583" cy="480"/>
            </a:xfrm>
            <a:custGeom>
              <a:avLst/>
              <a:gdLst>
                <a:gd name="T0" fmla="*/ 2147483646 w 115"/>
                <a:gd name="T1" fmla="*/ 2147483646 h 95"/>
                <a:gd name="T2" fmla="*/ 2147483646 w 115"/>
                <a:gd name="T3" fmla="*/ 2147483646 h 95"/>
                <a:gd name="T4" fmla="*/ 2147483646 w 115"/>
                <a:gd name="T5" fmla="*/ 2147483646 h 95"/>
                <a:gd name="T6" fmla="*/ 2147483646 w 115"/>
                <a:gd name="T7" fmla="*/ 2147483646 h 95"/>
                <a:gd name="T8" fmla="*/ 2147483646 w 115"/>
                <a:gd name="T9" fmla="*/ 2147483646 h 95"/>
                <a:gd name="T10" fmla="*/ 2147483646 w 115"/>
                <a:gd name="T11" fmla="*/ 2147483646 h 95"/>
                <a:gd name="T12" fmla="*/ 2147483646 w 115"/>
                <a:gd name="T13" fmla="*/ 2147483646 h 95"/>
                <a:gd name="T14" fmla="*/ 2147483646 w 115"/>
                <a:gd name="T15" fmla="*/ 2147483646 h 95"/>
                <a:gd name="T16" fmla="*/ 2147483646 w 115"/>
                <a:gd name="T17" fmla="*/ 2147483646 h 95"/>
                <a:gd name="T18" fmla="*/ 2147483646 w 115"/>
                <a:gd name="T19" fmla="*/ 2147483646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03" y="1446"/>
              <a:ext cx="329" cy="854"/>
            </a:xfrm>
            <a:custGeom>
              <a:avLst/>
              <a:gdLst>
                <a:gd name="T0" fmla="*/ 2147483646 w 65"/>
                <a:gd name="T1" fmla="*/ 2147483646 h 169"/>
                <a:gd name="T2" fmla="*/ 2147483646 w 65"/>
                <a:gd name="T3" fmla="*/ 2147483646 h 169"/>
                <a:gd name="T4" fmla="*/ 2147483646 w 65"/>
                <a:gd name="T5" fmla="*/ 2147483646 h 169"/>
                <a:gd name="T6" fmla="*/ 2147483646 w 65"/>
                <a:gd name="T7" fmla="*/ 2147483646 h 169"/>
                <a:gd name="T8" fmla="*/ 2147483646 w 65"/>
                <a:gd name="T9" fmla="*/ 2147483646 h 169"/>
                <a:gd name="T10" fmla="*/ 0 w 65"/>
                <a:gd name="T11" fmla="*/ 2147483646 h 169"/>
                <a:gd name="T12" fmla="*/ 2147483646 w 65"/>
                <a:gd name="T13" fmla="*/ 2147483646 h 169"/>
                <a:gd name="T14" fmla="*/ 2147483646 w 65"/>
                <a:gd name="T15" fmla="*/ 2147483646 h 169"/>
                <a:gd name="T16" fmla="*/ 2147483646 w 65"/>
                <a:gd name="T17" fmla="*/ 2147483646 h 169"/>
                <a:gd name="T18" fmla="*/ 2147483646 w 65"/>
                <a:gd name="T19" fmla="*/ 0 h 169"/>
                <a:gd name="T20" fmla="*/ 2147483646 w 65"/>
                <a:gd name="T21" fmla="*/ 214748364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0" y="0"/>
            <a:chExt cx="4971" cy="429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0" name="Rectangle 16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63" name="Rectangle 163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4" name="Rectangle 16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" name="Rectangle 16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F8888-EECD-409D-999E-307F0102EE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618060"/>
      </p:ext>
    </p:extLst>
  </p:cSld>
  <p:clrMapOvr>
    <a:masterClrMapping/>
  </p:clrMapOvr>
  <p:transition>
    <p:zoom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7408F-65D6-4F36-844E-9E88F2BCED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140174"/>
      </p:ext>
    </p:extLst>
  </p:cSld>
  <p:clrMapOvr>
    <a:masterClrMapping/>
  </p:clrMapOvr>
  <p:transition spd="slow">
    <p:wipe dir="r"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2188-A69B-49D2-A53A-3AC7234B9C43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238F-5525-49A8-B34B-674A6B259E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512116"/>
      </p:ext>
    </p:extLst>
  </p:cSld>
  <p:clrMapOvr>
    <a:masterClrMapping/>
  </p:clrMapOvr>
  <p:transition spd="slow">
    <p:wipe dir="r"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00200"/>
            <a:ext cx="41433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600200"/>
            <a:ext cx="41433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9738-9A48-491C-97BD-4DB8053C4C5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F617-8AA8-4D1C-8B22-56AFA3A3CC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434955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4B04C-412F-4F19-AD7E-45981973EF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35336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2D0A-E668-4A6B-B0C0-127D8321FDC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3A86B-7F83-43EA-8855-4DD6139066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768742"/>
      </p:ext>
    </p:extLst>
  </p:cSld>
  <p:clrMapOvr>
    <a:masterClrMapping/>
  </p:clrMapOvr>
  <p:transition spd="slow">
    <p:wipe dir="r"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27E4-9B2F-4024-9F7B-2397D7DBFF0C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F94A-F659-412B-89EF-03E09C1401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824774"/>
      </p:ext>
    </p:extLst>
  </p:cSld>
  <p:clrMapOvr>
    <a:masterClrMapping/>
  </p:clrMapOvr>
  <p:transition spd="slow">
    <p:wipe dir="r"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F1D1B70-1F5D-4CC4-BF32-FDBB9359878A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Rectangle 1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5589588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717B3-700E-4AD8-AD19-721404F1DC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20811"/>
      </p:ext>
    </p:extLst>
  </p:cSld>
  <p:clrMapOvr>
    <a:masterClrMapping/>
  </p:clrMapOvr>
  <p:transition spd="slow">
    <p:wipe dir="r"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FBE07-6135-4FFD-AE20-B0693E595949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B02E-310E-4B95-A110-EAE2B859C3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770581"/>
      </p:ext>
    </p:extLst>
  </p:cSld>
  <p:clrMapOvr>
    <a:masterClrMapping/>
  </p:clrMapOvr>
  <p:transition spd="slow">
    <p:wipe dir="r"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D525B-ABA7-46AC-AEB8-F50325011360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59A6-3086-4BBB-B7C7-F2F61D13B12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56170"/>
      </p:ext>
    </p:extLst>
  </p:cSld>
  <p:clrMapOvr>
    <a:masterClrMapping/>
  </p:clrMapOvr>
  <p:transition spd="slow">
    <p:wipe dir="r"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B2AD-1E5F-45B6-B15B-14E2C790FC08}" type="datetime1">
              <a:rPr lang="zh-CN" altLang="en-US" smtClean="0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51415-BED8-45D1-A43E-69A1B6640A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401418"/>
      </p:ext>
    </p:extLst>
  </p:cSld>
  <p:clrMapOvr>
    <a:masterClrMapping/>
  </p:clrMapOvr>
  <p:transition spd="slow">
    <p:wipe dir="r"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404813"/>
            <a:ext cx="2135187" cy="5694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404813"/>
            <a:ext cx="6253163" cy="5694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A658-39CA-4839-9D09-70E8BCCCCB2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05258"/>
      </p:ext>
    </p:extLst>
  </p:cSld>
  <p:clrMapOvr>
    <a:masterClrMapping/>
  </p:clrMapOvr>
  <p:transition spd="slow">
    <p:wipe dir="r"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404813"/>
            <a:ext cx="8540750" cy="9667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600200"/>
            <a:ext cx="8439150" cy="44989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F8888-EECD-409D-999E-307F0102EE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75190"/>
      </p:ext>
    </p:extLst>
  </p:cSld>
  <p:clrMapOvr>
    <a:masterClrMapping/>
  </p:clrMapOvr>
  <p:transition spd="slow">
    <p:wipe dir="r"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404813"/>
            <a:ext cx="8540750" cy="56943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A658-39CA-4839-9D09-70E8BCCCCB2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53637"/>
      </p:ext>
    </p:extLst>
  </p:cSld>
  <p:clrMapOvr>
    <a:masterClrMapping/>
  </p:clrMapOvr>
  <p:transition spd="slow">
    <p:wipe dir="r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0"/>
          <p:cNvSpPr txBox="1">
            <a:spLocks noChangeArrowheads="1"/>
          </p:cNvSpPr>
          <p:nvPr/>
        </p:nvSpPr>
        <p:spPr bwMode="auto">
          <a:xfrm>
            <a:off x="6648450" y="5834063"/>
            <a:ext cx="2025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D6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>
              <a:solidFill>
                <a:srgbClr val="FFD6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427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6C1E-0C2F-4F76-B437-9193134E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27190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49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0" y="0"/>
            <a:chExt cx="2958" cy="2699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42" y="0"/>
              <a:ext cx="490" cy="187"/>
            </a:xfrm>
            <a:custGeom>
              <a:avLst/>
              <a:gdLst>
                <a:gd name="T0" fmla="*/ 2147483646 w 97"/>
                <a:gd name="T1" fmla="*/ 2147483646 h 37"/>
                <a:gd name="T2" fmla="*/ 2147483646 w 97"/>
                <a:gd name="T3" fmla="*/ 2147483646 h 37"/>
                <a:gd name="T4" fmla="*/ 2147483646 w 97"/>
                <a:gd name="T5" fmla="*/ 2147483646 h 37"/>
                <a:gd name="T6" fmla="*/ 2147483646 w 97"/>
                <a:gd name="T7" fmla="*/ 0 h 37"/>
                <a:gd name="T8" fmla="*/ 2147483646 w 97"/>
                <a:gd name="T9" fmla="*/ 0 h 37"/>
                <a:gd name="T10" fmla="*/ 2147483646 w 97"/>
                <a:gd name="T11" fmla="*/ 2147483646 h 37"/>
                <a:gd name="T12" fmla="*/ 2147483646 w 97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0" y="0"/>
              <a:ext cx="2958" cy="2699"/>
            </a:xfrm>
            <a:custGeom>
              <a:avLst/>
              <a:gdLst>
                <a:gd name="T0" fmla="*/ 2147483646 w 585"/>
                <a:gd name="T1" fmla="*/ 2147483646 h 534"/>
                <a:gd name="T2" fmla="*/ 2147483646 w 585"/>
                <a:gd name="T3" fmla="*/ 0 h 534"/>
                <a:gd name="T4" fmla="*/ 2147483646 w 585"/>
                <a:gd name="T5" fmla="*/ 2147483646 h 534"/>
                <a:gd name="T6" fmla="*/ 2147483646 w 585"/>
                <a:gd name="T7" fmla="*/ 2147483646 h 534"/>
                <a:gd name="T8" fmla="*/ 2147483646 w 585"/>
                <a:gd name="T9" fmla="*/ 2147483646 h 534"/>
                <a:gd name="T10" fmla="*/ 2147483646 w 585"/>
                <a:gd name="T11" fmla="*/ 2147483646 h 534"/>
                <a:gd name="T12" fmla="*/ 2147483646 w 585"/>
                <a:gd name="T13" fmla="*/ 2147483646 h 534"/>
                <a:gd name="T14" fmla="*/ 2147483646 w 585"/>
                <a:gd name="T15" fmla="*/ 2147483646 h 534"/>
                <a:gd name="T16" fmla="*/ 2147483646 w 585"/>
                <a:gd name="T17" fmla="*/ 2147483646 h 534"/>
                <a:gd name="T18" fmla="*/ 2147483646 w 585"/>
                <a:gd name="T19" fmla="*/ 2147483646 h 534"/>
                <a:gd name="T20" fmla="*/ 2147483646 w 585"/>
                <a:gd name="T21" fmla="*/ 2147483646 h 534"/>
                <a:gd name="T22" fmla="*/ 2147483646 w 585"/>
                <a:gd name="T23" fmla="*/ 2147483646 h 534"/>
                <a:gd name="T24" fmla="*/ 2147483646 w 585"/>
                <a:gd name="T25" fmla="*/ 2147483646 h 534"/>
                <a:gd name="T26" fmla="*/ 2147483646 w 585"/>
                <a:gd name="T27" fmla="*/ 2147483646 h 534"/>
                <a:gd name="T28" fmla="*/ 2147483646 w 585"/>
                <a:gd name="T29" fmla="*/ 2147483646 h 534"/>
                <a:gd name="T30" fmla="*/ 2147483646 w 585"/>
                <a:gd name="T31" fmla="*/ 2147483646 h 534"/>
                <a:gd name="T32" fmla="*/ 2147483646 w 585"/>
                <a:gd name="T33" fmla="*/ 2147483646 h 534"/>
                <a:gd name="T34" fmla="*/ 2147483646 w 585"/>
                <a:gd name="T35" fmla="*/ 2147483646 h 534"/>
                <a:gd name="T36" fmla="*/ 2147483646 w 585"/>
                <a:gd name="T37" fmla="*/ 2147483646 h 534"/>
                <a:gd name="T38" fmla="*/ 2147483646 w 585"/>
                <a:gd name="T39" fmla="*/ 2147483646 h 534"/>
                <a:gd name="T40" fmla="*/ 2147483646 w 585"/>
                <a:gd name="T41" fmla="*/ 2147483646 h 534"/>
                <a:gd name="T42" fmla="*/ 2147483646 w 585"/>
                <a:gd name="T43" fmla="*/ 2147483646 h 534"/>
                <a:gd name="T44" fmla="*/ 2147483646 w 585"/>
                <a:gd name="T45" fmla="*/ 2147483646 h 534"/>
                <a:gd name="T46" fmla="*/ 2147483646 w 585"/>
                <a:gd name="T47" fmla="*/ 2147483646 h 534"/>
                <a:gd name="T48" fmla="*/ 2147483646 w 585"/>
                <a:gd name="T49" fmla="*/ 2147483646 h 534"/>
                <a:gd name="T50" fmla="*/ 2147483646 w 585"/>
                <a:gd name="T51" fmla="*/ 2147483646 h 534"/>
                <a:gd name="T52" fmla="*/ 2147483646 w 585"/>
                <a:gd name="T53" fmla="*/ 2147483646 h 534"/>
                <a:gd name="T54" fmla="*/ 2147483646 w 585"/>
                <a:gd name="T55" fmla="*/ 2147483646 h 534"/>
                <a:gd name="T56" fmla="*/ 2147483646 w 585"/>
                <a:gd name="T57" fmla="*/ 2147483646 h 534"/>
                <a:gd name="T58" fmla="*/ 2147483646 w 585"/>
                <a:gd name="T59" fmla="*/ 2147483646 h 534"/>
                <a:gd name="T60" fmla="*/ 2147483646 w 585"/>
                <a:gd name="T61" fmla="*/ 2147483646 h 534"/>
                <a:gd name="T62" fmla="*/ 2147483646 w 585"/>
                <a:gd name="T63" fmla="*/ 2147483646 h 534"/>
                <a:gd name="T64" fmla="*/ 2147483646 w 585"/>
                <a:gd name="T65" fmla="*/ 2147483646 h 534"/>
                <a:gd name="T66" fmla="*/ 2147483646 w 585"/>
                <a:gd name="T67" fmla="*/ 2147483646 h 534"/>
                <a:gd name="T68" fmla="*/ 2147483646 w 585"/>
                <a:gd name="T69" fmla="*/ 2147483646 h 534"/>
                <a:gd name="T70" fmla="*/ 2147483646 w 585"/>
                <a:gd name="T71" fmla="*/ 2147483646 h 534"/>
                <a:gd name="T72" fmla="*/ 2147483646 w 585"/>
                <a:gd name="T73" fmla="*/ 2147483646 h 534"/>
                <a:gd name="T74" fmla="*/ 2147483646 w 585"/>
                <a:gd name="T75" fmla="*/ 2147483646 h 534"/>
                <a:gd name="T76" fmla="*/ 2147483646 w 585"/>
                <a:gd name="T77" fmla="*/ 2147483646 h 534"/>
                <a:gd name="T78" fmla="*/ 2147483646 w 585"/>
                <a:gd name="T79" fmla="*/ 2147483646 h 534"/>
                <a:gd name="T80" fmla="*/ 2147483646 w 585"/>
                <a:gd name="T81" fmla="*/ 2147483646 h 534"/>
                <a:gd name="T82" fmla="*/ 2147483646 w 585"/>
                <a:gd name="T83" fmla="*/ 2147483646 h 534"/>
                <a:gd name="T84" fmla="*/ 2147483646 w 585"/>
                <a:gd name="T85" fmla="*/ 2147483646 h 534"/>
                <a:gd name="T86" fmla="*/ 2147483646 w 585"/>
                <a:gd name="T87" fmla="*/ 2147483646 h 534"/>
                <a:gd name="T88" fmla="*/ 2147483646 w 585"/>
                <a:gd name="T89" fmla="*/ 2147483646 h 534"/>
                <a:gd name="T90" fmla="*/ 2147483646 w 585"/>
                <a:gd name="T91" fmla="*/ 2147483646 h 534"/>
                <a:gd name="T92" fmla="*/ 2147483646 w 585"/>
                <a:gd name="T93" fmla="*/ 2147483646 h 534"/>
                <a:gd name="T94" fmla="*/ 2147483646 w 585"/>
                <a:gd name="T95" fmla="*/ 2147483646 h 534"/>
                <a:gd name="T96" fmla="*/ 2147483646 w 585"/>
                <a:gd name="T97" fmla="*/ 2147483646 h 534"/>
                <a:gd name="T98" fmla="*/ 2147483646 w 585"/>
                <a:gd name="T99" fmla="*/ 2147483646 h 534"/>
                <a:gd name="T100" fmla="*/ 2147483646 w 585"/>
                <a:gd name="T101" fmla="*/ 2147483646 h 534"/>
                <a:gd name="T102" fmla="*/ 2147483646 w 585"/>
                <a:gd name="T103" fmla="*/ 2147483646 h 534"/>
                <a:gd name="T104" fmla="*/ 2147483646 w 585"/>
                <a:gd name="T105" fmla="*/ 2147483646 h 534"/>
                <a:gd name="T106" fmla="*/ 2147483646 w 585"/>
                <a:gd name="T107" fmla="*/ 2147483646 h 534"/>
                <a:gd name="T108" fmla="*/ 2147483646 w 585"/>
                <a:gd name="T109" fmla="*/ 2147483646 h 534"/>
                <a:gd name="T110" fmla="*/ 2147483646 w 585"/>
                <a:gd name="T111" fmla="*/ 2147483646 h 534"/>
                <a:gd name="T112" fmla="*/ 2147483646 w 585"/>
                <a:gd name="T113" fmla="*/ 2147483646 h 534"/>
                <a:gd name="T114" fmla="*/ 2147483646 w 585"/>
                <a:gd name="T115" fmla="*/ 2147483646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03" y="1269"/>
              <a:ext cx="238" cy="283"/>
            </a:xfrm>
            <a:custGeom>
              <a:avLst/>
              <a:gdLst>
                <a:gd name="T0" fmla="*/ 2147483646 w 47"/>
                <a:gd name="T1" fmla="*/ 2147483646 h 56"/>
                <a:gd name="T2" fmla="*/ 2147483646 w 47"/>
                <a:gd name="T3" fmla="*/ 2147483646 h 56"/>
                <a:gd name="T4" fmla="*/ 2147483646 w 47"/>
                <a:gd name="T5" fmla="*/ 214748364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85" y="1385"/>
              <a:ext cx="208" cy="379"/>
            </a:xfrm>
            <a:custGeom>
              <a:avLst/>
              <a:gdLst>
                <a:gd name="T0" fmla="*/ 2147483646 w 41"/>
                <a:gd name="T1" fmla="*/ 2147483646 h 75"/>
                <a:gd name="T2" fmla="*/ 2147483646 w 41"/>
                <a:gd name="T3" fmla="*/ 2147483646 h 75"/>
                <a:gd name="T4" fmla="*/ 2147483646 w 41"/>
                <a:gd name="T5" fmla="*/ 2147483646 h 75"/>
                <a:gd name="T6" fmla="*/ 2147483646 w 41"/>
                <a:gd name="T7" fmla="*/ 2147483646 h 75"/>
                <a:gd name="T8" fmla="*/ 2147483646 w 41"/>
                <a:gd name="T9" fmla="*/ 214748364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" y="627"/>
              <a:ext cx="681" cy="318"/>
            </a:xfrm>
            <a:custGeom>
              <a:avLst/>
              <a:gdLst>
                <a:gd name="T0" fmla="*/ 2147483646 w 135"/>
                <a:gd name="T1" fmla="*/ 2147483646 h 63"/>
                <a:gd name="T2" fmla="*/ 2147483646 w 135"/>
                <a:gd name="T3" fmla="*/ 2147483646 h 63"/>
                <a:gd name="T4" fmla="*/ 2147483646 w 135"/>
                <a:gd name="T5" fmla="*/ 2147483646 h 63"/>
                <a:gd name="T6" fmla="*/ 2147483646 w 135"/>
                <a:gd name="T7" fmla="*/ 2147483646 h 63"/>
                <a:gd name="T8" fmla="*/ 2147483646 w 135"/>
                <a:gd name="T9" fmla="*/ 2147483646 h 63"/>
                <a:gd name="T10" fmla="*/ 2147483646 w 135"/>
                <a:gd name="T11" fmla="*/ 2147483646 h 63"/>
                <a:gd name="T12" fmla="*/ 2147483646 w 135"/>
                <a:gd name="T13" fmla="*/ 2147483646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128" y="1527"/>
              <a:ext cx="492" cy="516"/>
            </a:xfrm>
            <a:custGeom>
              <a:avLst/>
              <a:gdLst>
                <a:gd name="T0" fmla="*/ 2147483646 w 97"/>
                <a:gd name="T1" fmla="*/ 2147483646 h 102"/>
                <a:gd name="T2" fmla="*/ 2147483646 w 97"/>
                <a:gd name="T3" fmla="*/ 2147483646 h 102"/>
                <a:gd name="T4" fmla="*/ 2147483646 w 97"/>
                <a:gd name="T5" fmla="*/ 2147483646 h 102"/>
                <a:gd name="T6" fmla="*/ 2147483646 w 97"/>
                <a:gd name="T7" fmla="*/ 2147483646 h 102"/>
                <a:gd name="T8" fmla="*/ 2147483646 w 97"/>
                <a:gd name="T9" fmla="*/ 21474836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5" y="1006"/>
              <a:ext cx="501" cy="96"/>
            </a:xfrm>
            <a:custGeom>
              <a:avLst/>
              <a:gdLst>
                <a:gd name="T0" fmla="*/ 2147483646 w 99"/>
                <a:gd name="T1" fmla="*/ 0 h 19"/>
                <a:gd name="T2" fmla="*/ 2147483646 w 99"/>
                <a:gd name="T3" fmla="*/ 2147483646 h 19"/>
                <a:gd name="T4" fmla="*/ 214748364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22" y="986"/>
              <a:ext cx="385" cy="237"/>
            </a:xfrm>
            <a:custGeom>
              <a:avLst/>
              <a:gdLst>
                <a:gd name="T0" fmla="*/ 2147483646 w 76"/>
                <a:gd name="T1" fmla="*/ 2147483646 h 47"/>
                <a:gd name="T2" fmla="*/ 2147483646 w 76"/>
                <a:gd name="T3" fmla="*/ 2147483646 h 47"/>
                <a:gd name="T4" fmla="*/ 2147483646 w 76"/>
                <a:gd name="T5" fmla="*/ 2147483646 h 47"/>
                <a:gd name="T6" fmla="*/ 2147483646 w 76"/>
                <a:gd name="T7" fmla="*/ 2147483646 h 47"/>
                <a:gd name="T8" fmla="*/ 2147483646 w 76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07" y="1183"/>
              <a:ext cx="415" cy="187"/>
            </a:xfrm>
            <a:custGeom>
              <a:avLst/>
              <a:gdLst>
                <a:gd name="T0" fmla="*/ 2147483646 w 82"/>
                <a:gd name="T1" fmla="*/ 2147483646 h 37"/>
                <a:gd name="T2" fmla="*/ 2147483646 w 82"/>
                <a:gd name="T3" fmla="*/ 2147483646 h 37"/>
                <a:gd name="T4" fmla="*/ 2147483646 w 82"/>
                <a:gd name="T5" fmla="*/ 2147483646 h 37"/>
                <a:gd name="T6" fmla="*/ 2147483646 w 82"/>
                <a:gd name="T7" fmla="*/ 2147483646 h 37"/>
                <a:gd name="T8" fmla="*/ 2147483646 w 82"/>
                <a:gd name="T9" fmla="*/ 2147483646 h 37"/>
                <a:gd name="T10" fmla="*/ 2147483646 w 82"/>
                <a:gd name="T11" fmla="*/ 0 h 37"/>
                <a:gd name="T12" fmla="*/ 2147483646 w 82"/>
                <a:gd name="T13" fmla="*/ 214748364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83" y="1360"/>
              <a:ext cx="698" cy="167"/>
            </a:xfrm>
            <a:custGeom>
              <a:avLst/>
              <a:gdLst>
                <a:gd name="T0" fmla="*/ 2147483646 w 138"/>
                <a:gd name="T1" fmla="*/ 2147483646 h 33"/>
                <a:gd name="T2" fmla="*/ 2147483646 w 138"/>
                <a:gd name="T3" fmla="*/ 2147483646 h 33"/>
                <a:gd name="T4" fmla="*/ 2147483646 w 138"/>
                <a:gd name="T5" fmla="*/ 2147483646 h 33"/>
                <a:gd name="T6" fmla="*/ 2147483646 w 138"/>
                <a:gd name="T7" fmla="*/ 2147483646 h 33"/>
                <a:gd name="T8" fmla="*/ 2147483646 w 138"/>
                <a:gd name="T9" fmla="*/ 2147483646 h 33"/>
                <a:gd name="T10" fmla="*/ 2147483646 w 138"/>
                <a:gd name="T11" fmla="*/ 2147483646 h 33"/>
                <a:gd name="T12" fmla="*/ 2147483646 w 138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59" y="1522"/>
              <a:ext cx="567" cy="146"/>
            </a:xfrm>
            <a:custGeom>
              <a:avLst/>
              <a:gdLst>
                <a:gd name="T0" fmla="*/ 2147483646 w 112"/>
                <a:gd name="T1" fmla="*/ 2147483646 h 29"/>
                <a:gd name="T2" fmla="*/ 2147483646 w 112"/>
                <a:gd name="T3" fmla="*/ 2147483646 h 29"/>
                <a:gd name="T4" fmla="*/ 2147483646 w 112"/>
                <a:gd name="T5" fmla="*/ 2147483646 h 29"/>
                <a:gd name="T6" fmla="*/ 2147483646 w 112"/>
                <a:gd name="T7" fmla="*/ 2147483646 h 29"/>
                <a:gd name="T8" fmla="*/ 2147483646 w 112"/>
                <a:gd name="T9" fmla="*/ 2147483646 h 29"/>
                <a:gd name="T10" fmla="*/ 2147483646 w 112"/>
                <a:gd name="T11" fmla="*/ 214748364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24" y="1638"/>
              <a:ext cx="583" cy="480"/>
            </a:xfrm>
            <a:custGeom>
              <a:avLst/>
              <a:gdLst>
                <a:gd name="T0" fmla="*/ 2147483646 w 115"/>
                <a:gd name="T1" fmla="*/ 2147483646 h 95"/>
                <a:gd name="T2" fmla="*/ 2147483646 w 115"/>
                <a:gd name="T3" fmla="*/ 2147483646 h 95"/>
                <a:gd name="T4" fmla="*/ 2147483646 w 115"/>
                <a:gd name="T5" fmla="*/ 2147483646 h 95"/>
                <a:gd name="T6" fmla="*/ 2147483646 w 115"/>
                <a:gd name="T7" fmla="*/ 2147483646 h 95"/>
                <a:gd name="T8" fmla="*/ 2147483646 w 115"/>
                <a:gd name="T9" fmla="*/ 2147483646 h 95"/>
                <a:gd name="T10" fmla="*/ 2147483646 w 115"/>
                <a:gd name="T11" fmla="*/ 2147483646 h 95"/>
                <a:gd name="T12" fmla="*/ 2147483646 w 115"/>
                <a:gd name="T13" fmla="*/ 2147483646 h 95"/>
                <a:gd name="T14" fmla="*/ 2147483646 w 115"/>
                <a:gd name="T15" fmla="*/ 2147483646 h 95"/>
                <a:gd name="T16" fmla="*/ 2147483646 w 115"/>
                <a:gd name="T17" fmla="*/ 2147483646 h 95"/>
                <a:gd name="T18" fmla="*/ 2147483646 w 115"/>
                <a:gd name="T19" fmla="*/ 2147483646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03" y="1446"/>
              <a:ext cx="329" cy="854"/>
            </a:xfrm>
            <a:custGeom>
              <a:avLst/>
              <a:gdLst>
                <a:gd name="T0" fmla="*/ 2147483646 w 65"/>
                <a:gd name="T1" fmla="*/ 2147483646 h 169"/>
                <a:gd name="T2" fmla="*/ 2147483646 w 65"/>
                <a:gd name="T3" fmla="*/ 2147483646 h 169"/>
                <a:gd name="T4" fmla="*/ 2147483646 w 65"/>
                <a:gd name="T5" fmla="*/ 2147483646 h 169"/>
                <a:gd name="T6" fmla="*/ 2147483646 w 65"/>
                <a:gd name="T7" fmla="*/ 2147483646 h 169"/>
                <a:gd name="T8" fmla="*/ 2147483646 w 65"/>
                <a:gd name="T9" fmla="*/ 2147483646 h 169"/>
                <a:gd name="T10" fmla="*/ 0 w 65"/>
                <a:gd name="T11" fmla="*/ 2147483646 h 169"/>
                <a:gd name="T12" fmla="*/ 2147483646 w 65"/>
                <a:gd name="T13" fmla="*/ 2147483646 h 169"/>
                <a:gd name="T14" fmla="*/ 2147483646 w 65"/>
                <a:gd name="T15" fmla="*/ 2147483646 h 169"/>
                <a:gd name="T16" fmla="*/ 2147483646 w 65"/>
                <a:gd name="T17" fmla="*/ 2147483646 h 169"/>
                <a:gd name="T18" fmla="*/ 2147483646 w 65"/>
                <a:gd name="T19" fmla="*/ 0 h 169"/>
                <a:gd name="T20" fmla="*/ 2147483646 w 65"/>
                <a:gd name="T21" fmla="*/ 214748364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0" y="0"/>
            <a:chExt cx="4971" cy="429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0" name="Rectangle 16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63" name="Rectangle 163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4" name="Rectangle 16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5" name="Rectangle 16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FED26-DC42-4FB4-8F1F-D76C467720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967180"/>
      </p:ext>
    </p:extLst>
  </p:cSld>
  <p:clrMapOvr>
    <a:masterClrMapping/>
  </p:clrMapOvr>
  <p:transition>
    <p:zoom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9FC8F-239A-492D-9DE0-3D6216AAC1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697592"/>
      </p:ext>
    </p:extLst>
  </p:cSld>
  <p:clrMapOvr>
    <a:masterClrMapping/>
  </p:clrMapOvr>
  <p:transition spd="slow">
    <p:wipe dir="r"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11663-E907-4485-8827-49BE03F84D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9214109"/>
      </p:ext>
    </p:extLst>
  </p:cSld>
  <p:clrMapOvr>
    <a:masterClrMapping/>
  </p:clrMapOvr>
  <p:transition spd="slow">
    <p:wipe dir="r"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600200"/>
            <a:ext cx="4143375" cy="44989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6" y="1600200"/>
            <a:ext cx="4143375" cy="44989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2CC6-F6C0-44E8-8D33-6A42752B46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7219072"/>
      </p:ext>
    </p:extLst>
  </p:cSld>
  <p:clrMapOvr>
    <a:masterClrMapping/>
  </p:clrMapOvr>
  <p:transition spd="slow">
    <p:wipe dir="r"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689D-3465-4B29-B8B7-B00B3EE9F7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1790182"/>
      </p:ext>
    </p:extLst>
  </p:cSld>
  <p:clrMapOvr>
    <a:masterClrMapping/>
  </p:clrMapOvr>
  <p:transition spd="slow">
    <p:wipe dir="r"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5F6E-9422-4132-95A6-33D88A6E37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500594"/>
      </p:ext>
    </p:extLst>
  </p:cSld>
  <p:clrMapOvr>
    <a:masterClrMapping/>
  </p:clrMapOvr>
  <p:transition spd="slow">
    <p:wipe dir="r"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F3202-9B6A-4E59-A718-647251404E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4085946"/>
      </p:ext>
    </p:extLst>
  </p:cSld>
  <p:clrMapOvr>
    <a:masterClrMapping/>
  </p:clrMapOvr>
  <p:transition spd="slow">
    <p:wipe dir="r"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6F59-8C88-4B98-BE53-53AFE97D8A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503843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54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7BF2D-4742-4BCD-9540-643BCBE2BFF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2484745"/>
      </p:ext>
    </p:extLst>
  </p:cSld>
  <p:clrMapOvr>
    <a:masterClrMapping/>
  </p:clrMapOvr>
  <p:transition spd="slow">
    <p:wipe dir="r"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CA9FA-7DF8-461D-B6EC-334AD7D4038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5905092"/>
      </p:ext>
    </p:extLst>
  </p:cSld>
  <p:clrMapOvr>
    <a:masterClrMapping/>
  </p:clrMapOvr>
  <p:transition spd="slow">
    <p:wipe dir="r"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4" y="404813"/>
            <a:ext cx="2135187" cy="5694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1" y="404813"/>
            <a:ext cx="6253163" cy="5694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7335-FA5E-4013-966F-A5672E2F9C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7704692"/>
      </p:ext>
    </p:extLst>
  </p:cSld>
  <p:clrMapOvr>
    <a:masterClrMapping/>
  </p:clrMapOvr>
  <p:transition spd="slow">
    <p:wipe dir="r"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404815"/>
            <a:ext cx="8540750" cy="9667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600200"/>
            <a:ext cx="8439150" cy="44989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8CE2-1431-4F6B-9F75-7683913EE70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3623429"/>
      </p:ext>
    </p:extLst>
  </p:cSld>
  <p:clrMapOvr>
    <a:masterClrMapping/>
  </p:clrMapOvr>
  <p:transition spd="slow">
    <p:wipe dir="r"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404813"/>
            <a:ext cx="8540750" cy="56943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2F63-97C0-4BAA-A024-9A66055EDA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8659848"/>
      </p:ext>
    </p:extLst>
  </p:cSld>
  <p:clrMapOvr>
    <a:masterClrMapping/>
  </p:clrMapOvr>
  <p:transition spd="slow">
    <p:wipe dir="r"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50E359F0-65CB-4852-A292-EBC69E1B8B31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69734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0C21E00-6A6E-45B9-BB85-3A7BD2ED3671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790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1FB46A35-807A-4BB2-A223-29163003CBDB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6765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774AF9E-02F3-4FD2-B948-DC94F7FA638D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4656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18151B7-33E1-4F84-9FCC-966F57D34358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67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68D599A-EB92-4167-A491-70C2C160D6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20000"/>
          </a:xfrm>
          <a:prstGeom prst="rect">
            <a:avLst/>
          </a:prstGeom>
          <a:solidFill>
            <a:srgbClr val="0362A9"/>
          </a:solidFill>
          <a:ln>
            <a:noFill/>
          </a:ln>
        </p:spPr>
        <p:txBody>
          <a:bodyPr wrap="none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99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75596705-CBFE-4156-B6C1-4830ECFF863E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25382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652963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E0E7B03-A86F-41B9-A498-2E30D1AE621B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82829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CE384605-7BC2-4F41-BAC6-19638E2822D5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96157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E9DB87E-FD21-44F5-98DF-459F2823ED97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00350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3A9E52E8-6698-445B-8DF4-1C7503EC9987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6455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A5EC3E0-B4B6-45AB-A31E-1CE3539879DE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09043594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91C32DD-1987-445D-8B96-7794BAC3B61D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9216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9" y="1449390"/>
            <a:ext cx="7983537" cy="4725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D2B56E9-81C7-427D-A2D3-9747EE20E617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3199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DDE893C-CF7B-4EE5-BE83-14FCE81D8D8A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49236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05C2-A1BC-44D1-86D8-03515A107715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53-212A-4D37-AE39-98E500D99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6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92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6648450" y="5834063"/>
            <a:ext cx="2025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hlink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FBE5D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1800" b="0">
              <a:solidFill>
                <a:srgbClr val="FBE5D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47294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29A205C2-A1BC-44D1-86D8-03515A107715}" type="datetimeFigureOut">
              <a:rPr lang="zh-CN" altLang="en-US"/>
              <a:pPr>
                <a:defRPr/>
              </a:pPr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EB9F6B51-FCD2-43A8-8A27-64B627E550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8038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799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3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0" y="2809528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DD4A2-F60B-4011-8411-FAEB3397647E}"/>
              </a:ext>
            </a:extLst>
          </p:cNvPr>
          <p:cNvSpPr txBox="1"/>
          <p:nvPr userDrawn="1"/>
        </p:nvSpPr>
        <p:spPr>
          <a:xfrm>
            <a:off x="673208" y="2046613"/>
            <a:ext cx="10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4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19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24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2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6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13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91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1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3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0" y="2809528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DD4A2-F60B-4011-8411-FAEB3397647E}"/>
              </a:ext>
            </a:extLst>
          </p:cNvPr>
          <p:cNvSpPr txBox="1"/>
          <p:nvPr userDrawn="1"/>
        </p:nvSpPr>
        <p:spPr>
          <a:xfrm>
            <a:off x="673208" y="2046613"/>
            <a:ext cx="10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994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72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49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871B2-AD40-46FE-8E92-12C35EC2E2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38E62-DE63-406D-AFE0-690FAD229F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25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58AC4-7829-47EE-AF2F-8F843ACD38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7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D671-1BFD-4F14-AE56-AC06D8010B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762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4CAB4-6C68-404F-9A4B-ADEED11F2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07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C85AA-42F2-4F0A-883F-1B908FBD3F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666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E85F0-7BFA-4F99-9A96-BC65ED76A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2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F736C-31D0-4119-83C0-1D8487362A5C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8314-3C97-470D-861B-D70D140056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41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2BC2-5835-4E9F-BCD2-37E4DFA3EA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0967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CAA8D-406D-4A68-8CE2-3C5D5DF4C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B9EF-7830-45A7-8361-875C083ABC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131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9E85-52CE-41E0-8B83-0D565FBB4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1404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26348-BF79-43DA-8C4F-9F6844C66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8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1E99-C710-422F-94A0-FF3E878F8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1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0E98-7CD3-4B9A-8141-48029FF14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0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A157-9165-4837-87FB-655963684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CCA26-F442-440C-9667-AF0402A5F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1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07B13-C161-4B80-BC12-FBECD265B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2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6463" y="1449388"/>
            <a:ext cx="3916362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6463" y="3887788"/>
            <a:ext cx="3916362" cy="228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1482B29B-7524-448B-BAB9-1E99FA12B43A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799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2795-59AE-4479-AC41-7901DC01C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91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59944-C305-4782-99A8-11C3356D5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9430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8952-79FC-42AA-A211-24F29737A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152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F52A-6F43-475A-9C16-A9B557028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1466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D124E-EDA0-4F05-A4A4-B7A17CC6C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124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5A45-94BB-41EC-A750-9F157D08719F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24AC4-1F03-40D0-828E-A617A14A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61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717F-E160-466E-9FDF-35D198984A9B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7408F-65D6-4F36-844E-9E88F2BCE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2992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2188-A69B-49D2-A53A-3AC7234B9C43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238F-5525-49A8-B34B-674A6B259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403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9738-9A48-491C-97BD-4DB8053C4C59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F617-8AA8-4D1C-8B22-56AFA3A3C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077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2D0A-E668-4A6B-B0C0-127D8321FDC9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3A86B-7F83-43EA-8855-4DD613906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801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27E4-9B2F-4024-9F7B-2397D7DBFF0C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F94A-F659-412B-89EF-03E09C140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80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D1B70-1F5D-4CC4-BF32-FDBB9359878A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717B3-700E-4AD8-AD19-721404F1D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692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FBE07-6135-4FFD-AE20-B0693E595949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B02E-310E-4B95-A110-EAE2B859C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96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D525B-ABA7-46AC-AEB8-F50325011360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59A6-3086-4BBB-B7C7-F2F61D13B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342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B2AD-1E5F-45B6-B15B-14E2C790FC08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51415-BED8-45D1-A43E-69A1B6640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483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070B-54B1-414B-9AD4-59D57451593C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87AC1-3A9A-40E5-B59A-189BF0E9E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3269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5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5DD3C2F-1AA4-4E98-98E6-799A265C6EE6}"/>
              </a:ext>
            </a:extLst>
          </p:cNvPr>
          <p:cNvGrpSpPr/>
          <p:nvPr userDrawn="1"/>
        </p:nvGrpSpPr>
        <p:grpSpPr>
          <a:xfrm>
            <a:off x="328987" y="1974142"/>
            <a:ext cx="1679406" cy="782098"/>
            <a:chOff x="1819275" y="1143000"/>
            <a:chExt cx="2867025" cy="14832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C3560-E448-483E-AA1F-E8EF0AD19FF6}"/>
                </a:ext>
              </a:extLst>
            </p:cNvPr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D19C8A-04B6-43ED-90E9-F78D9412608A}"/>
                </a:ext>
              </a:extLst>
            </p:cNvPr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3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A4E2BF-BF5D-426A-A810-B96118410F3B}"/>
              </a:ext>
            </a:extLst>
          </p:cNvPr>
          <p:cNvSpPr txBox="1"/>
          <p:nvPr userDrawn="1"/>
        </p:nvSpPr>
        <p:spPr>
          <a:xfrm>
            <a:off x="35920" y="2809528"/>
            <a:ext cx="22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DD4A2-F60B-4011-8411-FAEB3397647E}"/>
              </a:ext>
            </a:extLst>
          </p:cNvPr>
          <p:cNvSpPr txBox="1"/>
          <p:nvPr userDrawn="1"/>
        </p:nvSpPr>
        <p:spPr>
          <a:xfrm>
            <a:off x="673208" y="2046613"/>
            <a:ext cx="10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E2D62E-5E88-40CD-92F5-11852F540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2147"/>
            <a:ext cx="228449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5C7C-FC64-44A4-9A8A-2F05BD6BAC8E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5AB2B-EF18-4D35-80BD-DD86E21BFD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2479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7C9E8-44E0-4797-B89E-180CE2C1C8D1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4D6FE-31A3-44C5-BD1E-8042B13AF1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4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246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C34E5-14FE-4F56-9C6B-9B6BB5DABFED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FDEE5-84EF-494B-9059-5050014E2B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912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49E19-0130-4057-B149-7E99B9F8F4AE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A0901-342B-4B79-9E3B-D6B6A20B52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544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2640-572A-463A-A4DC-FECA968ABC39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9B650-92EA-4ED4-800E-144F28F6B7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188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E819-F748-46AB-8F2C-CF35653FF47B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BDAA6-F6CD-433F-AC19-66EDC8C40E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248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795B7-C132-4EC5-9CAC-E2AE46C40DFE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50740-1396-46E9-A6EA-1C71776381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768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D37C-C810-4CCD-AE75-70119DD6EF08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B2FB-0585-4051-8820-4ACA49B9B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027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FBB3-445C-4DF2-9DC0-6B7391A5081F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EC4F0-F402-413B-A062-B5A170EF1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1472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9BA72-8814-4F26-95B0-FC17B6660E14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4E17-B940-484B-BE91-E367F06FF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8215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6117-F596-471A-9B78-35287316213D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8302-9C6B-4026-971F-4DB8BE95B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5562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AB3F-C4A3-44F3-9EEC-79B14227A313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BA5D-3922-403C-874A-CBB2B289D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4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737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97E0-C3A4-45BD-B542-294F3FBE3F57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0ABA1-2AFD-4CEC-833C-CF6A852B07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4223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A371F-E453-4655-B074-AC48B4FBDF17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40D3-A3CB-4D17-AE88-D084096A8D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6587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C3B65-202D-42DE-A8E6-61CD2BF9D764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4DE7-B4B9-42A7-896A-CB6202C77D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5742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BE5FC-3695-4E1C-8B7A-23EE49677475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2C75A-5977-4A1F-8E4B-2DD848B17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359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2923B-5AAE-4177-9DF0-688A6921881C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04D1-2390-47FA-8F54-BDC259F760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4472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D656-4FE0-469E-B660-4AE60879C711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A2B9A-B663-4387-8A2C-5CDB40E8FD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645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E9E9F-6A7D-4C5D-B53D-A50C96BE37AF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7EB1E-319A-4AE4-B1C3-F2B61DC878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646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FC1C7-EF49-416C-B8EA-D4BB6759853E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32665-874C-4226-AF02-E7AEFB631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5880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C02C-6B37-4FAE-9B46-B470E4E5F11B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390B5-06E5-47E8-9F21-627EDB06C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9096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96AFE-252D-4D12-B744-8C2363A285B4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8D3B1-B2EB-46D3-9F84-57A1E15E9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174.xml"/><Relationship Id="rId16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Relationship Id="rId14" Type="http://schemas.openxmlformats.org/officeDocument/2006/relationships/slideLayout" Target="../slideLayouts/slideLayout18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13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13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Relationship Id="rId14" Type="http://schemas.openxmlformats.org/officeDocument/2006/relationships/slideLayout" Target="../slideLayouts/slideLayout23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16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4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7.xml"/><Relationship Id="rId17" Type="http://schemas.openxmlformats.org/officeDocument/2006/relationships/theme" Target="../theme/theme22.xml"/><Relationship Id="rId2" Type="http://schemas.openxmlformats.org/officeDocument/2006/relationships/slideLayout" Target="../slideLayouts/slideLayout257.xml"/><Relationship Id="rId16" Type="http://schemas.openxmlformats.org/officeDocument/2006/relationships/slideLayout" Target="../slideLayouts/slideLayout271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Relationship Id="rId14" Type="http://schemas.openxmlformats.org/officeDocument/2006/relationships/slideLayout" Target="../slideLayouts/slideLayout26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9.xml"/><Relationship Id="rId13" Type="http://schemas.openxmlformats.org/officeDocument/2006/relationships/slideLayout" Target="../slideLayouts/slideLayout284.xml"/><Relationship Id="rId3" Type="http://schemas.openxmlformats.org/officeDocument/2006/relationships/slideLayout" Target="../slideLayouts/slideLayout274.xml"/><Relationship Id="rId7" Type="http://schemas.openxmlformats.org/officeDocument/2006/relationships/slideLayout" Target="../slideLayouts/slideLayout278.xml"/><Relationship Id="rId12" Type="http://schemas.openxmlformats.org/officeDocument/2006/relationships/slideLayout" Target="../slideLayouts/slideLayout283.xml"/><Relationship Id="rId2" Type="http://schemas.openxmlformats.org/officeDocument/2006/relationships/slideLayout" Target="../slideLayouts/slideLayout273.xml"/><Relationship Id="rId1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76.xml"/><Relationship Id="rId10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75.xml"/><Relationship Id="rId9" Type="http://schemas.openxmlformats.org/officeDocument/2006/relationships/slideLayout" Target="../slideLayouts/slideLayout280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2.xml"/><Relationship Id="rId13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89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1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5" Type="http://schemas.openxmlformats.org/officeDocument/2006/relationships/theme" Target="../theme/theme25.xml"/><Relationship Id="rId4" Type="http://schemas.openxmlformats.org/officeDocument/2006/relationships/slideLayout" Target="../slideLayouts/slideLayout30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4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91" r:id="rId3"/>
    <p:sldLayoutId id="2147483842" r:id="rId4"/>
    <p:sldLayoutId id="2147484004" r:id="rId5"/>
    <p:sldLayoutId id="2147484005" r:id="rId6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F0BF292-FFFA-4D17-950A-46F02C5C7F3A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A07BD3-B888-4E32-B09D-EC6EB4DFFD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8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itchFamily="2" charset="-122"/>
              </a:defRPr>
            </a:lvl1pPr>
          </a:lstStyle>
          <a:p>
            <a:fld id="{E305DFDA-4271-476C-9569-C6C48A942A41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34938" y="692150"/>
            <a:ext cx="9009062" cy="1052513"/>
            <a:chOff x="0" y="1536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06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948CEF-3105-4FC1-A3FB-C7EEEC87C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754D08-6776-4C51-830A-010227C35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pic>
        <p:nvPicPr>
          <p:cNvPr id="4105" name="Picture 14" descr="xidian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942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EC10D9-BBF0-4264-A44A-5431823A9F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37A37DA4-540A-4169-BA99-347E0F0A8D6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2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37A37DA4-540A-4169-BA99-347E0F0A8D67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2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1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5BA5-38D8-4E9F-98E4-D4D0B06FE0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C967-0438-4833-9720-C86E2FF03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8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6684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61AA658-39CA-4839-9D09-70E8BCCCC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47700"/>
            <a:ext cx="9144000" cy="0"/>
          </a:xfrm>
          <a:prstGeom prst="line">
            <a:avLst/>
          </a:prstGeom>
          <a:noFill/>
          <a:ln w="25400" algn="ctr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4232275" y="165100"/>
            <a:ext cx="679450" cy="62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1" y="402167"/>
            <a:ext cx="2513013" cy="0"/>
          </a:xfrm>
          <a:prstGeom prst="line">
            <a:avLst/>
          </a:prstGeom>
          <a:noFill/>
          <a:ln w="19050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4810125" y="177801"/>
            <a:ext cx="1790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0056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郑宏 宿红毅 </a:t>
            </a:r>
            <a:r>
              <a:rPr lang="fr-FR" altLang="zh-CN" sz="1400" b="1">
                <a:solidFill>
                  <a:srgbClr val="0056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编著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330451" y="177801"/>
            <a:ext cx="1997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fr-FR" altLang="zh-CN" sz="1400" b="1">
                <a:solidFill>
                  <a:srgbClr val="0056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1400" b="1">
                <a:solidFill>
                  <a:srgbClr val="0056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</a:t>
            </a:r>
            <a:endParaRPr lang="fr-FR" altLang="zh-CN" sz="1400" b="1">
              <a:solidFill>
                <a:srgbClr val="0056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1" name="椭圆 11"/>
          <p:cNvSpPr>
            <a:spLocks noChangeArrowheads="1"/>
          </p:cNvSpPr>
          <p:nvPr/>
        </p:nvSpPr>
        <p:spPr bwMode="auto">
          <a:xfrm>
            <a:off x="2459039" y="345018"/>
            <a:ext cx="85725" cy="1143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CC33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2" name="Line 3"/>
          <p:cNvSpPr>
            <a:spLocks noChangeShapeType="1"/>
          </p:cNvSpPr>
          <p:nvPr/>
        </p:nvSpPr>
        <p:spPr bwMode="auto">
          <a:xfrm>
            <a:off x="6388100" y="402167"/>
            <a:ext cx="2755900" cy="0"/>
          </a:xfrm>
          <a:prstGeom prst="line">
            <a:avLst/>
          </a:prstGeom>
          <a:noFill/>
          <a:ln w="19050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3" name="椭圆 13"/>
          <p:cNvSpPr>
            <a:spLocks noChangeArrowheads="1"/>
          </p:cNvSpPr>
          <p:nvPr/>
        </p:nvSpPr>
        <p:spPr bwMode="auto">
          <a:xfrm>
            <a:off x="6365875" y="345018"/>
            <a:ext cx="85725" cy="1143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CC33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034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4" y="198967"/>
            <a:ext cx="358775" cy="61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9" y="6426200"/>
            <a:ext cx="1125537" cy="35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AE474F08-D2C7-457E-8B7E-ABBC1A391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9" name="标题占位符 16"/>
          <p:cNvSpPr>
            <a:spLocks noGrp="1"/>
          </p:cNvSpPr>
          <p:nvPr>
            <p:ph type="title"/>
          </p:nvPr>
        </p:nvSpPr>
        <p:spPr bwMode="auto">
          <a:xfrm>
            <a:off x="628650" y="819152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Line 3"/>
          <p:cNvSpPr>
            <a:spLocks noChangeShapeType="1"/>
          </p:cNvSpPr>
          <p:nvPr/>
        </p:nvSpPr>
        <p:spPr bwMode="auto">
          <a:xfrm>
            <a:off x="1320800" y="6633633"/>
            <a:ext cx="7823200" cy="0"/>
          </a:xfrm>
          <a:prstGeom prst="line">
            <a:avLst/>
          </a:prstGeom>
          <a:noFill/>
          <a:ln w="25400" algn="ctr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05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1047" name="Rectangle 3"/>
            <p:cNvSpPr>
              <a:spLocks noChangeArrowheads="1"/>
            </p:cNvSpPr>
            <p:nvPr userDrawn="1"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41" name="Freeform 4"/>
            <p:cNvSpPr>
              <a:spLocks noEditPoints="1"/>
            </p:cNvSpPr>
            <p:nvPr userDrawn="1"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5"/>
            <p:cNvSpPr>
              <a:spLocks noEditPoints="1"/>
            </p:cNvSpPr>
            <p:nvPr userDrawn="1"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6"/>
            <p:cNvSpPr>
              <a:spLocks noEditPoints="1"/>
            </p:cNvSpPr>
            <p:nvPr userDrawn="1"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7"/>
            <p:cNvSpPr>
              <a:spLocks noEditPoints="1"/>
            </p:cNvSpPr>
            <p:nvPr userDrawn="1"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8"/>
            <p:cNvSpPr>
              <a:spLocks noEditPoints="1"/>
            </p:cNvSpPr>
            <p:nvPr userDrawn="1"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9"/>
            <p:cNvSpPr>
              <a:spLocks noEditPoints="1"/>
            </p:cNvSpPr>
            <p:nvPr userDrawn="1"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Freeform 10"/>
            <p:cNvSpPr>
              <a:spLocks noEditPoints="1"/>
            </p:cNvSpPr>
            <p:nvPr userDrawn="1"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1"/>
            <p:cNvSpPr>
              <a:spLocks noEditPoints="1"/>
            </p:cNvSpPr>
            <p:nvPr userDrawn="1"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2"/>
            <p:cNvSpPr>
              <a:spLocks noEditPoints="1"/>
            </p:cNvSpPr>
            <p:nvPr userDrawn="1"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3"/>
            <p:cNvSpPr>
              <a:spLocks noEditPoints="1"/>
            </p:cNvSpPr>
            <p:nvPr userDrawn="1"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Rectangle 14"/>
            <p:cNvSpPr>
              <a:spLocks noChangeArrowheads="1"/>
            </p:cNvSpPr>
            <p:nvPr userDrawn="1"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59" name="Rectangle 15"/>
            <p:cNvSpPr>
              <a:spLocks noChangeArrowheads="1"/>
            </p:cNvSpPr>
            <p:nvPr userDrawn="1"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53" name="Freeform 16"/>
            <p:cNvSpPr>
              <a:spLocks noEditPoints="1"/>
            </p:cNvSpPr>
            <p:nvPr userDrawn="1"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7"/>
            <p:cNvSpPr>
              <a:spLocks noEditPoints="1"/>
            </p:cNvSpPr>
            <p:nvPr userDrawn="1"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8"/>
            <p:cNvSpPr>
              <a:spLocks noEditPoints="1"/>
            </p:cNvSpPr>
            <p:nvPr userDrawn="1"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9"/>
            <p:cNvSpPr>
              <a:spLocks noEditPoints="1"/>
            </p:cNvSpPr>
            <p:nvPr userDrawn="1"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0"/>
            <p:cNvSpPr>
              <a:spLocks noEditPoints="1"/>
            </p:cNvSpPr>
            <p:nvPr userDrawn="1"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 userDrawn="1"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22"/>
            <p:cNvSpPr>
              <a:spLocks noEditPoints="1"/>
            </p:cNvSpPr>
            <p:nvPr userDrawn="1"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3"/>
            <p:cNvSpPr>
              <a:spLocks noEditPoints="1"/>
            </p:cNvSpPr>
            <p:nvPr userDrawn="1"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4"/>
            <p:cNvSpPr>
              <a:spLocks noEditPoints="1"/>
            </p:cNvSpPr>
            <p:nvPr userDrawn="1"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5"/>
            <p:cNvSpPr>
              <a:spLocks noEditPoints="1"/>
            </p:cNvSpPr>
            <p:nvPr userDrawn="1"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Rectangle 26"/>
            <p:cNvSpPr>
              <a:spLocks noChangeArrowheads="1"/>
            </p:cNvSpPr>
            <p:nvPr userDrawn="1"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71" name="Rectangle 27"/>
            <p:cNvSpPr>
              <a:spLocks noChangeArrowheads="1"/>
            </p:cNvSpPr>
            <p:nvPr userDrawn="1"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65" name="Freeform 28"/>
            <p:cNvSpPr>
              <a:spLocks noEditPoints="1"/>
            </p:cNvSpPr>
            <p:nvPr userDrawn="1"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9"/>
            <p:cNvSpPr>
              <a:spLocks noEditPoints="1"/>
            </p:cNvSpPr>
            <p:nvPr userDrawn="1"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30"/>
            <p:cNvSpPr>
              <a:spLocks noEditPoints="1"/>
            </p:cNvSpPr>
            <p:nvPr userDrawn="1"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31"/>
            <p:cNvSpPr>
              <a:spLocks noEditPoints="1"/>
            </p:cNvSpPr>
            <p:nvPr userDrawn="1"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32"/>
            <p:cNvSpPr>
              <a:spLocks noEditPoints="1"/>
            </p:cNvSpPr>
            <p:nvPr userDrawn="1"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3"/>
            <p:cNvSpPr>
              <a:spLocks noEditPoints="1"/>
            </p:cNvSpPr>
            <p:nvPr userDrawn="1"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35"/>
            <p:cNvSpPr>
              <a:spLocks noEditPoints="1"/>
            </p:cNvSpPr>
            <p:nvPr userDrawn="1"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36"/>
            <p:cNvSpPr>
              <a:spLocks noEditPoints="1"/>
            </p:cNvSpPr>
            <p:nvPr userDrawn="1"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37"/>
            <p:cNvSpPr>
              <a:spLocks noEditPoints="1"/>
            </p:cNvSpPr>
            <p:nvPr userDrawn="1"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Rectangle 38"/>
            <p:cNvSpPr>
              <a:spLocks noChangeArrowheads="1"/>
            </p:cNvSpPr>
            <p:nvPr userDrawn="1"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39"/>
            <p:cNvSpPr>
              <a:spLocks noChangeArrowheads="1"/>
            </p:cNvSpPr>
            <p:nvPr userDrawn="1"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77" name="Freeform 40"/>
            <p:cNvSpPr>
              <a:spLocks noEditPoints="1"/>
            </p:cNvSpPr>
            <p:nvPr userDrawn="1"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41"/>
            <p:cNvSpPr>
              <a:spLocks noEditPoints="1"/>
            </p:cNvSpPr>
            <p:nvPr userDrawn="1"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42"/>
            <p:cNvSpPr>
              <a:spLocks noEditPoints="1"/>
            </p:cNvSpPr>
            <p:nvPr userDrawn="1"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Freeform 43"/>
            <p:cNvSpPr>
              <a:spLocks noEditPoints="1"/>
            </p:cNvSpPr>
            <p:nvPr userDrawn="1"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44"/>
            <p:cNvSpPr>
              <a:spLocks noEditPoints="1"/>
            </p:cNvSpPr>
            <p:nvPr userDrawn="1"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5"/>
            <p:cNvSpPr>
              <a:spLocks noEditPoints="1"/>
            </p:cNvSpPr>
            <p:nvPr userDrawn="1"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6"/>
            <p:cNvSpPr>
              <a:spLocks noEditPoints="1"/>
            </p:cNvSpPr>
            <p:nvPr userDrawn="1"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47"/>
            <p:cNvSpPr>
              <a:spLocks noEditPoints="1"/>
            </p:cNvSpPr>
            <p:nvPr userDrawn="1"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48"/>
            <p:cNvSpPr>
              <a:spLocks noEditPoints="1"/>
            </p:cNvSpPr>
            <p:nvPr userDrawn="1"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49"/>
            <p:cNvSpPr>
              <a:spLocks noEditPoints="1"/>
            </p:cNvSpPr>
            <p:nvPr userDrawn="1"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Rectangle 50"/>
            <p:cNvSpPr>
              <a:spLocks noChangeArrowheads="1"/>
            </p:cNvSpPr>
            <p:nvPr userDrawn="1"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95" name="Rectangle 51"/>
            <p:cNvSpPr>
              <a:spLocks noChangeArrowheads="1"/>
            </p:cNvSpPr>
            <p:nvPr userDrawn="1"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089" name="Freeform 52"/>
            <p:cNvSpPr>
              <a:spLocks noEditPoints="1"/>
            </p:cNvSpPr>
            <p:nvPr userDrawn="1"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53"/>
            <p:cNvSpPr>
              <a:spLocks noEditPoints="1"/>
            </p:cNvSpPr>
            <p:nvPr userDrawn="1"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54"/>
            <p:cNvSpPr>
              <a:spLocks noEditPoints="1"/>
            </p:cNvSpPr>
            <p:nvPr userDrawn="1"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55"/>
            <p:cNvSpPr>
              <a:spLocks noEditPoints="1"/>
            </p:cNvSpPr>
            <p:nvPr userDrawn="1"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Freeform 56"/>
            <p:cNvSpPr>
              <a:spLocks noEditPoints="1"/>
            </p:cNvSpPr>
            <p:nvPr userDrawn="1"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7"/>
            <p:cNvSpPr>
              <a:spLocks noEditPoints="1"/>
            </p:cNvSpPr>
            <p:nvPr userDrawn="1"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8"/>
            <p:cNvSpPr>
              <a:spLocks noEditPoints="1"/>
            </p:cNvSpPr>
            <p:nvPr userDrawn="1"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59"/>
            <p:cNvSpPr>
              <a:spLocks noEditPoints="1"/>
            </p:cNvSpPr>
            <p:nvPr userDrawn="1"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60"/>
            <p:cNvSpPr>
              <a:spLocks noEditPoints="1"/>
            </p:cNvSpPr>
            <p:nvPr userDrawn="1"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61"/>
            <p:cNvSpPr>
              <a:spLocks noEditPoints="1"/>
            </p:cNvSpPr>
            <p:nvPr userDrawn="1"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Rectangle 62"/>
            <p:cNvSpPr>
              <a:spLocks noChangeArrowheads="1"/>
            </p:cNvSpPr>
            <p:nvPr userDrawn="1"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07" name="Rectangle 63"/>
            <p:cNvSpPr>
              <a:spLocks noChangeArrowheads="1"/>
            </p:cNvSpPr>
            <p:nvPr userDrawn="1"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01" name="Freeform 64"/>
            <p:cNvSpPr>
              <a:spLocks noEditPoints="1"/>
            </p:cNvSpPr>
            <p:nvPr userDrawn="1"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65"/>
            <p:cNvSpPr>
              <a:spLocks noEditPoints="1"/>
            </p:cNvSpPr>
            <p:nvPr userDrawn="1"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66"/>
            <p:cNvSpPr>
              <a:spLocks noEditPoints="1"/>
            </p:cNvSpPr>
            <p:nvPr userDrawn="1"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67"/>
            <p:cNvSpPr>
              <a:spLocks noEditPoints="1"/>
            </p:cNvSpPr>
            <p:nvPr userDrawn="1"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68"/>
            <p:cNvSpPr>
              <a:spLocks noEditPoints="1"/>
            </p:cNvSpPr>
            <p:nvPr userDrawn="1"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9"/>
            <p:cNvSpPr>
              <a:spLocks noEditPoints="1"/>
            </p:cNvSpPr>
            <p:nvPr userDrawn="1"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0"/>
            <p:cNvSpPr>
              <a:spLocks noEditPoints="1"/>
            </p:cNvSpPr>
            <p:nvPr userDrawn="1"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71"/>
            <p:cNvSpPr>
              <a:spLocks noEditPoints="1"/>
            </p:cNvSpPr>
            <p:nvPr userDrawn="1"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72"/>
            <p:cNvSpPr>
              <a:spLocks noEditPoints="1"/>
            </p:cNvSpPr>
            <p:nvPr userDrawn="1"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73"/>
            <p:cNvSpPr>
              <a:spLocks noEditPoints="1"/>
            </p:cNvSpPr>
            <p:nvPr userDrawn="1"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Rectangle 74"/>
            <p:cNvSpPr>
              <a:spLocks noChangeArrowheads="1"/>
            </p:cNvSpPr>
            <p:nvPr userDrawn="1"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19" name="Rectangle 75"/>
            <p:cNvSpPr>
              <a:spLocks noChangeArrowheads="1"/>
            </p:cNvSpPr>
            <p:nvPr userDrawn="1"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13" name="Freeform 76"/>
            <p:cNvSpPr>
              <a:spLocks noEditPoints="1"/>
            </p:cNvSpPr>
            <p:nvPr userDrawn="1"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77"/>
            <p:cNvSpPr>
              <a:spLocks noEditPoints="1"/>
            </p:cNvSpPr>
            <p:nvPr userDrawn="1"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78"/>
            <p:cNvSpPr>
              <a:spLocks noEditPoints="1"/>
            </p:cNvSpPr>
            <p:nvPr userDrawn="1"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79"/>
            <p:cNvSpPr>
              <a:spLocks noEditPoints="1"/>
            </p:cNvSpPr>
            <p:nvPr userDrawn="1"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80"/>
            <p:cNvSpPr>
              <a:spLocks noEditPoints="1"/>
            </p:cNvSpPr>
            <p:nvPr userDrawn="1"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81"/>
            <p:cNvSpPr>
              <a:spLocks noEditPoints="1"/>
            </p:cNvSpPr>
            <p:nvPr userDrawn="1"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82"/>
            <p:cNvSpPr>
              <a:spLocks noEditPoints="1"/>
            </p:cNvSpPr>
            <p:nvPr userDrawn="1"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83"/>
            <p:cNvSpPr>
              <a:spLocks noEditPoints="1"/>
            </p:cNvSpPr>
            <p:nvPr userDrawn="1"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84"/>
            <p:cNvSpPr>
              <a:spLocks noEditPoints="1"/>
            </p:cNvSpPr>
            <p:nvPr userDrawn="1"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85"/>
            <p:cNvSpPr>
              <a:spLocks noEditPoints="1"/>
            </p:cNvSpPr>
            <p:nvPr userDrawn="1"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Rectangle 86"/>
            <p:cNvSpPr>
              <a:spLocks noChangeArrowheads="1"/>
            </p:cNvSpPr>
            <p:nvPr userDrawn="1"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31" name="Rectangle 87"/>
            <p:cNvSpPr>
              <a:spLocks noChangeArrowheads="1"/>
            </p:cNvSpPr>
            <p:nvPr userDrawn="1"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25" name="Freeform 88"/>
            <p:cNvSpPr>
              <a:spLocks noEditPoints="1"/>
            </p:cNvSpPr>
            <p:nvPr userDrawn="1"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89"/>
            <p:cNvSpPr>
              <a:spLocks noEditPoints="1"/>
            </p:cNvSpPr>
            <p:nvPr userDrawn="1"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90"/>
            <p:cNvSpPr>
              <a:spLocks noEditPoints="1"/>
            </p:cNvSpPr>
            <p:nvPr userDrawn="1"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91"/>
            <p:cNvSpPr>
              <a:spLocks noEditPoints="1"/>
            </p:cNvSpPr>
            <p:nvPr userDrawn="1"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92"/>
            <p:cNvSpPr>
              <a:spLocks noEditPoints="1"/>
            </p:cNvSpPr>
            <p:nvPr userDrawn="1"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93"/>
            <p:cNvSpPr>
              <a:spLocks noEditPoints="1"/>
            </p:cNvSpPr>
            <p:nvPr userDrawn="1"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94"/>
            <p:cNvSpPr>
              <a:spLocks noEditPoints="1"/>
            </p:cNvSpPr>
            <p:nvPr userDrawn="1"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" name="Freeform 95"/>
            <p:cNvSpPr>
              <a:spLocks noEditPoints="1"/>
            </p:cNvSpPr>
            <p:nvPr userDrawn="1"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96"/>
            <p:cNvSpPr>
              <a:spLocks noEditPoints="1"/>
            </p:cNvSpPr>
            <p:nvPr userDrawn="1"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97"/>
            <p:cNvSpPr>
              <a:spLocks noEditPoints="1"/>
            </p:cNvSpPr>
            <p:nvPr userDrawn="1"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Rectangle 98"/>
            <p:cNvSpPr>
              <a:spLocks noChangeArrowheads="1"/>
            </p:cNvSpPr>
            <p:nvPr userDrawn="1"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43" name="Rectangle 99"/>
            <p:cNvSpPr>
              <a:spLocks noChangeArrowheads="1"/>
            </p:cNvSpPr>
            <p:nvPr userDrawn="1"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37" name="Freeform 100"/>
            <p:cNvSpPr>
              <a:spLocks noEditPoints="1"/>
            </p:cNvSpPr>
            <p:nvPr userDrawn="1"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101"/>
            <p:cNvSpPr>
              <a:spLocks noEditPoints="1"/>
            </p:cNvSpPr>
            <p:nvPr userDrawn="1"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2"/>
            <p:cNvSpPr>
              <a:spLocks noEditPoints="1"/>
            </p:cNvSpPr>
            <p:nvPr userDrawn="1"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03"/>
            <p:cNvSpPr>
              <a:spLocks noEditPoints="1"/>
            </p:cNvSpPr>
            <p:nvPr userDrawn="1"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04"/>
            <p:cNvSpPr>
              <a:spLocks noEditPoints="1"/>
            </p:cNvSpPr>
            <p:nvPr userDrawn="1"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5"/>
            <p:cNvSpPr>
              <a:spLocks noEditPoints="1"/>
            </p:cNvSpPr>
            <p:nvPr userDrawn="1"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6"/>
            <p:cNvSpPr>
              <a:spLocks noEditPoints="1"/>
            </p:cNvSpPr>
            <p:nvPr userDrawn="1"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Freeform 107"/>
            <p:cNvSpPr>
              <a:spLocks noEditPoints="1"/>
            </p:cNvSpPr>
            <p:nvPr userDrawn="1"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08"/>
            <p:cNvSpPr>
              <a:spLocks noEditPoints="1"/>
            </p:cNvSpPr>
            <p:nvPr userDrawn="1"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09"/>
            <p:cNvSpPr>
              <a:spLocks noEditPoints="1"/>
            </p:cNvSpPr>
            <p:nvPr userDrawn="1"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Rectangle 110"/>
            <p:cNvSpPr>
              <a:spLocks noChangeArrowheads="1"/>
            </p:cNvSpPr>
            <p:nvPr userDrawn="1"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55" name="Rectangle 111"/>
            <p:cNvSpPr>
              <a:spLocks noChangeArrowheads="1"/>
            </p:cNvSpPr>
            <p:nvPr userDrawn="1"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49" name="Freeform 112"/>
            <p:cNvSpPr>
              <a:spLocks noEditPoints="1"/>
            </p:cNvSpPr>
            <p:nvPr userDrawn="1"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113"/>
            <p:cNvSpPr>
              <a:spLocks noEditPoints="1"/>
            </p:cNvSpPr>
            <p:nvPr userDrawn="1"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114"/>
            <p:cNvSpPr>
              <a:spLocks noEditPoints="1"/>
            </p:cNvSpPr>
            <p:nvPr userDrawn="1"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115"/>
            <p:cNvSpPr>
              <a:spLocks noEditPoints="1"/>
            </p:cNvSpPr>
            <p:nvPr userDrawn="1"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116"/>
            <p:cNvSpPr>
              <a:spLocks noEditPoints="1"/>
            </p:cNvSpPr>
            <p:nvPr userDrawn="1"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7"/>
            <p:cNvSpPr>
              <a:spLocks noEditPoints="1"/>
            </p:cNvSpPr>
            <p:nvPr userDrawn="1"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18"/>
            <p:cNvSpPr>
              <a:spLocks noEditPoints="1"/>
            </p:cNvSpPr>
            <p:nvPr userDrawn="1"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119"/>
            <p:cNvSpPr>
              <a:spLocks noEditPoints="1"/>
            </p:cNvSpPr>
            <p:nvPr userDrawn="1"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120"/>
            <p:cNvSpPr>
              <a:spLocks noEditPoints="1"/>
            </p:cNvSpPr>
            <p:nvPr userDrawn="1"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121"/>
            <p:cNvSpPr>
              <a:spLocks noEditPoints="1"/>
            </p:cNvSpPr>
            <p:nvPr userDrawn="1"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Rectangle 122"/>
            <p:cNvSpPr>
              <a:spLocks noChangeArrowheads="1"/>
            </p:cNvSpPr>
            <p:nvPr userDrawn="1"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67" name="Rectangle 123"/>
            <p:cNvSpPr>
              <a:spLocks noChangeArrowheads="1"/>
            </p:cNvSpPr>
            <p:nvPr userDrawn="1"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61" name="Freeform 124"/>
            <p:cNvSpPr>
              <a:spLocks noEditPoints="1"/>
            </p:cNvSpPr>
            <p:nvPr userDrawn="1"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125"/>
            <p:cNvSpPr>
              <a:spLocks noEditPoints="1"/>
            </p:cNvSpPr>
            <p:nvPr userDrawn="1"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126"/>
            <p:cNvSpPr>
              <a:spLocks noEditPoints="1"/>
            </p:cNvSpPr>
            <p:nvPr userDrawn="1"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127"/>
            <p:cNvSpPr>
              <a:spLocks noEditPoints="1"/>
            </p:cNvSpPr>
            <p:nvPr userDrawn="1"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128"/>
            <p:cNvSpPr>
              <a:spLocks noEditPoints="1"/>
            </p:cNvSpPr>
            <p:nvPr userDrawn="1"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29"/>
            <p:cNvSpPr>
              <a:spLocks noEditPoints="1"/>
            </p:cNvSpPr>
            <p:nvPr userDrawn="1"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30"/>
            <p:cNvSpPr>
              <a:spLocks noEditPoints="1"/>
            </p:cNvSpPr>
            <p:nvPr userDrawn="1"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Freeform 131"/>
            <p:cNvSpPr>
              <a:spLocks noEditPoints="1"/>
            </p:cNvSpPr>
            <p:nvPr userDrawn="1"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132"/>
            <p:cNvSpPr>
              <a:spLocks noEditPoints="1"/>
            </p:cNvSpPr>
            <p:nvPr userDrawn="1"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133"/>
            <p:cNvSpPr>
              <a:spLocks noEditPoints="1"/>
            </p:cNvSpPr>
            <p:nvPr userDrawn="1"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Rectangle 134"/>
            <p:cNvSpPr>
              <a:spLocks noChangeArrowheads="1"/>
            </p:cNvSpPr>
            <p:nvPr userDrawn="1"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79" name="Rectangle 135"/>
            <p:cNvSpPr>
              <a:spLocks noChangeArrowheads="1"/>
            </p:cNvSpPr>
            <p:nvPr userDrawn="1"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73" name="Freeform 136"/>
            <p:cNvSpPr>
              <a:spLocks noEditPoints="1"/>
            </p:cNvSpPr>
            <p:nvPr userDrawn="1"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37"/>
            <p:cNvSpPr>
              <a:spLocks noEditPoints="1"/>
            </p:cNvSpPr>
            <p:nvPr userDrawn="1"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38"/>
            <p:cNvSpPr>
              <a:spLocks noEditPoints="1"/>
            </p:cNvSpPr>
            <p:nvPr userDrawn="1"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39"/>
            <p:cNvSpPr>
              <a:spLocks noEditPoints="1"/>
            </p:cNvSpPr>
            <p:nvPr userDrawn="1"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140"/>
            <p:cNvSpPr>
              <a:spLocks noEditPoints="1"/>
            </p:cNvSpPr>
            <p:nvPr userDrawn="1"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41"/>
            <p:cNvSpPr>
              <a:spLocks noEditPoints="1"/>
            </p:cNvSpPr>
            <p:nvPr userDrawn="1"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42"/>
            <p:cNvSpPr>
              <a:spLocks noEditPoints="1"/>
            </p:cNvSpPr>
            <p:nvPr userDrawn="1"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Freeform 143"/>
            <p:cNvSpPr>
              <a:spLocks noEditPoints="1"/>
            </p:cNvSpPr>
            <p:nvPr userDrawn="1"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144"/>
            <p:cNvSpPr>
              <a:spLocks noEditPoints="1"/>
            </p:cNvSpPr>
            <p:nvPr userDrawn="1"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145"/>
            <p:cNvSpPr>
              <a:spLocks noEditPoints="1"/>
            </p:cNvSpPr>
            <p:nvPr userDrawn="1"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Rectangle 146"/>
            <p:cNvSpPr>
              <a:spLocks noChangeArrowheads="1"/>
            </p:cNvSpPr>
            <p:nvPr userDrawn="1"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84" name="Freeform 147"/>
            <p:cNvSpPr>
              <a:spLocks/>
            </p:cNvSpPr>
            <p:nvPr userDrawn="1"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2" name="Rectangle 1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404813"/>
            <a:ext cx="8540750" cy="966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1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00200"/>
            <a:ext cx="84391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4" name="Rectangle 1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75" name="Rectangle 1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76" name="Rectangle 1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B9C37D-B919-4729-A56E-A0633C2C7C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3" name="Text Box 154"/>
          <p:cNvSpPr txBox="1">
            <a:spLocks noChangeArrowheads="1"/>
          </p:cNvSpPr>
          <p:nvPr/>
        </p:nvSpPr>
        <p:spPr bwMode="auto">
          <a:xfrm>
            <a:off x="0" y="6597650"/>
            <a:ext cx="9144000" cy="2746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b="0" dirty="0" smtClean="0">
                <a:solidFill>
                  <a:srgbClr val="336699"/>
                </a:solidFill>
                <a:latin typeface="Arial Black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530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♫"/>
        <a:defRPr sz="2800">
          <a:solidFill>
            <a:srgbClr val="996633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³"/>
        <a:defRPr sz="2400">
          <a:solidFill>
            <a:srgbClr val="009900"/>
          </a:solidFill>
          <a:latin typeface="+mn-lt"/>
          <a:ea typeface="宋体" pitchFamily="2" charset="-122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itchFamily="2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宋体" pitchFamily="2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0" y="0"/>
            <a:chExt cx="4971" cy="4297"/>
          </a:xfrm>
        </p:grpSpPr>
        <p:sp>
          <p:nvSpPr>
            <p:cNvPr id="1047" name="Rectangle 3"/>
            <p:cNvSpPr>
              <a:spLocks noChangeArrowheads="1"/>
            </p:cNvSpPr>
            <p:nvPr userDrawn="1"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065" name="Freeform 4"/>
            <p:cNvSpPr>
              <a:spLocks noEditPoints="1"/>
            </p:cNvSpPr>
            <p:nvPr userDrawn="1"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5"/>
            <p:cNvSpPr>
              <a:spLocks noEditPoints="1"/>
            </p:cNvSpPr>
            <p:nvPr userDrawn="1"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6"/>
            <p:cNvSpPr>
              <a:spLocks noEditPoints="1"/>
            </p:cNvSpPr>
            <p:nvPr userDrawn="1"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7"/>
            <p:cNvSpPr>
              <a:spLocks noEditPoints="1"/>
            </p:cNvSpPr>
            <p:nvPr userDrawn="1"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8"/>
            <p:cNvSpPr>
              <a:spLocks noEditPoints="1"/>
            </p:cNvSpPr>
            <p:nvPr userDrawn="1"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9"/>
            <p:cNvSpPr>
              <a:spLocks noEditPoints="1"/>
            </p:cNvSpPr>
            <p:nvPr userDrawn="1"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0"/>
            <p:cNvSpPr>
              <a:spLocks noEditPoints="1"/>
            </p:cNvSpPr>
            <p:nvPr userDrawn="1"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11"/>
            <p:cNvSpPr>
              <a:spLocks noEditPoints="1"/>
            </p:cNvSpPr>
            <p:nvPr userDrawn="1"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12"/>
            <p:cNvSpPr>
              <a:spLocks noEditPoints="1"/>
            </p:cNvSpPr>
            <p:nvPr userDrawn="1"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13"/>
            <p:cNvSpPr>
              <a:spLocks noEditPoints="1"/>
            </p:cNvSpPr>
            <p:nvPr userDrawn="1"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Rectangle 14"/>
            <p:cNvSpPr>
              <a:spLocks noChangeArrowheads="1"/>
            </p:cNvSpPr>
            <p:nvPr userDrawn="1"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59" name="Rectangle 15"/>
            <p:cNvSpPr>
              <a:spLocks noChangeArrowheads="1"/>
            </p:cNvSpPr>
            <p:nvPr userDrawn="1"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077" name="Freeform 16"/>
            <p:cNvSpPr>
              <a:spLocks noEditPoints="1"/>
            </p:cNvSpPr>
            <p:nvPr userDrawn="1"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17"/>
            <p:cNvSpPr>
              <a:spLocks noEditPoints="1"/>
            </p:cNvSpPr>
            <p:nvPr userDrawn="1"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18"/>
            <p:cNvSpPr>
              <a:spLocks noEditPoints="1"/>
            </p:cNvSpPr>
            <p:nvPr userDrawn="1"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19"/>
            <p:cNvSpPr>
              <a:spLocks noEditPoints="1"/>
            </p:cNvSpPr>
            <p:nvPr userDrawn="1"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0"/>
            <p:cNvSpPr>
              <a:spLocks noEditPoints="1"/>
            </p:cNvSpPr>
            <p:nvPr userDrawn="1"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1"/>
            <p:cNvSpPr>
              <a:spLocks noEditPoints="1"/>
            </p:cNvSpPr>
            <p:nvPr userDrawn="1"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"/>
            <p:cNvSpPr>
              <a:spLocks noEditPoints="1"/>
            </p:cNvSpPr>
            <p:nvPr userDrawn="1"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3"/>
            <p:cNvSpPr>
              <a:spLocks noEditPoints="1"/>
            </p:cNvSpPr>
            <p:nvPr userDrawn="1"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4"/>
            <p:cNvSpPr>
              <a:spLocks noEditPoints="1"/>
            </p:cNvSpPr>
            <p:nvPr userDrawn="1"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5"/>
            <p:cNvSpPr>
              <a:spLocks noEditPoints="1"/>
            </p:cNvSpPr>
            <p:nvPr userDrawn="1"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Rectangle 26"/>
            <p:cNvSpPr>
              <a:spLocks noChangeArrowheads="1"/>
            </p:cNvSpPr>
            <p:nvPr userDrawn="1"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71" name="Rectangle 27"/>
            <p:cNvSpPr>
              <a:spLocks noChangeArrowheads="1"/>
            </p:cNvSpPr>
            <p:nvPr userDrawn="1"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089" name="Freeform 28"/>
            <p:cNvSpPr>
              <a:spLocks noEditPoints="1"/>
            </p:cNvSpPr>
            <p:nvPr userDrawn="1"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9"/>
            <p:cNvSpPr>
              <a:spLocks noEditPoints="1"/>
            </p:cNvSpPr>
            <p:nvPr userDrawn="1"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0"/>
            <p:cNvSpPr>
              <a:spLocks noEditPoints="1"/>
            </p:cNvSpPr>
            <p:nvPr userDrawn="1"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1"/>
            <p:cNvSpPr>
              <a:spLocks noEditPoints="1"/>
            </p:cNvSpPr>
            <p:nvPr userDrawn="1"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2"/>
            <p:cNvSpPr>
              <a:spLocks noEditPoints="1"/>
            </p:cNvSpPr>
            <p:nvPr userDrawn="1"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33"/>
            <p:cNvSpPr>
              <a:spLocks noEditPoints="1"/>
            </p:cNvSpPr>
            <p:nvPr userDrawn="1"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34"/>
            <p:cNvSpPr>
              <a:spLocks noEditPoints="1"/>
            </p:cNvSpPr>
            <p:nvPr userDrawn="1"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35"/>
            <p:cNvSpPr>
              <a:spLocks noEditPoints="1"/>
            </p:cNvSpPr>
            <p:nvPr userDrawn="1"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36"/>
            <p:cNvSpPr>
              <a:spLocks noEditPoints="1"/>
            </p:cNvSpPr>
            <p:nvPr userDrawn="1"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37"/>
            <p:cNvSpPr>
              <a:spLocks noEditPoints="1"/>
            </p:cNvSpPr>
            <p:nvPr userDrawn="1"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Rectangle 38"/>
            <p:cNvSpPr>
              <a:spLocks noChangeArrowheads="1"/>
            </p:cNvSpPr>
            <p:nvPr userDrawn="1"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83" name="Rectangle 39"/>
            <p:cNvSpPr>
              <a:spLocks noChangeArrowheads="1"/>
            </p:cNvSpPr>
            <p:nvPr userDrawn="1"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01" name="Freeform 40"/>
            <p:cNvSpPr>
              <a:spLocks noEditPoints="1"/>
            </p:cNvSpPr>
            <p:nvPr userDrawn="1"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1"/>
            <p:cNvSpPr>
              <a:spLocks noEditPoints="1"/>
            </p:cNvSpPr>
            <p:nvPr userDrawn="1"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2"/>
            <p:cNvSpPr>
              <a:spLocks noEditPoints="1"/>
            </p:cNvSpPr>
            <p:nvPr userDrawn="1"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3"/>
            <p:cNvSpPr>
              <a:spLocks noEditPoints="1"/>
            </p:cNvSpPr>
            <p:nvPr userDrawn="1"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44"/>
            <p:cNvSpPr>
              <a:spLocks noEditPoints="1"/>
            </p:cNvSpPr>
            <p:nvPr userDrawn="1"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45"/>
            <p:cNvSpPr>
              <a:spLocks noEditPoints="1"/>
            </p:cNvSpPr>
            <p:nvPr userDrawn="1"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46"/>
            <p:cNvSpPr>
              <a:spLocks noEditPoints="1"/>
            </p:cNvSpPr>
            <p:nvPr userDrawn="1"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47"/>
            <p:cNvSpPr>
              <a:spLocks noEditPoints="1"/>
            </p:cNvSpPr>
            <p:nvPr userDrawn="1"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48"/>
            <p:cNvSpPr>
              <a:spLocks noEditPoints="1"/>
            </p:cNvSpPr>
            <p:nvPr userDrawn="1"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49"/>
            <p:cNvSpPr>
              <a:spLocks noEditPoints="1"/>
            </p:cNvSpPr>
            <p:nvPr userDrawn="1"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Rectangle 50"/>
            <p:cNvSpPr>
              <a:spLocks noChangeArrowheads="1"/>
            </p:cNvSpPr>
            <p:nvPr userDrawn="1"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095" name="Rectangle 51"/>
            <p:cNvSpPr>
              <a:spLocks noChangeArrowheads="1"/>
            </p:cNvSpPr>
            <p:nvPr userDrawn="1"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13" name="Freeform 52"/>
            <p:cNvSpPr>
              <a:spLocks noEditPoints="1"/>
            </p:cNvSpPr>
            <p:nvPr userDrawn="1"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53"/>
            <p:cNvSpPr>
              <a:spLocks noEditPoints="1"/>
            </p:cNvSpPr>
            <p:nvPr userDrawn="1"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54"/>
            <p:cNvSpPr>
              <a:spLocks noEditPoints="1"/>
            </p:cNvSpPr>
            <p:nvPr userDrawn="1"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55"/>
            <p:cNvSpPr>
              <a:spLocks noEditPoints="1"/>
            </p:cNvSpPr>
            <p:nvPr userDrawn="1"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56"/>
            <p:cNvSpPr>
              <a:spLocks noEditPoints="1"/>
            </p:cNvSpPr>
            <p:nvPr userDrawn="1"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57"/>
            <p:cNvSpPr>
              <a:spLocks noEditPoints="1"/>
            </p:cNvSpPr>
            <p:nvPr userDrawn="1"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58"/>
            <p:cNvSpPr>
              <a:spLocks noEditPoints="1"/>
            </p:cNvSpPr>
            <p:nvPr userDrawn="1"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59"/>
            <p:cNvSpPr>
              <a:spLocks noEditPoints="1"/>
            </p:cNvSpPr>
            <p:nvPr userDrawn="1"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60"/>
            <p:cNvSpPr>
              <a:spLocks noEditPoints="1"/>
            </p:cNvSpPr>
            <p:nvPr userDrawn="1"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1"/>
            <p:cNvSpPr>
              <a:spLocks noEditPoints="1"/>
            </p:cNvSpPr>
            <p:nvPr userDrawn="1"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Rectangle 62"/>
            <p:cNvSpPr>
              <a:spLocks noChangeArrowheads="1"/>
            </p:cNvSpPr>
            <p:nvPr userDrawn="1"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07" name="Rectangle 63"/>
            <p:cNvSpPr>
              <a:spLocks noChangeArrowheads="1"/>
            </p:cNvSpPr>
            <p:nvPr userDrawn="1"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25" name="Freeform 64"/>
            <p:cNvSpPr>
              <a:spLocks noEditPoints="1"/>
            </p:cNvSpPr>
            <p:nvPr userDrawn="1"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65"/>
            <p:cNvSpPr>
              <a:spLocks noEditPoints="1"/>
            </p:cNvSpPr>
            <p:nvPr userDrawn="1"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66"/>
            <p:cNvSpPr>
              <a:spLocks noEditPoints="1"/>
            </p:cNvSpPr>
            <p:nvPr userDrawn="1"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67"/>
            <p:cNvSpPr>
              <a:spLocks noEditPoints="1"/>
            </p:cNvSpPr>
            <p:nvPr userDrawn="1"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68"/>
            <p:cNvSpPr>
              <a:spLocks noEditPoints="1"/>
            </p:cNvSpPr>
            <p:nvPr userDrawn="1"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69"/>
            <p:cNvSpPr>
              <a:spLocks noEditPoints="1"/>
            </p:cNvSpPr>
            <p:nvPr userDrawn="1"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70"/>
            <p:cNvSpPr>
              <a:spLocks noEditPoints="1"/>
            </p:cNvSpPr>
            <p:nvPr userDrawn="1"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71"/>
            <p:cNvSpPr>
              <a:spLocks noEditPoints="1"/>
            </p:cNvSpPr>
            <p:nvPr userDrawn="1"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72"/>
            <p:cNvSpPr>
              <a:spLocks noEditPoints="1"/>
            </p:cNvSpPr>
            <p:nvPr userDrawn="1"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73"/>
            <p:cNvSpPr>
              <a:spLocks noEditPoints="1"/>
            </p:cNvSpPr>
            <p:nvPr userDrawn="1"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Rectangle 74"/>
            <p:cNvSpPr>
              <a:spLocks noChangeArrowheads="1"/>
            </p:cNvSpPr>
            <p:nvPr userDrawn="1"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19" name="Rectangle 75"/>
            <p:cNvSpPr>
              <a:spLocks noChangeArrowheads="1"/>
            </p:cNvSpPr>
            <p:nvPr userDrawn="1"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37" name="Freeform 76"/>
            <p:cNvSpPr>
              <a:spLocks noEditPoints="1"/>
            </p:cNvSpPr>
            <p:nvPr userDrawn="1"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77"/>
            <p:cNvSpPr>
              <a:spLocks noEditPoints="1"/>
            </p:cNvSpPr>
            <p:nvPr userDrawn="1"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78"/>
            <p:cNvSpPr>
              <a:spLocks noEditPoints="1"/>
            </p:cNvSpPr>
            <p:nvPr userDrawn="1"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79"/>
            <p:cNvSpPr>
              <a:spLocks noEditPoints="1"/>
            </p:cNvSpPr>
            <p:nvPr userDrawn="1"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0"/>
            <p:cNvSpPr>
              <a:spLocks noEditPoints="1"/>
            </p:cNvSpPr>
            <p:nvPr userDrawn="1"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1"/>
            <p:cNvSpPr>
              <a:spLocks noEditPoints="1"/>
            </p:cNvSpPr>
            <p:nvPr userDrawn="1"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Freeform 82"/>
            <p:cNvSpPr>
              <a:spLocks noEditPoints="1"/>
            </p:cNvSpPr>
            <p:nvPr userDrawn="1"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83"/>
            <p:cNvSpPr>
              <a:spLocks noEditPoints="1"/>
            </p:cNvSpPr>
            <p:nvPr userDrawn="1"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84"/>
            <p:cNvSpPr>
              <a:spLocks noEditPoints="1"/>
            </p:cNvSpPr>
            <p:nvPr userDrawn="1"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85"/>
            <p:cNvSpPr>
              <a:spLocks noEditPoints="1"/>
            </p:cNvSpPr>
            <p:nvPr userDrawn="1"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Rectangle 86"/>
            <p:cNvSpPr>
              <a:spLocks noChangeArrowheads="1"/>
            </p:cNvSpPr>
            <p:nvPr userDrawn="1"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31" name="Rectangle 87"/>
            <p:cNvSpPr>
              <a:spLocks noChangeArrowheads="1"/>
            </p:cNvSpPr>
            <p:nvPr userDrawn="1"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49" name="Freeform 88"/>
            <p:cNvSpPr>
              <a:spLocks noEditPoints="1"/>
            </p:cNvSpPr>
            <p:nvPr userDrawn="1"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89"/>
            <p:cNvSpPr>
              <a:spLocks noEditPoints="1"/>
            </p:cNvSpPr>
            <p:nvPr userDrawn="1"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0"/>
            <p:cNvSpPr>
              <a:spLocks noEditPoints="1"/>
            </p:cNvSpPr>
            <p:nvPr userDrawn="1"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1"/>
            <p:cNvSpPr>
              <a:spLocks noEditPoints="1"/>
            </p:cNvSpPr>
            <p:nvPr userDrawn="1"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2"/>
            <p:cNvSpPr>
              <a:spLocks noEditPoints="1"/>
            </p:cNvSpPr>
            <p:nvPr userDrawn="1"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93"/>
            <p:cNvSpPr>
              <a:spLocks noEditPoints="1"/>
            </p:cNvSpPr>
            <p:nvPr userDrawn="1"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94"/>
            <p:cNvSpPr>
              <a:spLocks noEditPoints="1"/>
            </p:cNvSpPr>
            <p:nvPr userDrawn="1"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" name="Freeform 95"/>
            <p:cNvSpPr>
              <a:spLocks noEditPoints="1"/>
            </p:cNvSpPr>
            <p:nvPr userDrawn="1"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" name="Freeform 96"/>
            <p:cNvSpPr>
              <a:spLocks noEditPoints="1"/>
            </p:cNvSpPr>
            <p:nvPr userDrawn="1"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97"/>
            <p:cNvSpPr>
              <a:spLocks noEditPoints="1"/>
            </p:cNvSpPr>
            <p:nvPr userDrawn="1"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Rectangle 98"/>
            <p:cNvSpPr>
              <a:spLocks noChangeArrowheads="1"/>
            </p:cNvSpPr>
            <p:nvPr userDrawn="1"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43" name="Rectangle 99"/>
            <p:cNvSpPr>
              <a:spLocks noChangeArrowheads="1"/>
            </p:cNvSpPr>
            <p:nvPr userDrawn="1"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61" name="Freeform 100"/>
            <p:cNvSpPr>
              <a:spLocks noEditPoints="1"/>
            </p:cNvSpPr>
            <p:nvPr userDrawn="1"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1"/>
            <p:cNvSpPr>
              <a:spLocks noEditPoints="1"/>
            </p:cNvSpPr>
            <p:nvPr userDrawn="1"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2"/>
            <p:cNvSpPr>
              <a:spLocks noEditPoints="1"/>
            </p:cNvSpPr>
            <p:nvPr userDrawn="1"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03"/>
            <p:cNvSpPr>
              <a:spLocks noEditPoints="1"/>
            </p:cNvSpPr>
            <p:nvPr userDrawn="1"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04"/>
            <p:cNvSpPr>
              <a:spLocks noEditPoints="1"/>
            </p:cNvSpPr>
            <p:nvPr userDrawn="1"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05"/>
            <p:cNvSpPr>
              <a:spLocks noEditPoints="1"/>
            </p:cNvSpPr>
            <p:nvPr userDrawn="1"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Freeform 106"/>
            <p:cNvSpPr>
              <a:spLocks noEditPoints="1"/>
            </p:cNvSpPr>
            <p:nvPr userDrawn="1"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Freeform 107"/>
            <p:cNvSpPr>
              <a:spLocks noEditPoints="1"/>
            </p:cNvSpPr>
            <p:nvPr userDrawn="1"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" name="Freeform 108"/>
            <p:cNvSpPr>
              <a:spLocks noEditPoints="1"/>
            </p:cNvSpPr>
            <p:nvPr userDrawn="1"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09"/>
            <p:cNvSpPr>
              <a:spLocks noEditPoints="1"/>
            </p:cNvSpPr>
            <p:nvPr userDrawn="1"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Rectangle 110"/>
            <p:cNvSpPr>
              <a:spLocks noChangeArrowheads="1"/>
            </p:cNvSpPr>
            <p:nvPr userDrawn="1"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55" name="Rectangle 111"/>
            <p:cNvSpPr>
              <a:spLocks noChangeArrowheads="1"/>
            </p:cNvSpPr>
            <p:nvPr userDrawn="1"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73" name="Freeform 112"/>
            <p:cNvSpPr>
              <a:spLocks noEditPoints="1"/>
            </p:cNvSpPr>
            <p:nvPr userDrawn="1"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13"/>
            <p:cNvSpPr>
              <a:spLocks noEditPoints="1"/>
            </p:cNvSpPr>
            <p:nvPr userDrawn="1"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14"/>
            <p:cNvSpPr>
              <a:spLocks noEditPoints="1"/>
            </p:cNvSpPr>
            <p:nvPr userDrawn="1"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15"/>
            <p:cNvSpPr>
              <a:spLocks noEditPoints="1"/>
            </p:cNvSpPr>
            <p:nvPr userDrawn="1"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16"/>
            <p:cNvSpPr>
              <a:spLocks noEditPoints="1"/>
            </p:cNvSpPr>
            <p:nvPr userDrawn="1"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17"/>
            <p:cNvSpPr>
              <a:spLocks noEditPoints="1"/>
            </p:cNvSpPr>
            <p:nvPr userDrawn="1"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Freeform 118"/>
            <p:cNvSpPr>
              <a:spLocks noEditPoints="1"/>
            </p:cNvSpPr>
            <p:nvPr userDrawn="1"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" name="Freeform 119"/>
            <p:cNvSpPr>
              <a:spLocks noEditPoints="1"/>
            </p:cNvSpPr>
            <p:nvPr userDrawn="1"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" name="Freeform 120"/>
            <p:cNvSpPr>
              <a:spLocks noEditPoints="1"/>
            </p:cNvSpPr>
            <p:nvPr userDrawn="1"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1"/>
            <p:cNvSpPr>
              <a:spLocks noEditPoints="1"/>
            </p:cNvSpPr>
            <p:nvPr userDrawn="1"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Rectangle 122"/>
            <p:cNvSpPr>
              <a:spLocks noChangeArrowheads="1"/>
            </p:cNvSpPr>
            <p:nvPr userDrawn="1"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67" name="Rectangle 123"/>
            <p:cNvSpPr>
              <a:spLocks noChangeArrowheads="1"/>
            </p:cNvSpPr>
            <p:nvPr userDrawn="1"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85" name="Freeform 124"/>
            <p:cNvSpPr>
              <a:spLocks noEditPoints="1"/>
            </p:cNvSpPr>
            <p:nvPr userDrawn="1"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25"/>
            <p:cNvSpPr>
              <a:spLocks noEditPoints="1"/>
            </p:cNvSpPr>
            <p:nvPr userDrawn="1"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26"/>
            <p:cNvSpPr>
              <a:spLocks noEditPoints="1"/>
            </p:cNvSpPr>
            <p:nvPr userDrawn="1"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27"/>
            <p:cNvSpPr>
              <a:spLocks noEditPoints="1"/>
            </p:cNvSpPr>
            <p:nvPr userDrawn="1"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28"/>
            <p:cNvSpPr>
              <a:spLocks noEditPoints="1"/>
            </p:cNvSpPr>
            <p:nvPr userDrawn="1"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29"/>
            <p:cNvSpPr>
              <a:spLocks noEditPoints="1"/>
            </p:cNvSpPr>
            <p:nvPr userDrawn="1"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Freeform 130"/>
            <p:cNvSpPr>
              <a:spLocks noEditPoints="1"/>
            </p:cNvSpPr>
            <p:nvPr userDrawn="1"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Freeform 131"/>
            <p:cNvSpPr>
              <a:spLocks noEditPoints="1"/>
            </p:cNvSpPr>
            <p:nvPr userDrawn="1"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Freeform 132"/>
            <p:cNvSpPr>
              <a:spLocks noEditPoints="1"/>
            </p:cNvSpPr>
            <p:nvPr userDrawn="1"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33"/>
            <p:cNvSpPr>
              <a:spLocks noEditPoints="1"/>
            </p:cNvSpPr>
            <p:nvPr userDrawn="1"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Rectangle 134"/>
            <p:cNvSpPr>
              <a:spLocks noChangeArrowheads="1"/>
            </p:cNvSpPr>
            <p:nvPr userDrawn="1"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1179" name="Rectangle 135"/>
            <p:cNvSpPr>
              <a:spLocks noChangeArrowheads="1"/>
            </p:cNvSpPr>
            <p:nvPr userDrawn="1"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197" name="Freeform 136"/>
            <p:cNvSpPr>
              <a:spLocks noEditPoints="1"/>
            </p:cNvSpPr>
            <p:nvPr userDrawn="1"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37"/>
            <p:cNvSpPr>
              <a:spLocks noEditPoints="1"/>
            </p:cNvSpPr>
            <p:nvPr userDrawn="1"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38"/>
            <p:cNvSpPr>
              <a:spLocks noEditPoints="1"/>
            </p:cNvSpPr>
            <p:nvPr userDrawn="1"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39"/>
            <p:cNvSpPr>
              <a:spLocks noEditPoints="1"/>
            </p:cNvSpPr>
            <p:nvPr userDrawn="1"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0"/>
            <p:cNvSpPr>
              <a:spLocks noEditPoints="1"/>
            </p:cNvSpPr>
            <p:nvPr userDrawn="1"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1"/>
            <p:cNvSpPr>
              <a:spLocks noEditPoints="1"/>
            </p:cNvSpPr>
            <p:nvPr userDrawn="1"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Freeform 142"/>
            <p:cNvSpPr>
              <a:spLocks noEditPoints="1"/>
            </p:cNvSpPr>
            <p:nvPr userDrawn="1"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4" name="Freeform 143"/>
            <p:cNvSpPr>
              <a:spLocks noEditPoints="1"/>
            </p:cNvSpPr>
            <p:nvPr userDrawn="1"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Freeform 144"/>
            <p:cNvSpPr>
              <a:spLocks noEditPoints="1"/>
            </p:cNvSpPr>
            <p:nvPr userDrawn="1"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45"/>
            <p:cNvSpPr>
              <a:spLocks noEditPoints="1"/>
            </p:cNvSpPr>
            <p:nvPr userDrawn="1"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2147483646 w 4"/>
                <a:gd name="T5" fmla="*/ 2147483646 h 60"/>
                <a:gd name="T6" fmla="*/ 2147483646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2147483646 w 4"/>
                <a:gd name="T15" fmla="*/ 2147483646 h 60"/>
                <a:gd name="T16" fmla="*/ 2147483646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Rectangle 146"/>
            <p:cNvSpPr>
              <a:spLocks noChangeArrowheads="1"/>
            </p:cNvSpPr>
            <p:nvPr userDrawn="1"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chemeClr val="hlink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defTabSz="685800">
                <a:buFont typeface="Arial" panose="020B0604020202020204" pitchFamily="34" charset="0"/>
                <a:buNone/>
                <a:defRPr/>
              </a:pPr>
              <a:endParaRPr lang="zh-CN" altLang="en-US" sz="1500" smtClean="0">
                <a:solidFill>
                  <a:srgbClr val="000099"/>
                </a:solidFill>
              </a:endParaRPr>
            </a:p>
          </p:txBody>
        </p:sp>
        <p:sp>
          <p:nvSpPr>
            <p:cNvPr id="2208" name="Freeform 147"/>
            <p:cNvSpPr>
              <a:spLocks/>
            </p:cNvSpPr>
            <p:nvPr userDrawn="1"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2147483646 h 2"/>
                <a:gd name="T2" fmla="*/ 0 w 4"/>
                <a:gd name="T3" fmla="*/ 2147483646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2" name="Rectangle 1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404813"/>
            <a:ext cx="8540750" cy="966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Rectangle 1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00200"/>
            <a:ext cx="84391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4" name="Rectangle 1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50" b="0">
                <a:solidFill>
                  <a:srgbClr val="00009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75" name="Rectangle 1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50" b="0">
                <a:solidFill>
                  <a:srgbClr val="00009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76" name="Rectangle 1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50" b="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31F0D-65CB-4C29-9541-4F87352F5A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2" name="Rectangle 153"/>
          <p:cNvSpPr>
            <a:spLocks noChangeArrowheads="1"/>
          </p:cNvSpPr>
          <p:nvPr/>
        </p:nvSpPr>
        <p:spPr bwMode="auto">
          <a:xfrm>
            <a:off x="609600" y="76200"/>
            <a:ext cx="8534400" cy="304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defTabSz="68580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500" smtClean="0">
                <a:solidFill>
                  <a:srgbClr val="000099"/>
                </a:solidFill>
                <a:latin typeface="宋体" pitchFamily="2" charset="-122"/>
              </a:rPr>
              <a:t>第三章 栈和队列</a:t>
            </a:r>
            <a:r>
              <a:rPr lang="zh-CN" altLang="en-US" sz="1500" b="0" smtClean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033" name="Text Box 154"/>
          <p:cNvSpPr txBox="1">
            <a:spLocks noChangeArrowheads="1"/>
          </p:cNvSpPr>
          <p:nvPr/>
        </p:nvSpPr>
        <p:spPr bwMode="auto">
          <a:xfrm>
            <a:off x="0" y="6597650"/>
            <a:ext cx="9144000" cy="230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chemeClr val="hlink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defTabSz="68580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900" b="0" dirty="0" smtClean="0">
                <a:solidFill>
                  <a:srgbClr val="336699"/>
                </a:solidFill>
                <a:latin typeface="Arial Black" pitchFamily="34" charset="0"/>
              </a:rPr>
              <a:t> </a:t>
            </a:r>
          </a:p>
        </p:txBody>
      </p:sp>
      <p:grpSp>
        <p:nvGrpSpPr>
          <p:cNvPr id="2058" name="Group 162"/>
          <p:cNvGrpSpPr>
            <a:grpSpLocks/>
          </p:cNvGrpSpPr>
          <p:nvPr/>
        </p:nvGrpSpPr>
        <p:grpSpPr bwMode="auto">
          <a:xfrm>
            <a:off x="179388" y="0"/>
            <a:ext cx="427037" cy="411163"/>
            <a:chOff x="0" y="0"/>
            <a:chExt cx="961" cy="961"/>
          </a:xfrm>
        </p:grpSpPr>
        <p:sp>
          <p:nvSpPr>
            <p:cNvPr id="2059" name="Freeform 163"/>
            <p:cNvSpPr>
              <a:spLocks/>
            </p:cNvSpPr>
            <p:nvPr/>
          </p:nvSpPr>
          <p:spPr bwMode="auto">
            <a:xfrm>
              <a:off x="0" y="0"/>
              <a:ext cx="961" cy="961"/>
            </a:xfrm>
            <a:custGeom>
              <a:avLst/>
              <a:gdLst>
                <a:gd name="T0" fmla="*/ 480 w 961"/>
                <a:gd name="T1" fmla="*/ 0 h 961"/>
                <a:gd name="T2" fmla="*/ 0 w 961"/>
                <a:gd name="T3" fmla="*/ 480 h 961"/>
                <a:gd name="T4" fmla="*/ 480 w 961"/>
                <a:gd name="T5" fmla="*/ 960 h 961"/>
                <a:gd name="T6" fmla="*/ 960 w 961"/>
                <a:gd name="T7" fmla="*/ 480 h 961"/>
                <a:gd name="T8" fmla="*/ 480 w 961"/>
                <a:gd name="T9" fmla="*/ 0 h 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lnTo>
                    <a:pt x="0" y="480"/>
                  </a:lnTo>
                  <a:lnTo>
                    <a:pt x="480" y="960"/>
                  </a:lnTo>
                  <a:lnTo>
                    <a:pt x="960" y="480"/>
                  </a:lnTo>
                  <a:lnTo>
                    <a:pt x="480" y="0"/>
                  </a:lnTo>
                </a:path>
              </a:pathLst>
            </a:cu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64"/>
            <p:cNvSpPr>
              <a:spLocks/>
            </p:cNvSpPr>
            <p:nvPr/>
          </p:nvSpPr>
          <p:spPr bwMode="auto">
            <a:xfrm>
              <a:off x="479" y="0"/>
              <a:ext cx="482" cy="482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94 w 481"/>
                <a:gd name="T5" fmla="*/ 494 h 481"/>
                <a:gd name="T6" fmla="*/ 398 w 481"/>
                <a:gd name="T7" fmla="*/ 494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65"/>
            <p:cNvSpPr>
              <a:spLocks/>
            </p:cNvSpPr>
            <p:nvPr/>
          </p:nvSpPr>
          <p:spPr bwMode="auto">
            <a:xfrm>
              <a:off x="0" y="0"/>
              <a:ext cx="482" cy="482"/>
            </a:xfrm>
            <a:custGeom>
              <a:avLst/>
              <a:gdLst>
                <a:gd name="T0" fmla="*/ 494 w 481"/>
                <a:gd name="T1" fmla="*/ 0 h 481"/>
                <a:gd name="T2" fmla="*/ 494 w 481"/>
                <a:gd name="T3" fmla="*/ 96 h 481"/>
                <a:gd name="T4" fmla="*/ 96 w 481"/>
                <a:gd name="T5" fmla="*/ 494 h 481"/>
                <a:gd name="T6" fmla="*/ 0 w 481"/>
                <a:gd name="T7" fmla="*/ 494 h 481"/>
                <a:gd name="T8" fmla="*/ 49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66"/>
            <p:cNvSpPr>
              <a:spLocks/>
            </p:cNvSpPr>
            <p:nvPr/>
          </p:nvSpPr>
          <p:spPr bwMode="auto">
            <a:xfrm>
              <a:off x="479" y="479"/>
              <a:ext cx="482" cy="482"/>
            </a:xfrm>
            <a:custGeom>
              <a:avLst/>
              <a:gdLst>
                <a:gd name="T0" fmla="*/ 398 w 481"/>
                <a:gd name="T1" fmla="*/ 0 h 481"/>
                <a:gd name="T2" fmla="*/ 494 w 481"/>
                <a:gd name="T3" fmla="*/ 0 h 481"/>
                <a:gd name="T4" fmla="*/ 0 w 481"/>
                <a:gd name="T5" fmla="*/ 494 h 481"/>
                <a:gd name="T6" fmla="*/ 0 w 481"/>
                <a:gd name="T7" fmla="*/ 398 h 481"/>
                <a:gd name="T8" fmla="*/ 398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67"/>
            <p:cNvSpPr>
              <a:spLocks/>
            </p:cNvSpPr>
            <p:nvPr/>
          </p:nvSpPr>
          <p:spPr bwMode="auto">
            <a:xfrm>
              <a:off x="0" y="479"/>
              <a:ext cx="482" cy="482"/>
            </a:xfrm>
            <a:custGeom>
              <a:avLst/>
              <a:gdLst>
                <a:gd name="T0" fmla="*/ 96 w 481"/>
                <a:gd name="T1" fmla="*/ 0 h 481"/>
                <a:gd name="T2" fmla="*/ 494 w 481"/>
                <a:gd name="T3" fmla="*/ 398 h 481"/>
                <a:gd name="T4" fmla="*/ 494 w 481"/>
                <a:gd name="T5" fmla="*/ 494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0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隶书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♫"/>
        <a:defRPr sz="2100">
          <a:solidFill>
            <a:srgbClr val="996633"/>
          </a:solidFill>
          <a:latin typeface="+mn-lt"/>
          <a:ea typeface="楷体_GB2312" pitchFamily="49" charset="-122"/>
          <a:cs typeface="楷体_GB231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³"/>
        <a:defRPr>
          <a:solidFill>
            <a:srgbClr val="009900"/>
          </a:solidFill>
          <a:latin typeface="+mn-lt"/>
          <a:ea typeface="宋体" pitchFamily="2" charset="-122"/>
          <a:cs typeface="楷体_GB231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宋体" pitchFamily="2" charset="-122"/>
          <a:cs typeface="楷体_GB231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宋体" pitchFamily="2" charset="-122"/>
          <a:cs typeface="楷体_GB231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050" b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283C935-F46E-4264-A4F7-08AB21ECD521}" type="datetime2">
              <a:rPr lang="zh-CN" altLang="en-US"/>
              <a:pPr>
                <a:defRPr/>
              </a:pPr>
              <a:t>2022年10月30日</a:t>
            </a:fld>
            <a:r>
              <a:rPr lang="en-US" altLang="zh-CN"/>
              <a:t>       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1" sz="1050">
                <a:solidFill>
                  <a:srgbClr val="000000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</a:rPr>
              <a:t>data structure</a:t>
            </a:r>
            <a:endParaRPr lang="zh-CN" altLang="en-US" sz="2400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2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8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0348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9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0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1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2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3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4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5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6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7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8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9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0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1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2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3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4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5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6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7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8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9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0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1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2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3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4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5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6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7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8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9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0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1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2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3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4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5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6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7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8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9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0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1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2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3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4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5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6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7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8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9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0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1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2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3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4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5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6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7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8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9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0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1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2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3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4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5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6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7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8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9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0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1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2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3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4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5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6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7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8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9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0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1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2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3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4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5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6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7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8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9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0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1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2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3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4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7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9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0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1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2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3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4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5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6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7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8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9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0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1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2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3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4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5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6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7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8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9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0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1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2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3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4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5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6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7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8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9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0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1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2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3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4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5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6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7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8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9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0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1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2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3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033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6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7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8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9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0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1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2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3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4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5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6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7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4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0322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3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4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5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6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7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8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9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0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1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2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3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4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5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309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0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1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2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3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4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5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6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7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8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19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0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1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6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296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7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8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9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0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1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2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3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4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5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6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7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8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7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28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4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5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6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7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8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9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0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1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2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3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4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5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8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270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1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2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3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5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6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7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8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9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0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1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2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49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255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56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257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58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59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0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1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2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3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4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5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6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7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8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69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50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1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87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87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7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5B3C2B-87EA-4E4D-B959-7E6D333C2E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7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  <p:sldLayoutId id="2147483718" r:id="rId12"/>
    <p:sldLayoutId id="2147483905" r:id="rId13"/>
    <p:sldLayoutId id="2147483906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CD6C-BA45-4624-B1A7-E7BBAFF0D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B0CF-4713-40CF-AB7A-47AF7C6B8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52095E6-83AD-4944-B949-A7CD229C4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93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FA8601-6AD2-4A8D-9847-A6475A483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6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197E16-7BE8-4482-B160-955113FCB1A8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AAF12A-6757-4281-BFA5-32E5AFC30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6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907" r:id="rId12"/>
    <p:sldLayoutId id="2147483908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4938" y="692150"/>
            <a:ext cx="9009062" cy="1052513"/>
            <a:chOff x="0" y="1536"/>
            <a:chExt cx="5675" cy="663"/>
          </a:xfrm>
        </p:grpSpPr>
        <p:grpSp>
          <p:nvGrpSpPr>
            <p:cNvPr id="7176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718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8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177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718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8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kumimoji="0" lang="zh-CN" altLang="en-US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kumimoji="0" lang="zh-CN" altLang="en-US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>
                <a:defRPr/>
              </a:pPr>
              <a:endParaRPr kumimoji="0" lang="zh-CN" altLang="en-US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chemeClr val="bg2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A24500-0C30-4A2B-842B-7648A7AFE9E1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bg2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246E481-C199-48E0-94BC-10F07273A2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0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1266590-2F11-459A-A656-84595FC27DD4}" type="datetime1">
              <a:rPr lang="zh-CN" altLang="en-US"/>
              <a:pPr>
                <a:defRPr/>
              </a:pPr>
              <a:t>2022/10/30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5802E53-ADCE-4ECF-909A-BCCCFBC13C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2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6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23247" y="2967335"/>
            <a:ext cx="46078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i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2022</a:t>
            </a:r>
            <a:r>
              <a:rPr lang="zh-CN" altLang="en-US" sz="4000" b="0" i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年</a:t>
            </a:r>
            <a:r>
              <a:rPr lang="en-US" altLang="zh-CN" sz="4000" b="0" i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sz="4000" b="0" i="1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endParaRPr lang="en-US" altLang="zh-CN" sz="4000" b="0" i="1" cap="none" spc="0" dirty="0" smtClean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0057" y="1504016"/>
            <a:ext cx="4876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kern="10" dirty="0" smtClean="0">
                <a:ln w="9525">
                  <a:solidFill>
                    <a:srgbClr val="66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107763" dir="13500000" sx="125000" sy="125000" algn="br" rotWithShape="0">
                    <a:srgbClr val="868686">
                      <a:alpha val="50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第五章数组</a:t>
            </a:r>
            <a:endParaRPr lang="zh-CN" altLang="en-US" sz="6600" b="1" kern="10" dirty="0">
              <a:ln w="9525">
                <a:solidFill>
                  <a:srgbClr val="66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107763" dir="13500000" sx="125000" sy="125000" algn="br" rotWithShape="0">
                  <a:srgbClr val="868686">
                    <a:alpha val="50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771074" name="Rectangle 2"/>
          <p:cNvSpPr>
            <a:spLocks noChangeArrowheads="1"/>
          </p:cNvSpPr>
          <p:nvPr/>
        </p:nvSpPr>
        <p:spPr bwMode="auto">
          <a:xfrm>
            <a:off x="0" y="68263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7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/>
            </a:r>
            <a:br>
              <a:rPr kumimoji="1" lang="en-US" altLang="zh-CN" sz="37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b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890588" y="7747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485900" y="1166813"/>
            <a:ext cx="800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2286000" y="18049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771078" name="Text Box 6"/>
          <p:cNvSpPr txBox="1">
            <a:spLocks noChangeArrowheads="1"/>
          </p:cNvSpPr>
          <p:nvPr/>
        </p:nvSpPr>
        <p:spPr bwMode="auto">
          <a:xfrm>
            <a:off x="323850" y="563563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Monotype Sorts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a[n][m]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aphicFrame>
        <p:nvGraphicFramePr>
          <p:cNvPr id="59400" name="Object 7"/>
          <p:cNvGraphicFramePr>
            <a:graphicFrameLocks noChangeAspect="1"/>
          </p:cNvGraphicFramePr>
          <p:nvPr/>
        </p:nvGraphicFramePr>
        <p:xfrm>
          <a:off x="533400" y="1477963"/>
          <a:ext cx="815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3" imgW="3149600" imgH="1143000" progId="Equation.3">
                  <p:embed/>
                </p:oleObj>
              </mc:Choice>
              <mc:Fallback>
                <p:oleObj name="公式" r:id="rId3" imgW="3149600" imgH="1143000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77963"/>
                        <a:ext cx="8153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0" name="Text Box 8"/>
          <p:cNvSpPr txBox="1">
            <a:spLocks noChangeArrowheads="1"/>
          </p:cNvSpPr>
          <p:nvPr/>
        </p:nvSpPr>
        <p:spPr bwMode="auto">
          <a:xfrm>
            <a:off x="762000" y="4697413"/>
            <a:ext cx="7696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设数组开始存放位置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LOC( 0, 0 ) =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LOC (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*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39688" y="0"/>
            <a:ext cx="5180012" cy="51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二维数组的行序优先表示</a:t>
            </a:r>
          </a:p>
        </p:txBody>
      </p:sp>
    </p:spTree>
    <p:extLst>
      <p:ext uri="{BB962C8B-B14F-4D97-AF65-F5344CB8AC3E}">
        <p14:creationId xmlns:p14="http://schemas.microsoft.com/office/powerpoint/2010/main" val="39271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sp>
        <p:nvSpPr>
          <p:cNvPr id="604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514350" y="895350"/>
            <a:ext cx="7867650" cy="2711450"/>
          </a:xfrm>
          <a:prstGeom prst="rect">
            <a:avLst/>
          </a:prstGeom>
          <a:noFill/>
          <a:ln w="5715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设有一个二维数组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按行优先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顺序存储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，假设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[0][0]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存放位置在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644</a:t>
            </a:r>
            <a:r>
              <a:rPr kumimoji="1" lang="en-US" altLang="zh-CN" sz="28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(10)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[2][2]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存放位置在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676</a:t>
            </a:r>
            <a:r>
              <a:rPr kumimoji="1" lang="en-US" altLang="zh-CN" sz="28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(10)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，每个元素占一个空间，问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[3][3]</a:t>
            </a:r>
            <a:r>
              <a:rPr kumimoji="1" lang="en-US" altLang="zh-CN" sz="28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(10)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存放在什么位置？脚注</a:t>
            </a:r>
            <a:r>
              <a:rPr kumimoji="1" lang="en-US" altLang="zh-CN" sz="28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(10)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进制表示。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304800" y="3771900"/>
            <a:ext cx="8591550" cy="19177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设数组元素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A[i][j]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存放在起始地址为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Loc ( i, j 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的存储单元中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∵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Loc ( 2, 2 ) = Loc ( 0, 0 ) + 2 * n + 2 = 644 + 2 * n + 2 = 676.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∴ n = ( 676 - 2 - 644 ) / 2 = 15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∴ Loc ( 3, 3 ) = Loc ( 0, 0 ) + 3 * 15 + 3 = 644 + 45 + 3 = 692.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9254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9B09D78-5872-4D98-A316-2BA7BE6BAE5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6144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250825" y="1188690"/>
            <a:ext cx="85693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设有二维数组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A[10,20]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，其每个元素占两个字节，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[0][0]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存储地址为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100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，若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按行优先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顺序存储，则元素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A[6,6]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的存储地址为</a:t>
            </a:r>
            <a:r>
              <a:rPr kumimoji="1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4932363" y="1835150"/>
            <a:ext cx="863600" cy="576263"/>
          </a:xfrm>
          <a:prstGeom prst="rect">
            <a:avLst/>
          </a:prstGeom>
          <a:solidFill>
            <a:srgbClr val="FFFFE7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352</a:t>
            </a:r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1476375" y="3357563"/>
            <a:ext cx="4319588" cy="636587"/>
          </a:xfrm>
          <a:prstGeom prst="rect">
            <a:avLst/>
          </a:prstGeom>
          <a:solidFill>
            <a:srgbClr val="FFFFE7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(6*20+6)*2+100=352</a:t>
            </a:r>
          </a:p>
        </p:txBody>
      </p:sp>
    </p:spTree>
    <p:extLst>
      <p:ext uri="{BB962C8B-B14F-4D97-AF65-F5344CB8AC3E}">
        <p14:creationId xmlns:p14="http://schemas.microsoft.com/office/powerpoint/2010/main" val="3141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 animBg="1"/>
      <p:bldP spid="7772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63427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矩阵是在很多科学与工程计算中遇到的数学模型。在数学上，矩阵是这样定义的：它是一个由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个元素排成的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行（横向）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列（纵向）的表。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下面就是一个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稀疏矩阵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列的矩阵含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个非零元素，则称                    稀疏因子。通常认为 </a:t>
            </a:r>
            <a:r>
              <a:rPr lang="el-GR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δ≤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的矩阵为稀疏矩阵。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DCC7534-B1BB-46E6-AB8F-A8EFF80A1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33837"/>
              </p:ext>
            </p:extLst>
          </p:nvPr>
        </p:nvGraphicFramePr>
        <p:xfrm>
          <a:off x="722313" y="2370138"/>
          <a:ext cx="33623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公式" r:id="rId4" imgW="1282680" imgH="914400" progId="Equation.3">
                  <p:embed/>
                </p:oleObj>
              </mc:Choice>
              <mc:Fallback>
                <p:oleObj name="公式" r:id="rId4" imgW="1282680" imgH="9144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965B212-41E2-4216-88D1-49966AAEB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370138"/>
                        <a:ext cx="3362325" cy="2397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0">
            <a:extLst>
              <a:ext uri="{FF2B5EF4-FFF2-40B4-BE49-F238E27FC236}">
                <a16:creationId xmlns:a16="http://schemas.microsoft.com/office/drawing/2014/main" id="{B8C061A0-D974-48EC-8D63-A8A2CF627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001630"/>
              </p:ext>
            </p:extLst>
          </p:nvPr>
        </p:nvGraphicFramePr>
        <p:xfrm>
          <a:off x="6757853" y="5372869"/>
          <a:ext cx="1297889" cy="56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公式" r:id="rId6" imgW="1041120" imgH="457200" progId="Equation.3">
                  <p:embed/>
                </p:oleObj>
              </mc:Choice>
              <mc:Fallback>
                <p:oleObj name="公式" r:id="rId6" imgW="1041120" imgH="457200" progId="Equation.3">
                  <p:embed/>
                  <p:pic>
                    <p:nvPicPr>
                      <p:cNvPr id="140288" name="Object 0">
                        <a:extLst>
                          <a:ext uri="{FF2B5EF4-FFF2-40B4-BE49-F238E27FC236}">
                            <a16:creationId xmlns:a16="http://schemas.microsoft.com/office/drawing/2014/main" id="{AE7F88B8-4D06-4E2C-9B93-8086B3985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853" y="5372869"/>
                        <a:ext cx="1297889" cy="568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B41D4E7-BA91-4E17-8F3B-4AC6AD270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32804"/>
              </p:ext>
            </p:extLst>
          </p:nvPr>
        </p:nvGraphicFramePr>
        <p:xfrm>
          <a:off x="5662613" y="2235200"/>
          <a:ext cx="31242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公式" r:id="rId8" imgW="1409400" imgH="1143000" progId="Equation.3">
                  <p:embed/>
                </p:oleObj>
              </mc:Choice>
              <mc:Fallback>
                <p:oleObj name="公式" r:id="rId8" imgW="1409400" imgH="11430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D83C1AEB-6D2F-413C-8A1F-7E57155E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2235200"/>
                        <a:ext cx="3124200" cy="2532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1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596830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以常规方法，即以二维数组表示高阶的稀疏矩阵时产生的问题：</a:t>
            </a:r>
            <a:endParaRPr lang="en-US" altLang="zh-CN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零值元素占了很大空间；</a:t>
            </a:r>
            <a:endParaRPr lang="en-US" altLang="zh-CN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74" lvl="2" indent="-457200">
              <a:lnSpc>
                <a:spcPct val="100000"/>
              </a:lnSpc>
              <a:buAutoNum type="arabicParenR" startAt="2"/>
            </a:pP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计算中进行了很多和零值的运算，如是除法，还需判别除数是否为零。</a:t>
            </a:r>
            <a:endParaRPr lang="en-US" altLang="zh-CN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解决问题的原则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尽可能少存或不存零值元素；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尽可能减少没有实际意义的运算；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操作方便。 即：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能尽可能快地找到与下标值</a:t>
            </a: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对应的元素；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能尽可能快地找到同一行或同一列的非零值元。</a:t>
            </a:r>
            <a:endParaRPr lang="en-US" altLang="zh-CN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）特殊矩阵（对称、三角和对角线矩阵）和随机稀疏矩阵分类压缩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2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21936A-AC45-4079-B61A-63CA77D6DE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14180"/>
              </p:ext>
            </p:extLst>
          </p:nvPr>
        </p:nvGraphicFramePr>
        <p:xfrm>
          <a:off x="204714" y="1185543"/>
          <a:ext cx="3265590" cy="250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公式" r:id="rId4" imgW="1193760" imgH="914400" progId="Equation.3">
                  <p:embed/>
                </p:oleObj>
              </mc:Choice>
              <mc:Fallback>
                <p:oleObj name="公式" r:id="rId4" imgW="1193760" imgH="9144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651B0A42-2119-48EE-AA79-1D3C7F7D1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14" y="1185543"/>
                        <a:ext cx="3265590" cy="250117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3D00C3B-EB56-433B-B0F7-4C6D07227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78881"/>
              </p:ext>
            </p:extLst>
          </p:nvPr>
        </p:nvGraphicFramePr>
        <p:xfrm>
          <a:off x="2474616" y="3848956"/>
          <a:ext cx="3567747" cy="267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公式" r:id="rId6" imgW="1218960" imgH="914400" progId="Equation.3">
                  <p:embed/>
                </p:oleObj>
              </mc:Choice>
              <mc:Fallback>
                <p:oleObj name="公式" r:id="rId6" imgW="1218960" imgH="91440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48F5099C-76C6-4F0B-82E3-68BE3F372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16" y="3848956"/>
                        <a:ext cx="3567747" cy="267581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02BA7CB-F6E7-49A8-8356-65155827C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12216"/>
              </p:ext>
            </p:extLst>
          </p:nvPr>
        </p:nvGraphicFramePr>
        <p:xfrm>
          <a:off x="5336719" y="1029556"/>
          <a:ext cx="360256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公式" r:id="rId8" imgW="1460160" imgH="1143000" progId="Equation.3">
                  <p:embed/>
                </p:oleObj>
              </mc:Choice>
              <mc:Fallback>
                <p:oleObj name="公式" r:id="rId8" imgW="1460160" imgH="114300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E14AE11F-7A98-48E6-BAC0-FECEE18C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719" y="1029556"/>
                        <a:ext cx="3602567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321D17-FD2D-45D1-AC4C-D1CA3B2EC50C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一、特殊矩阵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FA034-A0DA-421E-9F1F-7304E587E225}"/>
              </a:ext>
            </a:extLst>
          </p:cNvPr>
          <p:cNvSpPr txBox="1"/>
          <p:nvPr/>
        </p:nvSpPr>
        <p:spPr>
          <a:xfrm>
            <a:off x="433413" y="3686716"/>
            <a:ext cx="111671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对称矩阵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B9248C-6E7D-4F6F-A2CF-E19EC40EDE19}"/>
              </a:ext>
            </a:extLst>
          </p:cNvPr>
          <p:cNvSpPr txBox="1"/>
          <p:nvPr/>
        </p:nvSpPr>
        <p:spPr>
          <a:xfrm>
            <a:off x="7239162" y="3871382"/>
            <a:ext cx="14084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对角线矩阵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CF2C2-7F7A-47BF-9341-979163C15095}"/>
              </a:ext>
            </a:extLst>
          </p:cNvPr>
          <p:cNvSpPr txBox="1"/>
          <p:nvPr/>
        </p:nvSpPr>
        <p:spPr>
          <a:xfrm>
            <a:off x="6042364" y="5949456"/>
            <a:ext cx="11967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三角矩阵</a:t>
            </a:r>
          </a:p>
        </p:txBody>
      </p:sp>
    </p:spTree>
    <p:extLst>
      <p:ext uri="{BB962C8B-B14F-4D97-AF65-F5344CB8AC3E}">
        <p14:creationId xmlns:p14="http://schemas.microsoft.com/office/powerpoint/2010/main" val="39251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25622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压缩的方法是首先将二维关系映射成一维关系，并只存储其中必要的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个（主对角线和下三角）元素内容，这些元素的存储顺序以行为主序。“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找到一种映射关系式，相互确定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）对称矩阵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是对称矩阵位于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位置的元素在一维数组中的存放位置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7C4D444-DA13-429F-B17B-798105A7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344935"/>
              </p:ext>
            </p:extLst>
          </p:nvPr>
        </p:nvGraphicFramePr>
        <p:xfrm>
          <a:off x="586876" y="5686039"/>
          <a:ext cx="8458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文档" r:id="rId4" imgW="5632920" imgH="419760" progId="Word.Document.8">
                  <p:embed/>
                </p:oleObj>
              </mc:Choice>
              <mc:Fallback>
                <p:oleObj name="文档" r:id="rId4" imgW="5632920" imgH="419760" progId="Word.Document.8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EEDD4FDA-8260-4AAC-83E9-6ADE4D30A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409" r="18851" b="27272"/>
                      <a:stretch>
                        <a:fillRect/>
                      </a:stretch>
                    </p:blipFill>
                    <p:spPr bwMode="auto">
                      <a:xfrm>
                        <a:off x="586876" y="5686039"/>
                        <a:ext cx="8458200" cy="604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1266844-F4EC-4A11-8251-EDF77B637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79515"/>
              </p:ext>
            </p:extLst>
          </p:nvPr>
        </p:nvGraphicFramePr>
        <p:xfrm>
          <a:off x="2358716" y="3534569"/>
          <a:ext cx="2457260" cy="190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公式" r:id="rId6" imgW="1180800" imgH="914400" progId="Equation.3">
                  <p:embed/>
                </p:oleObj>
              </mc:Choice>
              <mc:Fallback>
                <p:oleObj name="公式" r:id="rId6" imgW="1180800" imgH="9144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521936A-AC45-4079-B61A-63CA77D6D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716" y="3534569"/>
                        <a:ext cx="2457260" cy="19030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673100"/>
            <a:ext cx="60452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FF"/>
                </a:solidFill>
                <a:effectLst/>
              </a:rPr>
              <a:t>对称矩阵的压缩存储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01000" cy="68580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rgbClr val="000066"/>
                </a:solidFill>
              </a:rPr>
              <a:t>设有一个 </a:t>
            </a:r>
            <a:r>
              <a:rPr lang="en-US" altLang="zh-CN" sz="3600" smtClean="0">
                <a:solidFill>
                  <a:srgbClr val="000066"/>
                </a:solidFill>
              </a:rPr>
              <a:t>n</a:t>
            </a:r>
            <a:r>
              <a:rPr lang="en-US" altLang="zh-CN" sz="3600" smtClean="0">
                <a:solidFill>
                  <a:srgbClr val="000066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600" smtClean="0">
                <a:solidFill>
                  <a:srgbClr val="000066"/>
                </a:solidFill>
              </a:rPr>
              <a:t>n </a:t>
            </a:r>
            <a:r>
              <a:rPr lang="zh-CN" altLang="en-US" sz="3600" smtClean="0">
                <a:solidFill>
                  <a:srgbClr val="000066"/>
                </a:solidFill>
              </a:rPr>
              <a:t>的对称矩阵 </a:t>
            </a:r>
            <a:r>
              <a:rPr lang="en-US" altLang="zh-CN" sz="3600" smtClean="0">
                <a:solidFill>
                  <a:srgbClr val="000066"/>
                </a:solidFill>
              </a:rPr>
              <a:t>A</a:t>
            </a:r>
            <a:r>
              <a:rPr lang="zh-CN" altLang="en-US" sz="3600" smtClean="0">
                <a:solidFill>
                  <a:srgbClr val="000066"/>
                </a:solidFill>
              </a:rPr>
              <a:t>。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19200" y="1828800"/>
          <a:ext cx="6629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公式" r:id="rId3" imgW="2159000" imgH="914400" progId="Equation.3">
                  <p:embed/>
                </p:oleObj>
              </mc:Choice>
              <mc:Fallback>
                <p:oleObj name="公式" r:id="rId3" imgW="2159000" imgH="91440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6294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2362200" y="2057400"/>
            <a:ext cx="487680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127125" y="5029200"/>
            <a:ext cx="4664075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在矩阵中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4000" b="1" i="1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4000" b="1" i="1" u="none" strike="noStrike" kern="12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ji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312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562600" y="5334000"/>
            <a:ext cx="1219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4400" y="4876800"/>
            <a:ext cx="838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581400" y="4267200"/>
            <a:ext cx="1143000" cy="1676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438400" y="3657600"/>
            <a:ext cx="1143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447800" y="2971800"/>
            <a:ext cx="9906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8001000" cy="236220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smtClean="0">
                <a:ea typeface="楷体_GB2312" pitchFamily="49" charset="-122"/>
              </a:rPr>
              <a:t>为节约存储，只存对角线及对角线以上的元素，或者只存对角线及对角线以下的元素。前者称为上三角矩阵，后者称为下三角矩阵。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403350" y="2574925"/>
          <a:ext cx="537845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3" imgW="2057400" imgH="1168400" progId="Equation.3">
                  <p:embed/>
                </p:oleObj>
              </mc:Choice>
              <mc:Fallback>
                <p:oleObj name="公式" r:id="rId3" imgW="2057400" imgH="1168400" progId="Equation.3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74925"/>
                        <a:ext cx="5378450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467600" y="3490913"/>
            <a:ext cx="7016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下三角矩阵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000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676400" y="685800"/>
            <a:ext cx="1219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743200" y="685800"/>
            <a:ext cx="9906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733800" y="685800"/>
            <a:ext cx="1143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876800" y="685800"/>
            <a:ext cx="9144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791200" y="685800"/>
            <a:ext cx="1143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428750" y="533400"/>
          <a:ext cx="58102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3" imgW="1892300" imgH="914400" progId="Equation.3">
                  <p:embed/>
                </p:oleObj>
              </mc:Choice>
              <mc:Fallback>
                <p:oleObj name="公式" r:id="rId3" imgW="1892300" imgH="914400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33400"/>
                        <a:ext cx="58102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467600" y="1128713"/>
            <a:ext cx="7016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上三角矩阵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6569" name="Rectangle 9"/>
          <p:cNvSpPr>
            <a:spLocks noGrp="1" noChangeArrowheads="1"/>
          </p:cNvSpPr>
          <p:nvPr>
            <p:ph idx="1"/>
          </p:nvPr>
        </p:nvSpPr>
        <p:spPr>
          <a:xfrm>
            <a:off x="179388" y="3962400"/>
            <a:ext cx="8507412" cy="2490788"/>
          </a:xfrm>
        </p:spPr>
        <p:txBody>
          <a:bodyPr/>
          <a:lstStyle/>
          <a:p>
            <a:pPr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rgbClr val="000066"/>
                </a:solidFill>
              </a:rPr>
              <a:t>把它们按行存放于一个一维数组 </a:t>
            </a:r>
            <a:r>
              <a:rPr lang="en-US" altLang="zh-CN" sz="3600" smtClean="0">
                <a:solidFill>
                  <a:srgbClr val="000066"/>
                </a:solidFill>
              </a:rPr>
              <a:t>B </a:t>
            </a:r>
            <a:r>
              <a:rPr lang="zh-CN" altLang="en-US" sz="3600" smtClean="0">
                <a:solidFill>
                  <a:srgbClr val="000066"/>
                </a:solidFill>
              </a:rPr>
              <a:t>中，称之为对称矩阵 </a:t>
            </a:r>
            <a:r>
              <a:rPr lang="en-US" altLang="zh-CN" sz="3600" smtClean="0">
                <a:solidFill>
                  <a:srgbClr val="000066"/>
                </a:solidFill>
              </a:rPr>
              <a:t>A </a:t>
            </a:r>
            <a:r>
              <a:rPr lang="zh-CN" altLang="en-US" sz="3600" smtClean="0">
                <a:solidFill>
                  <a:srgbClr val="000066"/>
                </a:solidFill>
              </a:rPr>
              <a:t>的压缩存储方式。</a:t>
            </a:r>
          </a:p>
          <a:p>
            <a:pPr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rgbClr val="000066"/>
                </a:solidFill>
              </a:rPr>
              <a:t>数组 </a:t>
            </a:r>
            <a:r>
              <a:rPr lang="en-US" altLang="zh-CN" sz="3600" smtClean="0">
                <a:solidFill>
                  <a:srgbClr val="000066"/>
                </a:solidFill>
              </a:rPr>
              <a:t>B </a:t>
            </a:r>
            <a:r>
              <a:rPr lang="zh-CN" altLang="en-US" sz="3600" smtClean="0">
                <a:solidFill>
                  <a:srgbClr val="000066"/>
                </a:solidFill>
              </a:rPr>
              <a:t>共有 </a:t>
            </a:r>
            <a:r>
              <a:rPr lang="en-US" altLang="zh-CN" sz="3600" smtClean="0">
                <a:solidFill>
                  <a:srgbClr val="000066"/>
                </a:solidFill>
              </a:rPr>
              <a:t>n + ( n </a:t>
            </a:r>
            <a:r>
              <a:rPr lang="en-US" altLang="zh-CN" sz="360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smtClean="0">
                <a:solidFill>
                  <a:srgbClr val="000066"/>
                </a:solidFill>
              </a:rPr>
              <a:t> 1 ) + </a:t>
            </a:r>
            <a:r>
              <a:rPr lang="en-US" altLang="zh-CN" sz="3600" smtClean="0">
                <a:solidFill>
                  <a:srgbClr val="000066"/>
                </a:solidFill>
                <a:sym typeface="Wingdings" panose="05000000000000000000" pitchFamily="2" charset="2"/>
              </a:rPr>
              <a:t> </a:t>
            </a:r>
            <a:r>
              <a:rPr lang="en-US" altLang="zh-CN" sz="3600" smtClean="0">
                <a:solidFill>
                  <a:srgbClr val="000066"/>
                </a:solidFill>
              </a:rPr>
              <a:t>+ 1 =</a:t>
            </a:r>
          </a:p>
          <a:p>
            <a:pPr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600" smtClean="0">
                <a:solidFill>
                  <a:srgbClr val="000066"/>
                </a:solidFill>
              </a:rPr>
              <a:t>              n*(n+1)/2 </a:t>
            </a:r>
            <a:r>
              <a:rPr lang="zh-CN" altLang="en-US" sz="3600" smtClean="0">
                <a:solidFill>
                  <a:srgbClr val="000066"/>
                </a:solidFill>
              </a:rPr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17225979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3E4F28-441D-43F9-AA65-09BC0C0F9490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教学要求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8B29CF-BF98-4857-B3DF-B664711F9870}"/>
              </a:ext>
            </a:extLst>
          </p:cNvPr>
          <p:cNvSpPr/>
          <p:nvPr/>
        </p:nvSpPr>
        <p:spPr>
          <a:xfrm>
            <a:off x="268940" y="1635267"/>
            <a:ext cx="887505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理解数组的定义，数组的顺序表示和实现。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了解对称矩阵、三角矩阵、稀疏矩阵的压缩存储。</a:t>
            </a:r>
          </a:p>
          <a:p>
            <a:pPr>
              <a:lnSpc>
                <a:spcPct val="150000"/>
              </a:lnSpc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B7685-1D5C-4858-B95C-25FA3F5052C0}"/>
              </a:ext>
            </a:extLst>
          </p:cNvPr>
          <p:cNvSpPr/>
          <p:nvPr/>
        </p:nvSpPr>
        <p:spPr>
          <a:xfrm>
            <a:off x="522514" y="3666730"/>
            <a:ext cx="7924800" cy="1200329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数组的存储表示、对称矩阵和稀疏矩阵的压缩存储。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稀疏矩阵的压缩存储。</a:t>
            </a:r>
          </a:p>
        </p:txBody>
      </p:sp>
    </p:spTree>
    <p:extLst>
      <p:ext uri="{BB962C8B-B14F-4D97-AF65-F5344CB8AC3E}">
        <p14:creationId xmlns:p14="http://schemas.microsoft.com/office/powerpoint/2010/main" val="11764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562600" y="28956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800600" y="2438400"/>
            <a:ext cx="8382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657600" y="1828800"/>
            <a:ext cx="1143000" cy="1524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590800" y="1219200"/>
            <a:ext cx="11430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676400" y="533400"/>
            <a:ext cx="9906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692275" y="271463"/>
          <a:ext cx="511175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3" imgW="2057400" imgH="1168400" progId="Equation.3">
                  <p:embed/>
                </p:oleObj>
              </mc:Choice>
              <mc:Fallback>
                <p:oleObj name="公式" r:id="rId3" imgW="2057400" imgH="1168400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1463"/>
                        <a:ext cx="511175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391400" y="381000"/>
            <a:ext cx="7016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下三角矩阵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143000" y="3886200"/>
            <a:ext cx="739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700088" y="3840163"/>
            <a:ext cx="8031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B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10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11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20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21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22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30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31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32   ……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n-1n-1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楷体_GB2312" pitchFamily="49" charset="-122"/>
              </a:rPr>
              <a:t> 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1752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362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2971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5814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4191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4800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5410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6019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6294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73914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203325" y="3470275"/>
            <a:ext cx="752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     1      2      3      4      5      6      7      8              n(n+1)/2-1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279525" y="4973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57200" y="47244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若</a:t>
            </a:r>
            <a:r>
              <a:rPr kumimoji="1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itchFamily="18" charset="2"/>
              </a:rPr>
              <a:t>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数组元素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在数组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中的存放位置为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+ 2 +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Wingdings" pitchFamily="2" charset="2"/>
              </a:rPr>
              <a:t>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+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+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= 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1)*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 2 +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7608" name="AutoShape 24"/>
          <p:cNvSpPr>
            <a:spLocks/>
          </p:cNvSpPr>
          <p:nvPr/>
        </p:nvSpPr>
        <p:spPr bwMode="auto">
          <a:xfrm rot="-5400000">
            <a:off x="2133600" y="4800600"/>
            <a:ext cx="76200" cy="2209800"/>
          </a:xfrm>
          <a:prstGeom prst="leftBrace">
            <a:avLst>
              <a:gd name="adj1" fmla="val 241667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1431925" y="6040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609600" y="5897563"/>
            <a:ext cx="7634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前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元素总数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 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第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行第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j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个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元素前元素个数</a:t>
            </a:r>
          </a:p>
        </p:txBody>
      </p:sp>
      <p:sp>
        <p:nvSpPr>
          <p:cNvPr id="67611" name="AutoShape 27"/>
          <p:cNvSpPr>
            <a:spLocks/>
          </p:cNvSpPr>
          <p:nvPr/>
        </p:nvSpPr>
        <p:spPr bwMode="auto">
          <a:xfrm rot="-5400000">
            <a:off x="3695700" y="56769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7612" name="AutoShape 28"/>
          <p:cNvSpPr>
            <a:spLocks noChangeArrowheads="1"/>
          </p:cNvSpPr>
          <p:nvPr/>
        </p:nvSpPr>
        <p:spPr bwMode="auto">
          <a:xfrm>
            <a:off x="6248400" y="4419600"/>
            <a:ext cx="219075" cy="381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660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09600" y="1773238"/>
            <a:ext cx="8001000" cy="2701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若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&lt;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数组元素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A[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在矩阵的上三角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部分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在数组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B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中没有存放，可以找它的对称元素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A[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j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*(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j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+1) / 2 +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例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A[2][3]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找对称元素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A[3][2]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987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438400" y="533400"/>
            <a:ext cx="914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352800" y="533400"/>
            <a:ext cx="9144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267200" y="533400"/>
            <a:ext cx="914400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181600" y="533400"/>
            <a:ext cx="838200" cy="2362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graphicFrame>
        <p:nvGraphicFramePr>
          <p:cNvPr id="6963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009775" y="3417888"/>
          <a:ext cx="119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3" imgW="1193800" imgH="787400" progId="Equation.3">
                  <p:embed/>
                </p:oleObj>
              </mc:Choice>
              <mc:Fallback>
                <p:oleObj name="公式" r:id="rId3" imgW="1193800" imgH="787400" progId="Equation.3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417888"/>
                        <a:ext cx="1193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1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54250" y="260350"/>
          <a:ext cx="4275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5" imgW="1193800" imgH="787400" progId="Equation.3">
                  <p:embed/>
                </p:oleObj>
              </mc:Choice>
              <mc:Fallback>
                <p:oleObj name="公式" r:id="rId5" imgW="1193800" imgH="787400" progId="Equation.3">
                  <p:embed/>
                  <p:pic>
                    <p:nvPicPr>
                      <p:cNvPr id="69661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60350"/>
                        <a:ext cx="4275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0" name="Rectangle 28"/>
          <p:cNvSpPr>
            <a:spLocks noGrp="1" noChangeArrowheads="1"/>
          </p:cNvSpPr>
          <p:nvPr>
            <p:ph sz="quarter" idx="3"/>
          </p:nvPr>
        </p:nvSpPr>
        <p:spPr>
          <a:xfrm>
            <a:off x="4713288" y="3892550"/>
            <a:ext cx="3919537" cy="2282825"/>
          </a:xfrm>
        </p:spPr>
        <p:txBody>
          <a:bodyPr/>
          <a:lstStyle/>
          <a:p>
            <a:endParaRPr lang="zh-CN" altLang="en-US" sz="2400" dirty="0" smtClean="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467600" y="519113"/>
            <a:ext cx="7016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上三角矩阵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052513" y="3505200"/>
            <a:ext cx="62626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09600" y="3459163"/>
            <a:ext cx="6831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B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00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01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02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03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11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12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13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22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23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a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33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 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16621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22717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8813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34909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1005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47101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3197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59293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65389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7300913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112838" y="3089275"/>
            <a:ext cx="574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0     1      2      3      4      5      6      7      8      9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09600" y="4416425"/>
            <a:ext cx="8153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若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，数组元素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A[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在数组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中的存放位置为	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+ (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1) + (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2) +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rPr>
              <a:t>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(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+1) +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4" name="AutoShape 22"/>
          <p:cNvSpPr>
            <a:spLocks/>
          </p:cNvSpPr>
          <p:nvPr/>
        </p:nvSpPr>
        <p:spPr bwMode="auto">
          <a:xfrm rot="-5400000">
            <a:off x="4305300" y="2933700"/>
            <a:ext cx="76200" cy="5334000"/>
          </a:xfrm>
          <a:prstGeom prst="leftBrace">
            <a:avLst>
              <a:gd name="adj1" fmla="val 583333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1128713" y="5638800"/>
            <a:ext cx="763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前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行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元素总数  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第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i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行第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j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个</a:t>
            </a: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楷体_GB2312" pitchFamily="49" charset="-122"/>
              </a:rPr>
              <a:t>元素前元素个数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9656" name="AutoShape 24"/>
          <p:cNvSpPr>
            <a:spLocks/>
          </p:cNvSpPr>
          <p:nvPr/>
        </p:nvSpPr>
        <p:spPr bwMode="auto">
          <a:xfrm rot="-5400000">
            <a:off x="7658100" y="52959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6105525" y="4038600"/>
            <a:ext cx="219075" cy="381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914400" y="2286000"/>
            <a:ext cx="1155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 = 4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1533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646113"/>
            <a:ext cx="5824538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FF"/>
                </a:solidFill>
                <a:effectLst/>
              </a:rPr>
              <a:t>三对角矩阵的压缩存储</a:t>
            </a:r>
          </a:p>
        </p:txBody>
      </p:sp>
      <p:graphicFrame>
        <p:nvGraphicFramePr>
          <p:cNvPr id="70659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70659" name="Rectangle 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219200" y="1143000"/>
          <a:ext cx="6553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5" imgW="2641600" imgH="1117600" progId="Equation.3">
                  <p:embed/>
                </p:oleObj>
              </mc:Choice>
              <mc:Fallback>
                <p:oleObj name="公式" r:id="rId5" imgW="2641600" imgH="1117600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6553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052513" y="5181600"/>
            <a:ext cx="7710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09600" y="5135563"/>
            <a:ext cx="8383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 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32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-2  </a:t>
            </a:r>
            <a:r>
              <a:rPr kumimoji="1" lang="en-US" altLang="zh-CN" sz="3200" b="0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3200" b="1" i="1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6621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2717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13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34909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41005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47101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53197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59293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5389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112838" y="4765675"/>
            <a:ext cx="711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0     1      2      3      4      5      6      7      8       9             10</a:t>
            </a:r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76962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0674" name="AutoShape 18"/>
          <p:cNvSpPr>
            <a:spLocks/>
          </p:cNvSpPr>
          <p:nvPr/>
        </p:nvSpPr>
        <p:spPr bwMode="auto">
          <a:xfrm rot="-5400000">
            <a:off x="1600200" y="5486400"/>
            <a:ext cx="152400" cy="1066800"/>
          </a:xfrm>
          <a:prstGeom prst="leftBrace">
            <a:avLst>
              <a:gd name="adj1" fmla="val 58333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75" name="AutoShape 19"/>
          <p:cNvSpPr>
            <a:spLocks/>
          </p:cNvSpPr>
          <p:nvPr/>
        </p:nvSpPr>
        <p:spPr bwMode="auto">
          <a:xfrm rot="-5400000">
            <a:off x="3124200" y="5181600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76" name="AutoShape 20"/>
          <p:cNvSpPr>
            <a:spLocks/>
          </p:cNvSpPr>
          <p:nvPr/>
        </p:nvSpPr>
        <p:spPr bwMode="auto">
          <a:xfrm rot="-5400000">
            <a:off x="4953000" y="5181600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77" name="AutoShape 21"/>
          <p:cNvSpPr>
            <a:spLocks/>
          </p:cNvSpPr>
          <p:nvPr/>
        </p:nvSpPr>
        <p:spPr bwMode="auto">
          <a:xfrm rot="-5400000">
            <a:off x="7581900" y="4991100"/>
            <a:ext cx="152400" cy="2057400"/>
          </a:xfrm>
          <a:prstGeom prst="leftBrace">
            <a:avLst>
              <a:gd name="adj1" fmla="val 112500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105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457200"/>
            <a:ext cx="8291512" cy="6019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三对角矩阵中除主对角线及在主对角线上 下最临近的两条对角线上的元素外，所有其它元素均为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。总共有</a:t>
            </a:r>
            <a:r>
              <a:rPr lang="en-US" altLang="zh-CN" b="1" dirty="0" smtClean="0">
                <a:solidFill>
                  <a:srgbClr val="FF3300"/>
                </a:solidFill>
              </a:rPr>
              <a:t>3</a:t>
            </a:r>
            <a:r>
              <a:rPr lang="en-US" altLang="zh-CN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>
                <a:solidFill>
                  <a:srgbClr val="FF3300"/>
                </a:solidFill>
              </a:rPr>
              <a:t>2</a:t>
            </a:r>
            <a:r>
              <a:rPr lang="zh-CN" altLang="en-US" b="1" dirty="0" smtClean="0"/>
              <a:t>个非零元素。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将三对角矩阵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中三条对角线上的元素按行存放在一维数组 </a:t>
            </a:r>
            <a:r>
              <a:rPr lang="en-US" altLang="zh-CN" b="1" dirty="0" smtClean="0"/>
              <a:t>B </a:t>
            </a:r>
            <a:r>
              <a:rPr lang="zh-CN" altLang="en-US" b="1" dirty="0" smtClean="0"/>
              <a:t>中，且</a:t>
            </a:r>
            <a:r>
              <a:rPr lang="en-US" altLang="zh-CN" b="1" i="1" dirty="0" smtClean="0">
                <a:solidFill>
                  <a:srgbClr val="FF330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FF3300"/>
                </a:solidFill>
              </a:rPr>
              <a:t>00</a:t>
            </a:r>
            <a:r>
              <a:rPr lang="zh-CN" altLang="en-US" b="1" dirty="0" smtClean="0"/>
              <a:t>存放于</a:t>
            </a:r>
            <a:r>
              <a:rPr lang="en-US" altLang="zh-CN" b="1" dirty="0" smtClean="0">
                <a:solidFill>
                  <a:srgbClr val="FF3300"/>
                </a:solidFill>
              </a:rPr>
              <a:t>B[0]</a:t>
            </a:r>
            <a:r>
              <a:rPr lang="zh-CN" altLang="en-US" b="1" dirty="0" smtClean="0">
                <a:solidFill>
                  <a:srgbClr val="FF3300"/>
                </a:solidFill>
              </a:rPr>
              <a:t>。</a:t>
            </a:r>
            <a:endParaRPr lang="zh-CN" altLang="en-US" b="1" dirty="0" smtClean="0">
              <a:solidFill>
                <a:srgbClr val="008080"/>
              </a:solidFill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在三条对角线上的元素</a:t>
            </a:r>
            <a:r>
              <a:rPr lang="en-US" altLang="zh-CN" b="1" i="1" dirty="0" err="1" smtClean="0">
                <a:solidFill>
                  <a:srgbClr val="FF3300"/>
                </a:solidFill>
              </a:rPr>
              <a:t>a</a:t>
            </a:r>
            <a:r>
              <a:rPr lang="en-US" altLang="zh-CN" b="1" i="1" baseline="-25000" dirty="0" err="1" smtClean="0">
                <a:solidFill>
                  <a:srgbClr val="FF3300"/>
                </a:solidFill>
              </a:rPr>
              <a:t>ij</a:t>
            </a:r>
            <a:r>
              <a:rPr lang="en-US" altLang="zh-CN" b="1" baseline="-25000" dirty="0" smtClean="0">
                <a:solidFill>
                  <a:srgbClr val="008080"/>
                </a:solidFill>
              </a:rPr>
              <a:t> </a:t>
            </a:r>
            <a:r>
              <a:rPr lang="zh-CN" altLang="zh-CN" b="1" dirty="0" smtClean="0"/>
              <a:t>满足</a:t>
            </a:r>
            <a:r>
              <a:rPr lang="zh-CN" altLang="zh-CN" b="1" dirty="0" smtClean="0">
                <a:solidFill>
                  <a:srgbClr val="008080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zh-CN" b="1" dirty="0" smtClean="0">
                <a:solidFill>
                  <a:srgbClr val="008080"/>
                </a:solidFill>
              </a:rPr>
              <a:t>               </a:t>
            </a:r>
            <a:r>
              <a:rPr lang="zh-CN" altLang="zh-CN" b="1" dirty="0" smtClean="0">
                <a:solidFill>
                  <a:srgbClr val="FF3300"/>
                </a:solidFill>
              </a:rPr>
              <a:t>0 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3300"/>
                </a:solidFill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>
                <a:solidFill>
                  <a:srgbClr val="FF3300"/>
                </a:solidFill>
              </a:rPr>
              <a:t>1,  </a:t>
            </a:r>
            <a:r>
              <a:rPr lang="en-US" altLang="zh-CN" b="1" i="1" dirty="0" smtClean="0">
                <a:solidFill>
                  <a:srgbClr val="FF3300"/>
                </a:solidFill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>
                <a:solidFill>
                  <a:srgbClr val="FF3300"/>
                </a:solidFill>
              </a:rPr>
              <a:t>1 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</a:rPr>
              <a:t>j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</a:rPr>
              <a:t>+1</a:t>
            </a:r>
            <a:endParaRPr lang="en-US" altLang="zh-CN" b="1" dirty="0" smtClean="0">
              <a:solidFill>
                <a:srgbClr val="008080"/>
              </a:solidFill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在一维数组 </a:t>
            </a:r>
            <a:r>
              <a:rPr lang="en-US" altLang="zh-CN" b="1" dirty="0" smtClean="0"/>
              <a:t>B </a:t>
            </a:r>
            <a:r>
              <a:rPr lang="zh-CN" altLang="en-US" b="1" dirty="0" smtClean="0"/>
              <a:t>中 </a:t>
            </a:r>
            <a:r>
              <a:rPr lang="en-US" altLang="zh-CN" b="1" dirty="0" smtClean="0"/>
              <a:t>A[</a:t>
            </a:r>
            <a:r>
              <a:rPr lang="en-US" altLang="zh-CN" b="1" i="1" dirty="0" err="1" smtClean="0"/>
              <a:t>i</a:t>
            </a:r>
            <a:r>
              <a:rPr lang="en-US" altLang="zh-CN" b="1" dirty="0" smtClean="0"/>
              <a:t>][</a:t>
            </a:r>
            <a:r>
              <a:rPr lang="en-US" altLang="zh-CN" b="1" i="1" dirty="0" smtClean="0"/>
              <a:t>j</a:t>
            </a:r>
            <a:r>
              <a:rPr lang="en-US" altLang="zh-CN" b="1" dirty="0" smtClean="0"/>
              <a:t>] </a:t>
            </a:r>
            <a:r>
              <a:rPr lang="zh-CN" altLang="en-US" b="1" dirty="0" smtClean="0"/>
              <a:t>在第 </a:t>
            </a:r>
            <a:r>
              <a:rPr lang="en-US" altLang="zh-CN" b="1" i="1" dirty="0" err="1" smtClean="0"/>
              <a:t>i</a:t>
            </a:r>
            <a:r>
              <a:rPr lang="en-US" altLang="zh-CN" b="1" i="1" dirty="0" smtClean="0"/>
              <a:t> </a:t>
            </a:r>
            <a:r>
              <a:rPr lang="zh-CN" altLang="en-US" b="1" dirty="0" smtClean="0"/>
              <a:t>行，它前面有 </a:t>
            </a:r>
            <a:r>
              <a:rPr lang="en-US" altLang="zh-CN" b="1" dirty="0" smtClean="0"/>
              <a:t>3*</a:t>
            </a:r>
            <a:r>
              <a:rPr lang="en-US" altLang="zh-CN" b="1" i="1" dirty="0" smtClean="0"/>
              <a:t>i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个非零元素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在本行中第 </a:t>
            </a:r>
            <a:r>
              <a:rPr lang="en-US" altLang="zh-CN" b="1" i="1" dirty="0" smtClean="0"/>
              <a:t>j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列前面有 </a:t>
            </a:r>
            <a:r>
              <a:rPr lang="en-US" altLang="zh-CN" b="1" i="1" dirty="0" smtClean="0"/>
              <a:t>j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i="1" dirty="0" smtClean="0"/>
              <a:t>i</a:t>
            </a:r>
            <a:r>
              <a:rPr lang="en-US" altLang="zh-CN" b="1" dirty="0" smtClean="0"/>
              <a:t>+1 </a:t>
            </a:r>
            <a:r>
              <a:rPr lang="zh-CN" altLang="en-US" b="1" dirty="0" smtClean="0"/>
              <a:t>个，所以元素 </a:t>
            </a:r>
            <a:r>
              <a:rPr lang="en-US" altLang="zh-CN" b="1" dirty="0" smtClean="0"/>
              <a:t>A[</a:t>
            </a:r>
            <a:r>
              <a:rPr lang="en-US" altLang="zh-CN" b="1" i="1" dirty="0" err="1" smtClean="0"/>
              <a:t>i</a:t>
            </a:r>
            <a:r>
              <a:rPr lang="en-US" altLang="zh-CN" b="1" dirty="0" smtClean="0"/>
              <a:t>][</a:t>
            </a:r>
            <a:r>
              <a:rPr lang="en-US" altLang="zh-CN" b="1" i="1" dirty="0" smtClean="0"/>
              <a:t>j</a:t>
            </a:r>
            <a:r>
              <a:rPr lang="en-US" altLang="zh-CN" b="1" dirty="0" smtClean="0"/>
              <a:t>] </a:t>
            </a:r>
            <a:r>
              <a:rPr lang="zh-CN" altLang="en-US" b="1" dirty="0" smtClean="0"/>
              <a:t>在 </a:t>
            </a:r>
            <a:r>
              <a:rPr lang="en-US" altLang="zh-CN" b="1" dirty="0" smtClean="0"/>
              <a:t>B </a:t>
            </a:r>
            <a:r>
              <a:rPr lang="zh-CN" altLang="en-US" b="1" dirty="0" smtClean="0"/>
              <a:t>中位置为</a:t>
            </a:r>
            <a:r>
              <a:rPr lang="zh-CN" altLang="en-US" b="1" dirty="0" smtClean="0">
                <a:solidFill>
                  <a:srgbClr val="008080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8080"/>
                </a:solidFill>
              </a:rPr>
              <a:t>     </a:t>
            </a:r>
            <a:r>
              <a:rPr lang="en-US" altLang="zh-CN" dirty="0" smtClean="0">
                <a:solidFill>
                  <a:srgbClr val="FF3300"/>
                </a:solidFill>
              </a:rPr>
              <a:t>k =</a:t>
            </a:r>
            <a:r>
              <a:rPr lang="en-US" altLang="zh-CN" dirty="0" smtClean="0">
                <a:solidFill>
                  <a:srgbClr val="008080"/>
                </a:solidFill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</a:rPr>
              <a:t>2*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 + j</a:t>
            </a:r>
            <a:r>
              <a:rPr lang="zh-CN" altLang="en-US" dirty="0" smtClean="0">
                <a:solidFill>
                  <a:srgbClr val="00808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6447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61103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稀疏矩阵的压缩存储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396534"/>
            <a:ext cx="8229600" cy="4411662"/>
          </a:xfrm>
        </p:spPr>
        <p:txBody>
          <a:bodyPr/>
          <a:lstStyle/>
          <a:p>
            <a:r>
              <a:rPr lang="zh-CN" altLang="en-US" dirty="0"/>
              <a:t>稀疏矩阵</a:t>
            </a:r>
            <a:r>
              <a:rPr lang="en-US" altLang="zh-CN" dirty="0"/>
              <a:t>:</a:t>
            </a:r>
            <a:r>
              <a:rPr lang="zh-CN" altLang="en-US" dirty="0"/>
              <a:t>一般指一个矩阵中的元素很多都是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即非零元较零元少，且分布没有规律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 </a:t>
            </a:r>
            <a:r>
              <a:rPr lang="el-GR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δ≤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的矩阵为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稀疏矩阵</a:t>
            </a:r>
            <a:r>
              <a:rPr lang="zh-CN" altLang="en-US" dirty="0">
                <a:solidFill>
                  <a:srgbClr val="0000FF"/>
                </a:solidFill>
              </a:rPr>
              <a:t>的压缩方法</a:t>
            </a:r>
            <a:r>
              <a:rPr lang="zh-CN" altLang="en-US" dirty="0"/>
              <a:t>：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只存储稀疏矩阵的非零元；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(2) </a:t>
            </a:r>
            <a:r>
              <a:rPr lang="zh-CN" altLang="en-US" dirty="0"/>
              <a:t>用一个三元组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) </a:t>
            </a:r>
            <a:r>
              <a:rPr lang="zh-CN" altLang="en-US" dirty="0"/>
              <a:t>来唯一确定稀疏矩 </a:t>
            </a:r>
          </a:p>
          <a:p>
            <a:r>
              <a:rPr lang="zh-CN" altLang="en-US" dirty="0"/>
              <a:t>阵</a:t>
            </a:r>
            <a:r>
              <a:rPr lang="en-US" altLang="zh-CN" dirty="0"/>
              <a:t>A</a:t>
            </a:r>
            <a:r>
              <a:rPr lang="zh-CN" altLang="en-US" dirty="0"/>
              <a:t>中的一个非零元 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zh-CN" altLang="en-US" dirty="0"/>
              <a:t>为行号，</a:t>
            </a:r>
            <a:r>
              <a:rPr lang="en-US" altLang="zh-CN" dirty="0"/>
              <a:t>j</a:t>
            </a:r>
            <a:r>
              <a:rPr lang="zh-CN" altLang="en-US" dirty="0"/>
              <a:t>为列号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 则稀疏矩阵可由表示非零元的三元组及其行</a:t>
            </a:r>
          </a:p>
          <a:p>
            <a:r>
              <a:rPr lang="zh-CN" altLang="en-US" dirty="0"/>
              <a:t>列数唯一确定。</a:t>
            </a:r>
          </a:p>
        </p:txBody>
      </p:sp>
    </p:spTree>
    <p:extLst>
      <p:ext uri="{BB962C8B-B14F-4D97-AF65-F5344CB8AC3E}">
        <p14:creationId xmlns:p14="http://schemas.microsoft.com/office/powerpoint/2010/main" val="41889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321D17-FD2D-45D1-AC4C-D1CA3B2EC50C}"/>
              </a:ext>
            </a:extLst>
          </p:cNvPr>
          <p:cNvSpPr txBox="1">
            <a:spLocks/>
          </p:cNvSpPr>
          <p:nvPr/>
        </p:nvSpPr>
        <p:spPr>
          <a:xfrm>
            <a:off x="420915" y="723878"/>
            <a:ext cx="8302172" cy="5175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二、随机稀疏矩阵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三元组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表、</a:t>
            </a:r>
            <a:r>
              <a:rPr lang="zh-CN" altLang="en-US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十字链表（略）</a:t>
            </a:r>
            <a:endParaRPr lang="en-US" altLang="zh-CN" sz="2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 MAXSIZE  12500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typedef struct {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j;    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该非零元的行下标和列下标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ElemType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该非零元的值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Triple;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三元组类型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union {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Triple  data[MAXSIZE + 1]; 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     mu, nu,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TSMatrix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稀疏矩阵类型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r>
              <a:rPr lang="zh-CN" altLang="en-US" dirty="0"/>
              <a:t>三元组顺序表 </a:t>
            </a:r>
          </a:p>
          <a:p>
            <a:r>
              <a:rPr lang="zh-CN" altLang="en-US" dirty="0"/>
              <a:t> 将三元组按行优先，同一行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号从小到大的</a:t>
            </a:r>
          </a:p>
          <a:p>
            <a:r>
              <a:rPr lang="zh-CN" altLang="en-US" dirty="0"/>
              <a:t>规律排成一个线性表，称为三元组表。 </a:t>
            </a:r>
          </a:p>
          <a:p>
            <a:r>
              <a:rPr lang="zh-CN" altLang="en-US" dirty="0"/>
              <a:t> 采用顺序存储方法存储该表</a:t>
            </a:r>
            <a:r>
              <a:rPr lang="en-US" altLang="zh-CN" dirty="0"/>
              <a:t>: (</a:t>
            </a:r>
            <a:r>
              <a:rPr lang="zh-CN" altLang="en-US" dirty="0"/>
              <a:t>行 列 非零元值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                            </a:t>
            </a:r>
            <a:r>
              <a:rPr lang="en-US" altLang="zh-CN" dirty="0" err="1" smtClean="0"/>
              <a:t>M.data</a:t>
            </a:r>
            <a:r>
              <a:rPr lang="en-US" altLang="zh-CN" dirty="0" smtClean="0"/>
              <a:t>[8 ]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M.mu=6,M.nu=7,M.tu=8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7468"/>
            <a:ext cx="4708925" cy="2486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97" y="2797643"/>
            <a:ext cx="2299870" cy="43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321D17-FD2D-45D1-AC4C-D1CA3B2EC50C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13311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用“三元组”表示时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矩阵转置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如何实现？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F46A398-DCE7-44F8-8476-2ACEE6D9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68" y="125598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082C738-FA29-4098-8228-E9A12DFF2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868" y="1521097"/>
          <a:ext cx="39195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公式" r:id="rId4" imgW="1498320" imgH="711000" progId="Equation.3">
                  <p:embed/>
                </p:oleObj>
              </mc:Choice>
              <mc:Fallback>
                <p:oleObj name="公式" r:id="rId4" imgW="1498320" imgH="7110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082C738-FA29-4098-8228-E9A12DFF2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68" y="1521097"/>
                        <a:ext cx="39195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9F620A9-7D5D-48BD-B0C5-F478EC306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856" y="1114697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公式" r:id="rId6" imgW="990360" imgH="1143000" progId="Equation.3">
                  <p:embed/>
                </p:oleObj>
              </mc:Choice>
              <mc:Fallback>
                <p:oleObj name="公式" r:id="rId6" imgW="990360" imgH="11430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89F620A9-7D5D-48BD-B0C5-F478EC306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856" y="1114697"/>
                        <a:ext cx="223837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>
            <a:extLst>
              <a:ext uri="{FF2B5EF4-FFF2-40B4-BE49-F238E27FC236}">
                <a16:creationId xmlns:a16="http://schemas.microsoft.com/office/drawing/2014/main" id="{ED540F05-90FC-4B31-940A-4EE9D207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343" y="2105297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321153"/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8AC8DD-BA99-4CB2-98E4-4F5B8220947F}"/>
              </a:ext>
            </a:extLst>
          </p:cNvPr>
          <p:cNvSpPr/>
          <p:nvPr/>
        </p:nvSpPr>
        <p:spPr>
          <a:xfrm>
            <a:off x="0" y="4089450"/>
            <a:ext cx="90482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矩阵转置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常规的二维数组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表示时的算法：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(col=1; col&lt;=nu; ++col)</a:t>
            </a:r>
          </a:p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(row=1; row&lt;=mu; ++row)</a:t>
            </a:r>
          </a:p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T[col][row] = M[row][col];</a:t>
            </a:r>
          </a:p>
          <a:p>
            <a:pPr lvl="1"/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其时间复杂度为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O(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mu×nu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7315"/>
          </a:xfrm>
        </p:spPr>
        <p:txBody>
          <a:bodyPr/>
          <a:lstStyle/>
          <a:p>
            <a:r>
              <a:rPr lang="zh-CN" altLang="en-US" dirty="0" smtClean="0"/>
              <a:t>三元组快速转置算法思想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713287"/>
          </a:xfrm>
        </p:spPr>
        <p:txBody>
          <a:bodyPr/>
          <a:lstStyle/>
          <a:p>
            <a:r>
              <a:rPr lang="zh-CN" altLang="en-US" dirty="0"/>
              <a:t>按 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.data</a:t>
            </a:r>
            <a:r>
              <a:rPr lang="en-US" altLang="zh-CN" dirty="0" smtClean="0"/>
              <a:t> </a:t>
            </a:r>
            <a:r>
              <a:rPr lang="zh-CN" altLang="en-US" dirty="0"/>
              <a:t>中三元组的次序进行转置，将转置后</a:t>
            </a:r>
          </a:p>
          <a:p>
            <a:r>
              <a:rPr lang="zh-CN" altLang="en-US" dirty="0"/>
              <a:t>的三元组置入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.data</a:t>
            </a:r>
            <a:r>
              <a:rPr lang="en-US" altLang="zh-CN" dirty="0" smtClean="0"/>
              <a:t> </a:t>
            </a:r>
            <a:r>
              <a:rPr lang="zh-CN" altLang="en-US" dirty="0"/>
              <a:t>中恰当的位置。 </a:t>
            </a:r>
          </a:p>
          <a:p>
            <a:r>
              <a:rPr lang="zh-CN" altLang="en-US" dirty="0" smtClean="0"/>
              <a:t>分析：  </a:t>
            </a:r>
            <a:r>
              <a:rPr lang="zh-CN" altLang="en-US" dirty="0"/>
              <a:t>如能预先确定</a:t>
            </a:r>
            <a:r>
              <a:rPr lang="en-US" altLang="zh-CN" dirty="0"/>
              <a:t>M</a:t>
            </a:r>
            <a:r>
              <a:rPr lang="zh-CN" altLang="en-US" dirty="0"/>
              <a:t>中每一列（即</a:t>
            </a:r>
            <a:r>
              <a:rPr lang="en-US" altLang="zh-CN" dirty="0"/>
              <a:t>T</a:t>
            </a:r>
            <a:r>
              <a:rPr lang="zh-CN" altLang="en-US" dirty="0"/>
              <a:t>中每一行）的</a:t>
            </a:r>
            <a:r>
              <a:rPr lang="zh-CN" altLang="en-US" dirty="0" smtClean="0"/>
              <a:t>第一</a:t>
            </a:r>
            <a:r>
              <a:rPr lang="zh-CN" altLang="en-US" dirty="0"/>
              <a:t>个非零元在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.data</a:t>
            </a:r>
            <a:r>
              <a:rPr lang="en-US" altLang="zh-CN" dirty="0" smtClean="0"/>
              <a:t> </a:t>
            </a:r>
            <a:r>
              <a:rPr lang="zh-CN" altLang="en-US" dirty="0"/>
              <a:t>中相应位置，则转置时可</a:t>
            </a:r>
            <a:r>
              <a:rPr lang="zh-CN" altLang="en-US" dirty="0" smtClean="0"/>
              <a:t>直接</a:t>
            </a:r>
            <a:r>
              <a:rPr lang="zh-CN" altLang="en-US" dirty="0"/>
              <a:t>放入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.data</a:t>
            </a:r>
            <a:r>
              <a:rPr lang="zh-CN" altLang="en-US" dirty="0"/>
              <a:t>恰当位置。 </a:t>
            </a:r>
          </a:p>
          <a:p>
            <a:r>
              <a:rPr lang="zh-CN" altLang="en-US" dirty="0"/>
              <a:t> 因此，应先求每一列非零元的个数，进而求得</a:t>
            </a:r>
          </a:p>
          <a:p>
            <a:pPr marL="0" indent="0">
              <a:buNone/>
            </a:pPr>
            <a:r>
              <a:rPr lang="zh-CN" altLang="en-US" dirty="0"/>
              <a:t>每一列的第一个非零元在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.data</a:t>
            </a:r>
            <a:r>
              <a:rPr lang="zh-CN" altLang="en-US" dirty="0"/>
              <a:t>中应有的位置。</a:t>
            </a:r>
          </a:p>
        </p:txBody>
      </p:sp>
    </p:spTree>
    <p:extLst>
      <p:ext uri="{BB962C8B-B14F-4D97-AF65-F5344CB8AC3E}">
        <p14:creationId xmlns:p14="http://schemas.microsoft.com/office/powerpoint/2010/main" val="39181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剪去单角的矩形 22">
            <a:extLst>
              <a:ext uri="{FF2B5EF4-FFF2-40B4-BE49-F238E27FC236}">
                <a16:creationId xmlns:a16="http://schemas.microsoft.com/office/drawing/2014/main" id="{E96EF483-FD40-4C0F-AB0E-B950E97F40CD}"/>
              </a:ext>
            </a:extLst>
          </p:cNvPr>
          <p:cNvSpPr/>
          <p:nvPr/>
        </p:nvSpPr>
        <p:spPr>
          <a:xfrm>
            <a:off x="3460376" y="1728436"/>
            <a:ext cx="4369425" cy="657403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9B7393DA-239E-4B0A-9D5A-43DBCE37A901}"/>
              </a:ext>
            </a:extLst>
          </p:cNvPr>
          <p:cNvSpPr/>
          <p:nvPr/>
        </p:nvSpPr>
        <p:spPr>
          <a:xfrm>
            <a:off x="2438401" y="1612743"/>
            <a:ext cx="1021975" cy="938191"/>
          </a:xfrm>
          <a:prstGeom prst="hexagon">
            <a:avLst/>
          </a:prstGeom>
          <a:solidFill>
            <a:srgbClr val="0170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5.1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AC69CA-08A7-4433-A0A3-AF5BC000A8A3}"/>
              </a:ext>
            </a:extLst>
          </p:cNvPr>
          <p:cNvSpPr/>
          <p:nvPr/>
        </p:nvSpPr>
        <p:spPr>
          <a:xfrm>
            <a:off x="4044149" y="1732158"/>
            <a:ext cx="1980029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数组的定义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D5C47F38-D4ED-46B9-B795-D46D4C6A096D}"/>
              </a:ext>
            </a:extLst>
          </p:cNvPr>
          <p:cNvSpPr/>
          <p:nvPr/>
        </p:nvSpPr>
        <p:spPr>
          <a:xfrm>
            <a:off x="2438401" y="2998720"/>
            <a:ext cx="1021975" cy="795219"/>
          </a:xfrm>
          <a:prstGeom prst="hexagon">
            <a:avLst/>
          </a:prstGeom>
          <a:solidFill>
            <a:srgbClr val="0170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5.2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C38A4E-2519-44B6-A211-C217B1C809DF}"/>
              </a:ext>
            </a:extLst>
          </p:cNvPr>
          <p:cNvSpPr/>
          <p:nvPr/>
        </p:nvSpPr>
        <p:spPr>
          <a:xfrm>
            <a:off x="3460376" y="3151304"/>
            <a:ext cx="4356848" cy="523220"/>
          </a:xfrm>
          <a:prstGeom prst="rect">
            <a:avLst/>
          </a:prstGeom>
          <a:solidFill>
            <a:srgbClr val="0170C1"/>
          </a:solidFill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数组的顺序表示和实现</a:t>
            </a:r>
          </a:p>
        </p:txBody>
      </p:sp>
      <p:sp>
        <p:nvSpPr>
          <p:cNvPr id="24" name="剪去单角的矩形 22">
            <a:extLst>
              <a:ext uri="{FF2B5EF4-FFF2-40B4-BE49-F238E27FC236}">
                <a16:creationId xmlns:a16="http://schemas.microsoft.com/office/drawing/2014/main" id="{8F2DB8A7-374B-41B1-99AE-08C3C3DB556A}"/>
              </a:ext>
            </a:extLst>
          </p:cNvPr>
          <p:cNvSpPr/>
          <p:nvPr/>
        </p:nvSpPr>
        <p:spPr>
          <a:xfrm>
            <a:off x="3584569" y="4191216"/>
            <a:ext cx="4369425" cy="657403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7552FEA8-505B-4BAD-9D4A-1CA5A3E9E081}"/>
              </a:ext>
            </a:extLst>
          </p:cNvPr>
          <p:cNvSpPr/>
          <p:nvPr/>
        </p:nvSpPr>
        <p:spPr>
          <a:xfrm>
            <a:off x="2438402" y="4122309"/>
            <a:ext cx="1021974" cy="795219"/>
          </a:xfrm>
          <a:prstGeom prst="hexagon">
            <a:avLst/>
          </a:prstGeom>
          <a:solidFill>
            <a:srgbClr val="0170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5.3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D8F2E3-4563-49FE-B0CC-6B8F13D23F0E}"/>
              </a:ext>
            </a:extLst>
          </p:cNvPr>
          <p:cNvSpPr/>
          <p:nvPr/>
        </p:nvSpPr>
        <p:spPr>
          <a:xfrm>
            <a:off x="3584569" y="4258307"/>
            <a:ext cx="290285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39313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num</a:t>
            </a:r>
            <a:r>
              <a:rPr lang="zh-CN" altLang="en-US" dirty="0"/>
              <a:t>，</a:t>
            </a:r>
            <a:r>
              <a:rPr lang="en-US" altLang="zh-CN" dirty="0" err="1"/>
              <a:t>cpot</a:t>
            </a:r>
            <a:r>
              <a:rPr lang="zh-CN" altLang="en-US" dirty="0"/>
              <a:t>两个向量， 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[col]</a:t>
            </a:r>
            <a:r>
              <a:rPr lang="zh-CN" altLang="en-US" dirty="0"/>
              <a:t>表示</a:t>
            </a:r>
            <a:r>
              <a:rPr lang="en-US" altLang="zh-CN" dirty="0"/>
              <a:t>M</a:t>
            </a:r>
            <a:r>
              <a:rPr lang="zh-CN" altLang="en-US" dirty="0"/>
              <a:t>中第 </a:t>
            </a:r>
            <a:r>
              <a:rPr lang="en-US" altLang="zh-CN" dirty="0"/>
              <a:t>col </a:t>
            </a:r>
            <a:r>
              <a:rPr lang="zh-CN" altLang="en-US" dirty="0"/>
              <a:t>列非零元个数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指示</a:t>
            </a:r>
            <a:r>
              <a:rPr lang="en-US" altLang="zh-CN" dirty="0"/>
              <a:t>M</a:t>
            </a:r>
            <a:r>
              <a:rPr lang="zh-CN" altLang="en-US" dirty="0"/>
              <a:t>中第</a:t>
            </a:r>
            <a:r>
              <a:rPr lang="en-US" altLang="zh-CN" dirty="0" smtClean="0"/>
              <a:t>col </a:t>
            </a:r>
            <a:r>
              <a:rPr lang="zh-CN" altLang="en-US" dirty="0"/>
              <a:t>列的第 </a:t>
            </a:r>
            <a:r>
              <a:rPr lang="en-US" altLang="zh-CN" dirty="0"/>
              <a:t>1</a:t>
            </a:r>
            <a:r>
              <a:rPr lang="zh-CN" altLang="en-US" dirty="0"/>
              <a:t>个非零元在</a:t>
            </a:r>
            <a:r>
              <a:rPr lang="en-US" altLang="zh-CN" dirty="0" err="1" smtClean="0"/>
              <a:t>b.data</a:t>
            </a:r>
            <a:r>
              <a:rPr lang="zh-CN" altLang="en-US" dirty="0" smtClean="0"/>
              <a:t>中</a:t>
            </a:r>
            <a:r>
              <a:rPr lang="zh-CN" altLang="en-US" dirty="0"/>
              <a:t>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cpot</a:t>
            </a:r>
            <a:r>
              <a:rPr lang="zh-CN" altLang="en-US" dirty="0"/>
              <a:t>函数的定义为： 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cpot</a:t>
            </a:r>
            <a:r>
              <a:rPr lang="en-US" altLang="zh-CN" dirty="0"/>
              <a:t>[1]=1;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cpot</a:t>
            </a:r>
            <a:r>
              <a:rPr lang="en-US" altLang="zh-CN" dirty="0"/>
              <a:t>[col] = </a:t>
            </a:r>
            <a:r>
              <a:rPr lang="en-US" altLang="zh-CN" dirty="0" err="1"/>
              <a:t>cpot</a:t>
            </a:r>
            <a:r>
              <a:rPr lang="en-US" altLang="zh-CN" dirty="0"/>
              <a:t>[col-1] + </a:t>
            </a:r>
            <a:r>
              <a:rPr lang="en-US" altLang="zh-CN" dirty="0" err="1"/>
              <a:t>num</a:t>
            </a:r>
            <a:r>
              <a:rPr lang="en-US" altLang="zh-CN" dirty="0"/>
              <a:t>[col-1] 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/>
              <a:t>（</a:t>
            </a:r>
            <a:r>
              <a:rPr lang="en-US" altLang="zh-CN" dirty="0"/>
              <a:t>2&lt;=col&lt;=M.nu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 依次扫描</a:t>
            </a:r>
            <a:r>
              <a:rPr lang="en-US" altLang="zh-CN" dirty="0" err="1"/>
              <a:t>M.data</a:t>
            </a:r>
            <a:r>
              <a:rPr lang="zh-CN" altLang="en-US" dirty="0"/>
              <a:t>，当扫描到一个</a:t>
            </a:r>
            <a:r>
              <a:rPr lang="en-US" altLang="zh-CN" dirty="0"/>
              <a:t>col</a:t>
            </a:r>
            <a:r>
              <a:rPr lang="zh-CN" altLang="en-US" dirty="0"/>
              <a:t>列元素时，</a:t>
            </a:r>
            <a:r>
              <a:rPr lang="zh-CN" altLang="en-US" dirty="0" smtClean="0"/>
              <a:t>直接</a:t>
            </a:r>
            <a:r>
              <a:rPr lang="zh-CN" altLang="en-US" dirty="0"/>
              <a:t>将其存放在</a:t>
            </a:r>
            <a:r>
              <a:rPr lang="en-US" altLang="zh-CN" dirty="0" err="1"/>
              <a:t>T.data</a:t>
            </a:r>
            <a:r>
              <a:rPr lang="zh-CN" altLang="en-US" dirty="0"/>
              <a:t>的</a:t>
            </a:r>
            <a:r>
              <a:rPr lang="en-US" altLang="zh-CN" dirty="0" err="1"/>
              <a:t>copt</a:t>
            </a:r>
            <a:r>
              <a:rPr lang="en-US" altLang="zh-CN" dirty="0"/>
              <a:t>[col]</a:t>
            </a:r>
            <a:r>
              <a:rPr lang="zh-CN" altLang="en-US" dirty="0"/>
              <a:t>位置上。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5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321D17-FD2D-45D1-AC4C-D1CA3B2EC50C}"/>
              </a:ext>
            </a:extLst>
          </p:cNvPr>
          <p:cNvSpPr txBox="1">
            <a:spLocks/>
          </p:cNvSpPr>
          <p:nvPr/>
        </p:nvSpPr>
        <p:spPr>
          <a:xfrm>
            <a:off x="0" y="723878"/>
            <a:ext cx="9143999" cy="13311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三元组顺序表下如何求转置矩阵？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02AB634-CEC8-466E-8A52-E5DF2D194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7" y="1160395"/>
            <a:ext cx="3547717" cy="236737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8D45C90-C829-4F38-AF68-CEDE2D9D4378}"/>
              </a:ext>
            </a:extLst>
          </p:cNvPr>
          <p:cNvSpPr/>
          <p:nvPr/>
        </p:nvSpPr>
        <p:spPr>
          <a:xfrm>
            <a:off x="396240" y="4905735"/>
            <a:ext cx="81642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首先应该确定每一行的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第一个非零元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在三元组中的位置。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it-IT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cpot[1] = 1;</a:t>
            </a:r>
          </a:p>
          <a:p>
            <a:r>
              <a:rPr lang="it-IT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(col=2; col&lt;=M.nu; ++col)</a:t>
            </a:r>
          </a:p>
          <a:p>
            <a:r>
              <a:rPr lang="it-IT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cpot[col] = cpot[col-1] + num[col-1];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70EA20-9936-438D-9D89-AD852C19E750}"/>
              </a:ext>
            </a:extLst>
          </p:cNvPr>
          <p:cNvSpPr txBox="1"/>
          <p:nvPr/>
        </p:nvSpPr>
        <p:spPr>
          <a:xfrm>
            <a:off x="3990181" y="1262285"/>
            <a:ext cx="2770550" cy="1323439"/>
          </a:xfrm>
          <a:prstGeom prst="rect">
            <a:avLst/>
          </a:prstGeom>
          <a:solidFill>
            <a:srgbClr val="0E6C2D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观察与思考：</a:t>
            </a:r>
            <a:endParaRPr lang="en-US" altLang="zh-CN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同一行的数据有什么特点？同一行不同列的数据又有什么特点？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082C738-FA29-4098-8228-E9A12DFF2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347837"/>
              </p:ext>
            </p:extLst>
          </p:nvPr>
        </p:nvGraphicFramePr>
        <p:xfrm>
          <a:off x="6875598" y="716014"/>
          <a:ext cx="2268402" cy="113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公式" r:id="rId5" imgW="1498320" imgH="711000" progId="Equation.3">
                  <p:embed/>
                </p:oleObj>
              </mc:Choice>
              <mc:Fallback>
                <p:oleObj name="公式" r:id="rId5" imgW="1498320" imgH="7110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082C738-FA29-4098-8228-E9A12DFF2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98" y="716014"/>
                        <a:ext cx="2268402" cy="113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5">
            <a:extLst>
              <a:ext uri="{FF2B5EF4-FFF2-40B4-BE49-F238E27FC236}">
                <a16:creationId xmlns:a16="http://schemas.microsoft.com/office/drawing/2014/main" id="{FE65B1E2-011F-4B74-AA02-50F642565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88789"/>
              </p:ext>
            </p:extLst>
          </p:nvPr>
        </p:nvGraphicFramePr>
        <p:xfrm>
          <a:off x="1686152" y="3442846"/>
          <a:ext cx="60055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Document" r:id="rId7" imgW="5507894" imgH="1799749" progId="Word.Document.8">
                  <p:embed/>
                </p:oleObj>
              </mc:Choice>
              <mc:Fallback>
                <p:oleObj name="Document" r:id="rId7" imgW="5507894" imgH="1799749" progId="Word.Document.8">
                  <p:embed/>
                  <p:pic>
                    <p:nvPicPr>
                      <p:cNvPr id="2" name="Object 1025">
                        <a:extLst>
                          <a:ext uri="{FF2B5EF4-FFF2-40B4-BE49-F238E27FC236}">
                            <a16:creationId xmlns:a16="http://schemas.microsoft.com/office/drawing/2014/main" id="{FE65B1E2-011F-4B74-AA02-50F642565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152" y="3442846"/>
                        <a:ext cx="6005512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4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85862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对下列矩阵进行快速转置算法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468"/>
            <a:ext cx="6122897" cy="29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5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9" y="1496659"/>
            <a:ext cx="2172107" cy="4064708"/>
          </a:xfrm>
          <a:prstGeom prst="rect">
            <a:avLst/>
          </a:prstGeom>
        </p:spPr>
      </p:pic>
      <p:graphicFrame>
        <p:nvGraphicFramePr>
          <p:cNvPr id="4" name="Object 1025">
            <a:extLst>
              <a:ext uri="{FF2B5EF4-FFF2-40B4-BE49-F238E27FC236}">
                <a16:creationId xmlns:a16="http://schemas.microsoft.com/office/drawing/2014/main" id="{FE65B1E2-011F-4B74-AA02-50F642565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99796"/>
              </p:ext>
            </p:extLst>
          </p:nvPr>
        </p:nvGraphicFramePr>
        <p:xfrm>
          <a:off x="2506663" y="2601913"/>
          <a:ext cx="6937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cument" r:id="rId4" imgW="6879400" imgH="1800819" progId="Word.Document.8">
                  <p:embed/>
                </p:oleObj>
              </mc:Choice>
              <mc:Fallback>
                <p:oleObj name="Document" r:id="rId4" imgW="6879400" imgH="1800819" progId="Word.Document.8">
                  <p:embed/>
                  <p:pic>
                    <p:nvPicPr>
                      <p:cNvPr id="2" name="Object 1025">
                        <a:extLst>
                          <a:ext uri="{FF2B5EF4-FFF2-40B4-BE49-F238E27FC236}">
                            <a16:creationId xmlns:a16="http://schemas.microsoft.com/office/drawing/2014/main" id="{FE65B1E2-011F-4B74-AA02-50F642565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601913"/>
                        <a:ext cx="69373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5086" y="725715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  练习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4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04" y="482465"/>
            <a:ext cx="7520792" cy="58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矩阵的压缩存储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9E3950-FF99-42DE-ADC9-748B8266D7D9}"/>
              </a:ext>
            </a:extLst>
          </p:cNvPr>
          <p:cNvSpPr/>
          <p:nvPr/>
        </p:nvSpPr>
        <p:spPr>
          <a:xfrm>
            <a:off x="7103056" y="712149"/>
            <a:ext cx="2040943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快速矩阵转置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069E24-6F89-4B19-99B5-F988EF2AB89D}"/>
              </a:ext>
            </a:extLst>
          </p:cNvPr>
          <p:cNvSpPr txBox="1">
            <a:spLocks/>
          </p:cNvSpPr>
          <p:nvPr/>
        </p:nvSpPr>
        <p:spPr>
          <a:xfrm>
            <a:off x="1" y="712149"/>
            <a:ext cx="9143999" cy="6935745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FastTransposeSMatrix(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TSMatrix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TSMatrix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&amp;T){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T.mu = M.nu;  T.nu = M.mu;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T.tu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T.tu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for (col=1; col&lt;=M.nu; ++col)  num[col]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for (t=1; t&lt;=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++t)  ++num[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M.data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[t].j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for (col=2; col&lt;=M.nu; ++col)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[col]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[col-1] + num[col-1];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for (p=1; p&lt;=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M.tu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++p) {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转置矩阵元素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189" lvl="5" indent="0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 =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[p].j;  q =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[col];</a:t>
            </a:r>
          </a:p>
          <a:p>
            <a:pPr marL="2286189" lvl="5" indent="0">
              <a:lnSpc>
                <a:spcPct val="100000"/>
              </a:lnSpc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[q].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[p].j;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[q].j =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[p].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286189" lvl="5" indent="0">
              <a:lnSpc>
                <a:spcPct val="100000"/>
              </a:lnSpc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[q].e =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M.data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[p].e; 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++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cpot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[col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 err="1" smtClean="0"/>
              <a:t>cpot</a:t>
            </a:r>
            <a:r>
              <a:rPr lang="en-US" altLang="zh-CN" sz="1800" dirty="0" smtClean="0"/>
              <a:t>[col</a:t>
            </a:r>
            <a:r>
              <a:rPr lang="en-US" altLang="zh-CN" sz="1800" dirty="0"/>
              <a:t>]</a:t>
            </a:r>
            <a:r>
              <a:rPr lang="zh-CN" altLang="en-US" sz="1800" dirty="0"/>
              <a:t>加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cpot</a:t>
            </a:r>
            <a:r>
              <a:rPr lang="en-US" altLang="zh-CN" sz="1800" dirty="0"/>
              <a:t>[col]</a:t>
            </a:r>
            <a:r>
              <a:rPr lang="zh-CN" altLang="en-US" sz="1800" dirty="0"/>
              <a:t>中始终是下一个</a:t>
            </a:r>
            <a:r>
              <a:rPr lang="en-US" altLang="zh-CN" sz="1800" dirty="0"/>
              <a:t>col</a:t>
            </a:r>
            <a:r>
              <a:rPr lang="zh-CN" altLang="en-US" sz="1800" dirty="0"/>
              <a:t>列元素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                                                       在</a:t>
            </a:r>
            <a:r>
              <a:rPr lang="en-US" altLang="zh-CN" sz="1800" dirty="0" err="1"/>
              <a:t>T.data</a:t>
            </a:r>
            <a:r>
              <a:rPr lang="zh-CN" altLang="en-US" sz="1800" dirty="0"/>
              <a:t>中的位置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9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Return OK;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算法</a:t>
            </a:r>
            <a:r>
              <a:rPr lang="en-US" altLang="zh-CN" dirty="0" err="1"/>
              <a:t>FastTransposeSMatrix</a:t>
            </a:r>
            <a:r>
              <a:rPr lang="zh-CN" altLang="en-US" dirty="0"/>
              <a:t>的时间复杂度： </a:t>
            </a:r>
          </a:p>
          <a:p>
            <a:r>
              <a:rPr lang="zh-CN" altLang="en-US" dirty="0"/>
              <a:t>四</a:t>
            </a:r>
            <a:r>
              <a:rPr lang="zh-CN" altLang="en-US" dirty="0" smtClean="0"/>
              <a:t>个并列的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复杂度为</a:t>
            </a:r>
            <a:r>
              <a:rPr lang="en-US" altLang="zh-CN" dirty="0"/>
              <a:t>: O(</a:t>
            </a:r>
            <a:r>
              <a:rPr lang="en-US" altLang="zh-CN" dirty="0" err="1"/>
              <a:t>M.nu+M.tu</a:t>
            </a:r>
            <a:r>
              <a:rPr lang="en-US" altLang="zh-CN" dirty="0"/>
              <a:t>)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2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53898" y="89599"/>
            <a:ext cx="9143999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本章小结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0" y="857041"/>
            <a:ext cx="9144000" cy="5692734"/>
          </a:xfrm>
          <a:prstGeom prst="rect">
            <a:avLst/>
          </a:prstGeom>
        </p:spPr>
        <p:txBody>
          <a:bodyPr numCol="1"/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38" lvl="1" indent="0">
              <a:lnSpc>
                <a:spcPct val="100000"/>
              </a:lnSpc>
              <a:buNone/>
            </a:pPr>
            <a:endParaRPr lang="zh-CN" altLang="en-US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68F4C9D-03F8-47BD-8405-C947FA04693E}"/>
              </a:ext>
            </a:extLst>
          </p:cNvPr>
          <p:cNvSpPr txBox="1">
            <a:spLocks/>
          </p:cNvSpPr>
          <p:nvPr/>
        </p:nvSpPr>
        <p:spPr>
          <a:xfrm>
            <a:off x="210065" y="1043706"/>
            <a:ext cx="7970108" cy="30931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/>
                <a:ea typeface="微软雅黑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微软雅黑"/>
              </a:rPr>
              <a:t>数组的抽象数据结构类型定义。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/>
                <a:ea typeface="微软雅黑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微软雅黑"/>
              </a:rPr>
              <a:t>一维数组的顺序存储表示。二维数组的顺序存储表示：以行序存储和以列序</a:t>
            </a:r>
            <a:r>
              <a:rPr lang="zh-CN" altLang="en-US" sz="2400" dirty="0" smtClean="0">
                <a:solidFill>
                  <a:prstClr val="black"/>
                </a:solidFill>
                <a:latin typeface="Arial"/>
                <a:ea typeface="微软雅黑"/>
              </a:rPr>
              <a:t>存储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微软雅黑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/>
                <a:ea typeface="微软雅黑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微软雅黑"/>
              </a:rPr>
              <a:t>矩阵的压缩存储：对称矩阵的压缩存储；稀疏矩阵的抽象数据类型定义，稀疏因子的定义，稀疏矩阵压缩存储的实现方法：三元组顺序表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。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26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38151"/>
          </a:xfrm>
        </p:spPr>
        <p:txBody>
          <a:bodyPr/>
          <a:lstStyle/>
          <a:p>
            <a:r>
              <a:rPr lang="zh-CN" altLang="en-US" dirty="0" smtClean="0"/>
              <a:t>第三次上机题（写到作业本上）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实现字符串的模式匹配算法（下标从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实现</a:t>
            </a:r>
            <a:r>
              <a:rPr lang="zh-CN" altLang="en-US" dirty="0" smtClean="0"/>
              <a:t>三元组的快速转置算法。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606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9706" y="2921169"/>
            <a:ext cx="36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6000" b="1" kern="0" dirty="0">
                <a:solidFill>
                  <a:srgbClr val="FF0000"/>
                </a:solidFill>
                <a:latin typeface="Kunstler Script" panose="030304020206070D0D06" pitchFamily="66" charset="0"/>
                <a:ea typeface="迷你简蝶语" pitchFamily="2" charset="-122"/>
              </a:rPr>
              <a:t>The  </a:t>
            </a:r>
            <a:r>
              <a:rPr kumimoji="1" lang="en-US" altLang="zh-CN" sz="8000" b="1" kern="0" dirty="0">
                <a:solidFill>
                  <a:srgbClr val="FF0000"/>
                </a:solidFill>
                <a:latin typeface="Kunstler Script" panose="030304020206070D0D06" pitchFamily="66" charset="0"/>
                <a:ea typeface="迷你简蝶语" pitchFamily="2" charset="-122"/>
              </a:rPr>
              <a:t>end</a:t>
            </a:r>
            <a:r>
              <a:rPr kumimoji="1" lang="en-US" altLang="zh-CN" sz="6000" b="1" kern="0" dirty="0">
                <a:solidFill>
                  <a:srgbClr val="FF0000"/>
                </a:solidFill>
                <a:latin typeface="Kunstler Script" panose="030304020206070D0D06" pitchFamily="66" charset="0"/>
                <a:ea typeface="仿宋_GB231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1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5.1 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数组的定义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-1" y="815464"/>
            <a:ext cx="9143999" cy="6556667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一、数组的抽象数据类型定义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数据对象：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j1,j2, ...,,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ji,jn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j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=0,...,b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-1, 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=1,2,..,n }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数据关系：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..., 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914474" lvl="2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{&lt;a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j1,... ji,... 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j1, ...ji +1, ...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|  0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-1, </a:t>
            </a:r>
          </a:p>
          <a:p>
            <a:pPr marL="914474" lvl="2" indent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0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-2, 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=2,...,n }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基本操作：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结构初始化操作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InitArray (&amp;A, n, bound1, ..., 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boundn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结构销毁操作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DestroyArray(&amp;A)</a:t>
            </a: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5.1 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数组的定义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-1" y="727364"/>
            <a:ext cx="9143999" cy="664027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713" lvl="3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引用类操作 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713" lvl="3" indent="0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Value(A, &amp;e, index1, ...,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371713" lvl="3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加工类操作 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713" lvl="3" indent="0">
              <a:lnSpc>
                <a:spcPct val="10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Assign(&amp;A, e, index1, ...,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ADT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如二维数组的定义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 = {</a:t>
            </a:r>
            <a:r>
              <a:rPr kumimoji="1" lang="en-US" altLang="zh-CN" sz="2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-1, 0 ≤j≤b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数据关系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{ ROW, COL }</a:t>
            </a:r>
            <a:endParaRPr kumimoji="1" lang="en-US" altLang="zh-CN" sz="28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{&lt;a</a:t>
            </a:r>
            <a:r>
              <a:rPr kumimoji="1" lang="en-US" altLang="zh-CN" sz="28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kumimoji="1" lang="en-US" altLang="zh-CN" sz="28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i+1,j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-2, 0≤j≤b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38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{&lt;a</a:t>
            </a:r>
            <a:r>
              <a:rPr kumimoji="1" lang="en-US" altLang="zh-CN" sz="28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kumimoji="1" lang="en-US" altLang="zh-CN" sz="28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i,j+1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&gt;| 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0≤i≤b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-1, 0≤ j≤b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/>
              <a:cs typeface="+mn-cs"/>
            </a:endParaRPr>
          </a:p>
        </p:txBody>
      </p:sp>
      <p:graphicFrame>
        <p:nvGraphicFramePr>
          <p:cNvPr id="768002" name="Object 2"/>
          <p:cNvGraphicFramePr>
            <a:graphicFrameLocks noChangeAspect="1"/>
          </p:cNvGraphicFramePr>
          <p:nvPr/>
        </p:nvGraphicFramePr>
        <p:xfrm>
          <a:off x="4800600" y="685800"/>
          <a:ext cx="4132263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3" imgW="1752600" imgH="939800" progId="Equation.3">
                  <p:embed/>
                </p:oleObj>
              </mc:Choice>
              <mc:Fallback>
                <p:oleObj name="Equation" r:id="rId3" imgW="1752600" imgH="939800" progId="Equation.3">
                  <p:embed/>
                  <p:pic>
                    <p:nvPicPr>
                      <p:cNvPr id="7680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85800"/>
                        <a:ext cx="4132263" cy="2219325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3" name="Object 3"/>
          <p:cNvGraphicFramePr>
            <a:graphicFrameLocks noChangeAspect="1"/>
          </p:cNvGraphicFramePr>
          <p:nvPr/>
        </p:nvGraphicFramePr>
        <p:xfrm>
          <a:off x="4876800" y="3505200"/>
          <a:ext cx="3962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5" imgW="1752600" imgH="939800" progId="Equation.3">
                  <p:embed/>
                </p:oleObj>
              </mc:Choice>
              <mc:Fallback>
                <p:oleObj name="Equation" r:id="rId5" imgW="1752600" imgH="939800" progId="Equation.3">
                  <p:embed/>
                  <p:pic>
                    <p:nvPicPr>
                      <p:cNvPr id="76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3962400" cy="2128838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3657600"/>
            <a:ext cx="2667000" cy="1828800"/>
            <a:chOff x="1968" y="2448"/>
            <a:chExt cx="2256" cy="1632"/>
          </a:xfrm>
        </p:grpSpPr>
        <p:grpSp>
          <p:nvGrpSpPr>
            <p:cNvPr id="56355" name="Group 5"/>
            <p:cNvGrpSpPr>
              <a:grpSpLocks/>
            </p:cNvGrpSpPr>
            <p:nvPr/>
          </p:nvGrpSpPr>
          <p:grpSpPr bwMode="auto">
            <a:xfrm>
              <a:off x="1968" y="2448"/>
              <a:ext cx="96" cy="1632"/>
              <a:chOff x="1248" y="2544"/>
              <a:chExt cx="96" cy="1632"/>
            </a:xfrm>
          </p:grpSpPr>
          <p:sp>
            <p:nvSpPr>
              <p:cNvPr id="56376" name="Line 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7" name="Line 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8" name="Line 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56" name="Group 9"/>
            <p:cNvGrpSpPr>
              <a:grpSpLocks/>
            </p:cNvGrpSpPr>
            <p:nvPr/>
          </p:nvGrpSpPr>
          <p:grpSpPr bwMode="auto">
            <a:xfrm>
              <a:off x="2592" y="2448"/>
              <a:ext cx="96" cy="1632"/>
              <a:chOff x="1248" y="2544"/>
              <a:chExt cx="96" cy="1632"/>
            </a:xfrm>
          </p:grpSpPr>
          <p:sp>
            <p:nvSpPr>
              <p:cNvPr id="56373" name="Line 1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4" name="Line 1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5" name="Line 12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57" name="Group 13"/>
            <p:cNvGrpSpPr>
              <a:grpSpLocks/>
            </p:cNvGrpSpPr>
            <p:nvPr/>
          </p:nvGrpSpPr>
          <p:grpSpPr bwMode="auto">
            <a:xfrm>
              <a:off x="3792" y="2448"/>
              <a:ext cx="96" cy="1632"/>
              <a:chOff x="1248" y="2544"/>
              <a:chExt cx="96" cy="1632"/>
            </a:xfrm>
          </p:grpSpPr>
          <p:sp>
            <p:nvSpPr>
              <p:cNvPr id="56370" name="Line 1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1" name="Line 15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72" name="Line 16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58" name="Group 17"/>
            <p:cNvGrpSpPr>
              <a:grpSpLocks/>
            </p:cNvGrpSpPr>
            <p:nvPr/>
          </p:nvGrpSpPr>
          <p:grpSpPr bwMode="auto">
            <a:xfrm flipH="1">
              <a:off x="2304" y="2448"/>
              <a:ext cx="96" cy="1632"/>
              <a:chOff x="1248" y="2544"/>
              <a:chExt cx="96" cy="1632"/>
            </a:xfrm>
          </p:grpSpPr>
          <p:sp>
            <p:nvSpPr>
              <p:cNvPr id="56367" name="Line 1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8" name="Line 1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9" name="Line 20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59" name="Group 21"/>
            <p:cNvGrpSpPr>
              <a:grpSpLocks/>
            </p:cNvGrpSpPr>
            <p:nvPr/>
          </p:nvGrpSpPr>
          <p:grpSpPr bwMode="auto">
            <a:xfrm flipH="1">
              <a:off x="2928" y="2448"/>
              <a:ext cx="96" cy="1632"/>
              <a:chOff x="1248" y="2544"/>
              <a:chExt cx="96" cy="1632"/>
            </a:xfrm>
          </p:grpSpPr>
          <p:sp>
            <p:nvSpPr>
              <p:cNvPr id="56364" name="Line 2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5" name="Line 23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6" name="Line 24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60" name="Group 25"/>
            <p:cNvGrpSpPr>
              <a:grpSpLocks/>
            </p:cNvGrpSpPr>
            <p:nvPr/>
          </p:nvGrpSpPr>
          <p:grpSpPr bwMode="auto">
            <a:xfrm flipH="1">
              <a:off x="4128" y="2448"/>
              <a:ext cx="96" cy="1632"/>
              <a:chOff x="1248" y="2544"/>
              <a:chExt cx="96" cy="1632"/>
            </a:xfrm>
          </p:grpSpPr>
          <p:sp>
            <p:nvSpPr>
              <p:cNvPr id="56361" name="Line 2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2" name="Line 2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63" name="Line 2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943600" y="838200"/>
            <a:ext cx="2798763" cy="1887538"/>
            <a:chOff x="1920" y="288"/>
            <a:chExt cx="2352" cy="1536"/>
          </a:xfrm>
        </p:grpSpPr>
        <p:grpSp>
          <p:nvGrpSpPr>
            <p:cNvPr id="56331" name="Group 30"/>
            <p:cNvGrpSpPr>
              <a:grpSpLocks/>
            </p:cNvGrpSpPr>
            <p:nvPr/>
          </p:nvGrpSpPr>
          <p:grpSpPr bwMode="auto">
            <a:xfrm>
              <a:off x="1920" y="288"/>
              <a:ext cx="96" cy="288"/>
              <a:chOff x="1248" y="2544"/>
              <a:chExt cx="96" cy="1632"/>
            </a:xfrm>
          </p:grpSpPr>
          <p:sp>
            <p:nvSpPr>
              <p:cNvPr id="56352" name="Line 3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53" name="Line 3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54" name="Line 3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32" name="Group 34"/>
            <p:cNvGrpSpPr>
              <a:grpSpLocks/>
            </p:cNvGrpSpPr>
            <p:nvPr/>
          </p:nvGrpSpPr>
          <p:grpSpPr bwMode="auto">
            <a:xfrm>
              <a:off x="1920" y="720"/>
              <a:ext cx="96" cy="288"/>
              <a:chOff x="1248" y="2544"/>
              <a:chExt cx="96" cy="1632"/>
            </a:xfrm>
          </p:grpSpPr>
          <p:sp>
            <p:nvSpPr>
              <p:cNvPr id="56349" name="Line 35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50" name="Line 3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51" name="Line 37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33" name="Group 38"/>
            <p:cNvGrpSpPr>
              <a:grpSpLocks/>
            </p:cNvGrpSpPr>
            <p:nvPr/>
          </p:nvGrpSpPr>
          <p:grpSpPr bwMode="auto">
            <a:xfrm flipH="1">
              <a:off x="4176" y="288"/>
              <a:ext cx="96" cy="288"/>
              <a:chOff x="1248" y="2544"/>
              <a:chExt cx="96" cy="1632"/>
            </a:xfrm>
          </p:grpSpPr>
          <p:sp>
            <p:nvSpPr>
              <p:cNvPr id="56346" name="Line 3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7" name="Line 4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8" name="Line 41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34" name="Group 42"/>
            <p:cNvGrpSpPr>
              <a:grpSpLocks/>
            </p:cNvGrpSpPr>
            <p:nvPr/>
          </p:nvGrpSpPr>
          <p:grpSpPr bwMode="auto">
            <a:xfrm flipH="1">
              <a:off x="4176" y="720"/>
              <a:ext cx="96" cy="288"/>
              <a:chOff x="1248" y="2544"/>
              <a:chExt cx="96" cy="1632"/>
            </a:xfrm>
          </p:grpSpPr>
          <p:sp>
            <p:nvSpPr>
              <p:cNvPr id="56343" name="Line 43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4" name="Line 4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5" name="Line 45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35" name="Group 46"/>
            <p:cNvGrpSpPr>
              <a:grpSpLocks/>
            </p:cNvGrpSpPr>
            <p:nvPr/>
          </p:nvGrpSpPr>
          <p:grpSpPr bwMode="auto">
            <a:xfrm>
              <a:off x="1920" y="1584"/>
              <a:ext cx="96" cy="240"/>
              <a:chOff x="1248" y="2544"/>
              <a:chExt cx="96" cy="1632"/>
            </a:xfrm>
          </p:grpSpPr>
          <p:sp>
            <p:nvSpPr>
              <p:cNvPr id="56340" name="Line 4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1" name="Line 4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42" name="Line 49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56336" name="Group 50"/>
            <p:cNvGrpSpPr>
              <a:grpSpLocks/>
            </p:cNvGrpSpPr>
            <p:nvPr/>
          </p:nvGrpSpPr>
          <p:grpSpPr bwMode="auto">
            <a:xfrm flipH="1">
              <a:off x="4176" y="1536"/>
              <a:ext cx="96" cy="288"/>
              <a:chOff x="1248" y="2544"/>
              <a:chExt cx="96" cy="1632"/>
            </a:xfrm>
          </p:grpSpPr>
          <p:sp>
            <p:nvSpPr>
              <p:cNvPr id="56337" name="Line 5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38" name="Line 5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56339" name="Line 5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aphicFrame>
        <p:nvGraphicFramePr>
          <p:cNvPr id="768054" name="Object 54"/>
          <p:cNvGraphicFramePr>
            <a:graphicFrameLocks noChangeAspect="1"/>
          </p:cNvGraphicFramePr>
          <p:nvPr/>
        </p:nvGraphicFramePr>
        <p:xfrm>
          <a:off x="152400" y="4419600"/>
          <a:ext cx="4121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6" imgW="1879600" imgH="241300" progId="Equation.3">
                  <p:embed/>
                </p:oleObj>
              </mc:Choice>
              <mc:Fallback>
                <p:oleObj name="公式" r:id="rId6" imgW="1879600" imgH="241300" progId="Equation.3">
                  <p:embed/>
                  <p:pic>
                    <p:nvPicPr>
                      <p:cNvPr id="76805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4121150" cy="5270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5" name="Object 55"/>
          <p:cNvGraphicFramePr>
            <a:graphicFrameLocks noChangeAspect="1"/>
          </p:cNvGraphicFramePr>
          <p:nvPr/>
        </p:nvGraphicFramePr>
        <p:xfrm>
          <a:off x="152400" y="2057400"/>
          <a:ext cx="3962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8" imgW="1816100" imgH="228600" progId="Equation.3">
                  <p:embed/>
                </p:oleObj>
              </mc:Choice>
              <mc:Fallback>
                <p:oleObj name="公式" r:id="rId8" imgW="1816100" imgH="228600" progId="Equation.3">
                  <p:embed/>
                  <p:pic>
                    <p:nvPicPr>
                      <p:cNvPr id="76805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57400"/>
                        <a:ext cx="3962400" cy="5016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6" name="Object 56"/>
          <p:cNvGraphicFramePr>
            <a:graphicFrameLocks noChangeAspect="1"/>
          </p:cNvGraphicFramePr>
          <p:nvPr/>
        </p:nvGraphicFramePr>
        <p:xfrm>
          <a:off x="152400" y="685800"/>
          <a:ext cx="3886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公式" r:id="rId10" imgW="1943100" imgH="241300" progId="Equation.3">
                  <p:embed/>
                </p:oleObj>
              </mc:Choice>
              <mc:Fallback>
                <p:oleObj name="公式" r:id="rId10" imgW="1943100" imgH="241300" progId="Equation.3">
                  <p:embed/>
                  <p:pic>
                    <p:nvPicPr>
                      <p:cNvPr id="7680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85800"/>
                        <a:ext cx="3886200" cy="479425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57"/>
          <p:cNvSpPr>
            <a:spLocks noChangeArrowheads="1"/>
          </p:cNvSpPr>
          <p:nvPr/>
        </p:nvSpPr>
        <p:spPr bwMode="auto">
          <a:xfrm>
            <a:off x="39688" y="0"/>
            <a:ext cx="2398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8909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1F3E84-92F3-435E-BB83-2CBC61E6F334}"/>
              </a:ext>
            </a:extLst>
          </p:cNvPr>
          <p:cNvSpPr/>
          <p:nvPr/>
        </p:nvSpPr>
        <p:spPr>
          <a:xfrm>
            <a:off x="0" y="124996"/>
            <a:ext cx="9143999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5.2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数组的顺序表示和实现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9251-F243-45EB-AF3A-3C28549CBB83}"/>
              </a:ext>
            </a:extLst>
          </p:cNvPr>
          <p:cNvSpPr txBox="1">
            <a:spLocks/>
          </p:cNvSpPr>
          <p:nvPr/>
        </p:nvSpPr>
        <p:spPr>
          <a:xfrm>
            <a:off x="-1" y="786022"/>
            <a:ext cx="9143999" cy="63453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类型特点：数组是多维的结构，而存储空间是一个一维的结构。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有两种顺序映象的方式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）以行序为主序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低下标优先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中任一元素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ai,j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的存储位置</a:t>
            </a:r>
          </a:p>
          <a:p>
            <a:pPr marL="914474" lvl="2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LOC(0,0) + (b2×i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j)×L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LOC(0,0)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称为基地址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推广到一般，可得到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维数组数据元素存储位置的映象关系</a:t>
            </a: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74" lvl="2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）以列序为主序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高下标优先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38" lvl="1" indent="0">
              <a:lnSpc>
                <a:spcPct val="10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38" lvl="1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5F221-270D-4F3A-A0B6-ACFB8495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95" y="2159726"/>
            <a:ext cx="6282609" cy="1448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94D153-FD76-4FD0-BE0A-FBF518911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730" y="4509409"/>
            <a:ext cx="5510967" cy="13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317500" y="1287463"/>
            <a:ext cx="245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以行序为主序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98500" y="1970088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C, PASCAL</a:t>
            </a:r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3314700" y="1196975"/>
            <a:ext cx="5105400" cy="3352800"/>
          </a:xfrm>
          <a:prstGeom prst="rect">
            <a:avLst/>
          </a:prstGeom>
          <a:solidFill>
            <a:srgbClr val="FFFFE7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67113" y="2303463"/>
            <a:ext cx="1430337" cy="1112837"/>
            <a:chOff x="442" y="1991"/>
            <a:chExt cx="901" cy="701"/>
          </a:xfrm>
        </p:grpSpPr>
        <p:sp>
          <p:nvSpPr>
            <p:cNvPr id="57412" name="Rectangle 6"/>
            <p:cNvSpPr>
              <a:spLocks noChangeArrowheads="1"/>
            </p:cNvSpPr>
            <p:nvPr/>
          </p:nvSpPr>
          <p:spPr bwMode="auto">
            <a:xfrm>
              <a:off x="1043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3" name="Freeform 7"/>
            <p:cNvSpPr>
              <a:spLocks/>
            </p:cNvSpPr>
            <p:nvPr/>
          </p:nvSpPr>
          <p:spPr bwMode="auto">
            <a:xfrm>
              <a:off x="1043" y="1991"/>
              <a:ext cx="299" cy="99"/>
            </a:xfrm>
            <a:custGeom>
              <a:avLst/>
              <a:gdLst>
                <a:gd name="T0" fmla="*/ 0 w 299"/>
                <a:gd name="T1" fmla="*/ 99 h 99"/>
                <a:gd name="T2" fmla="*/ 100 w 299"/>
                <a:gd name="T3" fmla="*/ 0 h 99"/>
                <a:gd name="T4" fmla="*/ 299 w 299"/>
                <a:gd name="T5" fmla="*/ 0 h 99"/>
                <a:gd name="T6" fmla="*/ 199 w 29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99"/>
                <a:gd name="T14" fmla="*/ 299 w 29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99">
                  <a:moveTo>
                    <a:pt x="0" y="99"/>
                  </a:moveTo>
                  <a:lnTo>
                    <a:pt x="100" y="0"/>
                  </a:lnTo>
                  <a:lnTo>
                    <a:pt x="299" y="0"/>
                  </a:lnTo>
                  <a:lnTo>
                    <a:pt x="199" y="9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4" name="Line 8"/>
            <p:cNvSpPr>
              <a:spLocks noChangeShapeType="1"/>
            </p:cNvSpPr>
            <p:nvPr/>
          </p:nvSpPr>
          <p:spPr bwMode="auto">
            <a:xfrm>
              <a:off x="1342" y="1991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5" name="Line 9"/>
            <p:cNvSpPr>
              <a:spLocks noChangeShapeType="1"/>
            </p:cNvSpPr>
            <p:nvPr/>
          </p:nvSpPr>
          <p:spPr bwMode="auto">
            <a:xfrm flipV="1">
              <a:off x="1242" y="2191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6" name="Rectangle 10"/>
            <p:cNvSpPr>
              <a:spLocks noChangeArrowheads="1"/>
            </p:cNvSpPr>
            <p:nvPr/>
          </p:nvSpPr>
          <p:spPr bwMode="auto">
            <a:xfrm>
              <a:off x="843" y="2090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7" name="Freeform 11"/>
            <p:cNvSpPr>
              <a:spLocks/>
            </p:cNvSpPr>
            <p:nvPr/>
          </p:nvSpPr>
          <p:spPr bwMode="auto">
            <a:xfrm>
              <a:off x="843" y="1991"/>
              <a:ext cx="300" cy="99"/>
            </a:xfrm>
            <a:custGeom>
              <a:avLst/>
              <a:gdLst>
                <a:gd name="T0" fmla="*/ 0 w 300"/>
                <a:gd name="T1" fmla="*/ 99 h 99"/>
                <a:gd name="T2" fmla="*/ 100 w 300"/>
                <a:gd name="T3" fmla="*/ 0 h 99"/>
                <a:gd name="T4" fmla="*/ 300 w 300"/>
                <a:gd name="T5" fmla="*/ 0 h 99"/>
                <a:gd name="T6" fmla="*/ 0 60000 65536"/>
                <a:gd name="T7" fmla="*/ 0 60000 65536"/>
                <a:gd name="T8" fmla="*/ 0 60000 65536"/>
                <a:gd name="T9" fmla="*/ 0 w 300"/>
                <a:gd name="T10" fmla="*/ 0 h 99"/>
                <a:gd name="T11" fmla="*/ 300 w 300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99">
                  <a:moveTo>
                    <a:pt x="0" y="99"/>
                  </a:moveTo>
                  <a:lnTo>
                    <a:pt x="100" y="0"/>
                  </a:lnTo>
                  <a:lnTo>
                    <a:pt x="3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8" name="Rectangle 12"/>
            <p:cNvSpPr>
              <a:spLocks noChangeArrowheads="1"/>
            </p:cNvSpPr>
            <p:nvPr/>
          </p:nvSpPr>
          <p:spPr bwMode="auto">
            <a:xfrm>
              <a:off x="641" y="2090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9" name="Freeform 13"/>
            <p:cNvSpPr>
              <a:spLocks/>
            </p:cNvSpPr>
            <p:nvPr/>
          </p:nvSpPr>
          <p:spPr bwMode="auto">
            <a:xfrm>
              <a:off x="641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3 w 302"/>
                <a:gd name="T3" fmla="*/ 0 h 99"/>
                <a:gd name="T4" fmla="*/ 302 w 302"/>
                <a:gd name="T5" fmla="*/ 0 h 99"/>
                <a:gd name="T6" fmla="*/ 0 60000 65536"/>
                <a:gd name="T7" fmla="*/ 0 60000 65536"/>
                <a:gd name="T8" fmla="*/ 0 60000 65536"/>
                <a:gd name="T9" fmla="*/ 0 w 302"/>
                <a:gd name="T10" fmla="*/ 0 h 99"/>
                <a:gd name="T11" fmla="*/ 302 w 302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9">
                  <a:moveTo>
                    <a:pt x="0" y="99"/>
                  </a:moveTo>
                  <a:lnTo>
                    <a:pt x="103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0" name="Rectangle 14"/>
            <p:cNvSpPr>
              <a:spLocks noChangeArrowheads="1"/>
            </p:cNvSpPr>
            <p:nvPr/>
          </p:nvSpPr>
          <p:spPr bwMode="auto">
            <a:xfrm>
              <a:off x="442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1" name="Freeform 15"/>
            <p:cNvSpPr>
              <a:spLocks/>
            </p:cNvSpPr>
            <p:nvPr/>
          </p:nvSpPr>
          <p:spPr bwMode="auto">
            <a:xfrm>
              <a:off x="442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0 w 302"/>
                <a:gd name="T3" fmla="*/ 0 h 99"/>
                <a:gd name="T4" fmla="*/ 302 w 302"/>
                <a:gd name="T5" fmla="*/ 0 h 99"/>
                <a:gd name="T6" fmla="*/ 0 60000 65536"/>
                <a:gd name="T7" fmla="*/ 0 60000 65536"/>
                <a:gd name="T8" fmla="*/ 0 60000 65536"/>
                <a:gd name="T9" fmla="*/ 0 w 302"/>
                <a:gd name="T10" fmla="*/ 0 h 99"/>
                <a:gd name="T11" fmla="*/ 302 w 302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9">
                  <a:moveTo>
                    <a:pt x="0" y="99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2" name="Rectangle 16"/>
            <p:cNvSpPr>
              <a:spLocks noChangeArrowheads="1"/>
            </p:cNvSpPr>
            <p:nvPr/>
          </p:nvSpPr>
          <p:spPr bwMode="auto">
            <a:xfrm>
              <a:off x="1043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3" name="Rectangle 17"/>
            <p:cNvSpPr>
              <a:spLocks noChangeArrowheads="1"/>
            </p:cNvSpPr>
            <p:nvPr/>
          </p:nvSpPr>
          <p:spPr bwMode="auto">
            <a:xfrm>
              <a:off x="843" y="2290"/>
              <a:ext cx="200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4" name="Rectangle 18"/>
            <p:cNvSpPr>
              <a:spLocks noChangeArrowheads="1"/>
            </p:cNvSpPr>
            <p:nvPr/>
          </p:nvSpPr>
          <p:spPr bwMode="auto">
            <a:xfrm>
              <a:off x="641" y="2290"/>
              <a:ext cx="202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5" name="Rectangle 19"/>
            <p:cNvSpPr>
              <a:spLocks noChangeArrowheads="1"/>
            </p:cNvSpPr>
            <p:nvPr/>
          </p:nvSpPr>
          <p:spPr bwMode="auto">
            <a:xfrm>
              <a:off x="442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6" name="Rectangle 20"/>
            <p:cNvSpPr>
              <a:spLocks noChangeArrowheads="1"/>
            </p:cNvSpPr>
            <p:nvPr/>
          </p:nvSpPr>
          <p:spPr bwMode="auto">
            <a:xfrm>
              <a:off x="1043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7" name="Rectangle 21"/>
            <p:cNvSpPr>
              <a:spLocks noChangeArrowheads="1"/>
            </p:cNvSpPr>
            <p:nvPr/>
          </p:nvSpPr>
          <p:spPr bwMode="auto">
            <a:xfrm>
              <a:off x="843" y="2492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8" name="Rectangle 22"/>
            <p:cNvSpPr>
              <a:spLocks noChangeArrowheads="1"/>
            </p:cNvSpPr>
            <p:nvPr/>
          </p:nvSpPr>
          <p:spPr bwMode="auto">
            <a:xfrm>
              <a:off x="641" y="2492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29" name="Rectangle 23"/>
            <p:cNvSpPr>
              <a:spLocks noChangeArrowheads="1"/>
            </p:cNvSpPr>
            <p:nvPr/>
          </p:nvSpPr>
          <p:spPr bwMode="auto">
            <a:xfrm>
              <a:off x="442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30" name="Freeform 24"/>
            <p:cNvSpPr>
              <a:spLocks/>
            </p:cNvSpPr>
            <p:nvPr/>
          </p:nvSpPr>
          <p:spPr bwMode="auto">
            <a:xfrm>
              <a:off x="1242" y="21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  <a:gd name="T6" fmla="*/ 0 60000 65536"/>
                <a:gd name="T7" fmla="*/ 0 60000 65536"/>
                <a:gd name="T8" fmla="*/ 0 60000 65536"/>
                <a:gd name="T9" fmla="*/ 0 w 100"/>
                <a:gd name="T10" fmla="*/ 0 h 301"/>
                <a:gd name="T11" fmla="*/ 100 w 10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31" name="Freeform 25"/>
            <p:cNvSpPr>
              <a:spLocks/>
            </p:cNvSpPr>
            <p:nvPr/>
          </p:nvSpPr>
          <p:spPr bwMode="auto">
            <a:xfrm>
              <a:off x="1242" y="23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  <a:gd name="T6" fmla="*/ 0 60000 65536"/>
                <a:gd name="T7" fmla="*/ 0 60000 65536"/>
                <a:gd name="T8" fmla="*/ 0 60000 65536"/>
                <a:gd name="T9" fmla="*/ 0 w 100"/>
                <a:gd name="T10" fmla="*/ 0 h 301"/>
                <a:gd name="T11" fmla="*/ 100 w 10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508750" y="1825625"/>
            <a:ext cx="1430338" cy="477838"/>
            <a:chOff x="2295" y="1690"/>
            <a:chExt cx="901" cy="301"/>
          </a:xfrm>
        </p:grpSpPr>
        <p:sp>
          <p:nvSpPr>
            <p:cNvPr id="57402" name="Rectangle 27"/>
            <p:cNvSpPr>
              <a:spLocks noChangeArrowheads="1"/>
            </p:cNvSpPr>
            <p:nvPr/>
          </p:nvSpPr>
          <p:spPr bwMode="auto">
            <a:xfrm>
              <a:off x="2896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3" name="Freeform 28"/>
            <p:cNvSpPr>
              <a:spLocks/>
            </p:cNvSpPr>
            <p:nvPr/>
          </p:nvSpPr>
          <p:spPr bwMode="auto">
            <a:xfrm>
              <a:off x="28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199 w 299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102"/>
                <a:gd name="T14" fmla="*/ 299 w 299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4" name="Line 29"/>
            <p:cNvSpPr>
              <a:spLocks noChangeShapeType="1"/>
            </p:cNvSpPr>
            <p:nvPr/>
          </p:nvSpPr>
          <p:spPr bwMode="auto">
            <a:xfrm>
              <a:off x="3195" y="1690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5" name="Line 30"/>
            <p:cNvSpPr>
              <a:spLocks noChangeShapeType="1"/>
            </p:cNvSpPr>
            <p:nvPr/>
          </p:nvSpPr>
          <p:spPr bwMode="auto">
            <a:xfrm flipV="1">
              <a:off x="3095" y="1890"/>
              <a:ext cx="10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6" name="Rectangle 31"/>
            <p:cNvSpPr>
              <a:spLocks noChangeArrowheads="1"/>
            </p:cNvSpPr>
            <p:nvPr/>
          </p:nvSpPr>
          <p:spPr bwMode="auto">
            <a:xfrm>
              <a:off x="2696" y="1792"/>
              <a:ext cx="200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7" name="Freeform 32"/>
            <p:cNvSpPr>
              <a:spLocks/>
            </p:cNvSpPr>
            <p:nvPr/>
          </p:nvSpPr>
          <p:spPr bwMode="auto">
            <a:xfrm>
              <a:off x="26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100 w 299"/>
                <a:gd name="T3" fmla="*/ 0 h 102"/>
                <a:gd name="T4" fmla="*/ 299 w 299"/>
                <a:gd name="T5" fmla="*/ 0 h 102"/>
                <a:gd name="T6" fmla="*/ 0 60000 65536"/>
                <a:gd name="T7" fmla="*/ 0 60000 65536"/>
                <a:gd name="T8" fmla="*/ 0 60000 65536"/>
                <a:gd name="T9" fmla="*/ 0 w 299"/>
                <a:gd name="T10" fmla="*/ 0 h 102"/>
                <a:gd name="T11" fmla="*/ 299 w 299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2">
                  <a:moveTo>
                    <a:pt x="0" y="102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8" name="Rectangle 33"/>
            <p:cNvSpPr>
              <a:spLocks noChangeArrowheads="1"/>
            </p:cNvSpPr>
            <p:nvPr/>
          </p:nvSpPr>
          <p:spPr bwMode="auto">
            <a:xfrm>
              <a:off x="2494" y="1792"/>
              <a:ext cx="202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9" name="Freeform 34"/>
            <p:cNvSpPr>
              <a:spLocks/>
            </p:cNvSpPr>
            <p:nvPr/>
          </p:nvSpPr>
          <p:spPr bwMode="auto">
            <a:xfrm>
              <a:off x="2494" y="1690"/>
              <a:ext cx="302" cy="102"/>
            </a:xfrm>
            <a:custGeom>
              <a:avLst/>
              <a:gdLst>
                <a:gd name="T0" fmla="*/ 0 w 302"/>
                <a:gd name="T1" fmla="*/ 102 h 102"/>
                <a:gd name="T2" fmla="*/ 100 w 302"/>
                <a:gd name="T3" fmla="*/ 0 h 102"/>
                <a:gd name="T4" fmla="*/ 302 w 302"/>
                <a:gd name="T5" fmla="*/ 0 h 102"/>
                <a:gd name="T6" fmla="*/ 0 60000 65536"/>
                <a:gd name="T7" fmla="*/ 0 60000 65536"/>
                <a:gd name="T8" fmla="*/ 0 60000 65536"/>
                <a:gd name="T9" fmla="*/ 0 w 302"/>
                <a:gd name="T10" fmla="*/ 0 h 102"/>
                <a:gd name="T11" fmla="*/ 302 w 302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102">
                  <a:moveTo>
                    <a:pt x="0" y="102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0" name="Rectangle 35"/>
            <p:cNvSpPr>
              <a:spLocks noChangeArrowheads="1"/>
            </p:cNvSpPr>
            <p:nvPr/>
          </p:nvSpPr>
          <p:spPr bwMode="auto">
            <a:xfrm>
              <a:off x="2295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11" name="Freeform 36"/>
            <p:cNvSpPr>
              <a:spLocks/>
            </p:cNvSpPr>
            <p:nvPr/>
          </p:nvSpPr>
          <p:spPr bwMode="auto">
            <a:xfrm>
              <a:off x="2295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0 60000 65536"/>
                <a:gd name="T7" fmla="*/ 0 60000 65536"/>
                <a:gd name="T8" fmla="*/ 0 60000 65536"/>
                <a:gd name="T9" fmla="*/ 0 w 299"/>
                <a:gd name="T10" fmla="*/ 0 h 102"/>
                <a:gd name="T11" fmla="*/ 299 w 299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508750" y="2778125"/>
            <a:ext cx="1430338" cy="477838"/>
            <a:chOff x="2295" y="2290"/>
            <a:chExt cx="901" cy="301"/>
          </a:xfrm>
        </p:grpSpPr>
        <p:sp>
          <p:nvSpPr>
            <p:cNvPr id="57392" name="Rectangle 38"/>
            <p:cNvSpPr>
              <a:spLocks noChangeArrowheads="1"/>
            </p:cNvSpPr>
            <p:nvPr/>
          </p:nvSpPr>
          <p:spPr bwMode="auto">
            <a:xfrm>
              <a:off x="2896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3" name="Freeform 39"/>
            <p:cNvSpPr>
              <a:spLocks/>
            </p:cNvSpPr>
            <p:nvPr/>
          </p:nvSpPr>
          <p:spPr bwMode="auto">
            <a:xfrm>
              <a:off x="28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199 w 299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101"/>
                <a:gd name="T14" fmla="*/ 299 w 299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4" name="Line 40"/>
            <p:cNvSpPr>
              <a:spLocks noChangeShapeType="1"/>
            </p:cNvSpPr>
            <p:nvPr/>
          </p:nvSpPr>
          <p:spPr bwMode="auto">
            <a:xfrm>
              <a:off x="3195" y="2290"/>
              <a:ext cx="1" cy="2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5" name="Line 41"/>
            <p:cNvSpPr>
              <a:spLocks noChangeShapeType="1"/>
            </p:cNvSpPr>
            <p:nvPr/>
          </p:nvSpPr>
          <p:spPr bwMode="auto">
            <a:xfrm flipV="1">
              <a:off x="3095" y="2492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6" name="Rectangle 42"/>
            <p:cNvSpPr>
              <a:spLocks noChangeArrowheads="1"/>
            </p:cNvSpPr>
            <p:nvPr/>
          </p:nvSpPr>
          <p:spPr bwMode="auto">
            <a:xfrm>
              <a:off x="2696" y="2391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7" name="Freeform 43"/>
            <p:cNvSpPr>
              <a:spLocks/>
            </p:cNvSpPr>
            <p:nvPr/>
          </p:nvSpPr>
          <p:spPr bwMode="auto">
            <a:xfrm>
              <a:off x="26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100 w 299"/>
                <a:gd name="T3" fmla="*/ 0 h 101"/>
                <a:gd name="T4" fmla="*/ 299 w 299"/>
                <a:gd name="T5" fmla="*/ 0 h 101"/>
                <a:gd name="T6" fmla="*/ 0 60000 65536"/>
                <a:gd name="T7" fmla="*/ 0 60000 65536"/>
                <a:gd name="T8" fmla="*/ 0 60000 65536"/>
                <a:gd name="T9" fmla="*/ 0 w 299"/>
                <a:gd name="T10" fmla="*/ 0 h 101"/>
                <a:gd name="T11" fmla="*/ 299 w 29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1">
                  <a:moveTo>
                    <a:pt x="0" y="101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8" name="Rectangle 44"/>
            <p:cNvSpPr>
              <a:spLocks noChangeArrowheads="1"/>
            </p:cNvSpPr>
            <p:nvPr/>
          </p:nvSpPr>
          <p:spPr bwMode="auto">
            <a:xfrm>
              <a:off x="2494" y="2391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9" name="Freeform 45"/>
            <p:cNvSpPr>
              <a:spLocks/>
            </p:cNvSpPr>
            <p:nvPr/>
          </p:nvSpPr>
          <p:spPr bwMode="auto">
            <a:xfrm>
              <a:off x="2494" y="2290"/>
              <a:ext cx="302" cy="101"/>
            </a:xfrm>
            <a:custGeom>
              <a:avLst/>
              <a:gdLst>
                <a:gd name="T0" fmla="*/ 0 w 302"/>
                <a:gd name="T1" fmla="*/ 101 h 101"/>
                <a:gd name="T2" fmla="*/ 100 w 302"/>
                <a:gd name="T3" fmla="*/ 0 h 101"/>
                <a:gd name="T4" fmla="*/ 302 w 302"/>
                <a:gd name="T5" fmla="*/ 0 h 101"/>
                <a:gd name="T6" fmla="*/ 0 60000 65536"/>
                <a:gd name="T7" fmla="*/ 0 60000 65536"/>
                <a:gd name="T8" fmla="*/ 0 60000 65536"/>
                <a:gd name="T9" fmla="*/ 0 w 302"/>
                <a:gd name="T10" fmla="*/ 0 h 101"/>
                <a:gd name="T11" fmla="*/ 302 w 30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101">
                  <a:moveTo>
                    <a:pt x="0" y="101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0" name="Rectangle 46"/>
            <p:cNvSpPr>
              <a:spLocks noChangeArrowheads="1"/>
            </p:cNvSpPr>
            <p:nvPr/>
          </p:nvSpPr>
          <p:spPr bwMode="auto">
            <a:xfrm>
              <a:off x="2295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401" name="Freeform 47"/>
            <p:cNvSpPr>
              <a:spLocks/>
            </p:cNvSpPr>
            <p:nvPr/>
          </p:nvSpPr>
          <p:spPr bwMode="auto">
            <a:xfrm>
              <a:off x="2295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0 60000 65536"/>
                <a:gd name="T7" fmla="*/ 0 60000 65536"/>
                <a:gd name="T8" fmla="*/ 0 60000 65536"/>
                <a:gd name="T9" fmla="*/ 0 w 299"/>
                <a:gd name="T10" fmla="*/ 0 h 101"/>
                <a:gd name="T11" fmla="*/ 299 w 29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508750" y="3733800"/>
            <a:ext cx="1430338" cy="477838"/>
            <a:chOff x="2295" y="2892"/>
            <a:chExt cx="901" cy="301"/>
          </a:xfrm>
        </p:grpSpPr>
        <p:sp>
          <p:nvSpPr>
            <p:cNvPr id="57382" name="Rectangle 49"/>
            <p:cNvSpPr>
              <a:spLocks noChangeArrowheads="1"/>
            </p:cNvSpPr>
            <p:nvPr/>
          </p:nvSpPr>
          <p:spPr bwMode="auto">
            <a:xfrm>
              <a:off x="2896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3" name="Freeform 50"/>
            <p:cNvSpPr>
              <a:spLocks/>
            </p:cNvSpPr>
            <p:nvPr/>
          </p:nvSpPr>
          <p:spPr bwMode="auto">
            <a:xfrm>
              <a:off x="28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199 w 299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98"/>
                <a:gd name="T14" fmla="*/ 299 w 29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4" name="Line 51"/>
            <p:cNvSpPr>
              <a:spLocks noChangeShapeType="1"/>
            </p:cNvSpPr>
            <p:nvPr/>
          </p:nvSpPr>
          <p:spPr bwMode="auto">
            <a:xfrm>
              <a:off x="3195" y="2892"/>
              <a:ext cx="1" cy="1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5" name="Line 52"/>
            <p:cNvSpPr>
              <a:spLocks noChangeShapeType="1"/>
            </p:cNvSpPr>
            <p:nvPr/>
          </p:nvSpPr>
          <p:spPr bwMode="auto">
            <a:xfrm flipV="1">
              <a:off x="3095" y="3091"/>
              <a:ext cx="10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6" name="Rectangle 53"/>
            <p:cNvSpPr>
              <a:spLocks noChangeArrowheads="1"/>
            </p:cNvSpPr>
            <p:nvPr/>
          </p:nvSpPr>
          <p:spPr bwMode="auto">
            <a:xfrm>
              <a:off x="2696" y="2990"/>
              <a:ext cx="200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7" name="Freeform 54"/>
            <p:cNvSpPr>
              <a:spLocks/>
            </p:cNvSpPr>
            <p:nvPr/>
          </p:nvSpPr>
          <p:spPr bwMode="auto">
            <a:xfrm>
              <a:off x="26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100 w 299"/>
                <a:gd name="T3" fmla="*/ 0 h 98"/>
                <a:gd name="T4" fmla="*/ 299 w 299"/>
                <a:gd name="T5" fmla="*/ 0 h 98"/>
                <a:gd name="T6" fmla="*/ 0 60000 65536"/>
                <a:gd name="T7" fmla="*/ 0 60000 65536"/>
                <a:gd name="T8" fmla="*/ 0 60000 65536"/>
                <a:gd name="T9" fmla="*/ 0 w 299"/>
                <a:gd name="T10" fmla="*/ 0 h 98"/>
                <a:gd name="T11" fmla="*/ 299 w 29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98">
                  <a:moveTo>
                    <a:pt x="0" y="98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8" name="Rectangle 55"/>
            <p:cNvSpPr>
              <a:spLocks noChangeArrowheads="1"/>
            </p:cNvSpPr>
            <p:nvPr/>
          </p:nvSpPr>
          <p:spPr bwMode="auto">
            <a:xfrm>
              <a:off x="2494" y="2990"/>
              <a:ext cx="202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9" name="Freeform 56"/>
            <p:cNvSpPr>
              <a:spLocks/>
            </p:cNvSpPr>
            <p:nvPr/>
          </p:nvSpPr>
          <p:spPr bwMode="auto">
            <a:xfrm>
              <a:off x="2494" y="2892"/>
              <a:ext cx="302" cy="98"/>
            </a:xfrm>
            <a:custGeom>
              <a:avLst/>
              <a:gdLst>
                <a:gd name="T0" fmla="*/ 0 w 302"/>
                <a:gd name="T1" fmla="*/ 98 h 98"/>
                <a:gd name="T2" fmla="*/ 100 w 302"/>
                <a:gd name="T3" fmla="*/ 0 h 98"/>
                <a:gd name="T4" fmla="*/ 302 w 302"/>
                <a:gd name="T5" fmla="*/ 0 h 98"/>
                <a:gd name="T6" fmla="*/ 0 60000 65536"/>
                <a:gd name="T7" fmla="*/ 0 60000 65536"/>
                <a:gd name="T8" fmla="*/ 0 60000 65536"/>
                <a:gd name="T9" fmla="*/ 0 w 302"/>
                <a:gd name="T10" fmla="*/ 0 h 98"/>
                <a:gd name="T11" fmla="*/ 302 w 302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8">
                  <a:moveTo>
                    <a:pt x="0" y="98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0" name="Rectangle 57"/>
            <p:cNvSpPr>
              <a:spLocks noChangeArrowheads="1"/>
            </p:cNvSpPr>
            <p:nvPr/>
          </p:nvSpPr>
          <p:spPr bwMode="auto">
            <a:xfrm>
              <a:off x="2295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91" name="Freeform 58"/>
            <p:cNvSpPr>
              <a:spLocks/>
            </p:cNvSpPr>
            <p:nvPr/>
          </p:nvSpPr>
          <p:spPr bwMode="auto">
            <a:xfrm>
              <a:off x="2295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0 60000 65536"/>
                <a:gd name="T7" fmla="*/ 0 60000 65536"/>
                <a:gd name="T8" fmla="*/ 0 60000 65536"/>
                <a:gd name="T9" fmla="*/ 0 w 299"/>
                <a:gd name="T10" fmla="*/ 0 h 98"/>
                <a:gd name="T11" fmla="*/ 299 w 29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69083" name="Freeform 59"/>
          <p:cNvSpPr>
            <a:spLocks/>
          </p:cNvSpPr>
          <p:nvPr/>
        </p:nvSpPr>
        <p:spPr bwMode="auto">
          <a:xfrm>
            <a:off x="5364163" y="2682875"/>
            <a:ext cx="569912" cy="511175"/>
          </a:xfrm>
          <a:custGeom>
            <a:avLst/>
            <a:gdLst>
              <a:gd name="T0" fmla="*/ 2147483646 w 359"/>
              <a:gd name="T1" fmla="*/ 2147483646 h 322"/>
              <a:gd name="T2" fmla="*/ 2147483646 w 359"/>
              <a:gd name="T3" fmla="*/ 2147483646 h 322"/>
              <a:gd name="T4" fmla="*/ 2147483646 w 359"/>
              <a:gd name="T5" fmla="*/ 2147483646 h 322"/>
              <a:gd name="T6" fmla="*/ 0 w 359"/>
              <a:gd name="T7" fmla="*/ 2147483646 h 322"/>
              <a:gd name="T8" fmla="*/ 0 w 359"/>
              <a:gd name="T9" fmla="*/ 2147483646 h 322"/>
              <a:gd name="T10" fmla="*/ 2147483646 w 359"/>
              <a:gd name="T11" fmla="*/ 2147483646 h 322"/>
              <a:gd name="T12" fmla="*/ 2147483646 w 359"/>
              <a:gd name="T13" fmla="*/ 0 h 322"/>
              <a:gd name="T14" fmla="*/ 2147483646 w 359"/>
              <a:gd name="T15" fmla="*/ 2147483646 h 3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9"/>
              <a:gd name="T25" fmla="*/ 0 h 322"/>
              <a:gd name="T26" fmla="*/ 359 w 359"/>
              <a:gd name="T27" fmla="*/ 322 h 3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9" h="322">
                <a:moveTo>
                  <a:pt x="359" y="161"/>
                </a:moveTo>
                <a:lnTo>
                  <a:pt x="200" y="322"/>
                </a:lnTo>
                <a:lnTo>
                  <a:pt x="200" y="215"/>
                </a:lnTo>
                <a:lnTo>
                  <a:pt x="0" y="215"/>
                </a:lnTo>
                <a:lnTo>
                  <a:pt x="0" y="106"/>
                </a:lnTo>
                <a:lnTo>
                  <a:pt x="200" y="106"/>
                </a:lnTo>
                <a:lnTo>
                  <a:pt x="200" y="0"/>
                </a:lnTo>
                <a:lnTo>
                  <a:pt x="359" y="16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032500" y="2047875"/>
            <a:ext cx="2066925" cy="1084263"/>
            <a:chOff x="1995" y="1830"/>
            <a:chExt cx="1302" cy="683"/>
          </a:xfrm>
        </p:grpSpPr>
        <p:sp>
          <p:nvSpPr>
            <p:cNvPr id="57379" name="Freeform 61"/>
            <p:cNvSpPr>
              <a:spLocks/>
            </p:cNvSpPr>
            <p:nvPr/>
          </p:nvSpPr>
          <p:spPr bwMode="auto">
            <a:xfrm>
              <a:off x="2195" y="1830"/>
              <a:ext cx="1102" cy="361"/>
            </a:xfrm>
            <a:custGeom>
              <a:avLst/>
              <a:gdLst>
                <a:gd name="T0" fmla="*/ 940 w 1102"/>
                <a:gd name="T1" fmla="*/ 0 h 361"/>
                <a:gd name="T2" fmla="*/ 977 w 1102"/>
                <a:gd name="T3" fmla="*/ 3 h 361"/>
                <a:gd name="T4" fmla="*/ 1010 w 1102"/>
                <a:gd name="T5" fmla="*/ 16 h 361"/>
                <a:gd name="T6" fmla="*/ 1040 w 1102"/>
                <a:gd name="T7" fmla="*/ 34 h 361"/>
                <a:gd name="T8" fmla="*/ 1067 w 1102"/>
                <a:gd name="T9" fmla="*/ 60 h 361"/>
                <a:gd name="T10" fmla="*/ 1085 w 1102"/>
                <a:gd name="T11" fmla="*/ 91 h 361"/>
                <a:gd name="T12" fmla="*/ 1097 w 1102"/>
                <a:gd name="T13" fmla="*/ 125 h 361"/>
                <a:gd name="T14" fmla="*/ 1102 w 1102"/>
                <a:gd name="T15" fmla="*/ 161 h 361"/>
                <a:gd name="T16" fmla="*/ 1097 w 1102"/>
                <a:gd name="T17" fmla="*/ 180 h 361"/>
                <a:gd name="T18" fmla="*/ 1082 w 1102"/>
                <a:gd name="T19" fmla="*/ 198 h 361"/>
                <a:gd name="T20" fmla="*/ 1060 w 1102"/>
                <a:gd name="T21" fmla="*/ 216 h 361"/>
                <a:gd name="T22" fmla="*/ 1027 w 1102"/>
                <a:gd name="T23" fmla="*/ 234 h 361"/>
                <a:gd name="T24" fmla="*/ 985 w 1102"/>
                <a:gd name="T25" fmla="*/ 250 h 361"/>
                <a:gd name="T26" fmla="*/ 935 w 1102"/>
                <a:gd name="T27" fmla="*/ 265 h 361"/>
                <a:gd name="T28" fmla="*/ 878 w 1102"/>
                <a:gd name="T29" fmla="*/ 281 h 361"/>
                <a:gd name="T30" fmla="*/ 813 w 1102"/>
                <a:gd name="T31" fmla="*/ 296 h 361"/>
                <a:gd name="T32" fmla="*/ 740 w 1102"/>
                <a:gd name="T33" fmla="*/ 309 h 361"/>
                <a:gd name="T34" fmla="*/ 663 w 1102"/>
                <a:gd name="T35" fmla="*/ 320 h 361"/>
                <a:gd name="T36" fmla="*/ 578 w 1102"/>
                <a:gd name="T37" fmla="*/ 330 h 361"/>
                <a:gd name="T38" fmla="*/ 491 w 1102"/>
                <a:gd name="T39" fmla="*/ 340 h 361"/>
                <a:gd name="T40" fmla="*/ 396 w 1102"/>
                <a:gd name="T41" fmla="*/ 348 h 361"/>
                <a:gd name="T42" fmla="*/ 302 w 1102"/>
                <a:gd name="T43" fmla="*/ 353 h 361"/>
                <a:gd name="T44" fmla="*/ 202 w 1102"/>
                <a:gd name="T45" fmla="*/ 359 h 361"/>
                <a:gd name="T46" fmla="*/ 102 w 1102"/>
                <a:gd name="T47" fmla="*/ 361 h 361"/>
                <a:gd name="T48" fmla="*/ 0 w 1102"/>
                <a:gd name="T49" fmla="*/ 361 h 3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2"/>
                <a:gd name="T76" fmla="*/ 0 h 361"/>
                <a:gd name="T77" fmla="*/ 1102 w 1102"/>
                <a:gd name="T78" fmla="*/ 361 h 36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2" h="361">
                  <a:moveTo>
                    <a:pt x="940" y="0"/>
                  </a:moveTo>
                  <a:lnTo>
                    <a:pt x="977" y="3"/>
                  </a:lnTo>
                  <a:lnTo>
                    <a:pt x="1010" y="16"/>
                  </a:lnTo>
                  <a:lnTo>
                    <a:pt x="1040" y="34"/>
                  </a:lnTo>
                  <a:lnTo>
                    <a:pt x="1067" y="60"/>
                  </a:lnTo>
                  <a:lnTo>
                    <a:pt x="1085" y="91"/>
                  </a:lnTo>
                  <a:lnTo>
                    <a:pt x="1097" y="125"/>
                  </a:lnTo>
                  <a:lnTo>
                    <a:pt x="1102" y="161"/>
                  </a:lnTo>
                  <a:lnTo>
                    <a:pt x="1097" y="180"/>
                  </a:lnTo>
                  <a:lnTo>
                    <a:pt x="1082" y="198"/>
                  </a:lnTo>
                  <a:lnTo>
                    <a:pt x="1060" y="216"/>
                  </a:lnTo>
                  <a:lnTo>
                    <a:pt x="1027" y="234"/>
                  </a:lnTo>
                  <a:lnTo>
                    <a:pt x="985" y="250"/>
                  </a:lnTo>
                  <a:lnTo>
                    <a:pt x="935" y="265"/>
                  </a:lnTo>
                  <a:lnTo>
                    <a:pt x="878" y="281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0"/>
                  </a:lnTo>
                  <a:lnTo>
                    <a:pt x="578" y="330"/>
                  </a:lnTo>
                  <a:lnTo>
                    <a:pt x="491" y="340"/>
                  </a:lnTo>
                  <a:lnTo>
                    <a:pt x="396" y="348"/>
                  </a:lnTo>
                  <a:lnTo>
                    <a:pt x="302" y="353"/>
                  </a:lnTo>
                  <a:lnTo>
                    <a:pt x="202" y="359"/>
                  </a:lnTo>
                  <a:lnTo>
                    <a:pt x="102" y="361"/>
                  </a:lnTo>
                  <a:lnTo>
                    <a:pt x="0" y="3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0" name="Freeform 62"/>
            <p:cNvSpPr>
              <a:spLocks/>
            </p:cNvSpPr>
            <p:nvPr/>
          </p:nvSpPr>
          <p:spPr bwMode="auto">
            <a:xfrm>
              <a:off x="1995" y="2191"/>
              <a:ext cx="265" cy="298"/>
            </a:xfrm>
            <a:custGeom>
              <a:avLst/>
              <a:gdLst>
                <a:gd name="T0" fmla="*/ 200 w 265"/>
                <a:gd name="T1" fmla="*/ 0 h 298"/>
                <a:gd name="T2" fmla="*/ 160 w 265"/>
                <a:gd name="T3" fmla="*/ 3 h 298"/>
                <a:gd name="T4" fmla="*/ 123 w 265"/>
                <a:gd name="T5" fmla="*/ 16 h 298"/>
                <a:gd name="T6" fmla="*/ 88 w 265"/>
                <a:gd name="T7" fmla="*/ 34 h 298"/>
                <a:gd name="T8" fmla="*/ 58 w 265"/>
                <a:gd name="T9" fmla="*/ 57 h 298"/>
                <a:gd name="T10" fmla="*/ 33 w 265"/>
                <a:gd name="T11" fmla="*/ 88 h 298"/>
                <a:gd name="T12" fmla="*/ 15 w 265"/>
                <a:gd name="T13" fmla="*/ 122 h 298"/>
                <a:gd name="T14" fmla="*/ 3 w 265"/>
                <a:gd name="T15" fmla="*/ 161 h 298"/>
                <a:gd name="T16" fmla="*/ 0 w 265"/>
                <a:gd name="T17" fmla="*/ 200 h 298"/>
                <a:gd name="T18" fmla="*/ 5 w 265"/>
                <a:gd name="T19" fmla="*/ 218 h 298"/>
                <a:gd name="T20" fmla="*/ 18 w 265"/>
                <a:gd name="T21" fmla="*/ 236 h 298"/>
                <a:gd name="T22" fmla="*/ 43 w 265"/>
                <a:gd name="T23" fmla="*/ 252 h 298"/>
                <a:gd name="T24" fmla="*/ 75 w 265"/>
                <a:gd name="T25" fmla="*/ 267 h 298"/>
                <a:gd name="T26" fmla="*/ 115 w 265"/>
                <a:gd name="T27" fmla="*/ 278 h 298"/>
                <a:gd name="T28" fmla="*/ 160 w 265"/>
                <a:gd name="T29" fmla="*/ 288 h 298"/>
                <a:gd name="T30" fmla="*/ 212 w 265"/>
                <a:gd name="T31" fmla="*/ 296 h 298"/>
                <a:gd name="T32" fmla="*/ 265 w 265"/>
                <a:gd name="T33" fmla="*/ 298 h 2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5"/>
                <a:gd name="T52" fmla="*/ 0 h 298"/>
                <a:gd name="T53" fmla="*/ 265 w 265"/>
                <a:gd name="T54" fmla="*/ 298 h 2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5" h="298">
                  <a:moveTo>
                    <a:pt x="200" y="0"/>
                  </a:moveTo>
                  <a:lnTo>
                    <a:pt x="160" y="3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57"/>
                  </a:lnTo>
                  <a:lnTo>
                    <a:pt x="33" y="88"/>
                  </a:lnTo>
                  <a:lnTo>
                    <a:pt x="15" y="122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6"/>
                  </a:lnTo>
                  <a:lnTo>
                    <a:pt x="43" y="252"/>
                  </a:lnTo>
                  <a:lnTo>
                    <a:pt x="75" y="267"/>
                  </a:lnTo>
                  <a:lnTo>
                    <a:pt x="115" y="278"/>
                  </a:lnTo>
                  <a:lnTo>
                    <a:pt x="160" y="288"/>
                  </a:lnTo>
                  <a:lnTo>
                    <a:pt x="212" y="296"/>
                  </a:lnTo>
                  <a:lnTo>
                    <a:pt x="265" y="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81" name="Freeform 63"/>
            <p:cNvSpPr>
              <a:spLocks/>
            </p:cNvSpPr>
            <p:nvPr/>
          </p:nvSpPr>
          <p:spPr bwMode="auto">
            <a:xfrm>
              <a:off x="2247" y="2466"/>
              <a:ext cx="48" cy="47"/>
            </a:xfrm>
            <a:custGeom>
              <a:avLst/>
              <a:gdLst>
                <a:gd name="T0" fmla="*/ 48 w 48"/>
                <a:gd name="T1" fmla="*/ 26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48" y="26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6032500" y="3000375"/>
            <a:ext cx="2066925" cy="1087438"/>
            <a:chOff x="1995" y="2430"/>
            <a:chExt cx="1302" cy="685"/>
          </a:xfrm>
        </p:grpSpPr>
        <p:sp>
          <p:nvSpPr>
            <p:cNvPr id="57376" name="Freeform 65"/>
            <p:cNvSpPr>
              <a:spLocks/>
            </p:cNvSpPr>
            <p:nvPr/>
          </p:nvSpPr>
          <p:spPr bwMode="auto">
            <a:xfrm>
              <a:off x="2195" y="2430"/>
              <a:ext cx="1102" cy="360"/>
            </a:xfrm>
            <a:custGeom>
              <a:avLst/>
              <a:gdLst>
                <a:gd name="T0" fmla="*/ 940 w 1102"/>
                <a:gd name="T1" fmla="*/ 0 h 360"/>
                <a:gd name="T2" fmla="*/ 977 w 1102"/>
                <a:gd name="T3" fmla="*/ 5 h 360"/>
                <a:gd name="T4" fmla="*/ 1010 w 1102"/>
                <a:gd name="T5" fmla="*/ 18 h 360"/>
                <a:gd name="T6" fmla="*/ 1040 w 1102"/>
                <a:gd name="T7" fmla="*/ 36 h 360"/>
                <a:gd name="T8" fmla="*/ 1067 w 1102"/>
                <a:gd name="T9" fmla="*/ 62 h 360"/>
                <a:gd name="T10" fmla="*/ 1085 w 1102"/>
                <a:gd name="T11" fmla="*/ 91 h 360"/>
                <a:gd name="T12" fmla="*/ 1097 w 1102"/>
                <a:gd name="T13" fmla="*/ 124 h 360"/>
                <a:gd name="T14" fmla="*/ 1102 w 1102"/>
                <a:gd name="T15" fmla="*/ 161 h 360"/>
                <a:gd name="T16" fmla="*/ 1097 w 1102"/>
                <a:gd name="T17" fmla="*/ 179 h 360"/>
                <a:gd name="T18" fmla="*/ 1082 w 1102"/>
                <a:gd name="T19" fmla="*/ 197 h 360"/>
                <a:gd name="T20" fmla="*/ 1060 w 1102"/>
                <a:gd name="T21" fmla="*/ 215 h 360"/>
                <a:gd name="T22" fmla="*/ 1027 w 1102"/>
                <a:gd name="T23" fmla="*/ 233 h 360"/>
                <a:gd name="T24" fmla="*/ 985 w 1102"/>
                <a:gd name="T25" fmla="*/ 251 h 360"/>
                <a:gd name="T26" fmla="*/ 935 w 1102"/>
                <a:gd name="T27" fmla="*/ 267 h 360"/>
                <a:gd name="T28" fmla="*/ 878 w 1102"/>
                <a:gd name="T29" fmla="*/ 283 h 360"/>
                <a:gd name="T30" fmla="*/ 813 w 1102"/>
                <a:gd name="T31" fmla="*/ 296 h 360"/>
                <a:gd name="T32" fmla="*/ 740 w 1102"/>
                <a:gd name="T33" fmla="*/ 309 h 360"/>
                <a:gd name="T34" fmla="*/ 663 w 1102"/>
                <a:gd name="T35" fmla="*/ 322 h 360"/>
                <a:gd name="T36" fmla="*/ 578 w 1102"/>
                <a:gd name="T37" fmla="*/ 332 h 360"/>
                <a:gd name="T38" fmla="*/ 491 w 1102"/>
                <a:gd name="T39" fmla="*/ 340 h 360"/>
                <a:gd name="T40" fmla="*/ 396 w 1102"/>
                <a:gd name="T41" fmla="*/ 347 h 360"/>
                <a:gd name="T42" fmla="*/ 302 w 1102"/>
                <a:gd name="T43" fmla="*/ 353 h 360"/>
                <a:gd name="T44" fmla="*/ 202 w 1102"/>
                <a:gd name="T45" fmla="*/ 358 h 360"/>
                <a:gd name="T46" fmla="*/ 102 w 1102"/>
                <a:gd name="T47" fmla="*/ 360 h 360"/>
                <a:gd name="T48" fmla="*/ 0 w 1102"/>
                <a:gd name="T49" fmla="*/ 360 h 3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2"/>
                <a:gd name="T76" fmla="*/ 0 h 360"/>
                <a:gd name="T77" fmla="*/ 1102 w 1102"/>
                <a:gd name="T78" fmla="*/ 360 h 3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2" h="360">
                  <a:moveTo>
                    <a:pt x="940" y="0"/>
                  </a:moveTo>
                  <a:lnTo>
                    <a:pt x="977" y="5"/>
                  </a:lnTo>
                  <a:lnTo>
                    <a:pt x="1010" y="18"/>
                  </a:lnTo>
                  <a:lnTo>
                    <a:pt x="1040" y="36"/>
                  </a:lnTo>
                  <a:lnTo>
                    <a:pt x="1067" y="62"/>
                  </a:lnTo>
                  <a:lnTo>
                    <a:pt x="1085" y="91"/>
                  </a:lnTo>
                  <a:lnTo>
                    <a:pt x="1097" y="124"/>
                  </a:lnTo>
                  <a:lnTo>
                    <a:pt x="1102" y="161"/>
                  </a:lnTo>
                  <a:lnTo>
                    <a:pt x="1097" y="179"/>
                  </a:lnTo>
                  <a:lnTo>
                    <a:pt x="1082" y="197"/>
                  </a:lnTo>
                  <a:lnTo>
                    <a:pt x="1060" y="215"/>
                  </a:lnTo>
                  <a:lnTo>
                    <a:pt x="1027" y="233"/>
                  </a:lnTo>
                  <a:lnTo>
                    <a:pt x="985" y="251"/>
                  </a:lnTo>
                  <a:lnTo>
                    <a:pt x="935" y="267"/>
                  </a:lnTo>
                  <a:lnTo>
                    <a:pt x="878" y="283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2"/>
                  </a:lnTo>
                  <a:lnTo>
                    <a:pt x="578" y="332"/>
                  </a:lnTo>
                  <a:lnTo>
                    <a:pt x="491" y="340"/>
                  </a:lnTo>
                  <a:lnTo>
                    <a:pt x="396" y="347"/>
                  </a:lnTo>
                  <a:lnTo>
                    <a:pt x="302" y="353"/>
                  </a:lnTo>
                  <a:lnTo>
                    <a:pt x="202" y="358"/>
                  </a:lnTo>
                  <a:lnTo>
                    <a:pt x="102" y="360"/>
                  </a:lnTo>
                  <a:lnTo>
                    <a:pt x="0" y="3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77" name="Freeform 66"/>
            <p:cNvSpPr>
              <a:spLocks/>
            </p:cNvSpPr>
            <p:nvPr/>
          </p:nvSpPr>
          <p:spPr bwMode="auto">
            <a:xfrm>
              <a:off x="1995" y="2790"/>
              <a:ext cx="265" cy="301"/>
            </a:xfrm>
            <a:custGeom>
              <a:avLst/>
              <a:gdLst>
                <a:gd name="T0" fmla="*/ 200 w 265"/>
                <a:gd name="T1" fmla="*/ 0 h 301"/>
                <a:gd name="T2" fmla="*/ 160 w 265"/>
                <a:gd name="T3" fmla="*/ 6 h 301"/>
                <a:gd name="T4" fmla="*/ 123 w 265"/>
                <a:gd name="T5" fmla="*/ 16 h 301"/>
                <a:gd name="T6" fmla="*/ 88 w 265"/>
                <a:gd name="T7" fmla="*/ 34 h 301"/>
                <a:gd name="T8" fmla="*/ 58 w 265"/>
                <a:gd name="T9" fmla="*/ 60 h 301"/>
                <a:gd name="T10" fmla="*/ 33 w 265"/>
                <a:gd name="T11" fmla="*/ 91 h 301"/>
                <a:gd name="T12" fmla="*/ 15 w 265"/>
                <a:gd name="T13" fmla="*/ 125 h 301"/>
                <a:gd name="T14" fmla="*/ 3 w 265"/>
                <a:gd name="T15" fmla="*/ 161 h 301"/>
                <a:gd name="T16" fmla="*/ 0 w 265"/>
                <a:gd name="T17" fmla="*/ 200 h 301"/>
                <a:gd name="T18" fmla="*/ 5 w 265"/>
                <a:gd name="T19" fmla="*/ 218 h 301"/>
                <a:gd name="T20" fmla="*/ 18 w 265"/>
                <a:gd name="T21" fmla="*/ 237 h 301"/>
                <a:gd name="T22" fmla="*/ 43 w 265"/>
                <a:gd name="T23" fmla="*/ 255 h 301"/>
                <a:gd name="T24" fmla="*/ 75 w 265"/>
                <a:gd name="T25" fmla="*/ 268 h 301"/>
                <a:gd name="T26" fmla="*/ 115 w 265"/>
                <a:gd name="T27" fmla="*/ 281 h 301"/>
                <a:gd name="T28" fmla="*/ 160 w 265"/>
                <a:gd name="T29" fmla="*/ 291 h 301"/>
                <a:gd name="T30" fmla="*/ 212 w 265"/>
                <a:gd name="T31" fmla="*/ 296 h 301"/>
                <a:gd name="T32" fmla="*/ 265 w 265"/>
                <a:gd name="T33" fmla="*/ 301 h 3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5"/>
                <a:gd name="T52" fmla="*/ 0 h 301"/>
                <a:gd name="T53" fmla="*/ 265 w 265"/>
                <a:gd name="T54" fmla="*/ 301 h 30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5" h="301">
                  <a:moveTo>
                    <a:pt x="200" y="0"/>
                  </a:moveTo>
                  <a:lnTo>
                    <a:pt x="160" y="6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60"/>
                  </a:lnTo>
                  <a:lnTo>
                    <a:pt x="33" y="91"/>
                  </a:lnTo>
                  <a:lnTo>
                    <a:pt x="15" y="125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7"/>
                  </a:lnTo>
                  <a:lnTo>
                    <a:pt x="43" y="255"/>
                  </a:lnTo>
                  <a:lnTo>
                    <a:pt x="75" y="268"/>
                  </a:lnTo>
                  <a:lnTo>
                    <a:pt x="115" y="281"/>
                  </a:lnTo>
                  <a:lnTo>
                    <a:pt x="160" y="291"/>
                  </a:lnTo>
                  <a:lnTo>
                    <a:pt x="212" y="296"/>
                  </a:lnTo>
                  <a:lnTo>
                    <a:pt x="265" y="3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78" name="Freeform 67"/>
            <p:cNvSpPr>
              <a:spLocks/>
            </p:cNvSpPr>
            <p:nvPr/>
          </p:nvSpPr>
          <p:spPr bwMode="auto">
            <a:xfrm>
              <a:off x="2247" y="3068"/>
              <a:ext cx="48" cy="47"/>
            </a:xfrm>
            <a:custGeom>
              <a:avLst/>
              <a:gdLst>
                <a:gd name="T0" fmla="*/ 48 w 48"/>
                <a:gd name="T1" fmla="*/ 23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48" y="23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237038" y="3181350"/>
            <a:ext cx="228600" cy="228600"/>
            <a:chOff x="4176" y="1008"/>
            <a:chExt cx="192" cy="192"/>
          </a:xfrm>
        </p:grpSpPr>
        <p:sp>
          <p:nvSpPr>
            <p:cNvPr id="57374" name="Line 69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75" name="Line 70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208838" y="3943350"/>
            <a:ext cx="228600" cy="228600"/>
            <a:chOff x="4176" y="1008"/>
            <a:chExt cx="192" cy="192"/>
          </a:xfrm>
        </p:grpSpPr>
        <p:sp>
          <p:nvSpPr>
            <p:cNvPr id="57372" name="Line 72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73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3932238" y="2495550"/>
            <a:ext cx="228600" cy="228600"/>
            <a:chOff x="4176" y="1008"/>
            <a:chExt cx="192" cy="192"/>
          </a:xfrm>
        </p:grpSpPr>
        <p:sp>
          <p:nvSpPr>
            <p:cNvPr id="57370" name="Line 75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71" name="Line 76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6904038" y="2038350"/>
            <a:ext cx="228600" cy="228600"/>
            <a:chOff x="4176" y="1008"/>
            <a:chExt cx="192" cy="192"/>
          </a:xfrm>
        </p:grpSpPr>
        <p:sp>
          <p:nvSpPr>
            <p:cNvPr id="57368" name="Line 78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69" name="Line 79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4237038" y="2876550"/>
            <a:ext cx="228600" cy="228600"/>
            <a:chOff x="4176" y="1008"/>
            <a:chExt cx="192" cy="192"/>
          </a:xfrm>
        </p:grpSpPr>
        <p:sp>
          <p:nvSpPr>
            <p:cNvPr id="57366" name="Line 81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67" name="Line 82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208838" y="3028950"/>
            <a:ext cx="228600" cy="228600"/>
            <a:chOff x="4176" y="1008"/>
            <a:chExt cx="192" cy="192"/>
          </a:xfrm>
        </p:grpSpPr>
        <p:sp>
          <p:nvSpPr>
            <p:cNvPr id="57364" name="Line 8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365" name="Line 8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7363" name="Rectangle 89"/>
          <p:cNvSpPr>
            <a:spLocks noChangeArrowheads="1"/>
          </p:cNvSpPr>
          <p:nvPr/>
        </p:nvSpPr>
        <p:spPr bwMode="auto">
          <a:xfrm>
            <a:off x="34925" y="44450"/>
            <a:ext cx="53244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数组的顺序存储</a:t>
            </a:r>
          </a:p>
        </p:txBody>
      </p:sp>
    </p:spTree>
    <p:extLst>
      <p:ext uri="{BB962C8B-B14F-4D97-AF65-F5344CB8AC3E}">
        <p14:creationId xmlns:p14="http://schemas.microsoft.com/office/powerpoint/2010/main" val="984927654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            </a:t>
            </a:r>
            <a:fld id="{A9B09D78-5872-4D98-A316-2BA7BE6BAE51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2022年10月30日</a:t>
            </a:fld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/>
                <a:cs typeface="+mn-cs"/>
              </a:rPr>
              <a:t>        </a:t>
            </a:r>
          </a:p>
        </p:txBody>
      </p:sp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3016250" y="1187450"/>
            <a:ext cx="5791200" cy="3962400"/>
          </a:xfrm>
          <a:prstGeom prst="rect">
            <a:avLst/>
          </a:prstGeom>
          <a:solidFill>
            <a:srgbClr val="FFFFE7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29150" y="1357313"/>
            <a:ext cx="2109788" cy="1169987"/>
            <a:chOff x="1160" y="1259"/>
            <a:chExt cx="1329" cy="737"/>
          </a:xfrm>
        </p:grpSpPr>
        <p:sp>
          <p:nvSpPr>
            <p:cNvPr id="58436" name="Rectangle 4"/>
            <p:cNvSpPr>
              <a:spLocks noChangeArrowheads="1"/>
            </p:cNvSpPr>
            <p:nvPr/>
          </p:nvSpPr>
          <p:spPr bwMode="auto">
            <a:xfrm>
              <a:off x="2047" y="1365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7" name="Freeform 5"/>
            <p:cNvSpPr>
              <a:spLocks/>
            </p:cNvSpPr>
            <p:nvPr/>
          </p:nvSpPr>
          <p:spPr bwMode="auto">
            <a:xfrm>
              <a:off x="2047" y="1259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8" name="Line 6"/>
            <p:cNvSpPr>
              <a:spLocks noChangeShapeType="1"/>
            </p:cNvSpPr>
            <p:nvPr/>
          </p:nvSpPr>
          <p:spPr bwMode="auto">
            <a:xfrm>
              <a:off x="2488" y="1259"/>
              <a:ext cx="1" cy="2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9" name="Line 7"/>
            <p:cNvSpPr>
              <a:spLocks noChangeShapeType="1"/>
            </p:cNvSpPr>
            <p:nvPr/>
          </p:nvSpPr>
          <p:spPr bwMode="auto">
            <a:xfrm flipV="1">
              <a:off x="2341" y="1469"/>
              <a:ext cx="147" cy="1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0" name="Rectangle 8"/>
            <p:cNvSpPr>
              <a:spLocks noChangeArrowheads="1"/>
            </p:cNvSpPr>
            <p:nvPr/>
          </p:nvSpPr>
          <p:spPr bwMode="auto">
            <a:xfrm>
              <a:off x="1752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1" name="Freeform 9"/>
            <p:cNvSpPr>
              <a:spLocks/>
            </p:cNvSpPr>
            <p:nvPr/>
          </p:nvSpPr>
          <p:spPr bwMode="auto">
            <a:xfrm>
              <a:off x="1752" y="1259"/>
              <a:ext cx="442" cy="106"/>
            </a:xfrm>
            <a:custGeom>
              <a:avLst/>
              <a:gdLst>
                <a:gd name="T0" fmla="*/ 0 w 442"/>
                <a:gd name="T1" fmla="*/ 106 h 106"/>
                <a:gd name="T2" fmla="*/ 148 w 442"/>
                <a:gd name="T3" fmla="*/ 0 h 106"/>
                <a:gd name="T4" fmla="*/ 442 w 442"/>
                <a:gd name="T5" fmla="*/ 0 h 106"/>
                <a:gd name="T6" fmla="*/ 0 60000 65536"/>
                <a:gd name="T7" fmla="*/ 0 60000 65536"/>
                <a:gd name="T8" fmla="*/ 0 60000 65536"/>
                <a:gd name="T9" fmla="*/ 0 w 442"/>
                <a:gd name="T10" fmla="*/ 0 h 106"/>
                <a:gd name="T11" fmla="*/ 442 w 442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2" h="106">
                  <a:moveTo>
                    <a:pt x="0" y="106"/>
                  </a:moveTo>
                  <a:lnTo>
                    <a:pt x="148" y="0"/>
                  </a:lnTo>
                  <a:lnTo>
                    <a:pt x="4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2" name="Rectangle 10"/>
            <p:cNvSpPr>
              <a:spLocks noChangeArrowheads="1"/>
            </p:cNvSpPr>
            <p:nvPr/>
          </p:nvSpPr>
          <p:spPr bwMode="auto">
            <a:xfrm>
              <a:off x="1455" y="1365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3" name="Freeform 11"/>
            <p:cNvSpPr>
              <a:spLocks/>
            </p:cNvSpPr>
            <p:nvPr/>
          </p:nvSpPr>
          <p:spPr bwMode="auto">
            <a:xfrm>
              <a:off x="1455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0 w 445"/>
                <a:gd name="T3" fmla="*/ 0 h 106"/>
                <a:gd name="T4" fmla="*/ 445 w 445"/>
                <a:gd name="T5" fmla="*/ 0 h 106"/>
                <a:gd name="T6" fmla="*/ 0 60000 65536"/>
                <a:gd name="T7" fmla="*/ 0 60000 65536"/>
                <a:gd name="T8" fmla="*/ 0 60000 65536"/>
                <a:gd name="T9" fmla="*/ 0 w 445"/>
                <a:gd name="T10" fmla="*/ 0 h 106"/>
                <a:gd name="T11" fmla="*/ 445 w 445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5" h="106">
                  <a:moveTo>
                    <a:pt x="0" y="106"/>
                  </a:moveTo>
                  <a:lnTo>
                    <a:pt x="150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4" name="Rectangle 12"/>
            <p:cNvSpPr>
              <a:spLocks noChangeArrowheads="1"/>
            </p:cNvSpPr>
            <p:nvPr/>
          </p:nvSpPr>
          <p:spPr bwMode="auto">
            <a:xfrm>
              <a:off x="1160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5" name="Freeform 13"/>
            <p:cNvSpPr>
              <a:spLocks/>
            </p:cNvSpPr>
            <p:nvPr/>
          </p:nvSpPr>
          <p:spPr bwMode="auto">
            <a:xfrm>
              <a:off x="1160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8 w 445"/>
                <a:gd name="T3" fmla="*/ 0 h 106"/>
                <a:gd name="T4" fmla="*/ 445 w 445"/>
                <a:gd name="T5" fmla="*/ 0 h 106"/>
                <a:gd name="T6" fmla="*/ 0 60000 65536"/>
                <a:gd name="T7" fmla="*/ 0 60000 65536"/>
                <a:gd name="T8" fmla="*/ 0 60000 65536"/>
                <a:gd name="T9" fmla="*/ 0 w 445"/>
                <a:gd name="T10" fmla="*/ 0 h 106"/>
                <a:gd name="T11" fmla="*/ 445 w 445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5" h="106">
                  <a:moveTo>
                    <a:pt x="0" y="106"/>
                  </a:moveTo>
                  <a:lnTo>
                    <a:pt x="148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6" name="Rectangle 14"/>
            <p:cNvSpPr>
              <a:spLocks noChangeArrowheads="1"/>
            </p:cNvSpPr>
            <p:nvPr/>
          </p:nvSpPr>
          <p:spPr bwMode="auto">
            <a:xfrm>
              <a:off x="2047" y="1575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7" name="Rectangle 15"/>
            <p:cNvSpPr>
              <a:spLocks noChangeArrowheads="1"/>
            </p:cNvSpPr>
            <p:nvPr/>
          </p:nvSpPr>
          <p:spPr bwMode="auto">
            <a:xfrm>
              <a:off x="1752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8" name="Rectangle 16"/>
            <p:cNvSpPr>
              <a:spLocks noChangeArrowheads="1"/>
            </p:cNvSpPr>
            <p:nvPr/>
          </p:nvSpPr>
          <p:spPr bwMode="auto">
            <a:xfrm>
              <a:off x="1455" y="1575"/>
              <a:ext cx="297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49" name="Rectangle 17"/>
            <p:cNvSpPr>
              <a:spLocks noChangeArrowheads="1"/>
            </p:cNvSpPr>
            <p:nvPr/>
          </p:nvSpPr>
          <p:spPr bwMode="auto">
            <a:xfrm>
              <a:off x="1160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0" name="Rectangle 18"/>
            <p:cNvSpPr>
              <a:spLocks noChangeArrowheads="1"/>
            </p:cNvSpPr>
            <p:nvPr/>
          </p:nvSpPr>
          <p:spPr bwMode="auto">
            <a:xfrm>
              <a:off x="2047" y="1786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1" name="Rectangle 19"/>
            <p:cNvSpPr>
              <a:spLocks noChangeArrowheads="1"/>
            </p:cNvSpPr>
            <p:nvPr/>
          </p:nvSpPr>
          <p:spPr bwMode="auto">
            <a:xfrm>
              <a:off x="1752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2" name="Rectangle 20"/>
            <p:cNvSpPr>
              <a:spLocks noChangeArrowheads="1"/>
            </p:cNvSpPr>
            <p:nvPr/>
          </p:nvSpPr>
          <p:spPr bwMode="auto">
            <a:xfrm>
              <a:off x="1455" y="1786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3" name="Rectangle 21"/>
            <p:cNvSpPr>
              <a:spLocks noChangeArrowheads="1"/>
            </p:cNvSpPr>
            <p:nvPr/>
          </p:nvSpPr>
          <p:spPr bwMode="auto">
            <a:xfrm>
              <a:off x="1160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4" name="Freeform 22"/>
            <p:cNvSpPr>
              <a:spLocks/>
            </p:cNvSpPr>
            <p:nvPr/>
          </p:nvSpPr>
          <p:spPr bwMode="auto">
            <a:xfrm>
              <a:off x="2341" y="146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  <a:gd name="T6" fmla="*/ 0 60000 65536"/>
                <a:gd name="T7" fmla="*/ 0 60000 65536"/>
                <a:gd name="T8" fmla="*/ 0 60000 65536"/>
                <a:gd name="T9" fmla="*/ 0 w 147"/>
                <a:gd name="T10" fmla="*/ 0 h 317"/>
                <a:gd name="T11" fmla="*/ 147 w 147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55" name="Freeform 23"/>
            <p:cNvSpPr>
              <a:spLocks/>
            </p:cNvSpPr>
            <p:nvPr/>
          </p:nvSpPr>
          <p:spPr bwMode="auto">
            <a:xfrm>
              <a:off x="2341" y="167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  <a:gd name="T6" fmla="*/ 0 60000 65536"/>
                <a:gd name="T7" fmla="*/ 0 60000 65536"/>
                <a:gd name="T8" fmla="*/ 0 60000 65536"/>
                <a:gd name="T9" fmla="*/ 0 w 147"/>
                <a:gd name="T10" fmla="*/ 0 h 317"/>
                <a:gd name="T11" fmla="*/ 147 w 147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70072" name="Freeform 24"/>
          <p:cNvSpPr>
            <a:spLocks/>
          </p:cNvSpPr>
          <p:nvPr/>
        </p:nvSpPr>
        <p:spPr bwMode="auto">
          <a:xfrm>
            <a:off x="5149850" y="2735263"/>
            <a:ext cx="752475" cy="596900"/>
          </a:xfrm>
          <a:custGeom>
            <a:avLst/>
            <a:gdLst>
              <a:gd name="T0" fmla="*/ 2147483646 w 474"/>
              <a:gd name="T1" fmla="*/ 2147483646 h 376"/>
              <a:gd name="T2" fmla="*/ 0 w 474"/>
              <a:gd name="T3" fmla="*/ 2147483646 h 376"/>
              <a:gd name="T4" fmla="*/ 2147483646 w 474"/>
              <a:gd name="T5" fmla="*/ 2147483646 h 376"/>
              <a:gd name="T6" fmla="*/ 2147483646 w 474"/>
              <a:gd name="T7" fmla="*/ 0 h 376"/>
              <a:gd name="T8" fmla="*/ 2147483646 w 474"/>
              <a:gd name="T9" fmla="*/ 0 h 376"/>
              <a:gd name="T10" fmla="*/ 2147483646 w 474"/>
              <a:gd name="T11" fmla="*/ 2147483646 h 376"/>
              <a:gd name="T12" fmla="*/ 2147483646 w 474"/>
              <a:gd name="T13" fmla="*/ 2147483646 h 376"/>
              <a:gd name="T14" fmla="*/ 2147483646 w 474"/>
              <a:gd name="T15" fmla="*/ 2147483646 h 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4"/>
              <a:gd name="T25" fmla="*/ 0 h 376"/>
              <a:gd name="T26" fmla="*/ 474 w 474"/>
              <a:gd name="T27" fmla="*/ 376 h 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4" h="376">
                <a:moveTo>
                  <a:pt x="235" y="376"/>
                </a:moveTo>
                <a:lnTo>
                  <a:pt x="0" y="210"/>
                </a:lnTo>
                <a:lnTo>
                  <a:pt x="154" y="210"/>
                </a:lnTo>
                <a:lnTo>
                  <a:pt x="154" y="0"/>
                </a:lnTo>
                <a:lnTo>
                  <a:pt x="316" y="0"/>
                </a:lnTo>
                <a:lnTo>
                  <a:pt x="316" y="210"/>
                </a:lnTo>
                <a:lnTo>
                  <a:pt x="474" y="210"/>
                </a:lnTo>
                <a:lnTo>
                  <a:pt x="235" y="376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649663" y="3567113"/>
            <a:ext cx="708025" cy="1173162"/>
            <a:chOff x="543" y="2651"/>
            <a:chExt cx="446" cy="739"/>
          </a:xfrm>
        </p:grpSpPr>
        <p:sp>
          <p:nvSpPr>
            <p:cNvPr id="58428" name="Rectangle 26"/>
            <p:cNvSpPr>
              <a:spLocks noChangeArrowheads="1"/>
            </p:cNvSpPr>
            <p:nvPr/>
          </p:nvSpPr>
          <p:spPr bwMode="auto">
            <a:xfrm>
              <a:off x="543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9" name="Freeform 27"/>
            <p:cNvSpPr>
              <a:spLocks/>
            </p:cNvSpPr>
            <p:nvPr/>
          </p:nvSpPr>
          <p:spPr bwMode="auto">
            <a:xfrm>
              <a:off x="543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7 w 445"/>
                <a:gd name="T3" fmla="*/ 0 h 106"/>
                <a:gd name="T4" fmla="*/ 445 w 445"/>
                <a:gd name="T5" fmla="*/ 0 h 106"/>
                <a:gd name="T6" fmla="*/ 294 w 44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5"/>
                <a:gd name="T13" fmla="*/ 0 h 106"/>
                <a:gd name="T14" fmla="*/ 445 w 44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5" h="106">
                  <a:moveTo>
                    <a:pt x="0" y="106"/>
                  </a:moveTo>
                  <a:lnTo>
                    <a:pt x="147" y="0"/>
                  </a:lnTo>
                  <a:lnTo>
                    <a:pt x="445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0" name="Line 28"/>
            <p:cNvSpPr>
              <a:spLocks noChangeShapeType="1"/>
            </p:cNvSpPr>
            <p:nvPr/>
          </p:nvSpPr>
          <p:spPr bwMode="auto">
            <a:xfrm>
              <a:off x="988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1" name="Line 29"/>
            <p:cNvSpPr>
              <a:spLocks noChangeShapeType="1"/>
            </p:cNvSpPr>
            <p:nvPr/>
          </p:nvSpPr>
          <p:spPr bwMode="auto">
            <a:xfrm flipV="1">
              <a:off x="837" y="2864"/>
              <a:ext cx="151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2" name="Rectangle 30"/>
            <p:cNvSpPr>
              <a:spLocks noChangeArrowheads="1"/>
            </p:cNvSpPr>
            <p:nvPr/>
          </p:nvSpPr>
          <p:spPr bwMode="auto">
            <a:xfrm>
              <a:off x="543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3" name="Rectangle 31"/>
            <p:cNvSpPr>
              <a:spLocks noChangeArrowheads="1"/>
            </p:cNvSpPr>
            <p:nvPr/>
          </p:nvSpPr>
          <p:spPr bwMode="auto">
            <a:xfrm>
              <a:off x="543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4" name="Freeform 32"/>
            <p:cNvSpPr>
              <a:spLocks/>
            </p:cNvSpPr>
            <p:nvPr/>
          </p:nvSpPr>
          <p:spPr bwMode="auto">
            <a:xfrm>
              <a:off x="837" y="2864"/>
              <a:ext cx="151" cy="314"/>
            </a:xfrm>
            <a:custGeom>
              <a:avLst/>
              <a:gdLst>
                <a:gd name="T0" fmla="*/ 0 w 151"/>
                <a:gd name="T1" fmla="*/ 314 h 314"/>
                <a:gd name="T2" fmla="*/ 151 w 151"/>
                <a:gd name="T3" fmla="*/ 210 h 314"/>
                <a:gd name="T4" fmla="*/ 151 w 151"/>
                <a:gd name="T5" fmla="*/ 0 h 314"/>
                <a:gd name="T6" fmla="*/ 0 60000 65536"/>
                <a:gd name="T7" fmla="*/ 0 60000 65536"/>
                <a:gd name="T8" fmla="*/ 0 60000 65536"/>
                <a:gd name="T9" fmla="*/ 0 w 151"/>
                <a:gd name="T10" fmla="*/ 0 h 314"/>
                <a:gd name="T11" fmla="*/ 151 w 151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" h="314">
                  <a:moveTo>
                    <a:pt x="0" y="314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35" name="Freeform 33"/>
            <p:cNvSpPr>
              <a:spLocks/>
            </p:cNvSpPr>
            <p:nvPr/>
          </p:nvSpPr>
          <p:spPr bwMode="auto">
            <a:xfrm>
              <a:off x="837" y="3074"/>
              <a:ext cx="151" cy="316"/>
            </a:xfrm>
            <a:custGeom>
              <a:avLst/>
              <a:gdLst>
                <a:gd name="T0" fmla="*/ 0 w 151"/>
                <a:gd name="T1" fmla="*/ 316 h 316"/>
                <a:gd name="T2" fmla="*/ 151 w 151"/>
                <a:gd name="T3" fmla="*/ 210 h 316"/>
                <a:gd name="T4" fmla="*/ 151 w 151"/>
                <a:gd name="T5" fmla="*/ 0 h 316"/>
                <a:gd name="T6" fmla="*/ 0 60000 65536"/>
                <a:gd name="T7" fmla="*/ 0 60000 65536"/>
                <a:gd name="T8" fmla="*/ 0 60000 65536"/>
                <a:gd name="T9" fmla="*/ 0 w 151"/>
                <a:gd name="T10" fmla="*/ 0 h 316"/>
                <a:gd name="T11" fmla="*/ 151 w 151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" h="316">
                  <a:moveTo>
                    <a:pt x="0" y="316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822825" y="3567113"/>
            <a:ext cx="701675" cy="1173162"/>
            <a:chOff x="1282" y="2651"/>
            <a:chExt cx="442" cy="739"/>
          </a:xfrm>
        </p:grpSpPr>
        <p:sp>
          <p:nvSpPr>
            <p:cNvPr id="58420" name="Rectangle 35"/>
            <p:cNvSpPr>
              <a:spLocks noChangeArrowheads="1"/>
            </p:cNvSpPr>
            <p:nvPr/>
          </p:nvSpPr>
          <p:spPr bwMode="auto">
            <a:xfrm>
              <a:off x="1282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1" name="Freeform 36"/>
            <p:cNvSpPr>
              <a:spLocks/>
            </p:cNvSpPr>
            <p:nvPr/>
          </p:nvSpPr>
          <p:spPr bwMode="auto">
            <a:xfrm>
              <a:off x="1282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2" name="Line 37"/>
            <p:cNvSpPr>
              <a:spLocks noChangeShapeType="1"/>
            </p:cNvSpPr>
            <p:nvPr/>
          </p:nvSpPr>
          <p:spPr bwMode="auto">
            <a:xfrm>
              <a:off x="1723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3" name="Line 38"/>
            <p:cNvSpPr>
              <a:spLocks noChangeShapeType="1"/>
            </p:cNvSpPr>
            <p:nvPr/>
          </p:nvSpPr>
          <p:spPr bwMode="auto">
            <a:xfrm flipV="1">
              <a:off x="1576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4" name="Rectangle 39"/>
            <p:cNvSpPr>
              <a:spLocks noChangeArrowheads="1"/>
            </p:cNvSpPr>
            <p:nvPr/>
          </p:nvSpPr>
          <p:spPr bwMode="auto">
            <a:xfrm>
              <a:off x="1282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5" name="Rectangle 40"/>
            <p:cNvSpPr>
              <a:spLocks noChangeArrowheads="1"/>
            </p:cNvSpPr>
            <p:nvPr/>
          </p:nvSpPr>
          <p:spPr bwMode="auto">
            <a:xfrm>
              <a:off x="1282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6" name="Freeform 41"/>
            <p:cNvSpPr>
              <a:spLocks/>
            </p:cNvSpPr>
            <p:nvPr/>
          </p:nvSpPr>
          <p:spPr bwMode="auto">
            <a:xfrm>
              <a:off x="1576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27" name="Freeform 42"/>
            <p:cNvSpPr>
              <a:spLocks/>
            </p:cNvSpPr>
            <p:nvPr/>
          </p:nvSpPr>
          <p:spPr bwMode="auto">
            <a:xfrm>
              <a:off x="1576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162800" y="3567113"/>
            <a:ext cx="708025" cy="1173162"/>
            <a:chOff x="2756" y="2651"/>
            <a:chExt cx="446" cy="739"/>
          </a:xfrm>
        </p:grpSpPr>
        <p:sp>
          <p:nvSpPr>
            <p:cNvPr id="58412" name="Rectangle 44"/>
            <p:cNvSpPr>
              <a:spLocks noChangeArrowheads="1"/>
            </p:cNvSpPr>
            <p:nvPr/>
          </p:nvSpPr>
          <p:spPr bwMode="auto">
            <a:xfrm>
              <a:off x="2756" y="2757"/>
              <a:ext cx="298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3" name="Freeform 45"/>
            <p:cNvSpPr>
              <a:spLocks/>
            </p:cNvSpPr>
            <p:nvPr/>
          </p:nvSpPr>
          <p:spPr bwMode="auto">
            <a:xfrm>
              <a:off x="2756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1 w 445"/>
                <a:gd name="T3" fmla="*/ 0 h 106"/>
                <a:gd name="T4" fmla="*/ 445 w 445"/>
                <a:gd name="T5" fmla="*/ 0 h 106"/>
                <a:gd name="T6" fmla="*/ 298 w 44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5"/>
                <a:gd name="T13" fmla="*/ 0 h 106"/>
                <a:gd name="T14" fmla="*/ 445 w 44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5" h="106">
                  <a:moveTo>
                    <a:pt x="0" y="106"/>
                  </a:moveTo>
                  <a:lnTo>
                    <a:pt x="151" y="0"/>
                  </a:lnTo>
                  <a:lnTo>
                    <a:pt x="445" y="0"/>
                  </a:lnTo>
                  <a:lnTo>
                    <a:pt x="298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3201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flipV="1">
              <a:off x="3054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6" name="Rectangle 48"/>
            <p:cNvSpPr>
              <a:spLocks noChangeArrowheads="1"/>
            </p:cNvSpPr>
            <p:nvPr/>
          </p:nvSpPr>
          <p:spPr bwMode="auto">
            <a:xfrm>
              <a:off x="2756" y="2967"/>
              <a:ext cx="298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7" name="Rectangle 49"/>
            <p:cNvSpPr>
              <a:spLocks noChangeArrowheads="1"/>
            </p:cNvSpPr>
            <p:nvPr/>
          </p:nvSpPr>
          <p:spPr bwMode="auto">
            <a:xfrm>
              <a:off x="2756" y="3178"/>
              <a:ext cx="298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8" name="Freeform 50"/>
            <p:cNvSpPr>
              <a:spLocks/>
            </p:cNvSpPr>
            <p:nvPr/>
          </p:nvSpPr>
          <p:spPr bwMode="auto">
            <a:xfrm>
              <a:off x="3054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9" name="Freeform 51"/>
            <p:cNvSpPr>
              <a:spLocks/>
            </p:cNvSpPr>
            <p:nvPr/>
          </p:nvSpPr>
          <p:spPr bwMode="auto">
            <a:xfrm>
              <a:off x="3054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924300" y="3332163"/>
            <a:ext cx="1323975" cy="1573212"/>
            <a:chOff x="716" y="2503"/>
            <a:chExt cx="834" cy="991"/>
          </a:xfrm>
        </p:grpSpPr>
        <p:sp>
          <p:nvSpPr>
            <p:cNvPr id="58409" name="Freeform 53"/>
            <p:cNvSpPr>
              <a:spLocks/>
            </p:cNvSpPr>
            <p:nvPr/>
          </p:nvSpPr>
          <p:spPr bwMode="auto">
            <a:xfrm>
              <a:off x="716" y="2656"/>
              <a:ext cx="437" cy="838"/>
            </a:xfrm>
            <a:custGeom>
              <a:avLst/>
              <a:gdLst>
                <a:gd name="T0" fmla="*/ 0 w 437"/>
                <a:gd name="T1" fmla="*/ 718 h 838"/>
                <a:gd name="T2" fmla="*/ 3 w 437"/>
                <a:gd name="T3" fmla="*/ 748 h 838"/>
                <a:gd name="T4" fmla="*/ 25 w 437"/>
                <a:gd name="T5" fmla="*/ 778 h 838"/>
                <a:gd name="T6" fmla="*/ 55 w 437"/>
                <a:gd name="T7" fmla="*/ 803 h 838"/>
                <a:gd name="T8" fmla="*/ 95 w 437"/>
                <a:gd name="T9" fmla="*/ 822 h 838"/>
                <a:gd name="T10" fmla="*/ 143 w 437"/>
                <a:gd name="T11" fmla="*/ 835 h 838"/>
                <a:gd name="T12" fmla="*/ 194 w 437"/>
                <a:gd name="T13" fmla="*/ 838 h 838"/>
                <a:gd name="T14" fmla="*/ 220 w 437"/>
                <a:gd name="T15" fmla="*/ 833 h 838"/>
                <a:gd name="T16" fmla="*/ 242 w 437"/>
                <a:gd name="T17" fmla="*/ 819 h 838"/>
                <a:gd name="T18" fmla="*/ 268 w 437"/>
                <a:gd name="T19" fmla="*/ 797 h 838"/>
                <a:gd name="T20" fmla="*/ 294 w 437"/>
                <a:gd name="T21" fmla="*/ 767 h 838"/>
                <a:gd name="T22" fmla="*/ 316 w 437"/>
                <a:gd name="T23" fmla="*/ 726 h 838"/>
                <a:gd name="T24" fmla="*/ 338 w 437"/>
                <a:gd name="T25" fmla="*/ 680 h 838"/>
                <a:gd name="T26" fmla="*/ 356 w 437"/>
                <a:gd name="T27" fmla="*/ 622 h 838"/>
                <a:gd name="T28" fmla="*/ 375 w 437"/>
                <a:gd name="T29" fmla="*/ 562 h 838"/>
                <a:gd name="T30" fmla="*/ 389 w 437"/>
                <a:gd name="T31" fmla="*/ 494 h 838"/>
                <a:gd name="T32" fmla="*/ 404 w 437"/>
                <a:gd name="T33" fmla="*/ 421 h 838"/>
                <a:gd name="T34" fmla="*/ 415 w 437"/>
                <a:gd name="T35" fmla="*/ 341 h 838"/>
                <a:gd name="T36" fmla="*/ 426 w 437"/>
                <a:gd name="T37" fmla="*/ 260 h 838"/>
                <a:gd name="T38" fmla="*/ 430 w 437"/>
                <a:gd name="T39" fmla="*/ 175 h 838"/>
                <a:gd name="T40" fmla="*/ 433 w 437"/>
                <a:gd name="T41" fmla="*/ 88 h 838"/>
                <a:gd name="T42" fmla="*/ 437 w 437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7"/>
                <a:gd name="T67" fmla="*/ 0 h 838"/>
                <a:gd name="T68" fmla="*/ 437 w 437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7" h="838">
                  <a:moveTo>
                    <a:pt x="0" y="718"/>
                  </a:moveTo>
                  <a:lnTo>
                    <a:pt x="3" y="748"/>
                  </a:lnTo>
                  <a:lnTo>
                    <a:pt x="25" y="778"/>
                  </a:lnTo>
                  <a:lnTo>
                    <a:pt x="55" y="803"/>
                  </a:lnTo>
                  <a:lnTo>
                    <a:pt x="95" y="822"/>
                  </a:lnTo>
                  <a:lnTo>
                    <a:pt x="143" y="835"/>
                  </a:lnTo>
                  <a:lnTo>
                    <a:pt x="194" y="838"/>
                  </a:lnTo>
                  <a:lnTo>
                    <a:pt x="220" y="833"/>
                  </a:lnTo>
                  <a:lnTo>
                    <a:pt x="242" y="819"/>
                  </a:lnTo>
                  <a:lnTo>
                    <a:pt x="268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6" y="622"/>
                  </a:lnTo>
                  <a:lnTo>
                    <a:pt x="375" y="562"/>
                  </a:lnTo>
                  <a:lnTo>
                    <a:pt x="389" y="494"/>
                  </a:lnTo>
                  <a:lnTo>
                    <a:pt x="404" y="421"/>
                  </a:lnTo>
                  <a:lnTo>
                    <a:pt x="415" y="341"/>
                  </a:lnTo>
                  <a:lnTo>
                    <a:pt x="426" y="260"/>
                  </a:lnTo>
                  <a:lnTo>
                    <a:pt x="430" y="175"/>
                  </a:lnTo>
                  <a:lnTo>
                    <a:pt x="433" y="88"/>
                  </a:lnTo>
                  <a:lnTo>
                    <a:pt x="4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0" name="Freeform 54"/>
            <p:cNvSpPr>
              <a:spLocks/>
            </p:cNvSpPr>
            <p:nvPr/>
          </p:nvSpPr>
          <p:spPr bwMode="auto">
            <a:xfrm>
              <a:off x="1153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4 w 364"/>
                <a:gd name="T3" fmla="*/ 120 h 194"/>
                <a:gd name="T4" fmla="*/ 22 w 364"/>
                <a:gd name="T5" fmla="*/ 88 h 194"/>
                <a:gd name="T6" fmla="*/ 52 w 364"/>
                <a:gd name="T7" fmla="*/ 58 h 194"/>
                <a:gd name="T8" fmla="*/ 92 w 364"/>
                <a:gd name="T9" fmla="*/ 36 h 194"/>
                <a:gd name="T10" fmla="*/ 136 w 364"/>
                <a:gd name="T11" fmla="*/ 17 h 194"/>
                <a:gd name="T12" fmla="*/ 188 w 364"/>
                <a:gd name="T13" fmla="*/ 6 h 194"/>
                <a:gd name="T14" fmla="*/ 243 w 364"/>
                <a:gd name="T15" fmla="*/ 0 h 194"/>
                <a:gd name="T16" fmla="*/ 269 w 364"/>
                <a:gd name="T17" fmla="*/ 6 h 194"/>
                <a:gd name="T18" fmla="*/ 291 w 364"/>
                <a:gd name="T19" fmla="*/ 20 h 194"/>
                <a:gd name="T20" fmla="*/ 313 w 364"/>
                <a:gd name="T21" fmla="*/ 41 h 194"/>
                <a:gd name="T22" fmla="*/ 331 w 364"/>
                <a:gd name="T23" fmla="*/ 71 h 194"/>
                <a:gd name="T24" fmla="*/ 346 w 364"/>
                <a:gd name="T25" fmla="*/ 107 h 194"/>
                <a:gd name="T26" fmla="*/ 357 w 364"/>
                <a:gd name="T27" fmla="*/ 151 h 194"/>
                <a:gd name="T28" fmla="*/ 364 w 364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4"/>
                <a:gd name="T46" fmla="*/ 0 h 194"/>
                <a:gd name="T47" fmla="*/ 364 w 364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4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9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11" name="Freeform 55"/>
            <p:cNvSpPr>
              <a:spLocks/>
            </p:cNvSpPr>
            <p:nvPr/>
          </p:nvSpPr>
          <p:spPr bwMode="auto">
            <a:xfrm>
              <a:off x="1480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2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9"/>
                <a:gd name="T20" fmla="*/ 70 w 7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5091113" y="3332163"/>
            <a:ext cx="1330325" cy="1573212"/>
            <a:chOff x="1451" y="2503"/>
            <a:chExt cx="838" cy="991"/>
          </a:xfrm>
        </p:grpSpPr>
        <p:sp>
          <p:nvSpPr>
            <p:cNvPr id="58406" name="Freeform 57"/>
            <p:cNvSpPr>
              <a:spLocks/>
            </p:cNvSpPr>
            <p:nvPr/>
          </p:nvSpPr>
          <p:spPr bwMode="auto">
            <a:xfrm>
              <a:off x="1451" y="2656"/>
              <a:ext cx="441" cy="838"/>
            </a:xfrm>
            <a:custGeom>
              <a:avLst/>
              <a:gdLst>
                <a:gd name="T0" fmla="*/ 0 w 441"/>
                <a:gd name="T1" fmla="*/ 718 h 838"/>
                <a:gd name="T2" fmla="*/ 7 w 441"/>
                <a:gd name="T3" fmla="*/ 748 h 838"/>
                <a:gd name="T4" fmla="*/ 29 w 441"/>
                <a:gd name="T5" fmla="*/ 778 h 838"/>
                <a:gd name="T6" fmla="*/ 59 w 441"/>
                <a:gd name="T7" fmla="*/ 803 h 838"/>
                <a:gd name="T8" fmla="*/ 99 w 441"/>
                <a:gd name="T9" fmla="*/ 822 h 838"/>
                <a:gd name="T10" fmla="*/ 147 w 441"/>
                <a:gd name="T11" fmla="*/ 835 h 838"/>
                <a:gd name="T12" fmla="*/ 195 w 441"/>
                <a:gd name="T13" fmla="*/ 838 h 838"/>
                <a:gd name="T14" fmla="*/ 221 w 441"/>
                <a:gd name="T15" fmla="*/ 833 h 838"/>
                <a:gd name="T16" fmla="*/ 246 w 441"/>
                <a:gd name="T17" fmla="*/ 819 h 838"/>
                <a:gd name="T18" fmla="*/ 272 w 441"/>
                <a:gd name="T19" fmla="*/ 797 h 838"/>
                <a:gd name="T20" fmla="*/ 294 w 441"/>
                <a:gd name="T21" fmla="*/ 767 h 838"/>
                <a:gd name="T22" fmla="*/ 320 w 441"/>
                <a:gd name="T23" fmla="*/ 726 h 838"/>
                <a:gd name="T24" fmla="*/ 338 w 441"/>
                <a:gd name="T25" fmla="*/ 680 h 838"/>
                <a:gd name="T26" fmla="*/ 360 w 441"/>
                <a:gd name="T27" fmla="*/ 622 h 838"/>
                <a:gd name="T28" fmla="*/ 379 w 441"/>
                <a:gd name="T29" fmla="*/ 562 h 838"/>
                <a:gd name="T30" fmla="*/ 393 w 441"/>
                <a:gd name="T31" fmla="*/ 494 h 838"/>
                <a:gd name="T32" fmla="*/ 408 w 441"/>
                <a:gd name="T33" fmla="*/ 421 h 838"/>
                <a:gd name="T34" fmla="*/ 419 w 441"/>
                <a:gd name="T35" fmla="*/ 341 h 838"/>
                <a:gd name="T36" fmla="*/ 427 w 441"/>
                <a:gd name="T37" fmla="*/ 260 h 838"/>
                <a:gd name="T38" fmla="*/ 434 w 441"/>
                <a:gd name="T39" fmla="*/ 175 h 838"/>
                <a:gd name="T40" fmla="*/ 438 w 441"/>
                <a:gd name="T41" fmla="*/ 88 h 838"/>
                <a:gd name="T42" fmla="*/ 441 w 441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1"/>
                <a:gd name="T67" fmla="*/ 0 h 838"/>
                <a:gd name="T68" fmla="*/ 441 w 441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1" h="838">
                  <a:moveTo>
                    <a:pt x="0" y="718"/>
                  </a:moveTo>
                  <a:lnTo>
                    <a:pt x="7" y="748"/>
                  </a:lnTo>
                  <a:lnTo>
                    <a:pt x="29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7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20" y="726"/>
                  </a:lnTo>
                  <a:lnTo>
                    <a:pt x="338" y="680"/>
                  </a:lnTo>
                  <a:lnTo>
                    <a:pt x="360" y="622"/>
                  </a:lnTo>
                  <a:lnTo>
                    <a:pt x="379" y="562"/>
                  </a:lnTo>
                  <a:lnTo>
                    <a:pt x="393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7" name="Freeform 58"/>
            <p:cNvSpPr>
              <a:spLocks/>
            </p:cNvSpPr>
            <p:nvPr/>
          </p:nvSpPr>
          <p:spPr bwMode="auto">
            <a:xfrm>
              <a:off x="1892" y="2503"/>
              <a:ext cx="361" cy="194"/>
            </a:xfrm>
            <a:custGeom>
              <a:avLst/>
              <a:gdLst>
                <a:gd name="T0" fmla="*/ 0 w 361"/>
                <a:gd name="T1" fmla="*/ 153 h 194"/>
                <a:gd name="T2" fmla="*/ 4 w 361"/>
                <a:gd name="T3" fmla="*/ 120 h 194"/>
                <a:gd name="T4" fmla="*/ 22 w 361"/>
                <a:gd name="T5" fmla="*/ 88 h 194"/>
                <a:gd name="T6" fmla="*/ 52 w 361"/>
                <a:gd name="T7" fmla="*/ 58 h 194"/>
                <a:gd name="T8" fmla="*/ 92 w 361"/>
                <a:gd name="T9" fmla="*/ 36 h 194"/>
                <a:gd name="T10" fmla="*/ 136 w 361"/>
                <a:gd name="T11" fmla="*/ 17 h 194"/>
                <a:gd name="T12" fmla="*/ 188 w 361"/>
                <a:gd name="T13" fmla="*/ 6 h 194"/>
                <a:gd name="T14" fmla="*/ 243 w 361"/>
                <a:gd name="T15" fmla="*/ 0 h 194"/>
                <a:gd name="T16" fmla="*/ 265 w 361"/>
                <a:gd name="T17" fmla="*/ 6 h 194"/>
                <a:gd name="T18" fmla="*/ 291 w 361"/>
                <a:gd name="T19" fmla="*/ 20 h 194"/>
                <a:gd name="T20" fmla="*/ 313 w 361"/>
                <a:gd name="T21" fmla="*/ 41 h 194"/>
                <a:gd name="T22" fmla="*/ 331 w 361"/>
                <a:gd name="T23" fmla="*/ 71 h 194"/>
                <a:gd name="T24" fmla="*/ 346 w 361"/>
                <a:gd name="T25" fmla="*/ 107 h 194"/>
                <a:gd name="T26" fmla="*/ 357 w 361"/>
                <a:gd name="T27" fmla="*/ 151 h 194"/>
                <a:gd name="T28" fmla="*/ 361 w 361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1"/>
                <a:gd name="T46" fmla="*/ 0 h 194"/>
                <a:gd name="T47" fmla="*/ 361 w 361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1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5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1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8" name="Freeform 59"/>
            <p:cNvSpPr>
              <a:spLocks/>
            </p:cNvSpPr>
            <p:nvPr/>
          </p:nvSpPr>
          <p:spPr bwMode="auto">
            <a:xfrm>
              <a:off x="2219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3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9"/>
                <a:gd name="T20" fmla="*/ 70 w 7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3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995988" y="3567113"/>
            <a:ext cx="701675" cy="1173162"/>
            <a:chOff x="2021" y="2651"/>
            <a:chExt cx="442" cy="739"/>
          </a:xfrm>
        </p:grpSpPr>
        <p:sp>
          <p:nvSpPr>
            <p:cNvPr id="58398" name="Rectangle 61"/>
            <p:cNvSpPr>
              <a:spLocks noChangeArrowheads="1"/>
            </p:cNvSpPr>
            <p:nvPr/>
          </p:nvSpPr>
          <p:spPr bwMode="auto">
            <a:xfrm>
              <a:off x="2021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9" name="Freeform 62"/>
            <p:cNvSpPr>
              <a:spLocks/>
            </p:cNvSpPr>
            <p:nvPr/>
          </p:nvSpPr>
          <p:spPr bwMode="auto">
            <a:xfrm>
              <a:off x="2021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0" name="Line 63"/>
            <p:cNvSpPr>
              <a:spLocks noChangeShapeType="1"/>
            </p:cNvSpPr>
            <p:nvPr/>
          </p:nvSpPr>
          <p:spPr bwMode="auto">
            <a:xfrm>
              <a:off x="2462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1" name="Line 64"/>
            <p:cNvSpPr>
              <a:spLocks noChangeShapeType="1"/>
            </p:cNvSpPr>
            <p:nvPr/>
          </p:nvSpPr>
          <p:spPr bwMode="auto">
            <a:xfrm flipV="1">
              <a:off x="2315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2" name="Rectangle 65"/>
            <p:cNvSpPr>
              <a:spLocks noChangeArrowheads="1"/>
            </p:cNvSpPr>
            <p:nvPr/>
          </p:nvSpPr>
          <p:spPr bwMode="auto">
            <a:xfrm>
              <a:off x="2021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3" name="Rectangle 66"/>
            <p:cNvSpPr>
              <a:spLocks noChangeArrowheads="1"/>
            </p:cNvSpPr>
            <p:nvPr/>
          </p:nvSpPr>
          <p:spPr bwMode="auto">
            <a:xfrm>
              <a:off x="2021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4" name="Freeform 67"/>
            <p:cNvSpPr>
              <a:spLocks/>
            </p:cNvSpPr>
            <p:nvPr/>
          </p:nvSpPr>
          <p:spPr bwMode="auto">
            <a:xfrm>
              <a:off x="2315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405" name="Freeform 68"/>
            <p:cNvSpPr>
              <a:spLocks/>
            </p:cNvSpPr>
            <p:nvPr/>
          </p:nvSpPr>
          <p:spPr bwMode="auto">
            <a:xfrm>
              <a:off x="2315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6264275" y="3332163"/>
            <a:ext cx="1325563" cy="1573212"/>
            <a:chOff x="2190" y="2503"/>
            <a:chExt cx="835" cy="991"/>
          </a:xfrm>
        </p:grpSpPr>
        <p:sp>
          <p:nvSpPr>
            <p:cNvPr id="58395" name="Freeform 70"/>
            <p:cNvSpPr>
              <a:spLocks/>
            </p:cNvSpPr>
            <p:nvPr/>
          </p:nvSpPr>
          <p:spPr bwMode="auto">
            <a:xfrm>
              <a:off x="2190" y="2656"/>
              <a:ext cx="438" cy="838"/>
            </a:xfrm>
            <a:custGeom>
              <a:avLst/>
              <a:gdLst>
                <a:gd name="T0" fmla="*/ 0 w 438"/>
                <a:gd name="T1" fmla="*/ 718 h 838"/>
                <a:gd name="T2" fmla="*/ 7 w 438"/>
                <a:gd name="T3" fmla="*/ 748 h 838"/>
                <a:gd name="T4" fmla="*/ 26 w 438"/>
                <a:gd name="T5" fmla="*/ 778 h 838"/>
                <a:gd name="T6" fmla="*/ 59 w 438"/>
                <a:gd name="T7" fmla="*/ 803 h 838"/>
                <a:gd name="T8" fmla="*/ 99 w 438"/>
                <a:gd name="T9" fmla="*/ 822 h 838"/>
                <a:gd name="T10" fmla="*/ 143 w 438"/>
                <a:gd name="T11" fmla="*/ 835 h 838"/>
                <a:gd name="T12" fmla="*/ 195 w 438"/>
                <a:gd name="T13" fmla="*/ 838 h 838"/>
                <a:gd name="T14" fmla="*/ 221 w 438"/>
                <a:gd name="T15" fmla="*/ 833 h 838"/>
                <a:gd name="T16" fmla="*/ 246 w 438"/>
                <a:gd name="T17" fmla="*/ 819 h 838"/>
                <a:gd name="T18" fmla="*/ 272 w 438"/>
                <a:gd name="T19" fmla="*/ 797 h 838"/>
                <a:gd name="T20" fmla="*/ 294 w 438"/>
                <a:gd name="T21" fmla="*/ 767 h 838"/>
                <a:gd name="T22" fmla="*/ 316 w 438"/>
                <a:gd name="T23" fmla="*/ 726 h 838"/>
                <a:gd name="T24" fmla="*/ 338 w 438"/>
                <a:gd name="T25" fmla="*/ 680 h 838"/>
                <a:gd name="T26" fmla="*/ 357 w 438"/>
                <a:gd name="T27" fmla="*/ 622 h 838"/>
                <a:gd name="T28" fmla="*/ 375 w 438"/>
                <a:gd name="T29" fmla="*/ 562 h 838"/>
                <a:gd name="T30" fmla="*/ 394 w 438"/>
                <a:gd name="T31" fmla="*/ 494 h 838"/>
                <a:gd name="T32" fmla="*/ 408 w 438"/>
                <a:gd name="T33" fmla="*/ 421 h 838"/>
                <a:gd name="T34" fmla="*/ 419 w 438"/>
                <a:gd name="T35" fmla="*/ 341 h 838"/>
                <a:gd name="T36" fmla="*/ 427 w 438"/>
                <a:gd name="T37" fmla="*/ 260 h 838"/>
                <a:gd name="T38" fmla="*/ 434 w 438"/>
                <a:gd name="T39" fmla="*/ 175 h 838"/>
                <a:gd name="T40" fmla="*/ 438 w 438"/>
                <a:gd name="T41" fmla="*/ 88 h 838"/>
                <a:gd name="T42" fmla="*/ 438 w 438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8"/>
                <a:gd name="T67" fmla="*/ 0 h 838"/>
                <a:gd name="T68" fmla="*/ 438 w 438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8" h="838">
                  <a:moveTo>
                    <a:pt x="0" y="718"/>
                  </a:moveTo>
                  <a:lnTo>
                    <a:pt x="7" y="748"/>
                  </a:lnTo>
                  <a:lnTo>
                    <a:pt x="26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3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7" y="622"/>
                  </a:lnTo>
                  <a:lnTo>
                    <a:pt x="375" y="562"/>
                  </a:lnTo>
                  <a:lnTo>
                    <a:pt x="394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3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6" name="Freeform 71"/>
            <p:cNvSpPr>
              <a:spLocks/>
            </p:cNvSpPr>
            <p:nvPr/>
          </p:nvSpPr>
          <p:spPr bwMode="auto">
            <a:xfrm>
              <a:off x="2628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7 w 364"/>
                <a:gd name="T3" fmla="*/ 120 h 194"/>
                <a:gd name="T4" fmla="*/ 25 w 364"/>
                <a:gd name="T5" fmla="*/ 88 h 194"/>
                <a:gd name="T6" fmla="*/ 55 w 364"/>
                <a:gd name="T7" fmla="*/ 58 h 194"/>
                <a:gd name="T8" fmla="*/ 92 w 364"/>
                <a:gd name="T9" fmla="*/ 36 h 194"/>
                <a:gd name="T10" fmla="*/ 139 w 364"/>
                <a:gd name="T11" fmla="*/ 17 h 194"/>
                <a:gd name="T12" fmla="*/ 191 w 364"/>
                <a:gd name="T13" fmla="*/ 6 h 194"/>
                <a:gd name="T14" fmla="*/ 246 w 364"/>
                <a:gd name="T15" fmla="*/ 0 h 194"/>
                <a:gd name="T16" fmla="*/ 268 w 364"/>
                <a:gd name="T17" fmla="*/ 6 h 194"/>
                <a:gd name="T18" fmla="*/ 294 w 364"/>
                <a:gd name="T19" fmla="*/ 20 h 194"/>
                <a:gd name="T20" fmla="*/ 312 w 364"/>
                <a:gd name="T21" fmla="*/ 41 h 194"/>
                <a:gd name="T22" fmla="*/ 331 w 364"/>
                <a:gd name="T23" fmla="*/ 71 h 194"/>
                <a:gd name="T24" fmla="*/ 349 w 364"/>
                <a:gd name="T25" fmla="*/ 107 h 194"/>
                <a:gd name="T26" fmla="*/ 360 w 364"/>
                <a:gd name="T27" fmla="*/ 151 h 194"/>
                <a:gd name="T28" fmla="*/ 364 w 364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4"/>
                <a:gd name="T46" fmla="*/ 0 h 194"/>
                <a:gd name="T47" fmla="*/ 364 w 364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4" h="194">
                  <a:moveTo>
                    <a:pt x="0" y="153"/>
                  </a:moveTo>
                  <a:lnTo>
                    <a:pt x="7" y="120"/>
                  </a:lnTo>
                  <a:lnTo>
                    <a:pt x="25" y="88"/>
                  </a:lnTo>
                  <a:lnTo>
                    <a:pt x="55" y="58"/>
                  </a:lnTo>
                  <a:lnTo>
                    <a:pt x="92" y="36"/>
                  </a:lnTo>
                  <a:lnTo>
                    <a:pt x="139" y="17"/>
                  </a:lnTo>
                  <a:lnTo>
                    <a:pt x="191" y="6"/>
                  </a:lnTo>
                  <a:lnTo>
                    <a:pt x="246" y="0"/>
                  </a:lnTo>
                  <a:lnTo>
                    <a:pt x="268" y="6"/>
                  </a:lnTo>
                  <a:lnTo>
                    <a:pt x="294" y="20"/>
                  </a:lnTo>
                  <a:lnTo>
                    <a:pt x="312" y="41"/>
                  </a:lnTo>
                  <a:lnTo>
                    <a:pt x="331" y="71"/>
                  </a:lnTo>
                  <a:lnTo>
                    <a:pt x="349" y="107"/>
                  </a:lnTo>
                  <a:lnTo>
                    <a:pt x="360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7" name="Freeform 72"/>
            <p:cNvSpPr>
              <a:spLocks/>
            </p:cNvSpPr>
            <p:nvPr/>
          </p:nvSpPr>
          <p:spPr bwMode="auto">
            <a:xfrm>
              <a:off x="2959" y="2684"/>
              <a:ext cx="66" cy="49"/>
            </a:xfrm>
            <a:custGeom>
              <a:avLst/>
              <a:gdLst>
                <a:gd name="T0" fmla="*/ 36 w 66"/>
                <a:gd name="T1" fmla="*/ 49 h 49"/>
                <a:gd name="T2" fmla="*/ 66 w 66"/>
                <a:gd name="T3" fmla="*/ 0 h 49"/>
                <a:gd name="T4" fmla="*/ 44 w 66"/>
                <a:gd name="T5" fmla="*/ 5 h 49"/>
                <a:gd name="T6" fmla="*/ 22 w 66"/>
                <a:gd name="T7" fmla="*/ 5 h 49"/>
                <a:gd name="T8" fmla="*/ 0 w 66"/>
                <a:gd name="T9" fmla="*/ 2 h 49"/>
                <a:gd name="T10" fmla="*/ 36 w 66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9"/>
                <a:gd name="T20" fmla="*/ 66 w 66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9">
                  <a:moveTo>
                    <a:pt x="36" y="49"/>
                  </a:moveTo>
                  <a:lnTo>
                    <a:pt x="66" y="0"/>
                  </a:lnTo>
                  <a:lnTo>
                    <a:pt x="44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683250" y="2254250"/>
            <a:ext cx="228600" cy="228600"/>
            <a:chOff x="4176" y="1008"/>
            <a:chExt cx="192" cy="192"/>
          </a:xfrm>
        </p:grpSpPr>
        <p:sp>
          <p:nvSpPr>
            <p:cNvPr id="58393" name="Line 7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4" name="Line 7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140450" y="4464050"/>
            <a:ext cx="228600" cy="228600"/>
            <a:chOff x="4176" y="1008"/>
            <a:chExt cx="192" cy="192"/>
          </a:xfrm>
        </p:grpSpPr>
        <p:sp>
          <p:nvSpPr>
            <p:cNvPr id="58391" name="Line 77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2" name="Line 78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3778250" y="4464050"/>
            <a:ext cx="228600" cy="228600"/>
            <a:chOff x="4176" y="1008"/>
            <a:chExt cx="192" cy="192"/>
          </a:xfrm>
        </p:grpSpPr>
        <p:sp>
          <p:nvSpPr>
            <p:cNvPr id="58389" name="Line 80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90" name="Line 81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4768850" y="2254250"/>
            <a:ext cx="228600" cy="228600"/>
            <a:chOff x="4176" y="1008"/>
            <a:chExt cx="192" cy="192"/>
          </a:xfrm>
        </p:grpSpPr>
        <p:sp>
          <p:nvSpPr>
            <p:cNvPr id="58387" name="Line 83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388" name="Line 84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8385" name="Text Box 85"/>
          <p:cNvSpPr txBox="1">
            <a:spLocks noChangeArrowheads="1"/>
          </p:cNvSpPr>
          <p:nvPr/>
        </p:nvSpPr>
        <p:spPr bwMode="auto">
          <a:xfrm>
            <a:off x="150813" y="1363663"/>
            <a:ext cx="2441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以列序为主序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楷体_GB2312" pitchFamily="49" charset="-122"/>
            </a:endParaRPr>
          </a:p>
        </p:txBody>
      </p:sp>
      <p:sp>
        <p:nvSpPr>
          <p:cNvPr id="58386" name="Text Box 86"/>
          <p:cNvSpPr txBox="1">
            <a:spLocks noChangeArrowheads="1"/>
          </p:cNvSpPr>
          <p:nvPr/>
        </p:nvSpPr>
        <p:spPr bwMode="auto">
          <a:xfrm>
            <a:off x="531813" y="2025650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楷体_GB2312" pitchFamily="49" charset="-122"/>
              </a:rPr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10400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nimBg="1"/>
    </p:bldLst>
  </p:timing>
</p:sld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Blends">
  <a:themeElements>
    <a:clrScheme name="6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Blends">
  <a:themeElements>
    <a:clrScheme name="5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新宋体"/>
        <a:ea typeface="新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Blends">
  <a:themeElements>
    <a:clrScheme name="4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Blends">
  <a:themeElements>
    <a:clrScheme name="6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实验指导4.7-NAT配置" id="{DD72C5B9-AC6F-4106-870D-475859AA7B5C}" vid="{7B63DEC3-C29B-49F5-9A65-5E047D91BCBB}"/>
    </a:ext>
  </a:extLst>
</a:theme>
</file>

<file path=ppt/theme/theme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实验指导4.7-NAT配置" id="{DD72C5B9-AC6F-4106-870D-475859AA7B5C}" vid="{9F06655E-5E12-4E0E-8A9F-CB90F3A1D429}"/>
    </a:ext>
  </a:extLst>
</a:theme>
</file>

<file path=ppt/theme/theme22.xml><?xml version="1.0" encoding="utf-8"?>
<a:theme xmlns:a="http://schemas.openxmlformats.org/drawingml/2006/main" name="第2章线性表">
  <a:themeElements>
    <a:clrScheme name="">
      <a:dk1>
        <a:srgbClr val="000099"/>
      </a:dk1>
      <a:lt1>
        <a:srgbClr val="FFFFCC"/>
      </a:lt1>
      <a:dk2>
        <a:srgbClr val="004000"/>
      </a:dk2>
      <a:lt2>
        <a:srgbClr val="FFD9B3"/>
      </a:lt2>
      <a:accent1>
        <a:srgbClr val="FFD9D9"/>
      </a:accent1>
      <a:accent2>
        <a:srgbClr val="FF3300"/>
      </a:accent2>
      <a:accent3>
        <a:srgbClr val="FFFFE2"/>
      </a:accent3>
      <a:accent4>
        <a:srgbClr val="000082"/>
      </a:accent4>
      <a:accent5>
        <a:srgbClr val="FFE9E9"/>
      </a:accent5>
      <a:accent6>
        <a:srgbClr val="E72D00"/>
      </a:accent6>
      <a:hlink>
        <a:srgbClr val="FF0000"/>
      </a:hlink>
      <a:folHlink>
        <a:srgbClr val="FFAB57"/>
      </a:folHlink>
    </a:clrScheme>
    <a:fontScheme name="第2章线性表">
      <a:majorFont>
        <a:latin typeface="Arial Narrow"/>
        <a:ea typeface="隶书"/>
        <a:cs typeface=""/>
      </a:majorFont>
      <a:minorFont>
        <a:latin typeface="Arial Narrow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18900000" algn="ctr" rotWithShape="0">
            <a:srgbClr val="006600"/>
          </a:outerShdw>
        </a:effectLst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35" tIns="45718" rIns="91435" bIns="4571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18900000" algn="ctr" rotWithShape="0">
            <a:srgbClr val="006600"/>
          </a:outerShdw>
        </a:effectLst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35" tIns="45718" rIns="91435" bIns="4571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第2章线性表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2章线性表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3章 栈和队列2022" id="{E639C529-E9F8-4C79-BAB5-8A4C559F0B99}" vid="{B1B45705-79D5-4ED4-B2A8-E0321E5F661B}"/>
    </a:ext>
  </a:extLst>
</a:theme>
</file>

<file path=ppt/theme/theme23.xml><?xml version="1.0" encoding="utf-8"?>
<a:theme xmlns:a="http://schemas.openxmlformats.org/drawingml/2006/main" name="1_第2章线性表">
  <a:themeElements>
    <a:clrScheme name="">
      <a:dk1>
        <a:srgbClr val="000099"/>
      </a:dk1>
      <a:lt1>
        <a:srgbClr val="FFFFCC"/>
      </a:lt1>
      <a:dk2>
        <a:srgbClr val="004000"/>
      </a:dk2>
      <a:lt2>
        <a:srgbClr val="FFD9B3"/>
      </a:lt2>
      <a:accent1>
        <a:srgbClr val="FFD9D9"/>
      </a:accent1>
      <a:accent2>
        <a:srgbClr val="FF3300"/>
      </a:accent2>
      <a:accent3>
        <a:srgbClr val="FFFFE2"/>
      </a:accent3>
      <a:accent4>
        <a:srgbClr val="000082"/>
      </a:accent4>
      <a:accent5>
        <a:srgbClr val="FFE9E9"/>
      </a:accent5>
      <a:accent6>
        <a:srgbClr val="E72D00"/>
      </a:accent6>
      <a:hlink>
        <a:srgbClr val="FF0000"/>
      </a:hlink>
      <a:folHlink>
        <a:srgbClr val="FFAB57"/>
      </a:folHlink>
    </a:clrScheme>
    <a:fontScheme name="第2章线性表">
      <a:majorFont>
        <a:latin typeface="Arial Narrow"/>
        <a:ea typeface="隶书"/>
        <a:cs typeface=""/>
      </a:majorFont>
      <a:minorFont>
        <a:latin typeface="Arial Narrow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18900000" algn="ctr" rotWithShape="0">
            <a:srgbClr val="006600"/>
          </a:outerShdw>
        </a:effectLst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35" tIns="45718" rIns="91435" bIns="4571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18900000" algn="ctr" rotWithShape="0">
            <a:srgbClr val="006600"/>
          </a:outerShdw>
        </a:effectLst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35" tIns="45718" rIns="91435" bIns="4571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第2章线性表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线性表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2章线性表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3章 栈和队列2022" id="{E639C529-E9F8-4C79-BAB5-8A4C559F0B99}" vid="{8053522B-9024-4C60-9C81-FB7F5D16A795}"/>
    </a:ext>
  </a:extLst>
</a:theme>
</file>

<file path=ppt/theme/theme2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3章 栈和队列2022" id="{E639C529-E9F8-4C79-BAB5-8A4C559F0B99}" vid="{2B550607-8935-4FDD-9520-6E174227BD28}"/>
    </a:ext>
  </a:extLst>
</a:theme>
</file>

<file path=ppt/theme/theme25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第3章 栈和队列2022" id="{E639C529-E9F8-4C79-BAB5-8A4C559F0B99}" vid="{565320FB-0EB1-41F3-A708-C2DC3227EC43}"/>
    </a:ext>
  </a:extLst>
</a:theme>
</file>

<file path=ppt/theme/theme2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Blends">
  <a:themeElements>
    <a:clrScheme name="5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新宋体"/>
        <a:ea typeface="新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Blends">
  <a:themeElements>
    <a:clrScheme name="4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6188</TotalTime>
  <Words>2156</Words>
  <Application>Microsoft Office PowerPoint</Application>
  <PresentationFormat>全屏显示(4:3)</PresentationFormat>
  <Paragraphs>262</Paragraphs>
  <Slides>39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95" baseType="lpstr">
      <vt:lpstr>Kozuka Gothic Pro M</vt:lpstr>
      <vt:lpstr>Monotype Sorts</vt:lpstr>
      <vt:lpstr>等线</vt:lpstr>
      <vt:lpstr>等线 Light</vt:lpstr>
      <vt:lpstr>仿宋_GB2312</vt:lpstr>
      <vt:lpstr>黑体</vt:lpstr>
      <vt:lpstr>华文行楷</vt:lpstr>
      <vt:lpstr>华文中宋</vt:lpstr>
      <vt:lpstr>楷体_GB2312</vt:lpstr>
      <vt:lpstr>隶书</vt:lpstr>
      <vt:lpstr>迷你简蝶语</vt:lpstr>
      <vt:lpstr>宋体</vt:lpstr>
      <vt:lpstr>微软雅黑</vt:lpstr>
      <vt:lpstr>新宋体</vt:lpstr>
      <vt:lpstr>Arial</vt:lpstr>
      <vt:lpstr>Arial Black</vt:lpstr>
      <vt:lpstr>Arial Narrow</vt:lpstr>
      <vt:lpstr>Calibri</vt:lpstr>
      <vt:lpstr>Calibri Light</vt:lpstr>
      <vt:lpstr>Franklin Gothic Medium</vt:lpstr>
      <vt:lpstr>Impact</vt:lpstr>
      <vt:lpstr>Kunstler Script</vt:lpstr>
      <vt:lpstr>Symbol</vt:lpstr>
      <vt:lpstr>Tahoma</vt:lpstr>
      <vt:lpstr>Times New Roman</vt:lpstr>
      <vt:lpstr>Wingdings</vt:lpstr>
      <vt:lpstr>Wingdings 2</vt:lpstr>
      <vt:lpstr>自定义设计方案</vt:lpstr>
      <vt:lpstr>1_自定义设计方案</vt:lpstr>
      <vt:lpstr>吉祥如意</vt:lpstr>
      <vt:lpstr>3_自定义设计方案</vt:lpstr>
      <vt:lpstr>2_自定义设计方案</vt:lpstr>
      <vt:lpstr>1_默认设计模板</vt:lpstr>
      <vt:lpstr>Network</vt:lpstr>
      <vt:lpstr>5_Blends</vt:lpstr>
      <vt:lpstr>4_Blends</vt:lpstr>
      <vt:lpstr>6_Blends</vt:lpstr>
      <vt:lpstr>1_Network</vt:lpstr>
      <vt:lpstr>7_Blends</vt:lpstr>
      <vt:lpstr>8_Blends</vt:lpstr>
      <vt:lpstr>9_Blends</vt:lpstr>
      <vt:lpstr>默认设计模板</vt:lpstr>
      <vt:lpstr>2_默认设计模板</vt:lpstr>
      <vt:lpstr>HDOfficeLightV0</vt:lpstr>
      <vt:lpstr>1_HDOfficeLightV0</vt:lpstr>
      <vt:lpstr>2_HDOfficeLightV0</vt:lpstr>
      <vt:lpstr>4_自定义设计方案</vt:lpstr>
      <vt:lpstr>Office 主题​​</vt:lpstr>
      <vt:lpstr>第2章线性表</vt:lpstr>
      <vt:lpstr>1_第2章线性表</vt:lpstr>
      <vt:lpstr>3_默认设计模板</vt:lpstr>
      <vt:lpstr>5_自定义设计方案</vt:lpstr>
      <vt:lpstr>Equation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对称矩阵的压缩存储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三对角矩阵的压缩存储</vt:lpstr>
      <vt:lpstr>PowerPoint 演示文稿</vt:lpstr>
      <vt:lpstr>5.3 稀疏矩阵的压缩存储</vt:lpstr>
      <vt:lpstr>PowerPoint 演示文稿</vt:lpstr>
      <vt:lpstr>PowerPoint 演示文稿</vt:lpstr>
      <vt:lpstr>PowerPoint 演示文稿</vt:lpstr>
      <vt:lpstr>三元组快速转置算法思想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第三次上机题（写到作业本上）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217</cp:revision>
  <dcterms:created xsi:type="dcterms:W3CDTF">2018-12-02T13:09:37Z</dcterms:created>
  <dcterms:modified xsi:type="dcterms:W3CDTF">2022-10-30T04:47:56Z</dcterms:modified>
</cp:coreProperties>
</file>